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notesSlides/notesSlide2.xml" ContentType="application/vnd.openxmlformats-officedocument.presentationml.notesSlide+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3"/>
  </p:notesMasterIdLst>
  <p:sldIdLst>
    <p:sldId id="573" r:id="rId2"/>
    <p:sldId id="1707" r:id="rId3"/>
    <p:sldId id="1752" r:id="rId4"/>
    <p:sldId id="1819" r:id="rId5"/>
    <p:sldId id="1821" r:id="rId6"/>
    <p:sldId id="1822" r:id="rId7"/>
    <p:sldId id="1823" r:id="rId8"/>
    <p:sldId id="1824" r:id="rId9"/>
    <p:sldId id="1545" r:id="rId10"/>
    <p:sldId id="1794" r:id="rId11"/>
    <p:sldId id="1766" r:id="rId12"/>
    <p:sldId id="1825" r:id="rId13"/>
    <p:sldId id="1820" r:id="rId14"/>
    <p:sldId id="1748" r:id="rId15"/>
    <p:sldId id="1804" r:id="rId16"/>
    <p:sldId id="1835" r:id="rId17"/>
    <p:sldId id="1813" r:id="rId18"/>
    <p:sldId id="1557" r:id="rId19"/>
    <p:sldId id="1523" r:id="rId20"/>
    <p:sldId id="1351" r:id="rId21"/>
    <p:sldId id="1765" r:id="rId22"/>
    <p:sldId id="1801" r:id="rId23"/>
    <p:sldId id="1793" r:id="rId24"/>
    <p:sldId id="1430" r:id="rId25"/>
    <p:sldId id="1759" r:id="rId26"/>
    <p:sldId id="1476" r:id="rId27"/>
    <p:sldId id="1739" r:id="rId28"/>
    <p:sldId id="1810" r:id="rId29"/>
    <p:sldId id="1788" r:id="rId30"/>
    <p:sldId id="1809" r:id="rId31"/>
    <p:sldId id="1808" r:id="rId32"/>
    <p:sldId id="1179" r:id="rId33"/>
    <p:sldId id="1840" r:id="rId34"/>
    <p:sldId id="523" r:id="rId35"/>
    <p:sldId id="1524" r:id="rId36"/>
    <p:sldId id="1433" r:id="rId37"/>
    <p:sldId id="1291" r:id="rId38"/>
    <p:sldId id="1812" r:id="rId39"/>
    <p:sldId id="1811" r:id="rId40"/>
    <p:sldId id="1485" r:id="rId41"/>
    <p:sldId id="1762" r:id="rId42"/>
    <p:sldId id="1454" r:id="rId43"/>
    <p:sldId id="1577" r:id="rId44"/>
    <p:sldId id="1834" r:id="rId45"/>
    <p:sldId id="477" r:id="rId46"/>
    <p:sldId id="1436" r:id="rId47"/>
    <p:sldId id="1761" r:id="rId48"/>
    <p:sldId id="1463" r:id="rId49"/>
    <p:sldId id="1500" r:id="rId50"/>
    <p:sldId id="1836" r:id="rId51"/>
    <p:sldId id="1305" r:id="rId52"/>
    <p:sldId id="1492" r:id="rId53"/>
    <p:sldId id="1505" r:id="rId54"/>
    <p:sldId id="1182" r:id="rId55"/>
    <p:sldId id="1477" r:id="rId56"/>
    <p:sldId id="1486" r:id="rId57"/>
    <p:sldId id="686" r:id="rId58"/>
    <p:sldId id="687" r:id="rId59"/>
    <p:sldId id="689" r:id="rId60"/>
    <p:sldId id="628" r:id="rId61"/>
    <p:sldId id="662" r:id="rId62"/>
    <p:sldId id="611" r:id="rId63"/>
    <p:sldId id="516" r:id="rId64"/>
    <p:sldId id="513" r:id="rId65"/>
    <p:sldId id="419" r:id="rId66"/>
    <p:sldId id="363" r:id="rId67"/>
    <p:sldId id="1837" r:id="rId68"/>
    <p:sldId id="1838" r:id="rId69"/>
    <p:sldId id="1839" r:id="rId70"/>
    <p:sldId id="644" r:id="rId71"/>
    <p:sldId id="1814" r:id="rId72"/>
    <p:sldId id="667" r:id="rId73"/>
    <p:sldId id="359" r:id="rId74"/>
    <p:sldId id="459" r:id="rId75"/>
    <p:sldId id="505" r:id="rId76"/>
    <p:sldId id="360" r:id="rId77"/>
    <p:sldId id="1587" r:id="rId78"/>
    <p:sldId id="626" r:id="rId79"/>
    <p:sldId id="1464" r:id="rId80"/>
    <p:sldId id="551" r:id="rId81"/>
    <p:sldId id="1554" r:id="rId82"/>
    <p:sldId id="503" r:id="rId83"/>
    <p:sldId id="1451" r:id="rId84"/>
    <p:sldId id="1475" r:id="rId85"/>
    <p:sldId id="588" r:id="rId86"/>
    <p:sldId id="598" r:id="rId87"/>
    <p:sldId id="1575" r:id="rId88"/>
    <p:sldId id="351" r:id="rId89"/>
    <p:sldId id="499" r:id="rId90"/>
    <p:sldId id="999" r:id="rId91"/>
    <p:sldId id="355" r:id="rId92"/>
    <p:sldId id="356" r:id="rId93"/>
    <p:sldId id="357" r:id="rId94"/>
    <p:sldId id="358" r:id="rId95"/>
    <p:sldId id="500" r:id="rId96"/>
    <p:sldId id="277" r:id="rId97"/>
    <p:sldId id="278" r:id="rId98"/>
    <p:sldId id="1735" r:id="rId99"/>
    <p:sldId id="279" r:id="rId100"/>
    <p:sldId id="280" r:id="rId101"/>
    <p:sldId id="281" r:id="rId10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D4D4D"/>
    <a:srgbClr val="7A7A7A"/>
    <a:srgbClr val="44546B"/>
    <a:srgbClr val="5C9AD3"/>
    <a:srgbClr val="FE4A1E"/>
    <a:srgbClr val="464646"/>
    <a:srgbClr val="585858"/>
    <a:srgbClr val="EA360A"/>
    <a:srgbClr val="A2A2A2"/>
    <a:srgbClr val="8E8E8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1339" autoAdjust="0"/>
    <p:restoredTop sz="94614" autoAdjust="0"/>
  </p:normalViewPr>
  <p:slideViewPr>
    <p:cSldViewPr snapToGrid="0">
      <p:cViewPr varScale="1">
        <p:scale>
          <a:sx n="71" d="100"/>
          <a:sy n="71" d="100"/>
        </p:scale>
        <p:origin x="96" y="786"/>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tableStyles" Target="tableStyles.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1.xml"/><Relationship Id="rId1" Type="http://schemas.microsoft.com/office/2011/relationships/chartStyle" Target="style1.xml"/></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spPr>
            <a:effectLst/>
            <a:scene3d>
              <a:camera prst="orthographicFront"/>
              <a:lightRig rig="threePt" dir="t"/>
            </a:scene3d>
            <a:sp3d>
              <a:bevelT/>
            </a:sp3d>
          </c:spPr>
          <c:dPt>
            <c:idx val="0"/>
            <c:bubble3D val="0"/>
            <c:spPr>
              <a:solidFill>
                <a:schemeClr val="bg1">
                  <a:lumMod val="85000"/>
                </a:schemeClr>
              </a:solidFill>
              <a:effectLst/>
              <a:scene3d>
                <a:camera prst="orthographicFront"/>
                <a:lightRig rig="threePt" dir="t"/>
              </a:scene3d>
              <a:sp3d>
                <a:bevelT/>
              </a:sp3d>
            </c:spPr>
            <c:extLst>
              <c:ext xmlns:c16="http://schemas.microsoft.com/office/drawing/2014/chart" uri="{C3380CC4-5D6E-409C-BE32-E72D297353CC}">
                <c16:uniqueId val="{00000000-656C-4D55-9DDB-231361CB1F4B}"/>
              </c:ext>
            </c:extLst>
          </c:dPt>
          <c:dPt>
            <c:idx val="1"/>
            <c:bubble3D val="0"/>
            <c:spPr>
              <a:solidFill>
                <a:srgbClr val="44546B"/>
              </a:solidFill>
              <a:effectLst/>
              <a:scene3d>
                <a:camera prst="orthographicFront"/>
                <a:lightRig rig="threePt" dir="t"/>
              </a:scene3d>
              <a:sp3d>
                <a:bevelT/>
              </a:sp3d>
            </c:spPr>
            <c:extLst>
              <c:ext xmlns:c16="http://schemas.microsoft.com/office/drawing/2014/chart" uri="{C3380CC4-5D6E-409C-BE32-E72D297353CC}">
                <c16:uniqueId val="{00000001-656C-4D55-9DDB-231361CB1F4B}"/>
              </c:ext>
            </c:extLst>
          </c:dPt>
          <c:dLbls>
            <c:delete val="1"/>
          </c:dLbls>
          <c:cat>
            <c:strRef>
              <c:f>Sheet1!$A$2:$A$3</c:f>
              <c:strCache>
                <c:ptCount val="2"/>
                <c:pt idx="0">
                  <c:v>1st Qtr</c:v>
                </c:pt>
                <c:pt idx="1">
                  <c:v>2nd Qtr</c:v>
                </c:pt>
              </c:strCache>
            </c:strRef>
          </c:cat>
          <c:val>
            <c:numRef>
              <c:f>Sheet1!$B$2:$B$3</c:f>
              <c:numCache>
                <c:formatCode>General</c:formatCode>
                <c:ptCount val="2"/>
                <c:pt idx="0">
                  <c:v>60</c:v>
                </c:pt>
                <c:pt idx="1">
                  <c:v>50</c:v>
                </c:pt>
              </c:numCache>
            </c:numRef>
          </c:val>
          <c:extLst>
            <c:ext xmlns:c16="http://schemas.microsoft.com/office/drawing/2014/chart" uri="{C3380CC4-5D6E-409C-BE32-E72D297353CC}">
              <c16:uniqueId val="{00000002-656C-4D55-9DDB-231361CB1F4B}"/>
            </c:ext>
          </c:extLst>
        </c:ser>
        <c:dLbls>
          <c:showLegendKey val="0"/>
          <c:showVal val="1"/>
          <c:showCatName val="1"/>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FE4A1E"/>
            </a:solidFill>
            <a:ln>
              <a:solidFill>
                <a:schemeClr val="bg1"/>
              </a:solidFill>
            </a:ln>
            <a:effectLst>
              <a:outerShdw blurRad="63500" sx="102000" sy="102000" algn="ctr" rotWithShape="0">
                <a:prstClr val="black">
                  <a:alpha val="40000"/>
                </a:prstClr>
              </a:outerShdw>
            </a:effectLst>
          </c:spPr>
          <c:dPt>
            <c:idx val="0"/>
            <c:bubble3D val="0"/>
            <c:spPr>
              <a:solidFill>
                <a:schemeClr val="bg1">
                  <a:lumMod val="75000"/>
                </a:schemeClr>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25C2-45D5-A165-781B0B41E630}"/>
              </c:ext>
            </c:extLst>
          </c:dPt>
          <c:dPt>
            <c:idx val="1"/>
            <c:bubble3D val="0"/>
            <c:spPr>
              <a:solidFill>
                <a:schemeClr val="bg1">
                  <a:lumMod val="75000"/>
                </a:schemeClr>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25C2-45D5-A165-781B0B41E630}"/>
              </c:ext>
            </c:extLst>
          </c:dPt>
          <c:dPt>
            <c:idx val="2"/>
            <c:bubble3D val="0"/>
            <c:extLst>
              <c:ext xmlns:c16="http://schemas.microsoft.com/office/drawing/2014/chart" uri="{C3380CC4-5D6E-409C-BE32-E72D297353CC}">
                <c16:uniqueId val="{00000004-25C2-45D5-A165-781B0B41E630}"/>
              </c:ext>
            </c:extLst>
          </c:dPt>
          <c:dPt>
            <c:idx val="3"/>
            <c:bubble3D val="0"/>
            <c:extLst>
              <c:ext xmlns:c16="http://schemas.microsoft.com/office/drawing/2014/chart" uri="{C3380CC4-5D6E-409C-BE32-E72D297353CC}">
                <c16:uniqueId val="{00000005-25C2-45D5-A165-781B0B41E630}"/>
              </c:ext>
            </c:extLst>
          </c:dPt>
          <c:dPt>
            <c:idx val="4"/>
            <c:bubble3D val="0"/>
            <c:extLst>
              <c:ext xmlns:c16="http://schemas.microsoft.com/office/drawing/2014/chart" uri="{C3380CC4-5D6E-409C-BE32-E72D297353CC}">
                <c16:uniqueId val="{00000006-25C2-45D5-A165-781B0B41E630}"/>
              </c:ext>
            </c:extLst>
          </c:dPt>
          <c:dPt>
            <c:idx val="5"/>
            <c:bubble3D val="0"/>
            <c:extLst>
              <c:ext xmlns:c16="http://schemas.microsoft.com/office/drawing/2014/chart" uri="{C3380CC4-5D6E-409C-BE32-E72D297353CC}">
                <c16:uniqueId val="{00000007-25C2-45D5-A165-781B0B41E630}"/>
              </c:ext>
            </c:extLst>
          </c:dPt>
          <c:dPt>
            <c:idx val="6"/>
            <c:bubble3D val="0"/>
            <c:extLst>
              <c:ext xmlns:c16="http://schemas.microsoft.com/office/drawing/2014/chart" uri="{C3380CC4-5D6E-409C-BE32-E72D297353CC}">
                <c16:uniqueId val="{00000008-25C2-45D5-A165-781B0B41E630}"/>
              </c:ext>
            </c:extLst>
          </c:dPt>
          <c:dPt>
            <c:idx val="7"/>
            <c:bubble3D val="0"/>
            <c:extLst>
              <c:ext xmlns:c16="http://schemas.microsoft.com/office/drawing/2014/chart" uri="{C3380CC4-5D6E-409C-BE32-E72D297353CC}">
                <c16:uniqueId val="{00000009-25C2-45D5-A165-781B0B41E630}"/>
              </c:ext>
            </c:extLst>
          </c:dPt>
          <c:dPt>
            <c:idx val="8"/>
            <c:bubble3D val="0"/>
            <c:extLst>
              <c:ext xmlns:c16="http://schemas.microsoft.com/office/drawing/2014/chart" uri="{C3380CC4-5D6E-409C-BE32-E72D297353CC}">
                <c16:uniqueId val="{0000000A-25C2-45D5-A165-781B0B41E630}"/>
              </c:ext>
            </c:extLst>
          </c:dPt>
          <c:dPt>
            <c:idx val="9"/>
            <c:bubble3D val="0"/>
            <c:extLst>
              <c:ext xmlns:c16="http://schemas.microsoft.com/office/drawing/2014/chart" uri="{C3380CC4-5D6E-409C-BE32-E72D297353CC}">
                <c16:uniqueId val="{0000000B-25C2-45D5-A165-781B0B41E630}"/>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C-25C2-45D5-A165-781B0B41E630}"/>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44546B"/>
            </a:solidFill>
            <a:ln>
              <a:solidFill>
                <a:schemeClr val="bg1"/>
              </a:solidFill>
            </a:ln>
            <a:effectLst>
              <a:outerShdw blurRad="63500" sx="102000" sy="102000" algn="ctr" rotWithShape="0">
                <a:prstClr val="black">
                  <a:alpha val="40000"/>
                </a:prstClr>
              </a:outerShdw>
            </a:effectLst>
          </c:spPr>
          <c:dPt>
            <c:idx val="0"/>
            <c:bubble3D val="0"/>
            <c:spPr>
              <a:solidFill>
                <a:schemeClr val="bg1">
                  <a:lumMod val="75000"/>
                </a:schemeClr>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7108-43AF-961B-578FF910FE9E}"/>
              </c:ext>
            </c:extLst>
          </c:dPt>
          <c:dPt>
            <c:idx val="1"/>
            <c:bubble3D val="0"/>
            <c:spPr>
              <a:solidFill>
                <a:schemeClr val="bg1">
                  <a:lumMod val="75000"/>
                </a:schemeClr>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7108-43AF-961B-578FF910FE9E}"/>
              </c:ext>
            </c:extLst>
          </c:dPt>
          <c:dPt>
            <c:idx val="2"/>
            <c:bubble3D val="0"/>
            <c:spPr>
              <a:solidFill>
                <a:schemeClr val="bg1">
                  <a:lumMod val="75000"/>
                </a:schemeClr>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7108-43AF-961B-578FF910FE9E}"/>
              </c:ext>
            </c:extLst>
          </c:dPt>
          <c:dPt>
            <c:idx val="3"/>
            <c:bubble3D val="0"/>
            <c:spPr>
              <a:solidFill>
                <a:schemeClr val="bg1">
                  <a:lumMod val="75000"/>
                </a:schemeClr>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7108-43AF-961B-578FF910FE9E}"/>
              </c:ext>
            </c:extLst>
          </c:dPt>
          <c:dPt>
            <c:idx val="4"/>
            <c:bubble3D val="0"/>
            <c:spPr>
              <a:solidFill>
                <a:schemeClr val="bg1">
                  <a:lumMod val="75000"/>
                </a:schemeClr>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7108-43AF-961B-578FF910FE9E}"/>
              </c:ext>
            </c:extLst>
          </c:dPt>
          <c:dPt>
            <c:idx val="5"/>
            <c:bubble3D val="0"/>
            <c:extLst>
              <c:ext xmlns:c16="http://schemas.microsoft.com/office/drawing/2014/chart" uri="{C3380CC4-5D6E-409C-BE32-E72D297353CC}">
                <c16:uniqueId val="{0000000A-7108-43AF-961B-578FF910FE9E}"/>
              </c:ext>
            </c:extLst>
          </c:dPt>
          <c:dPt>
            <c:idx val="6"/>
            <c:bubble3D val="0"/>
            <c:extLst>
              <c:ext xmlns:c16="http://schemas.microsoft.com/office/drawing/2014/chart" uri="{C3380CC4-5D6E-409C-BE32-E72D297353CC}">
                <c16:uniqueId val="{0000000B-7108-43AF-961B-578FF910FE9E}"/>
              </c:ext>
            </c:extLst>
          </c:dPt>
          <c:dPt>
            <c:idx val="7"/>
            <c:bubble3D val="0"/>
            <c:extLst>
              <c:ext xmlns:c16="http://schemas.microsoft.com/office/drawing/2014/chart" uri="{C3380CC4-5D6E-409C-BE32-E72D297353CC}">
                <c16:uniqueId val="{0000000C-7108-43AF-961B-578FF910FE9E}"/>
              </c:ext>
            </c:extLst>
          </c:dPt>
          <c:dPt>
            <c:idx val="8"/>
            <c:bubble3D val="0"/>
            <c:extLst>
              <c:ext xmlns:c16="http://schemas.microsoft.com/office/drawing/2014/chart" uri="{C3380CC4-5D6E-409C-BE32-E72D297353CC}">
                <c16:uniqueId val="{0000000D-7108-43AF-961B-578FF910FE9E}"/>
              </c:ext>
            </c:extLst>
          </c:dPt>
          <c:dPt>
            <c:idx val="9"/>
            <c:bubble3D val="0"/>
            <c:extLst>
              <c:ext xmlns:c16="http://schemas.microsoft.com/office/drawing/2014/chart" uri="{C3380CC4-5D6E-409C-BE32-E72D297353CC}">
                <c16:uniqueId val="{0000000E-7108-43AF-961B-578FF910FE9E}"/>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F-7108-43AF-961B-578FF910FE9E}"/>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548235"/>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0-F25C-4C61-A1E0-260A1FE21C1D}"/>
              </c:ext>
            </c:extLst>
          </c:dPt>
          <c:dPt>
            <c:idx val="1"/>
            <c:bubble3D val="0"/>
            <c:spPr>
              <a:solidFill>
                <a:srgbClr val="BFBFBF"/>
              </a:solidFill>
              <a:ln>
                <a:solidFill>
                  <a:schemeClr val="bg1"/>
                </a:solidFill>
              </a:ln>
            </c:spPr>
            <c:extLst>
              <c:ext xmlns:c16="http://schemas.microsoft.com/office/drawing/2014/chart" uri="{C3380CC4-5D6E-409C-BE32-E72D297353CC}">
                <c16:uniqueId val="{00000001-F25C-4C61-A1E0-260A1FE21C1D}"/>
              </c:ext>
            </c:extLst>
          </c:dPt>
          <c:dPt>
            <c:idx val="2"/>
            <c:bubble3D val="0"/>
            <c:spPr>
              <a:solidFill>
                <a:srgbClr val="BFBFBF"/>
              </a:solidFill>
              <a:ln>
                <a:solidFill>
                  <a:schemeClr val="bg1"/>
                </a:solidFill>
              </a:ln>
            </c:spPr>
            <c:extLst>
              <c:ext xmlns:c16="http://schemas.microsoft.com/office/drawing/2014/chart" uri="{C3380CC4-5D6E-409C-BE32-E72D297353CC}">
                <c16:uniqueId val="{00000002-F25C-4C61-A1E0-260A1FE21C1D}"/>
              </c:ext>
            </c:extLst>
          </c:dPt>
          <c:dPt>
            <c:idx val="3"/>
            <c:bubble3D val="0"/>
            <c:spPr>
              <a:solidFill>
                <a:srgbClr val="BFBFBF"/>
              </a:solidFill>
              <a:ln>
                <a:solidFill>
                  <a:schemeClr val="bg1"/>
                </a:solidFill>
              </a:ln>
            </c:spPr>
            <c:extLst>
              <c:ext xmlns:c16="http://schemas.microsoft.com/office/drawing/2014/chart" uri="{C3380CC4-5D6E-409C-BE32-E72D297353CC}">
                <c16:uniqueId val="{00000003-F25C-4C61-A1E0-260A1FE21C1D}"/>
              </c:ext>
            </c:extLst>
          </c:dPt>
          <c:dPt>
            <c:idx val="4"/>
            <c:bubble3D val="0"/>
            <c:spPr>
              <a:solidFill>
                <a:srgbClr val="BFBFBF"/>
              </a:solidFill>
              <a:ln>
                <a:solidFill>
                  <a:schemeClr val="bg1"/>
                </a:solidFill>
              </a:ln>
            </c:spPr>
            <c:extLst>
              <c:ext xmlns:c16="http://schemas.microsoft.com/office/drawing/2014/chart" uri="{C3380CC4-5D6E-409C-BE32-E72D297353CC}">
                <c16:uniqueId val="{00000004-F25C-4C61-A1E0-260A1FE21C1D}"/>
              </c:ext>
            </c:extLst>
          </c:dPt>
          <c:dPt>
            <c:idx val="5"/>
            <c:bubble3D val="0"/>
            <c:spPr>
              <a:solidFill>
                <a:srgbClr val="7A7A7A"/>
              </a:solidFill>
              <a:ln>
                <a:solidFill>
                  <a:schemeClr val="bg1"/>
                </a:solidFill>
              </a:ln>
            </c:spPr>
            <c:extLst>
              <c:ext xmlns:c16="http://schemas.microsoft.com/office/drawing/2014/chart" uri="{C3380CC4-5D6E-409C-BE32-E72D297353CC}">
                <c16:uniqueId val="{00000000-5616-40CD-A6DE-57E5E4132B2A}"/>
              </c:ext>
            </c:extLst>
          </c:dPt>
          <c:dPt>
            <c:idx val="6"/>
            <c:bubble3D val="0"/>
            <c:spPr>
              <a:solidFill>
                <a:srgbClr val="7A7A7A"/>
              </a:solidFill>
              <a:ln>
                <a:solidFill>
                  <a:schemeClr val="bg1"/>
                </a:solidFill>
              </a:ln>
            </c:spPr>
            <c:extLst>
              <c:ext xmlns:c16="http://schemas.microsoft.com/office/drawing/2014/chart" uri="{C3380CC4-5D6E-409C-BE32-E72D297353CC}">
                <c16:uniqueId val="{00000001-5616-40CD-A6DE-57E5E4132B2A}"/>
              </c:ext>
            </c:extLst>
          </c:dPt>
          <c:dPt>
            <c:idx val="7"/>
            <c:bubble3D val="0"/>
            <c:spPr>
              <a:solidFill>
                <a:srgbClr val="7A7A7A"/>
              </a:solidFill>
              <a:ln>
                <a:solidFill>
                  <a:schemeClr val="bg1"/>
                </a:solidFill>
              </a:ln>
            </c:spPr>
            <c:extLst>
              <c:ext xmlns:c16="http://schemas.microsoft.com/office/drawing/2014/chart" uri="{C3380CC4-5D6E-409C-BE32-E72D297353CC}">
                <c16:uniqueId val="{00000002-5616-40CD-A6DE-57E5E4132B2A}"/>
              </c:ext>
            </c:extLst>
          </c:dPt>
          <c:dPt>
            <c:idx val="8"/>
            <c:bubble3D val="0"/>
            <c:spPr>
              <a:solidFill>
                <a:srgbClr val="7A7A7A"/>
              </a:solidFill>
              <a:ln>
                <a:solidFill>
                  <a:schemeClr val="bg1"/>
                </a:solidFill>
              </a:ln>
            </c:spPr>
            <c:extLst>
              <c:ext xmlns:c16="http://schemas.microsoft.com/office/drawing/2014/chart" uri="{C3380CC4-5D6E-409C-BE32-E72D297353CC}">
                <c16:uniqueId val="{00000003-5616-40CD-A6DE-57E5E4132B2A}"/>
              </c:ext>
            </c:extLst>
          </c:dPt>
          <c:dPt>
            <c:idx val="9"/>
            <c:bubble3D val="0"/>
            <c:spPr>
              <a:solidFill>
                <a:srgbClr val="7A7A7A"/>
              </a:solidFill>
              <a:ln>
                <a:solidFill>
                  <a:schemeClr val="bg1"/>
                </a:solidFill>
              </a:ln>
            </c:spPr>
            <c:extLst>
              <c:ext xmlns:c16="http://schemas.microsoft.com/office/drawing/2014/chart" uri="{C3380CC4-5D6E-409C-BE32-E72D297353CC}">
                <c16:uniqueId val="{00000004-5616-40CD-A6DE-57E5E4132B2A}"/>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5-5616-40CD-A6DE-57E5E4132B2A}"/>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5C9AD3"/>
            </a:solidFill>
            <a:ln>
              <a:solidFill>
                <a:schemeClr val="bg1"/>
              </a:solidFill>
            </a:ln>
          </c:spPr>
          <c:dPt>
            <c:idx val="0"/>
            <c:bubble3D val="0"/>
            <c:spPr>
              <a:solidFill>
                <a:schemeClr val="bg1">
                  <a:lumMod val="75000"/>
                </a:schemeClr>
              </a:solidFill>
              <a:ln>
                <a:solidFill>
                  <a:schemeClr val="bg1"/>
                </a:solidFill>
              </a:ln>
            </c:spPr>
            <c:extLst>
              <c:ext xmlns:c16="http://schemas.microsoft.com/office/drawing/2014/chart" uri="{C3380CC4-5D6E-409C-BE32-E72D297353CC}">
                <c16:uniqueId val="{00000000-D799-49CD-B64A-220F776DC456}"/>
              </c:ext>
            </c:extLst>
          </c:dPt>
          <c:dPt>
            <c:idx val="1"/>
            <c:bubble3D val="0"/>
            <c:spPr>
              <a:solidFill>
                <a:schemeClr val="bg1">
                  <a:lumMod val="75000"/>
                </a:schemeClr>
              </a:solidFill>
              <a:ln>
                <a:solidFill>
                  <a:schemeClr val="bg1"/>
                </a:solidFill>
              </a:ln>
            </c:spPr>
            <c:extLst>
              <c:ext xmlns:c16="http://schemas.microsoft.com/office/drawing/2014/chart" uri="{C3380CC4-5D6E-409C-BE32-E72D297353CC}">
                <c16:uniqueId val="{00000001-D799-49CD-B64A-220F776DC456}"/>
              </c:ext>
            </c:extLst>
          </c:dPt>
          <c:dPt>
            <c:idx val="2"/>
            <c:bubble3D val="0"/>
            <c:spPr>
              <a:solidFill>
                <a:schemeClr val="bg1">
                  <a:lumMod val="75000"/>
                </a:schemeClr>
              </a:solidFill>
              <a:ln>
                <a:solidFill>
                  <a:schemeClr val="bg1"/>
                </a:solidFill>
              </a:ln>
            </c:spPr>
            <c:extLst>
              <c:ext xmlns:c16="http://schemas.microsoft.com/office/drawing/2014/chart" uri="{C3380CC4-5D6E-409C-BE32-E72D297353CC}">
                <c16:uniqueId val="{00000002-D799-49CD-B64A-220F776DC456}"/>
              </c:ext>
            </c:extLst>
          </c:dPt>
          <c:dPt>
            <c:idx val="3"/>
            <c:bubble3D val="0"/>
            <c:spPr>
              <a:solidFill>
                <a:schemeClr val="bg1">
                  <a:lumMod val="75000"/>
                </a:schemeClr>
              </a:solidFill>
              <a:ln>
                <a:solidFill>
                  <a:schemeClr val="bg1"/>
                </a:solidFill>
              </a:ln>
            </c:spPr>
            <c:extLst>
              <c:ext xmlns:c16="http://schemas.microsoft.com/office/drawing/2014/chart" uri="{C3380CC4-5D6E-409C-BE32-E72D297353CC}">
                <c16:uniqueId val="{00000003-D799-49CD-B64A-220F776DC456}"/>
              </c:ext>
            </c:extLst>
          </c:dPt>
          <c:dPt>
            <c:idx val="4"/>
            <c:bubble3D val="0"/>
            <c:extLst>
              <c:ext xmlns:c16="http://schemas.microsoft.com/office/drawing/2014/chart" uri="{C3380CC4-5D6E-409C-BE32-E72D297353CC}">
                <c16:uniqueId val="{00000000-8AF7-4304-938A-19B799230BC7}"/>
              </c:ext>
            </c:extLst>
          </c:dPt>
          <c:dPt>
            <c:idx val="5"/>
            <c:bubble3D val="0"/>
            <c:extLst>
              <c:ext xmlns:c16="http://schemas.microsoft.com/office/drawing/2014/chart" uri="{C3380CC4-5D6E-409C-BE32-E72D297353CC}">
                <c16:uniqueId val="{00000001-8AF7-4304-938A-19B799230BC7}"/>
              </c:ext>
            </c:extLst>
          </c:dPt>
          <c:dPt>
            <c:idx val="6"/>
            <c:bubble3D val="0"/>
            <c:extLst>
              <c:ext xmlns:c16="http://schemas.microsoft.com/office/drawing/2014/chart" uri="{C3380CC4-5D6E-409C-BE32-E72D297353CC}">
                <c16:uniqueId val="{00000002-8AF7-4304-938A-19B799230BC7}"/>
              </c:ext>
            </c:extLst>
          </c:dPt>
          <c:dPt>
            <c:idx val="7"/>
            <c:bubble3D val="0"/>
            <c:extLst>
              <c:ext xmlns:c16="http://schemas.microsoft.com/office/drawing/2014/chart" uri="{C3380CC4-5D6E-409C-BE32-E72D297353CC}">
                <c16:uniqueId val="{00000003-8AF7-4304-938A-19B799230BC7}"/>
              </c:ext>
            </c:extLst>
          </c:dPt>
          <c:dPt>
            <c:idx val="8"/>
            <c:bubble3D val="0"/>
            <c:extLst>
              <c:ext xmlns:c16="http://schemas.microsoft.com/office/drawing/2014/chart" uri="{C3380CC4-5D6E-409C-BE32-E72D297353CC}">
                <c16:uniqueId val="{00000004-8AF7-4304-938A-19B799230BC7}"/>
              </c:ext>
            </c:extLst>
          </c:dPt>
          <c:dPt>
            <c:idx val="9"/>
            <c:bubble3D val="0"/>
            <c:extLst>
              <c:ext xmlns:c16="http://schemas.microsoft.com/office/drawing/2014/chart" uri="{C3380CC4-5D6E-409C-BE32-E72D297353CC}">
                <c16:uniqueId val="{00000005-8AF7-4304-938A-19B799230BC7}"/>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6-8AF7-4304-938A-19B799230BC7}"/>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44546B"/>
            </a:solidFill>
            <a:ln>
              <a:solidFill>
                <a:schemeClr val="bg1"/>
              </a:solidFill>
            </a:ln>
          </c:spPr>
          <c:dPt>
            <c:idx val="0"/>
            <c:bubble3D val="0"/>
            <c:spPr>
              <a:solidFill>
                <a:schemeClr val="bg1">
                  <a:lumMod val="75000"/>
                </a:schemeClr>
              </a:solidFill>
              <a:ln>
                <a:solidFill>
                  <a:schemeClr val="bg1"/>
                </a:solidFill>
              </a:ln>
            </c:spPr>
            <c:extLst>
              <c:ext xmlns:c16="http://schemas.microsoft.com/office/drawing/2014/chart" uri="{C3380CC4-5D6E-409C-BE32-E72D297353CC}">
                <c16:uniqueId val="{00000000-DCC8-4970-A399-22DBB9FAEA93}"/>
              </c:ext>
            </c:extLst>
          </c:dPt>
          <c:dPt>
            <c:idx val="1"/>
            <c:bubble3D val="0"/>
            <c:spPr>
              <a:solidFill>
                <a:schemeClr val="bg1">
                  <a:lumMod val="75000"/>
                </a:schemeClr>
              </a:solidFill>
              <a:ln>
                <a:solidFill>
                  <a:schemeClr val="bg1"/>
                </a:solidFill>
              </a:ln>
            </c:spPr>
            <c:extLst>
              <c:ext xmlns:c16="http://schemas.microsoft.com/office/drawing/2014/chart" uri="{C3380CC4-5D6E-409C-BE32-E72D297353CC}">
                <c16:uniqueId val="{00000001-DCC8-4970-A399-22DBB9FAEA93}"/>
              </c:ext>
            </c:extLst>
          </c:dPt>
          <c:dPt>
            <c:idx val="2"/>
            <c:bubble3D val="0"/>
            <c:spPr>
              <a:solidFill>
                <a:schemeClr val="bg1">
                  <a:lumMod val="75000"/>
                </a:schemeClr>
              </a:solidFill>
              <a:ln>
                <a:solidFill>
                  <a:schemeClr val="bg1"/>
                </a:solidFill>
              </a:ln>
            </c:spPr>
            <c:extLst>
              <c:ext xmlns:c16="http://schemas.microsoft.com/office/drawing/2014/chart" uri="{C3380CC4-5D6E-409C-BE32-E72D297353CC}">
                <c16:uniqueId val="{00000002-DCC8-4970-A399-22DBB9FAEA93}"/>
              </c:ext>
            </c:extLst>
          </c:dPt>
          <c:dPt>
            <c:idx val="3"/>
            <c:bubble3D val="0"/>
            <c:extLst>
              <c:ext xmlns:c16="http://schemas.microsoft.com/office/drawing/2014/chart" uri="{C3380CC4-5D6E-409C-BE32-E72D297353CC}">
                <c16:uniqueId val="{00000000-3A38-4DB3-B8E8-E4C295F99648}"/>
              </c:ext>
            </c:extLst>
          </c:dPt>
          <c:dPt>
            <c:idx val="4"/>
            <c:bubble3D val="0"/>
            <c:extLst>
              <c:ext xmlns:c16="http://schemas.microsoft.com/office/drawing/2014/chart" uri="{C3380CC4-5D6E-409C-BE32-E72D297353CC}">
                <c16:uniqueId val="{00000001-3A38-4DB3-B8E8-E4C295F99648}"/>
              </c:ext>
            </c:extLst>
          </c:dPt>
          <c:dPt>
            <c:idx val="5"/>
            <c:bubble3D val="0"/>
            <c:extLst>
              <c:ext xmlns:c16="http://schemas.microsoft.com/office/drawing/2014/chart" uri="{C3380CC4-5D6E-409C-BE32-E72D297353CC}">
                <c16:uniqueId val="{00000002-3A38-4DB3-B8E8-E4C295F99648}"/>
              </c:ext>
            </c:extLst>
          </c:dPt>
          <c:dPt>
            <c:idx val="6"/>
            <c:bubble3D val="0"/>
            <c:extLst>
              <c:ext xmlns:c16="http://schemas.microsoft.com/office/drawing/2014/chart" uri="{C3380CC4-5D6E-409C-BE32-E72D297353CC}">
                <c16:uniqueId val="{00000003-3A38-4DB3-B8E8-E4C295F99648}"/>
              </c:ext>
            </c:extLst>
          </c:dPt>
          <c:dPt>
            <c:idx val="7"/>
            <c:bubble3D val="0"/>
            <c:extLst>
              <c:ext xmlns:c16="http://schemas.microsoft.com/office/drawing/2014/chart" uri="{C3380CC4-5D6E-409C-BE32-E72D297353CC}">
                <c16:uniqueId val="{00000004-3A38-4DB3-B8E8-E4C295F99648}"/>
              </c:ext>
            </c:extLst>
          </c:dPt>
          <c:dPt>
            <c:idx val="8"/>
            <c:bubble3D val="0"/>
            <c:extLst>
              <c:ext xmlns:c16="http://schemas.microsoft.com/office/drawing/2014/chart" uri="{C3380CC4-5D6E-409C-BE32-E72D297353CC}">
                <c16:uniqueId val="{00000005-3A38-4DB3-B8E8-E4C295F99648}"/>
              </c:ext>
            </c:extLst>
          </c:dPt>
          <c:dPt>
            <c:idx val="9"/>
            <c:bubble3D val="0"/>
            <c:extLst>
              <c:ext xmlns:c16="http://schemas.microsoft.com/office/drawing/2014/chart" uri="{C3380CC4-5D6E-409C-BE32-E72D297353CC}">
                <c16:uniqueId val="{00000006-3A38-4DB3-B8E8-E4C295F99648}"/>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7-3A38-4DB3-B8E8-E4C295F99648}"/>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FE4A1E"/>
            </a:solidFill>
            <a:ln>
              <a:solidFill>
                <a:schemeClr val="bg1"/>
              </a:solidFill>
            </a:ln>
          </c:spPr>
          <c:dPt>
            <c:idx val="0"/>
            <c:bubble3D val="0"/>
            <c:spPr>
              <a:solidFill>
                <a:schemeClr val="bg1">
                  <a:lumMod val="75000"/>
                </a:schemeClr>
              </a:solidFill>
              <a:ln>
                <a:solidFill>
                  <a:schemeClr val="bg1"/>
                </a:solidFill>
              </a:ln>
            </c:spPr>
            <c:extLst>
              <c:ext xmlns:c16="http://schemas.microsoft.com/office/drawing/2014/chart" uri="{C3380CC4-5D6E-409C-BE32-E72D297353CC}">
                <c16:uniqueId val="{00000000-8CC7-4090-8086-84412CD8E75C}"/>
              </c:ext>
            </c:extLst>
          </c:dPt>
          <c:dPt>
            <c:idx val="1"/>
            <c:bubble3D val="0"/>
            <c:spPr>
              <a:solidFill>
                <a:schemeClr val="bg1">
                  <a:lumMod val="75000"/>
                </a:schemeClr>
              </a:solidFill>
              <a:ln>
                <a:solidFill>
                  <a:schemeClr val="bg1"/>
                </a:solidFill>
              </a:ln>
            </c:spPr>
            <c:extLst>
              <c:ext xmlns:c16="http://schemas.microsoft.com/office/drawing/2014/chart" uri="{C3380CC4-5D6E-409C-BE32-E72D297353CC}">
                <c16:uniqueId val="{00000001-8CC7-4090-8086-84412CD8E75C}"/>
              </c:ext>
            </c:extLst>
          </c:dPt>
          <c:dPt>
            <c:idx val="2"/>
            <c:bubble3D val="0"/>
            <c:extLst>
              <c:ext xmlns:c16="http://schemas.microsoft.com/office/drawing/2014/chart" uri="{C3380CC4-5D6E-409C-BE32-E72D297353CC}">
                <c16:uniqueId val="{00000000-A167-47F2-A1D0-849A01FD79BB}"/>
              </c:ext>
            </c:extLst>
          </c:dPt>
          <c:dPt>
            <c:idx val="3"/>
            <c:bubble3D val="0"/>
            <c:extLst>
              <c:ext xmlns:c16="http://schemas.microsoft.com/office/drawing/2014/chart" uri="{C3380CC4-5D6E-409C-BE32-E72D297353CC}">
                <c16:uniqueId val="{00000001-A167-47F2-A1D0-849A01FD79BB}"/>
              </c:ext>
            </c:extLst>
          </c:dPt>
          <c:dPt>
            <c:idx val="4"/>
            <c:bubble3D val="0"/>
            <c:extLst>
              <c:ext xmlns:c16="http://schemas.microsoft.com/office/drawing/2014/chart" uri="{C3380CC4-5D6E-409C-BE32-E72D297353CC}">
                <c16:uniqueId val="{00000002-A167-47F2-A1D0-849A01FD79BB}"/>
              </c:ext>
            </c:extLst>
          </c:dPt>
          <c:dPt>
            <c:idx val="5"/>
            <c:bubble3D val="0"/>
            <c:extLst>
              <c:ext xmlns:c16="http://schemas.microsoft.com/office/drawing/2014/chart" uri="{C3380CC4-5D6E-409C-BE32-E72D297353CC}">
                <c16:uniqueId val="{00000003-A167-47F2-A1D0-849A01FD79BB}"/>
              </c:ext>
            </c:extLst>
          </c:dPt>
          <c:dPt>
            <c:idx val="6"/>
            <c:bubble3D val="0"/>
            <c:extLst>
              <c:ext xmlns:c16="http://schemas.microsoft.com/office/drawing/2014/chart" uri="{C3380CC4-5D6E-409C-BE32-E72D297353CC}">
                <c16:uniqueId val="{00000004-A167-47F2-A1D0-849A01FD79BB}"/>
              </c:ext>
            </c:extLst>
          </c:dPt>
          <c:dPt>
            <c:idx val="7"/>
            <c:bubble3D val="0"/>
            <c:extLst>
              <c:ext xmlns:c16="http://schemas.microsoft.com/office/drawing/2014/chart" uri="{C3380CC4-5D6E-409C-BE32-E72D297353CC}">
                <c16:uniqueId val="{00000005-A167-47F2-A1D0-849A01FD79BB}"/>
              </c:ext>
            </c:extLst>
          </c:dPt>
          <c:dPt>
            <c:idx val="8"/>
            <c:bubble3D val="0"/>
            <c:extLst>
              <c:ext xmlns:c16="http://schemas.microsoft.com/office/drawing/2014/chart" uri="{C3380CC4-5D6E-409C-BE32-E72D297353CC}">
                <c16:uniqueId val="{00000006-A167-47F2-A1D0-849A01FD79BB}"/>
              </c:ext>
            </c:extLst>
          </c:dPt>
          <c:dPt>
            <c:idx val="9"/>
            <c:bubble3D val="0"/>
            <c:extLst>
              <c:ext xmlns:c16="http://schemas.microsoft.com/office/drawing/2014/chart" uri="{C3380CC4-5D6E-409C-BE32-E72D297353CC}">
                <c16:uniqueId val="{00000007-A167-47F2-A1D0-849A01FD79BB}"/>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8-A167-47F2-A1D0-849A01FD79BB}"/>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spPr>
            <a:effectLst/>
            <a:scene3d>
              <a:camera prst="orthographicFront"/>
              <a:lightRig rig="threePt" dir="t"/>
            </a:scene3d>
            <a:sp3d>
              <a:bevelT/>
            </a:sp3d>
          </c:spPr>
          <c:dPt>
            <c:idx val="0"/>
            <c:bubble3D val="0"/>
            <c:spPr>
              <a:solidFill>
                <a:schemeClr val="bg1">
                  <a:lumMod val="85000"/>
                </a:schemeClr>
              </a:solidFill>
              <a:effectLst/>
              <a:scene3d>
                <a:camera prst="orthographicFront"/>
                <a:lightRig rig="threePt" dir="t"/>
              </a:scene3d>
              <a:sp3d>
                <a:bevelT/>
              </a:sp3d>
            </c:spPr>
            <c:extLst>
              <c:ext xmlns:c16="http://schemas.microsoft.com/office/drawing/2014/chart" uri="{C3380CC4-5D6E-409C-BE32-E72D297353CC}">
                <c16:uniqueId val="{00000000-B2A5-401C-B39A-E6E31213C0DE}"/>
              </c:ext>
            </c:extLst>
          </c:dPt>
          <c:dPt>
            <c:idx val="1"/>
            <c:bubble3D val="0"/>
            <c:spPr>
              <a:solidFill>
                <a:srgbClr val="5C9AD3"/>
              </a:solidFill>
              <a:effectLst/>
              <a:scene3d>
                <a:camera prst="orthographicFront"/>
                <a:lightRig rig="threePt" dir="t"/>
              </a:scene3d>
              <a:sp3d>
                <a:bevelT/>
              </a:sp3d>
            </c:spPr>
            <c:extLst>
              <c:ext xmlns:c16="http://schemas.microsoft.com/office/drawing/2014/chart" uri="{C3380CC4-5D6E-409C-BE32-E72D297353CC}">
                <c16:uniqueId val="{00000001-B2A5-401C-B39A-E6E31213C0DE}"/>
              </c:ext>
            </c:extLst>
          </c:dPt>
          <c:dLbls>
            <c:delete val="1"/>
          </c:dLbls>
          <c:cat>
            <c:strRef>
              <c:f>Sheet1!$A$2:$A$3</c:f>
              <c:strCache>
                <c:ptCount val="2"/>
                <c:pt idx="0">
                  <c:v>1st Qtr</c:v>
                </c:pt>
                <c:pt idx="1">
                  <c:v>2nd Qtr</c:v>
                </c:pt>
              </c:strCache>
            </c:strRef>
          </c:cat>
          <c:val>
            <c:numRef>
              <c:f>Sheet1!$B$2:$B$3</c:f>
              <c:numCache>
                <c:formatCode>General</c:formatCode>
                <c:ptCount val="2"/>
                <c:pt idx="0">
                  <c:v>42</c:v>
                </c:pt>
                <c:pt idx="1">
                  <c:v>60</c:v>
                </c:pt>
              </c:numCache>
            </c:numRef>
          </c:val>
          <c:extLst>
            <c:ext xmlns:c16="http://schemas.microsoft.com/office/drawing/2014/chart" uri="{C3380CC4-5D6E-409C-BE32-E72D297353CC}">
              <c16:uniqueId val="{00000002-B2A5-401C-B39A-E6E31213C0DE}"/>
            </c:ext>
          </c:extLst>
        </c:ser>
        <c:dLbls>
          <c:showLegendKey val="0"/>
          <c:showVal val="1"/>
          <c:showCatName val="1"/>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perspective val="6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spPr>
            <a:effectLst/>
            <a:scene3d>
              <a:camera prst="orthographicFront"/>
              <a:lightRig rig="threePt" dir="t"/>
            </a:scene3d>
            <a:sp3d>
              <a:bevelT/>
            </a:sp3d>
          </c:spPr>
          <c:dPt>
            <c:idx val="0"/>
            <c:bubble3D val="0"/>
            <c:spPr>
              <a:solidFill>
                <a:schemeClr val="bg1">
                  <a:lumMod val="85000"/>
                </a:schemeClr>
              </a:solidFill>
              <a:effectLst/>
              <a:scene3d>
                <a:camera prst="orthographicFront"/>
                <a:lightRig rig="threePt" dir="t"/>
              </a:scene3d>
              <a:sp3d>
                <a:bevelT/>
              </a:sp3d>
            </c:spPr>
            <c:extLst>
              <c:ext xmlns:c16="http://schemas.microsoft.com/office/drawing/2014/chart" uri="{C3380CC4-5D6E-409C-BE32-E72D297353CC}">
                <c16:uniqueId val="{00000000-6140-4D1E-9F01-4D81B5C57F6D}"/>
              </c:ext>
            </c:extLst>
          </c:dPt>
          <c:dPt>
            <c:idx val="1"/>
            <c:bubble3D val="0"/>
            <c:spPr>
              <a:solidFill>
                <a:srgbClr val="FE4A1E"/>
              </a:solidFill>
              <a:effectLst/>
              <a:scene3d>
                <a:camera prst="orthographicFront"/>
                <a:lightRig rig="threePt" dir="t"/>
              </a:scene3d>
              <a:sp3d>
                <a:bevelT/>
              </a:sp3d>
            </c:spPr>
            <c:extLst>
              <c:ext xmlns:c16="http://schemas.microsoft.com/office/drawing/2014/chart" uri="{C3380CC4-5D6E-409C-BE32-E72D297353CC}">
                <c16:uniqueId val="{00000001-6140-4D1E-9F01-4D81B5C57F6D}"/>
              </c:ext>
            </c:extLst>
          </c:dPt>
          <c:dLbls>
            <c:delete val="1"/>
          </c:dLbls>
          <c:cat>
            <c:strRef>
              <c:f>Sheet1!$A$2:$A$3</c:f>
              <c:strCache>
                <c:ptCount val="2"/>
                <c:pt idx="0">
                  <c:v>1st Qtr</c:v>
                </c:pt>
                <c:pt idx="1">
                  <c:v>2nd Qtr</c:v>
                </c:pt>
              </c:strCache>
            </c:strRef>
          </c:cat>
          <c:val>
            <c:numRef>
              <c:f>Sheet1!$B$2:$B$3</c:f>
              <c:numCache>
                <c:formatCode>General</c:formatCode>
                <c:ptCount val="2"/>
                <c:pt idx="0">
                  <c:v>32</c:v>
                </c:pt>
                <c:pt idx="1">
                  <c:v>55</c:v>
                </c:pt>
              </c:numCache>
            </c:numRef>
          </c:val>
          <c:extLst>
            <c:ext xmlns:c16="http://schemas.microsoft.com/office/drawing/2014/chart" uri="{C3380CC4-5D6E-409C-BE32-E72D297353CC}">
              <c16:uniqueId val="{00000002-6140-4D1E-9F01-4D81B5C57F6D}"/>
            </c:ext>
          </c:extLst>
        </c:ser>
        <c:dLbls>
          <c:showLegendKey val="0"/>
          <c:showVal val="1"/>
          <c:showCatName val="1"/>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5"/>
      <c:rotY val="0"/>
      <c:rAngAx val="0"/>
      <c:perspective val="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spPr>
            <a:effectLst/>
            <a:scene3d>
              <a:camera prst="orthographicFront"/>
              <a:lightRig rig="threePt" dir="t"/>
            </a:scene3d>
            <a:sp3d>
              <a:bevelT/>
            </a:sp3d>
          </c:spPr>
          <c:dPt>
            <c:idx val="0"/>
            <c:bubble3D val="0"/>
            <c:spPr>
              <a:solidFill>
                <a:schemeClr val="bg1">
                  <a:lumMod val="85000"/>
                </a:schemeClr>
              </a:solidFill>
              <a:effectLst/>
              <a:scene3d>
                <a:camera prst="orthographicFront"/>
                <a:lightRig rig="threePt" dir="t"/>
              </a:scene3d>
              <a:sp3d>
                <a:bevelT/>
              </a:sp3d>
            </c:spPr>
            <c:extLst>
              <c:ext xmlns:c16="http://schemas.microsoft.com/office/drawing/2014/chart" uri="{C3380CC4-5D6E-409C-BE32-E72D297353CC}">
                <c16:uniqueId val="{00000001-3879-4B8E-898C-BB1E2C8AAC2E}"/>
              </c:ext>
            </c:extLst>
          </c:dPt>
          <c:dPt>
            <c:idx val="1"/>
            <c:bubble3D val="0"/>
            <c:spPr>
              <a:solidFill>
                <a:srgbClr val="FE4A1E"/>
              </a:solidFill>
              <a:effectLst/>
              <a:scene3d>
                <a:camera prst="orthographicFront"/>
                <a:lightRig rig="threePt" dir="t"/>
              </a:scene3d>
              <a:sp3d>
                <a:bevelT/>
              </a:sp3d>
            </c:spPr>
            <c:extLst>
              <c:ext xmlns:c16="http://schemas.microsoft.com/office/drawing/2014/chart" uri="{C3380CC4-5D6E-409C-BE32-E72D297353CC}">
                <c16:uniqueId val="{00000003-3879-4B8E-898C-BB1E2C8AAC2E}"/>
              </c:ext>
            </c:extLst>
          </c:dPt>
          <c:dLbls>
            <c:delete val="1"/>
          </c:dLbls>
          <c:cat>
            <c:strRef>
              <c:f>Sheet1!$A$2:$A$3</c:f>
              <c:strCache>
                <c:ptCount val="2"/>
                <c:pt idx="0">
                  <c:v>1st Qtr</c:v>
                </c:pt>
                <c:pt idx="1">
                  <c:v>2nd Qtr</c:v>
                </c:pt>
              </c:strCache>
            </c:strRef>
          </c:cat>
          <c:val>
            <c:numRef>
              <c:f>Sheet1!$B$2:$B$3</c:f>
              <c:numCache>
                <c:formatCode>General</c:formatCode>
                <c:ptCount val="2"/>
                <c:pt idx="0">
                  <c:v>32</c:v>
                </c:pt>
                <c:pt idx="1">
                  <c:v>55</c:v>
                </c:pt>
              </c:numCache>
            </c:numRef>
          </c:val>
          <c:extLst>
            <c:ext xmlns:c16="http://schemas.microsoft.com/office/drawing/2014/chart" uri="{C3380CC4-5D6E-409C-BE32-E72D297353CC}">
              <c16:uniqueId val="{00000004-3879-4B8E-898C-BB1E2C8AAC2E}"/>
            </c:ext>
          </c:extLst>
        </c:ser>
        <c:dLbls>
          <c:showLegendKey val="0"/>
          <c:showVal val="1"/>
          <c:showCatName val="1"/>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5"/>
      <c:rotY val="0"/>
      <c:rAngAx val="0"/>
      <c:perspective val="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spPr>
            <a:solidFill>
              <a:srgbClr val="A5A5A5"/>
            </a:solidFill>
            <a:effectLst/>
            <a:scene3d>
              <a:camera prst="orthographicFront"/>
              <a:lightRig rig="threePt" dir="t"/>
            </a:scene3d>
            <a:sp3d>
              <a:bevelT/>
            </a:sp3d>
          </c:spPr>
          <c:dPt>
            <c:idx val="0"/>
            <c:bubble3D val="0"/>
            <c:spPr>
              <a:solidFill>
                <a:schemeClr val="bg1">
                  <a:lumMod val="85000"/>
                </a:schemeClr>
              </a:solidFill>
              <a:effectLst/>
              <a:scene3d>
                <a:camera prst="orthographicFront"/>
                <a:lightRig rig="threePt" dir="t"/>
              </a:scene3d>
              <a:sp3d>
                <a:bevelT/>
              </a:sp3d>
            </c:spPr>
            <c:extLst>
              <c:ext xmlns:c16="http://schemas.microsoft.com/office/drawing/2014/chart" uri="{C3380CC4-5D6E-409C-BE32-E72D297353CC}">
                <c16:uniqueId val="{00000001-C4A7-4583-88D7-B52A66DD99E2}"/>
              </c:ext>
            </c:extLst>
          </c:dPt>
          <c:dPt>
            <c:idx val="1"/>
            <c:bubble3D val="0"/>
            <c:spPr>
              <a:solidFill>
                <a:srgbClr val="44546B"/>
              </a:solidFill>
              <a:effectLst/>
              <a:scene3d>
                <a:camera prst="orthographicFront"/>
                <a:lightRig rig="threePt" dir="t"/>
              </a:scene3d>
              <a:sp3d>
                <a:bevelT/>
              </a:sp3d>
            </c:spPr>
            <c:extLst>
              <c:ext xmlns:c16="http://schemas.microsoft.com/office/drawing/2014/chart" uri="{C3380CC4-5D6E-409C-BE32-E72D297353CC}">
                <c16:uniqueId val="{00000003-C4A7-4583-88D7-B52A66DD99E2}"/>
              </c:ext>
            </c:extLst>
          </c:dPt>
          <c:dLbls>
            <c:delete val="1"/>
          </c:dLbls>
          <c:cat>
            <c:strRef>
              <c:f>Sheet1!$A$2:$A$3</c:f>
              <c:strCache>
                <c:ptCount val="2"/>
                <c:pt idx="0">
                  <c:v>1st Qtr</c:v>
                </c:pt>
                <c:pt idx="1">
                  <c:v>2nd Qtr</c:v>
                </c:pt>
              </c:strCache>
            </c:strRef>
          </c:cat>
          <c:val>
            <c:numRef>
              <c:f>Sheet1!$B$2:$B$3</c:f>
              <c:numCache>
                <c:formatCode>General</c:formatCode>
                <c:ptCount val="2"/>
                <c:pt idx="0">
                  <c:v>45</c:v>
                </c:pt>
                <c:pt idx="1">
                  <c:v>55</c:v>
                </c:pt>
              </c:numCache>
            </c:numRef>
          </c:val>
          <c:extLst>
            <c:ext xmlns:c16="http://schemas.microsoft.com/office/drawing/2014/chart" uri="{C3380CC4-5D6E-409C-BE32-E72D297353CC}">
              <c16:uniqueId val="{00000004-C4A7-4583-88D7-B52A66DD99E2}"/>
            </c:ext>
          </c:extLst>
        </c:ser>
        <c:dLbls>
          <c:showLegendKey val="0"/>
          <c:showVal val="1"/>
          <c:showCatName val="1"/>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5"/>
      <c:rotY val="0"/>
      <c:rAngAx val="0"/>
      <c:perspective val="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spPr>
            <a:effectLst/>
            <a:scene3d>
              <a:camera prst="orthographicFront"/>
              <a:lightRig rig="threePt" dir="t"/>
            </a:scene3d>
            <a:sp3d>
              <a:bevelT/>
            </a:sp3d>
          </c:spPr>
          <c:dPt>
            <c:idx val="0"/>
            <c:bubble3D val="0"/>
            <c:spPr>
              <a:solidFill>
                <a:schemeClr val="bg1">
                  <a:lumMod val="85000"/>
                </a:schemeClr>
              </a:solidFill>
              <a:effectLst/>
              <a:scene3d>
                <a:camera prst="orthographicFront"/>
                <a:lightRig rig="threePt" dir="t"/>
              </a:scene3d>
              <a:sp3d>
                <a:bevelT/>
              </a:sp3d>
            </c:spPr>
            <c:extLst>
              <c:ext xmlns:c16="http://schemas.microsoft.com/office/drawing/2014/chart" uri="{C3380CC4-5D6E-409C-BE32-E72D297353CC}">
                <c16:uniqueId val="{00000001-A76F-4C1B-8E26-906305135551}"/>
              </c:ext>
            </c:extLst>
          </c:dPt>
          <c:dPt>
            <c:idx val="1"/>
            <c:bubble3D val="0"/>
            <c:spPr>
              <a:solidFill>
                <a:srgbClr val="5C9AD3"/>
              </a:solidFill>
              <a:effectLst/>
              <a:scene3d>
                <a:camera prst="orthographicFront"/>
                <a:lightRig rig="threePt" dir="t"/>
              </a:scene3d>
              <a:sp3d>
                <a:bevelT/>
              </a:sp3d>
            </c:spPr>
            <c:extLst>
              <c:ext xmlns:c16="http://schemas.microsoft.com/office/drawing/2014/chart" uri="{C3380CC4-5D6E-409C-BE32-E72D297353CC}">
                <c16:uniqueId val="{00000003-A76F-4C1B-8E26-906305135551}"/>
              </c:ext>
            </c:extLst>
          </c:dPt>
          <c:dLbls>
            <c:delete val="1"/>
          </c:dLbls>
          <c:cat>
            <c:strRef>
              <c:f>Sheet1!$A$2:$A$3</c:f>
              <c:strCache>
                <c:ptCount val="2"/>
                <c:pt idx="0">
                  <c:v>1st Qtr</c:v>
                </c:pt>
                <c:pt idx="1">
                  <c:v>2nd Qtr</c:v>
                </c:pt>
              </c:strCache>
            </c:strRef>
          </c:cat>
          <c:val>
            <c:numRef>
              <c:f>Sheet1!$B$2:$B$3</c:f>
              <c:numCache>
                <c:formatCode>General</c:formatCode>
                <c:ptCount val="2"/>
                <c:pt idx="0">
                  <c:v>23</c:v>
                </c:pt>
                <c:pt idx="1">
                  <c:v>77</c:v>
                </c:pt>
              </c:numCache>
            </c:numRef>
          </c:val>
          <c:extLst>
            <c:ext xmlns:c16="http://schemas.microsoft.com/office/drawing/2014/chart" uri="{C3380CC4-5D6E-409C-BE32-E72D297353CC}">
              <c16:uniqueId val="{00000004-A76F-4C1B-8E26-906305135551}"/>
            </c:ext>
          </c:extLst>
        </c:ser>
        <c:dLbls>
          <c:showLegendKey val="0"/>
          <c:showVal val="1"/>
          <c:showCatName val="1"/>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5"/>
      <c:rotY val="0"/>
      <c:rAngAx val="0"/>
      <c:perspective val="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spPr>
            <a:solidFill>
              <a:schemeClr val="bg1">
                <a:lumMod val="85000"/>
              </a:schemeClr>
            </a:solidFill>
            <a:effectLst/>
            <a:scene3d>
              <a:camera prst="orthographicFront"/>
              <a:lightRig rig="threePt" dir="t"/>
            </a:scene3d>
            <a:sp3d>
              <a:bevelT/>
            </a:sp3d>
          </c:spPr>
          <c:dPt>
            <c:idx val="0"/>
            <c:bubble3D val="0"/>
            <c:extLst>
              <c:ext xmlns:c16="http://schemas.microsoft.com/office/drawing/2014/chart" uri="{C3380CC4-5D6E-409C-BE32-E72D297353CC}">
                <c16:uniqueId val="{00000001-2482-4587-993A-5BC79598BDB9}"/>
              </c:ext>
            </c:extLst>
          </c:dPt>
          <c:dPt>
            <c:idx val="1"/>
            <c:bubble3D val="0"/>
            <c:spPr>
              <a:solidFill>
                <a:srgbClr val="7A7A7A"/>
              </a:solidFill>
              <a:effectLst/>
              <a:scene3d>
                <a:camera prst="orthographicFront"/>
                <a:lightRig rig="threePt" dir="t"/>
              </a:scene3d>
              <a:sp3d>
                <a:bevelT/>
              </a:sp3d>
            </c:spPr>
            <c:extLst>
              <c:ext xmlns:c16="http://schemas.microsoft.com/office/drawing/2014/chart" uri="{C3380CC4-5D6E-409C-BE32-E72D297353CC}">
                <c16:uniqueId val="{00000003-2482-4587-993A-5BC79598BDB9}"/>
              </c:ext>
            </c:extLst>
          </c:dPt>
          <c:dLbls>
            <c:delete val="1"/>
          </c:dLbls>
          <c:cat>
            <c:strRef>
              <c:f>Sheet1!$A$2:$A$3</c:f>
              <c:strCache>
                <c:ptCount val="2"/>
                <c:pt idx="0">
                  <c:v>1st Qtr</c:v>
                </c:pt>
                <c:pt idx="1">
                  <c:v>2nd Qtr</c:v>
                </c:pt>
              </c:strCache>
            </c:strRef>
          </c:cat>
          <c:val>
            <c:numRef>
              <c:f>Sheet1!$B$2:$B$3</c:f>
              <c:numCache>
                <c:formatCode>General</c:formatCode>
                <c:ptCount val="2"/>
                <c:pt idx="0">
                  <c:v>18</c:v>
                </c:pt>
                <c:pt idx="1">
                  <c:v>82</c:v>
                </c:pt>
              </c:numCache>
            </c:numRef>
          </c:val>
          <c:extLst>
            <c:ext xmlns:c16="http://schemas.microsoft.com/office/drawing/2014/chart" uri="{C3380CC4-5D6E-409C-BE32-E72D297353CC}">
              <c16:uniqueId val="{00000004-2482-4587-993A-5BC79598BDB9}"/>
            </c:ext>
          </c:extLst>
        </c:ser>
        <c:dLbls>
          <c:showLegendKey val="0"/>
          <c:showVal val="1"/>
          <c:showCatName val="1"/>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n-US" sz="2800" b="0" dirty="0">
                <a:solidFill>
                  <a:schemeClr val="bg1"/>
                </a:solidFill>
                <a:latin typeface="Bernard MT Condensed" panose="02050806060905020404" pitchFamily="18" charset="0"/>
              </a:rPr>
              <a:t>Chart Title</a:t>
            </a:r>
          </a:p>
        </c:rich>
      </c:tx>
      <c:layout>
        <c:manualLayout>
          <c:xMode val="edge"/>
          <c:yMode val="edge"/>
          <c:x val="0.27108106736808701"/>
          <c:y val="7.7343745242141659E-2"/>
        </c:manualLayout>
      </c:layout>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0270340317789434E-2"/>
          <c:y val="0.11258211659804893"/>
          <c:w val="0.78645866145656806"/>
          <c:h val="0.76748654235442038"/>
        </c:manualLayout>
      </c:layout>
      <c:bar3DChart>
        <c:barDir val="col"/>
        <c:grouping val="standard"/>
        <c:varyColors val="0"/>
        <c:ser>
          <c:idx val="0"/>
          <c:order val="0"/>
          <c:tx>
            <c:strRef>
              <c:f>Sheet1!$B$1</c:f>
              <c:strCache>
                <c:ptCount val="1"/>
                <c:pt idx="0">
                  <c:v>January</c:v>
                </c:pt>
              </c:strCache>
            </c:strRef>
          </c:tx>
          <c:spPr>
            <a:solidFill>
              <a:srgbClr val="FE4A1E"/>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CF27-44D4-93F5-3EA12050A0C5}"/>
            </c:ext>
          </c:extLst>
        </c:ser>
        <c:ser>
          <c:idx val="1"/>
          <c:order val="1"/>
          <c:tx>
            <c:strRef>
              <c:f>Sheet1!$C$1</c:f>
              <c:strCache>
                <c:ptCount val="1"/>
                <c:pt idx="0">
                  <c:v>February</c:v>
                </c:pt>
              </c:strCache>
            </c:strRef>
          </c:tx>
          <c:spPr>
            <a:solidFill>
              <a:srgbClr val="5C9AD3"/>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CF27-44D4-93F5-3EA12050A0C5}"/>
            </c:ext>
          </c:extLst>
        </c:ser>
        <c:ser>
          <c:idx val="2"/>
          <c:order val="2"/>
          <c:tx>
            <c:strRef>
              <c:f>Sheet1!$D$1</c:f>
              <c:strCache>
                <c:ptCount val="1"/>
                <c:pt idx="0">
                  <c:v>March</c:v>
                </c:pt>
              </c:strCache>
            </c:strRef>
          </c:tx>
          <c:spPr>
            <a:solidFill>
              <a:srgbClr val="44546B"/>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CF27-44D4-93F5-3EA12050A0C5}"/>
            </c:ext>
          </c:extLst>
        </c:ser>
        <c:dLbls>
          <c:showLegendKey val="0"/>
          <c:showVal val="0"/>
          <c:showCatName val="0"/>
          <c:showSerName val="0"/>
          <c:showPercent val="0"/>
          <c:showBubbleSize val="0"/>
        </c:dLbls>
        <c:gapWidth val="150"/>
        <c:shape val="box"/>
        <c:axId val="574271696"/>
        <c:axId val="574269072"/>
        <c:axId val="554781696"/>
      </c:bar3DChart>
      <c:catAx>
        <c:axId val="5742716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574269072"/>
        <c:crosses val="autoZero"/>
        <c:auto val="1"/>
        <c:lblAlgn val="ctr"/>
        <c:lblOffset val="100"/>
        <c:noMultiLvlLbl val="0"/>
      </c:catAx>
      <c:valAx>
        <c:axId val="57426907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574271696"/>
        <c:crosses val="autoZero"/>
        <c:crossBetween val="between"/>
      </c:valAx>
      <c:serAx>
        <c:axId val="554781696"/>
        <c:scaling>
          <c:orientation val="minMax"/>
        </c:scaling>
        <c:delete val="0"/>
        <c:axPos val="b"/>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574269072"/>
        <c:crosses val="autoZero"/>
      </c:serAx>
      <c:spPr>
        <a:noFill/>
        <a:ln>
          <a:noFill/>
        </a:ln>
        <a:effectLst/>
      </c:spPr>
    </c:plotArea>
    <c:legend>
      <c:legendPos val="b"/>
      <c:layout>
        <c:manualLayout>
          <c:xMode val="edge"/>
          <c:yMode val="edge"/>
          <c:x val="0.27200019167718342"/>
          <c:y val="0.86158930590113791"/>
          <c:w val="0.46622756752795225"/>
          <c:h val="4.7632697526908997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bg1">
                  <a:lumMod val="8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5C9AD3"/>
            </a:solidFill>
            <a:ln>
              <a:solidFill>
                <a:schemeClr val="bg1"/>
              </a:solidFill>
            </a:ln>
            <a:effectLst>
              <a:outerShdw blurRad="63500" sx="102000" sy="102000" algn="ctr" rotWithShape="0">
                <a:prstClr val="black">
                  <a:alpha val="40000"/>
                </a:prstClr>
              </a:outerShdw>
            </a:effectLst>
          </c:spPr>
          <c:dPt>
            <c:idx val="0"/>
            <c:bubble3D val="0"/>
            <c:spPr>
              <a:solidFill>
                <a:schemeClr val="bg1">
                  <a:lumMod val="75000"/>
                </a:schemeClr>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E6A9-4F61-8FE7-70A7EA16E00B}"/>
              </c:ext>
            </c:extLst>
          </c:dPt>
          <c:dPt>
            <c:idx val="1"/>
            <c:bubble3D val="0"/>
            <c:spPr>
              <a:solidFill>
                <a:schemeClr val="bg1">
                  <a:lumMod val="75000"/>
                </a:schemeClr>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E6A9-4F61-8FE7-70A7EA16E00B}"/>
              </c:ext>
            </c:extLst>
          </c:dPt>
          <c:dPt>
            <c:idx val="2"/>
            <c:bubble3D val="0"/>
            <c:spPr>
              <a:solidFill>
                <a:schemeClr val="bg1">
                  <a:lumMod val="75000"/>
                </a:schemeClr>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E6A9-4F61-8FE7-70A7EA16E00B}"/>
              </c:ext>
            </c:extLst>
          </c:dPt>
          <c:dPt>
            <c:idx val="3"/>
            <c:bubble3D val="0"/>
            <c:extLst>
              <c:ext xmlns:c16="http://schemas.microsoft.com/office/drawing/2014/chart" uri="{C3380CC4-5D6E-409C-BE32-E72D297353CC}">
                <c16:uniqueId val="{00000006-E6A9-4F61-8FE7-70A7EA16E00B}"/>
              </c:ext>
            </c:extLst>
          </c:dPt>
          <c:dPt>
            <c:idx val="4"/>
            <c:bubble3D val="0"/>
            <c:extLst>
              <c:ext xmlns:c16="http://schemas.microsoft.com/office/drawing/2014/chart" uri="{C3380CC4-5D6E-409C-BE32-E72D297353CC}">
                <c16:uniqueId val="{00000007-E6A9-4F61-8FE7-70A7EA16E00B}"/>
              </c:ext>
            </c:extLst>
          </c:dPt>
          <c:dPt>
            <c:idx val="5"/>
            <c:bubble3D val="0"/>
            <c:extLst>
              <c:ext xmlns:c16="http://schemas.microsoft.com/office/drawing/2014/chart" uri="{C3380CC4-5D6E-409C-BE32-E72D297353CC}">
                <c16:uniqueId val="{00000008-E6A9-4F61-8FE7-70A7EA16E00B}"/>
              </c:ext>
            </c:extLst>
          </c:dPt>
          <c:dPt>
            <c:idx val="6"/>
            <c:bubble3D val="0"/>
            <c:extLst>
              <c:ext xmlns:c16="http://schemas.microsoft.com/office/drawing/2014/chart" uri="{C3380CC4-5D6E-409C-BE32-E72D297353CC}">
                <c16:uniqueId val="{00000009-E6A9-4F61-8FE7-70A7EA16E00B}"/>
              </c:ext>
            </c:extLst>
          </c:dPt>
          <c:dPt>
            <c:idx val="7"/>
            <c:bubble3D val="0"/>
            <c:extLst>
              <c:ext xmlns:c16="http://schemas.microsoft.com/office/drawing/2014/chart" uri="{C3380CC4-5D6E-409C-BE32-E72D297353CC}">
                <c16:uniqueId val="{0000000A-E6A9-4F61-8FE7-70A7EA16E00B}"/>
              </c:ext>
            </c:extLst>
          </c:dPt>
          <c:dPt>
            <c:idx val="8"/>
            <c:bubble3D val="0"/>
            <c:extLst>
              <c:ext xmlns:c16="http://schemas.microsoft.com/office/drawing/2014/chart" uri="{C3380CC4-5D6E-409C-BE32-E72D297353CC}">
                <c16:uniqueId val="{0000000B-E6A9-4F61-8FE7-70A7EA16E00B}"/>
              </c:ext>
            </c:extLst>
          </c:dPt>
          <c:dPt>
            <c:idx val="9"/>
            <c:bubble3D val="0"/>
            <c:extLst>
              <c:ext xmlns:c16="http://schemas.microsoft.com/office/drawing/2014/chart" uri="{C3380CC4-5D6E-409C-BE32-E72D297353CC}">
                <c16:uniqueId val="{0000000C-E6A9-4F61-8FE7-70A7EA16E00B}"/>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D-E6A9-4F61-8FE7-70A7EA16E00B}"/>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9/26/2019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3378914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105208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9/26/2019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2613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012329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9/26/2019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9/26/2019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9/26/2019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9/26/2019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9/26/2019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9/26/2019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tooltip="Free PowerPoin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90" r:id="rId15"/>
    <p:sldLayoutId id="2147483692" r:id="rId16"/>
    <p:sldLayoutId id="2147483693" r:id="rId17"/>
    <p:sldLayoutId id="214748369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0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0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8" Type="http://schemas.openxmlformats.org/officeDocument/2006/relationships/image" Target="../media/image6.sv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5.png"/><Relationship Id="rId12" Type="http://schemas.openxmlformats.org/officeDocument/2006/relationships/image" Target="../media/image12.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svg"/><Relationship Id="rId11" Type="http://schemas.openxmlformats.org/officeDocument/2006/relationships/image" Target="../media/image11.png"/><Relationship Id="rId5" Type="http://schemas.openxmlformats.org/officeDocument/2006/relationships/image" Target="../media/image7.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 Id="rId14" Type="http://schemas.openxmlformats.org/officeDocument/2006/relationships/image" Target="../media/image14.sv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4.sv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chart" Target="../charts/chart7.xml"/><Relationship Id="rId5" Type="http://schemas.openxmlformats.org/officeDocument/2006/relationships/chart" Target="../charts/chart6.xml"/><Relationship Id="rId4" Type="http://schemas.openxmlformats.org/officeDocument/2006/relationships/chart" Target="../charts/chart5.xml"/></Relationships>
</file>

<file path=ppt/slides/_rels/slide16.xml.rels><?xml version="1.0" encoding="UTF-8" standalone="yes"?>
<Relationships xmlns="http://schemas.openxmlformats.org/package/2006/relationships"><Relationship Id="rId8" Type="http://schemas.openxmlformats.org/officeDocument/2006/relationships/image" Target="../media/image4.svg"/><Relationship Id="rId3" Type="http://schemas.openxmlformats.org/officeDocument/2006/relationships/image" Target="../media/image15.png"/><Relationship Id="rId7"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5" Type="http://schemas.openxmlformats.org/officeDocument/2006/relationships/image" Target="../media/image5.png"/><Relationship Id="rId10" Type="http://schemas.openxmlformats.org/officeDocument/2006/relationships/image" Target="../media/image18.svg"/><Relationship Id="rId4" Type="http://schemas.openxmlformats.org/officeDocument/2006/relationships/image" Target="../media/image16.svg"/><Relationship Id="rId9"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1.jpg"/><Relationship Id="rId4" Type="http://schemas.openxmlformats.org/officeDocument/2006/relationships/image" Target="../media/image20.jpg"/></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chart" Target="../charts/chart1.xml"/><Relationship Id="rId7" Type="http://schemas.openxmlformats.org/officeDocument/2006/relationships/image" Target="../media/image6.sv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5.png"/><Relationship Id="rId11" Type="http://schemas.openxmlformats.org/officeDocument/2006/relationships/chart" Target="../charts/chart3.xml"/><Relationship Id="rId5" Type="http://schemas.openxmlformats.org/officeDocument/2006/relationships/image" Target="../media/image4.svg"/><Relationship Id="rId10" Type="http://schemas.openxmlformats.org/officeDocument/2006/relationships/chart" Target="../charts/chart2.xml"/><Relationship Id="rId4" Type="http://schemas.openxmlformats.org/officeDocument/2006/relationships/image" Target="../media/image3.png"/><Relationship Id="rId9" Type="http://schemas.openxmlformats.org/officeDocument/2006/relationships/image" Target="../media/image8.sv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8" Type="http://schemas.openxmlformats.org/officeDocument/2006/relationships/image" Target="../media/image28.svg"/><Relationship Id="rId13" Type="http://schemas.openxmlformats.org/officeDocument/2006/relationships/image" Target="../media/image33.png"/><Relationship Id="rId18" Type="http://schemas.openxmlformats.org/officeDocument/2006/relationships/image" Target="../media/image36.svg"/><Relationship Id="rId3" Type="http://schemas.openxmlformats.org/officeDocument/2006/relationships/image" Target="../media/image23.png"/><Relationship Id="rId7" Type="http://schemas.openxmlformats.org/officeDocument/2006/relationships/image" Target="../media/image27.png"/><Relationship Id="rId12" Type="http://schemas.openxmlformats.org/officeDocument/2006/relationships/image" Target="../media/image32.svg"/><Relationship Id="rId17" Type="http://schemas.openxmlformats.org/officeDocument/2006/relationships/image" Target="../media/image35.png"/><Relationship Id="rId2" Type="http://schemas.openxmlformats.org/officeDocument/2006/relationships/image" Target="../media/image2.jpg"/><Relationship Id="rId16" Type="http://schemas.openxmlformats.org/officeDocument/2006/relationships/image" Target="../media/image12.svg"/><Relationship Id="rId20" Type="http://schemas.openxmlformats.org/officeDocument/2006/relationships/image" Target="../media/image14.svg"/><Relationship Id="rId1" Type="http://schemas.openxmlformats.org/officeDocument/2006/relationships/slideLayout" Target="../slideLayouts/slideLayout14.xml"/><Relationship Id="rId6" Type="http://schemas.openxmlformats.org/officeDocument/2006/relationships/image" Target="../media/image26.svg"/><Relationship Id="rId11" Type="http://schemas.openxmlformats.org/officeDocument/2006/relationships/image" Target="../media/image31.png"/><Relationship Id="rId5" Type="http://schemas.openxmlformats.org/officeDocument/2006/relationships/image" Target="../media/image25.png"/><Relationship Id="rId15" Type="http://schemas.openxmlformats.org/officeDocument/2006/relationships/image" Target="../media/image11.png"/><Relationship Id="rId10" Type="http://schemas.openxmlformats.org/officeDocument/2006/relationships/image" Target="../media/image30.svg"/><Relationship Id="rId19" Type="http://schemas.openxmlformats.org/officeDocument/2006/relationships/image" Target="../media/image13.png"/><Relationship Id="rId4" Type="http://schemas.openxmlformats.org/officeDocument/2006/relationships/image" Target="../media/image24.svg"/><Relationship Id="rId9" Type="http://schemas.openxmlformats.org/officeDocument/2006/relationships/image" Target="../media/image29.png"/><Relationship Id="rId14" Type="http://schemas.openxmlformats.org/officeDocument/2006/relationships/image" Target="../media/image34.sv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9.png"/><Relationship Id="rId18" Type="http://schemas.openxmlformats.org/officeDocument/2006/relationships/image" Target="../media/image42.svg"/><Relationship Id="rId3" Type="http://schemas.openxmlformats.org/officeDocument/2006/relationships/image" Target="../media/image37.png"/><Relationship Id="rId7" Type="http://schemas.openxmlformats.org/officeDocument/2006/relationships/image" Target="../media/image7.png"/><Relationship Id="rId12" Type="http://schemas.openxmlformats.org/officeDocument/2006/relationships/image" Target="../media/image6.svg"/><Relationship Id="rId17" Type="http://schemas.openxmlformats.org/officeDocument/2006/relationships/image" Target="../media/image41.png"/><Relationship Id="rId2" Type="http://schemas.openxmlformats.org/officeDocument/2006/relationships/image" Target="../media/image2.jpg"/><Relationship Id="rId16" Type="http://schemas.openxmlformats.org/officeDocument/2006/relationships/image" Target="../media/image4.svg"/><Relationship Id="rId1" Type="http://schemas.openxmlformats.org/officeDocument/2006/relationships/slideLayout" Target="../slideLayouts/slideLayout14.xml"/><Relationship Id="rId6" Type="http://schemas.openxmlformats.org/officeDocument/2006/relationships/image" Target="../media/image40.svg"/><Relationship Id="rId11" Type="http://schemas.openxmlformats.org/officeDocument/2006/relationships/image" Target="../media/image5.png"/><Relationship Id="rId5" Type="http://schemas.openxmlformats.org/officeDocument/2006/relationships/image" Target="../media/image39.png"/><Relationship Id="rId15" Type="http://schemas.openxmlformats.org/officeDocument/2006/relationships/image" Target="../media/image3.png"/><Relationship Id="rId10" Type="http://schemas.openxmlformats.org/officeDocument/2006/relationships/image" Target="../media/image16.svg"/><Relationship Id="rId4" Type="http://schemas.openxmlformats.org/officeDocument/2006/relationships/image" Target="../media/image38.svg"/><Relationship Id="rId9" Type="http://schemas.openxmlformats.org/officeDocument/2006/relationships/image" Target="../media/image15.png"/><Relationship Id="rId14" Type="http://schemas.openxmlformats.org/officeDocument/2006/relationships/image" Target="../media/image10.svg"/></Relationships>
</file>

<file path=ppt/slides/_rels/slide26.xml.rels><?xml version="1.0" encoding="UTF-8" standalone="yes"?>
<Relationships xmlns="http://schemas.openxmlformats.org/package/2006/relationships"><Relationship Id="rId8" Type="http://schemas.openxmlformats.org/officeDocument/2006/relationships/image" Target="../media/image48.svg"/><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6.svg"/><Relationship Id="rId5" Type="http://schemas.openxmlformats.org/officeDocument/2006/relationships/image" Target="../media/image45.png"/><Relationship Id="rId10" Type="http://schemas.openxmlformats.org/officeDocument/2006/relationships/image" Target="../media/image50.svg"/><Relationship Id="rId4" Type="http://schemas.openxmlformats.org/officeDocument/2006/relationships/image" Target="../media/image44.svg"/><Relationship Id="rId9" Type="http://schemas.openxmlformats.org/officeDocument/2006/relationships/image" Target="../media/image49.pn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8" Type="http://schemas.openxmlformats.org/officeDocument/2006/relationships/image" Target="../media/image54.jpg"/><Relationship Id="rId13" Type="http://schemas.openxmlformats.org/officeDocument/2006/relationships/image" Target="../media/image6.svg"/><Relationship Id="rId3" Type="http://schemas.openxmlformats.org/officeDocument/2006/relationships/image" Target="../media/image51.jpg"/><Relationship Id="rId7" Type="http://schemas.openxmlformats.org/officeDocument/2006/relationships/image" Target="../media/image53.jpg"/><Relationship Id="rId12" Type="http://schemas.openxmlformats.org/officeDocument/2006/relationships/image" Target="../media/image5.png"/><Relationship Id="rId17" Type="http://schemas.openxmlformats.org/officeDocument/2006/relationships/image" Target="../media/image10.svg"/><Relationship Id="rId2" Type="http://schemas.openxmlformats.org/officeDocument/2006/relationships/image" Target="../media/image2.jpg"/><Relationship Id="rId16" Type="http://schemas.openxmlformats.org/officeDocument/2006/relationships/image" Target="../media/image9.png"/><Relationship Id="rId1" Type="http://schemas.openxmlformats.org/officeDocument/2006/relationships/slideLayout" Target="../slideLayouts/slideLayout14.xml"/><Relationship Id="rId6" Type="http://schemas.openxmlformats.org/officeDocument/2006/relationships/image" Target="../media/image52.jpg"/><Relationship Id="rId11" Type="http://schemas.openxmlformats.org/officeDocument/2006/relationships/image" Target="../media/image8.svg"/><Relationship Id="rId5" Type="http://schemas.openxmlformats.org/officeDocument/2006/relationships/image" Target="../media/image4.svg"/><Relationship Id="rId15" Type="http://schemas.openxmlformats.org/officeDocument/2006/relationships/image" Target="../media/image38.svg"/><Relationship Id="rId10" Type="http://schemas.openxmlformats.org/officeDocument/2006/relationships/image" Target="../media/image7.png"/><Relationship Id="rId4" Type="http://schemas.openxmlformats.org/officeDocument/2006/relationships/image" Target="../media/image3.png"/><Relationship Id="rId9" Type="http://schemas.openxmlformats.org/officeDocument/2006/relationships/image" Target="../media/image55.jpg"/><Relationship Id="rId14" Type="http://schemas.openxmlformats.org/officeDocument/2006/relationships/image" Target="../media/image37.png"/></Relationships>
</file>

<file path=ppt/slides/_rels/slide29.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3.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8" Type="http://schemas.openxmlformats.org/officeDocument/2006/relationships/image" Target="../media/image38.svg"/><Relationship Id="rId3" Type="http://schemas.openxmlformats.org/officeDocument/2006/relationships/image" Target="../media/image3.png"/><Relationship Id="rId7" Type="http://schemas.openxmlformats.org/officeDocument/2006/relationships/image" Target="../media/image3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4.svg"/></Relationships>
</file>

<file path=ppt/slides/_rels/slide31.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svg"/><Relationship Id="rId5" Type="http://schemas.openxmlformats.org/officeDocument/2006/relationships/image" Target="../media/image9.png"/><Relationship Id="rId10" Type="http://schemas.openxmlformats.org/officeDocument/2006/relationships/image" Target="../media/image38.svg"/><Relationship Id="rId4" Type="http://schemas.openxmlformats.org/officeDocument/2006/relationships/image" Target="../media/image4.svg"/><Relationship Id="rId9" Type="http://schemas.openxmlformats.org/officeDocument/2006/relationships/image" Target="../media/image37.pn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59.svg"/><Relationship Id="rId5" Type="http://schemas.openxmlformats.org/officeDocument/2006/relationships/image" Target="../media/image58.png"/><Relationship Id="rId4" Type="http://schemas.openxmlformats.org/officeDocument/2006/relationships/image" Target="../media/image57.sv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7.png"/><Relationship Id="rId7"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5" Type="http://schemas.openxmlformats.org/officeDocument/2006/relationships/image" Target="../media/image5.png"/><Relationship Id="rId10" Type="http://schemas.openxmlformats.org/officeDocument/2006/relationships/image" Target="../media/image4.svg"/><Relationship Id="rId4" Type="http://schemas.openxmlformats.org/officeDocument/2006/relationships/image" Target="../media/image8.svg"/><Relationship Id="rId9" Type="http://schemas.openxmlformats.org/officeDocument/2006/relationships/image" Target="../media/image3.pn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8" Type="http://schemas.openxmlformats.org/officeDocument/2006/relationships/image" Target="../media/image65.svg"/><Relationship Id="rId3" Type="http://schemas.openxmlformats.org/officeDocument/2006/relationships/image" Target="../media/image60.png"/><Relationship Id="rId7" Type="http://schemas.openxmlformats.org/officeDocument/2006/relationships/image" Target="../media/image64.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3.svg"/><Relationship Id="rId5" Type="http://schemas.openxmlformats.org/officeDocument/2006/relationships/image" Target="../media/image62.png"/><Relationship Id="rId4" Type="http://schemas.openxmlformats.org/officeDocument/2006/relationships/image" Target="../media/image61.svg"/></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66.jpg"/><Relationship Id="rId2" Type="http://schemas.openxmlformats.org/officeDocument/2006/relationships/image" Target="../media/image2.jpg"/><Relationship Id="rId1" Type="http://schemas.openxmlformats.org/officeDocument/2006/relationships/slideLayout" Target="../slideLayouts/slideLayout3.xml"/><Relationship Id="rId4" Type="http://schemas.openxmlformats.org/officeDocument/2006/relationships/chart" Target="../charts/chart8.xml"/></Relationships>
</file>

<file path=ppt/slides/_rels/slide46.xml.rels><?xml version="1.0" encoding="UTF-8" standalone="yes"?>
<Relationships xmlns="http://schemas.openxmlformats.org/package/2006/relationships"><Relationship Id="rId8" Type="http://schemas.openxmlformats.org/officeDocument/2006/relationships/image" Target="../media/image72.svg"/><Relationship Id="rId3" Type="http://schemas.openxmlformats.org/officeDocument/2006/relationships/image" Target="../media/image67.png"/><Relationship Id="rId7" Type="http://schemas.openxmlformats.org/officeDocument/2006/relationships/image" Target="../media/image71.png"/><Relationship Id="rId12" Type="http://schemas.openxmlformats.org/officeDocument/2006/relationships/image" Target="../media/image76.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0.svg"/><Relationship Id="rId11" Type="http://schemas.openxmlformats.org/officeDocument/2006/relationships/image" Target="../media/image75.png"/><Relationship Id="rId5" Type="http://schemas.openxmlformats.org/officeDocument/2006/relationships/image" Target="../media/image69.png"/><Relationship Id="rId10" Type="http://schemas.openxmlformats.org/officeDocument/2006/relationships/image" Target="../media/image74.svg"/><Relationship Id="rId4" Type="http://schemas.openxmlformats.org/officeDocument/2006/relationships/image" Target="../media/image68.svg"/><Relationship Id="rId9" Type="http://schemas.openxmlformats.org/officeDocument/2006/relationships/image" Target="../media/image73.png"/></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8" Type="http://schemas.openxmlformats.org/officeDocument/2006/relationships/image" Target="../media/image82.svg"/><Relationship Id="rId3" Type="http://schemas.openxmlformats.org/officeDocument/2006/relationships/image" Target="../media/image77.png"/><Relationship Id="rId7" Type="http://schemas.openxmlformats.org/officeDocument/2006/relationships/image" Target="../media/image81.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0.svg"/><Relationship Id="rId5" Type="http://schemas.openxmlformats.org/officeDocument/2006/relationships/image" Target="../media/image79.png"/><Relationship Id="rId10" Type="http://schemas.openxmlformats.org/officeDocument/2006/relationships/image" Target="../media/image84.svg"/><Relationship Id="rId4" Type="http://schemas.openxmlformats.org/officeDocument/2006/relationships/image" Target="../media/image78.svg"/><Relationship Id="rId9" Type="http://schemas.openxmlformats.org/officeDocument/2006/relationships/image" Target="../media/image83.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5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slides/_rels/slide52.xml.rels><?xml version="1.0" encoding="UTF-8" standalone="yes"?>
<Relationships xmlns="http://schemas.openxmlformats.org/package/2006/relationships"><Relationship Id="rId8" Type="http://schemas.openxmlformats.org/officeDocument/2006/relationships/image" Target="../media/image4.svg"/><Relationship Id="rId3" Type="http://schemas.openxmlformats.org/officeDocument/2006/relationships/image" Target="../media/image15.png"/><Relationship Id="rId7" Type="http://schemas.openxmlformats.org/officeDocument/2006/relationships/image" Target="../media/image3.png"/><Relationship Id="rId12" Type="http://schemas.openxmlformats.org/officeDocument/2006/relationships/image" Target="../media/image18.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11" Type="http://schemas.openxmlformats.org/officeDocument/2006/relationships/image" Target="../media/image17.png"/><Relationship Id="rId5" Type="http://schemas.openxmlformats.org/officeDocument/2006/relationships/image" Target="../media/image5.png"/><Relationship Id="rId10" Type="http://schemas.openxmlformats.org/officeDocument/2006/relationships/image" Target="../media/image38.svg"/><Relationship Id="rId4" Type="http://schemas.openxmlformats.org/officeDocument/2006/relationships/image" Target="../media/image16.svg"/><Relationship Id="rId9" Type="http://schemas.openxmlformats.org/officeDocument/2006/relationships/image" Target="../media/image37.png"/></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7.xml.rels><?xml version="1.0" encoding="UTF-8" standalone="yes"?>
<Relationships xmlns="http://schemas.openxmlformats.org/package/2006/relationships"><Relationship Id="rId3" Type="http://schemas.openxmlformats.org/officeDocument/2006/relationships/image" Target="../media/image8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8.jpg"/><Relationship Id="rId5" Type="http://schemas.openxmlformats.org/officeDocument/2006/relationships/image" Target="../media/image87.jpg"/><Relationship Id="rId4" Type="http://schemas.openxmlformats.org/officeDocument/2006/relationships/image" Target="../media/image86.jpg"/></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6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0.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90.svg"/></Relationships>
</file>

<file path=ppt/slides/_rels/slide71.xml.rels><?xml version="1.0" encoding="UTF-8" standalone="yes"?>
<Relationships xmlns="http://schemas.openxmlformats.org/package/2006/relationships"><Relationship Id="rId8" Type="http://schemas.openxmlformats.org/officeDocument/2006/relationships/chart" Target="../charts/chart11.xml"/><Relationship Id="rId3" Type="http://schemas.openxmlformats.org/officeDocument/2006/relationships/image" Target="../media/image2.jpg"/><Relationship Id="rId7" Type="http://schemas.openxmlformats.org/officeDocument/2006/relationships/chart" Target="../charts/chart10.xml"/><Relationship Id="rId2" Type="http://schemas.openxmlformats.org/officeDocument/2006/relationships/notesSlide" Target="../notesSlides/notesSlide1.xml"/><Relationship Id="rId1" Type="http://schemas.openxmlformats.org/officeDocument/2006/relationships/slideLayout" Target="../slideLayouts/slideLayout18.xml"/><Relationship Id="rId6" Type="http://schemas.openxmlformats.org/officeDocument/2006/relationships/chart" Target="../charts/chart9.xml"/><Relationship Id="rId5" Type="http://schemas.openxmlformats.org/officeDocument/2006/relationships/image" Target="../media/image90.svg"/><Relationship Id="rId4" Type="http://schemas.openxmlformats.org/officeDocument/2006/relationships/image" Target="../media/image89.png"/></Relationships>
</file>

<file path=ppt/slides/_rels/slide7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chart" Target="../charts/chart15.xml"/><Relationship Id="rId2" Type="http://schemas.openxmlformats.org/officeDocument/2006/relationships/notesSlide" Target="../notesSlides/notesSlide2.xml"/><Relationship Id="rId1" Type="http://schemas.openxmlformats.org/officeDocument/2006/relationships/slideLayout" Target="../slideLayouts/slideLayout18.xml"/><Relationship Id="rId6" Type="http://schemas.openxmlformats.org/officeDocument/2006/relationships/chart" Target="../charts/chart14.xml"/><Relationship Id="rId5" Type="http://schemas.openxmlformats.org/officeDocument/2006/relationships/chart" Target="../charts/chart13.xml"/><Relationship Id="rId4" Type="http://schemas.openxmlformats.org/officeDocument/2006/relationships/chart" Target="../charts/chart12.xml"/></Relationships>
</file>

<file path=ppt/slides/_rels/slide7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8.xml.rels><?xml version="1.0" encoding="UTF-8" standalone="yes"?>
<Relationships xmlns="http://schemas.openxmlformats.org/package/2006/relationships"><Relationship Id="rId3" Type="http://schemas.openxmlformats.org/officeDocument/2006/relationships/image" Target="../media/image9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9.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94.png"/><Relationship Id="rId4" Type="http://schemas.openxmlformats.org/officeDocument/2006/relationships/image" Target="../media/image93.pn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8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3" Type="http://schemas.openxmlformats.org/officeDocument/2006/relationships/image" Target="../media/image9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4.xml.rels><?xml version="1.0" encoding="UTF-8" standalone="yes"?>
<Relationships xmlns="http://schemas.openxmlformats.org/package/2006/relationships"><Relationship Id="rId3" Type="http://schemas.openxmlformats.org/officeDocument/2006/relationships/image" Target="../media/image9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97.jpg"/></Relationships>
</file>

<file path=ppt/slides/_rels/slide85.xml.rels><?xml version="1.0" encoding="UTF-8" standalone="yes"?>
<Relationships xmlns="http://schemas.openxmlformats.org/package/2006/relationships"><Relationship Id="rId3" Type="http://schemas.openxmlformats.org/officeDocument/2006/relationships/image" Target="../media/image9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99.jpg"/><Relationship Id="rId4" Type="http://schemas.openxmlformats.org/officeDocument/2006/relationships/image" Target="../media/image19.jpg"/></Relationships>
</file>

<file path=ppt/slides/_rels/slide86.xml.rels><?xml version="1.0" encoding="UTF-8" standalone="yes"?>
<Relationships xmlns="http://schemas.openxmlformats.org/package/2006/relationships"><Relationship Id="rId3" Type="http://schemas.openxmlformats.org/officeDocument/2006/relationships/image" Target="../media/image10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2.jpg"/><Relationship Id="rId5" Type="http://schemas.openxmlformats.org/officeDocument/2006/relationships/image" Target="../media/image91.jpg"/><Relationship Id="rId4" Type="http://schemas.openxmlformats.org/officeDocument/2006/relationships/image" Target="../media/image101.jpg"/></Relationships>
</file>

<file path=ppt/slides/_rels/slide87.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10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104.jpg"/><Relationship Id="rId4" Type="http://schemas.openxmlformats.org/officeDocument/2006/relationships/image" Target="../media/image103.jpg"/></Relationships>
</file>

<file path=ppt/slides/_rels/slide8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07.png"/><Relationship Id="rId5" Type="http://schemas.openxmlformats.org/officeDocument/2006/relationships/hyperlink" Target="http://powerpoint.sage-fox.com/" TargetMode="External"/><Relationship Id="rId4" Type="http://schemas.openxmlformats.org/officeDocument/2006/relationships/image" Target="../media/image106.jpg"/></Relationships>
</file>

<file path=ppt/slides/_rels/slide89.xml.rels><?xml version="1.0" encoding="UTF-8" standalone="yes"?>
<Relationships xmlns="http://schemas.openxmlformats.org/package/2006/relationships"><Relationship Id="rId3" Type="http://schemas.openxmlformats.org/officeDocument/2006/relationships/image" Target="../media/image9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0.xml.rels><?xml version="1.0" encoding="UTF-8" standalone="yes"?>
<Relationships xmlns="http://schemas.openxmlformats.org/package/2006/relationships"><Relationship Id="rId3" Type="http://schemas.openxmlformats.org/officeDocument/2006/relationships/image" Target="../media/image10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9.jpg"/></Relationships>
</file>

<file path=ppt/slides/_rels/slide91.xml.rels><?xml version="1.0" encoding="UTF-8" standalone="yes"?>
<Relationships xmlns="http://schemas.openxmlformats.org/package/2006/relationships"><Relationship Id="rId3" Type="http://schemas.openxmlformats.org/officeDocument/2006/relationships/image" Target="../media/image9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06.jpg"/><Relationship Id="rId4" Type="http://schemas.openxmlformats.org/officeDocument/2006/relationships/image" Target="../media/image101.jpg"/></Relationships>
</file>

<file path=ppt/slides/_rels/slide9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DA545921-130C-49AC-A9B0-392019F11433}"/>
              </a:ext>
            </a:extLst>
          </p:cNvPr>
          <p:cNvGrpSpPr/>
          <p:nvPr/>
        </p:nvGrpSpPr>
        <p:grpSpPr>
          <a:xfrm>
            <a:off x="2938686" y="866496"/>
            <a:ext cx="6314628" cy="2660202"/>
            <a:chOff x="2016087" y="3756220"/>
            <a:chExt cx="6314628" cy="2660202"/>
          </a:xfrm>
        </p:grpSpPr>
        <p:grpSp>
          <p:nvGrpSpPr>
            <p:cNvPr id="37" name="Group 36">
              <a:extLst>
                <a:ext uri="{FF2B5EF4-FFF2-40B4-BE49-F238E27FC236}">
                  <a16:creationId xmlns:a16="http://schemas.microsoft.com/office/drawing/2014/main" id="{1C79E288-0EE7-4D8B-9A15-C87FE01DEAFD}"/>
                </a:ext>
              </a:extLst>
            </p:cNvPr>
            <p:cNvGrpSpPr/>
            <p:nvPr/>
          </p:nvGrpSpPr>
          <p:grpSpPr>
            <a:xfrm>
              <a:off x="2016087" y="3756220"/>
              <a:ext cx="6314628" cy="2660202"/>
              <a:chOff x="2016087" y="3756220"/>
              <a:chExt cx="6314628" cy="2660202"/>
            </a:xfrm>
          </p:grpSpPr>
          <p:sp>
            <p:nvSpPr>
              <p:cNvPr id="43" name="Freeform: Shape 42">
                <a:extLst>
                  <a:ext uri="{FF2B5EF4-FFF2-40B4-BE49-F238E27FC236}">
                    <a16:creationId xmlns:a16="http://schemas.microsoft.com/office/drawing/2014/main" id="{AEBEC97C-A49C-484D-8DE6-05770292A2DF}"/>
                  </a:ext>
                </a:extLst>
              </p:cNvPr>
              <p:cNvSpPr/>
              <p:nvPr/>
            </p:nvSpPr>
            <p:spPr>
              <a:xfrm flipH="1">
                <a:off x="2016087" y="3756220"/>
                <a:ext cx="6314628" cy="2660202"/>
              </a:xfrm>
              <a:custGeom>
                <a:avLst/>
                <a:gdLst>
                  <a:gd name="connsiteX0" fmla="*/ 6253688 w 6314628"/>
                  <a:gd name="connsiteY0" fmla="*/ 0 h 2660202"/>
                  <a:gd name="connsiteX1" fmla="*/ 443376 w 6314628"/>
                  <a:gd name="connsiteY1" fmla="*/ 0 h 2660202"/>
                  <a:gd name="connsiteX2" fmla="*/ 0 w 6314628"/>
                  <a:gd name="connsiteY2" fmla="*/ 443376 h 2660202"/>
                  <a:gd name="connsiteX3" fmla="*/ 0 w 6314628"/>
                  <a:gd name="connsiteY3" fmla="*/ 2216826 h 2660202"/>
                  <a:gd name="connsiteX4" fmla="*/ 443376 w 6314628"/>
                  <a:gd name="connsiteY4" fmla="*/ 2660202 h 2660202"/>
                  <a:gd name="connsiteX5" fmla="*/ 6253688 w 6314628"/>
                  <a:gd name="connsiteY5" fmla="*/ 2660202 h 2660202"/>
                  <a:gd name="connsiteX6" fmla="*/ 6314628 w 6314628"/>
                  <a:gd name="connsiteY6" fmla="*/ 2654059 h 2660202"/>
                  <a:gd name="connsiteX7" fmla="*/ 6314628 w 6314628"/>
                  <a:gd name="connsiteY7" fmla="*/ 6143 h 2660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14628" h="2660202">
                    <a:moveTo>
                      <a:pt x="6253688" y="0"/>
                    </a:moveTo>
                    <a:lnTo>
                      <a:pt x="443376" y="0"/>
                    </a:lnTo>
                    <a:cubicBezTo>
                      <a:pt x="198506" y="0"/>
                      <a:pt x="0" y="198506"/>
                      <a:pt x="0" y="443376"/>
                    </a:cubicBezTo>
                    <a:lnTo>
                      <a:pt x="0" y="2216826"/>
                    </a:lnTo>
                    <a:cubicBezTo>
                      <a:pt x="0" y="2461696"/>
                      <a:pt x="198506" y="2660202"/>
                      <a:pt x="443376" y="2660202"/>
                    </a:cubicBezTo>
                    <a:lnTo>
                      <a:pt x="6253688" y="2660202"/>
                    </a:lnTo>
                    <a:lnTo>
                      <a:pt x="6314628" y="2654059"/>
                    </a:lnTo>
                    <a:lnTo>
                      <a:pt x="6314628" y="6143"/>
                    </a:lnTo>
                    <a:close/>
                  </a:path>
                </a:pathLst>
              </a:custGeom>
              <a:solidFill>
                <a:srgbClr val="0E0F11">
                  <a:alpha val="75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56595E"/>
                  </a:solidFill>
                </a:endParaRPr>
              </a:p>
            </p:txBody>
          </p:sp>
          <p:grpSp>
            <p:nvGrpSpPr>
              <p:cNvPr id="44" name="Group 43">
                <a:extLst>
                  <a:ext uri="{FF2B5EF4-FFF2-40B4-BE49-F238E27FC236}">
                    <a16:creationId xmlns:a16="http://schemas.microsoft.com/office/drawing/2014/main" id="{B9A4EA1C-A4A2-4881-B013-6F183259DFC7}"/>
                  </a:ext>
                </a:extLst>
              </p:cNvPr>
              <p:cNvGrpSpPr>
                <a:grpSpLocks noChangeAspect="1"/>
              </p:cNvGrpSpPr>
              <p:nvPr/>
            </p:nvGrpSpPr>
            <p:grpSpPr>
              <a:xfrm flipH="1">
                <a:off x="2016087" y="3756220"/>
                <a:ext cx="283284" cy="2660202"/>
                <a:chOff x="3369484" y="137160"/>
                <a:chExt cx="640656" cy="6583680"/>
              </a:xfrm>
              <a:scene3d>
                <a:camera prst="orthographicFront">
                  <a:rot lat="0" lon="0" rev="0"/>
                </a:camera>
                <a:lightRig rig="brightRoom" dir="t">
                  <a:rot lat="0" lon="0" rev="600000"/>
                </a:lightRig>
              </a:scene3d>
            </p:grpSpPr>
            <p:sp>
              <p:nvSpPr>
                <p:cNvPr id="45" name="Прямоугольник 10">
                  <a:extLst>
                    <a:ext uri="{FF2B5EF4-FFF2-40B4-BE49-F238E27FC236}">
                      <a16:creationId xmlns:a16="http://schemas.microsoft.com/office/drawing/2014/main" id="{A8DB25F0-ED42-47EE-9F88-041F363C5BFA}"/>
                    </a:ext>
                  </a:extLst>
                </p:cNvPr>
                <p:cNvSpPr/>
                <p:nvPr/>
              </p:nvSpPr>
              <p:spPr>
                <a:xfrm>
                  <a:off x="3369484" y="137160"/>
                  <a:ext cx="640656" cy="1845876"/>
                </a:xfrm>
                <a:prstGeom prst="rect">
                  <a:avLst/>
                </a:pr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solidFill>
                      <a:srgbClr val="56595E"/>
                    </a:solidFill>
                  </a:endParaRPr>
                </a:p>
              </p:txBody>
            </p:sp>
            <p:sp>
              <p:nvSpPr>
                <p:cNvPr id="46" name="Прямоугольник 11">
                  <a:extLst>
                    <a:ext uri="{FF2B5EF4-FFF2-40B4-BE49-F238E27FC236}">
                      <a16:creationId xmlns:a16="http://schemas.microsoft.com/office/drawing/2014/main" id="{74AE497B-0924-49BE-8EC0-38E4D33993AC}"/>
                    </a:ext>
                  </a:extLst>
                </p:cNvPr>
                <p:cNvSpPr/>
                <p:nvPr/>
              </p:nvSpPr>
              <p:spPr>
                <a:xfrm>
                  <a:off x="3369484" y="1783079"/>
                  <a:ext cx="640656" cy="1845875"/>
                </a:xfrm>
                <a:prstGeom prst="rect">
                  <a:avLst/>
                </a:pr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solidFill>
                      <a:srgbClr val="56595E"/>
                    </a:solidFill>
                  </a:endParaRPr>
                </a:p>
              </p:txBody>
            </p:sp>
            <p:sp>
              <p:nvSpPr>
                <p:cNvPr id="47" name="Прямоугольник 12">
                  <a:extLst>
                    <a:ext uri="{FF2B5EF4-FFF2-40B4-BE49-F238E27FC236}">
                      <a16:creationId xmlns:a16="http://schemas.microsoft.com/office/drawing/2014/main" id="{6FE1A52A-B356-4331-9C02-D0EBDA14B185}"/>
                    </a:ext>
                  </a:extLst>
                </p:cNvPr>
                <p:cNvSpPr/>
                <p:nvPr/>
              </p:nvSpPr>
              <p:spPr>
                <a:xfrm>
                  <a:off x="3369484" y="3428999"/>
                  <a:ext cx="640656" cy="1845873"/>
                </a:xfrm>
                <a:prstGeom prst="rect">
                  <a:avLst/>
                </a:pr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solidFill>
                      <a:srgbClr val="56595E"/>
                    </a:solidFill>
                  </a:endParaRPr>
                </a:p>
              </p:txBody>
            </p:sp>
            <p:sp>
              <p:nvSpPr>
                <p:cNvPr id="48" name="Прямоугольник 13">
                  <a:extLst>
                    <a:ext uri="{FF2B5EF4-FFF2-40B4-BE49-F238E27FC236}">
                      <a16:creationId xmlns:a16="http://schemas.microsoft.com/office/drawing/2014/main" id="{129D0E15-3130-4859-9303-2B949BD15C67}"/>
                    </a:ext>
                  </a:extLst>
                </p:cNvPr>
                <p:cNvSpPr/>
                <p:nvPr/>
              </p:nvSpPr>
              <p:spPr>
                <a:xfrm>
                  <a:off x="3369484" y="5074920"/>
                  <a:ext cx="640656" cy="1645920"/>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solidFill>
                      <a:srgbClr val="56595E"/>
                    </a:solidFill>
                  </a:endParaRPr>
                </a:p>
              </p:txBody>
            </p:sp>
          </p:grpSp>
        </p:grpSp>
        <p:grpSp>
          <p:nvGrpSpPr>
            <p:cNvPr id="38" name="Group 37">
              <a:extLst>
                <a:ext uri="{FF2B5EF4-FFF2-40B4-BE49-F238E27FC236}">
                  <a16:creationId xmlns:a16="http://schemas.microsoft.com/office/drawing/2014/main" id="{968D5055-37C1-41D4-950D-4049FFD44E63}"/>
                </a:ext>
              </a:extLst>
            </p:cNvPr>
            <p:cNvGrpSpPr/>
            <p:nvPr/>
          </p:nvGrpSpPr>
          <p:grpSpPr>
            <a:xfrm>
              <a:off x="2227502" y="3933341"/>
              <a:ext cx="6031184" cy="2305959"/>
              <a:chOff x="5316671" y="3433220"/>
              <a:chExt cx="6031184" cy="2305959"/>
            </a:xfrm>
          </p:grpSpPr>
          <p:sp>
            <p:nvSpPr>
              <p:cNvPr id="39" name="Заголовок 1">
                <a:extLst>
                  <a:ext uri="{FF2B5EF4-FFF2-40B4-BE49-F238E27FC236}">
                    <a16:creationId xmlns:a16="http://schemas.microsoft.com/office/drawing/2014/main" id="{8F144580-B390-47E7-AB65-6D5E4044E39C}"/>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40" name="Заголовок 1">
                <a:extLst>
                  <a:ext uri="{FF2B5EF4-FFF2-40B4-BE49-F238E27FC236}">
                    <a16:creationId xmlns:a16="http://schemas.microsoft.com/office/drawing/2014/main" id="{ABF40C1E-0A11-4ED4-8E72-A1B95E9241F2}"/>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41" name="TextBox 40">
                <a:extLst>
                  <a:ext uri="{FF2B5EF4-FFF2-40B4-BE49-F238E27FC236}">
                    <a16:creationId xmlns:a16="http://schemas.microsoft.com/office/drawing/2014/main" id="{8D621145-C57F-42C3-B511-DF6076447309}"/>
                  </a:ext>
                </a:extLst>
              </p:cNvPr>
              <p:cNvSpPr txBox="1"/>
              <p:nvPr/>
            </p:nvSpPr>
            <p:spPr>
              <a:xfrm>
                <a:off x="5898592" y="4596379"/>
                <a:ext cx="5331038" cy="1077218"/>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rgbClr val="56595E"/>
                  </a:solidFill>
                  <a:latin typeface="Candara" panose="020E0502030303020204" pitchFamily="34" charset="0"/>
                </a:endParaRPr>
              </a:p>
            </p:txBody>
          </p:sp>
          <p:sp>
            <p:nvSpPr>
              <p:cNvPr id="42" name="TextBox 41">
                <a:hlinkClick r:id="rId3"/>
                <a:extLst>
                  <a:ext uri="{FF2B5EF4-FFF2-40B4-BE49-F238E27FC236}">
                    <a16:creationId xmlns:a16="http://schemas.microsoft.com/office/drawing/2014/main" id="{B7067FDF-0813-4367-A9AA-DC676F78E951}"/>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July 04, 2021</a:t>
                </a:r>
              </a:p>
            </p:txBody>
          </p:sp>
        </p:gr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1000"/>
                                        <p:tgtEl>
                                          <p:spTgt spid="32"/>
                                        </p:tgtEl>
                                        <p:attrNameLst>
                                          <p:attrName>ppt_x</p:attrName>
                                        </p:attrNameLst>
                                      </p:cBhvr>
                                      <p:tavLst>
                                        <p:tav tm="0">
                                          <p:val>
                                            <p:strVal val="#ppt_x-#ppt_w*1.125000"/>
                                          </p:val>
                                        </p:tav>
                                        <p:tav tm="100000">
                                          <p:val>
                                            <p:strVal val="#ppt_x"/>
                                          </p:val>
                                        </p:tav>
                                      </p:tavLst>
                                    </p:anim>
                                    <p:animEffect transition="in" filter="wipe(right)">
                                      <p:cBhvr>
                                        <p:cTn id="8"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3" name="Straight Connector 32">
            <a:extLst>
              <a:ext uri="{FF2B5EF4-FFF2-40B4-BE49-F238E27FC236}">
                <a16:creationId xmlns:a16="http://schemas.microsoft.com/office/drawing/2014/main" id="{E4042DB4-007A-43B8-BFCD-4692A3735AED}"/>
              </a:ext>
            </a:extLst>
          </p:cNvPr>
          <p:cNvCxnSpPr>
            <a:cxnSpLocks/>
          </p:cNvCxnSpPr>
          <p:nvPr/>
        </p:nvCxnSpPr>
        <p:spPr>
          <a:xfrm>
            <a:off x="6553200" y="1142552"/>
            <a:ext cx="0" cy="4800600"/>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9A0FAEB8-0FA5-4892-81F4-50AC82480C2A}"/>
              </a:ext>
            </a:extLst>
          </p:cNvPr>
          <p:cNvCxnSpPr>
            <a:cxnSpLocks/>
          </p:cNvCxnSpPr>
          <p:nvPr/>
        </p:nvCxnSpPr>
        <p:spPr>
          <a:xfrm>
            <a:off x="4185621" y="1143000"/>
            <a:ext cx="0" cy="4800600"/>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3D2AE6CB-7D78-448C-B41F-C059B78C8605}"/>
              </a:ext>
            </a:extLst>
          </p:cNvPr>
          <p:cNvCxnSpPr>
            <a:cxnSpLocks/>
          </p:cNvCxnSpPr>
          <p:nvPr/>
        </p:nvCxnSpPr>
        <p:spPr>
          <a:xfrm>
            <a:off x="1770888" y="1142552"/>
            <a:ext cx="0" cy="4800600"/>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A22D6571-6AF2-4BD5-B593-2456BC54113E}"/>
              </a:ext>
            </a:extLst>
          </p:cNvPr>
          <p:cNvSpPr/>
          <p:nvPr/>
        </p:nvSpPr>
        <p:spPr>
          <a:xfrm>
            <a:off x="1752600" y="1508312"/>
            <a:ext cx="2819400" cy="228600"/>
          </a:xfrm>
          <a:prstGeom prst="rect">
            <a:avLst/>
          </a:prstGeom>
          <a:solidFill>
            <a:srgbClr val="FE4A1E"/>
          </a:solidFill>
          <a:ln w="6350">
            <a:solidFill>
              <a:schemeClr val="bg1">
                <a:alpha val="2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F722475-4A65-4DC7-AF94-00AC1DEF7182}"/>
              </a:ext>
            </a:extLst>
          </p:cNvPr>
          <p:cNvGrpSpPr/>
          <p:nvPr/>
        </p:nvGrpSpPr>
        <p:grpSpPr>
          <a:xfrm>
            <a:off x="4312920" y="1348292"/>
            <a:ext cx="687952" cy="548640"/>
            <a:chOff x="4495799" y="1371601"/>
            <a:chExt cx="687952" cy="548640"/>
          </a:xfrm>
        </p:grpSpPr>
        <p:sp>
          <p:nvSpPr>
            <p:cNvPr id="8" name="Freeform: Shape 7">
              <a:extLst>
                <a:ext uri="{FF2B5EF4-FFF2-40B4-BE49-F238E27FC236}">
                  <a16:creationId xmlns:a16="http://schemas.microsoft.com/office/drawing/2014/main" id="{4C1DEE91-FD1F-4817-81D5-E67142793F0B}"/>
                </a:ext>
              </a:extLst>
            </p:cNvPr>
            <p:cNvSpPr>
              <a:spLocks noChangeAspect="1"/>
            </p:cNvSpPr>
            <p:nvPr/>
          </p:nvSpPr>
          <p:spPr>
            <a:xfrm rot="5400000">
              <a:off x="4565455" y="1301945"/>
              <a:ext cx="548640" cy="687951"/>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E4A1E"/>
            </a:solid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27FAF38A-ED1D-4E41-8DAA-3C6B1B760D06}"/>
                </a:ext>
              </a:extLst>
            </p:cNvPr>
            <p:cNvSpPr txBox="1"/>
            <p:nvPr/>
          </p:nvSpPr>
          <p:spPr>
            <a:xfrm>
              <a:off x="4635111" y="1501140"/>
              <a:ext cx="548640" cy="34471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55%</a:t>
              </a:r>
              <a:endParaRPr lang="en-US" sz="14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10" name="Rectangle 9">
            <a:extLst>
              <a:ext uri="{FF2B5EF4-FFF2-40B4-BE49-F238E27FC236}">
                <a16:creationId xmlns:a16="http://schemas.microsoft.com/office/drawing/2014/main" id="{A3E7DA85-4BE8-4657-8605-9A4CCC61C69D}"/>
              </a:ext>
            </a:extLst>
          </p:cNvPr>
          <p:cNvSpPr/>
          <p:nvPr/>
        </p:nvSpPr>
        <p:spPr>
          <a:xfrm>
            <a:off x="1752600" y="2239832"/>
            <a:ext cx="4023360" cy="228600"/>
          </a:xfrm>
          <a:prstGeom prst="rect">
            <a:avLst/>
          </a:prstGeom>
          <a:solidFill>
            <a:srgbClr val="5C9AD3"/>
          </a:solidFill>
          <a:ln w="6350">
            <a:solidFill>
              <a:schemeClr val="bg1">
                <a:alpha val="2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2876DCF1-AFAD-417E-8A29-3032F1424B8C}"/>
              </a:ext>
            </a:extLst>
          </p:cNvPr>
          <p:cNvGrpSpPr/>
          <p:nvPr/>
        </p:nvGrpSpPr>
        <p:grpSpPr>
          <a:xfrm>
            <a:off x="5560448" y="2079812"/>
            <a:ext cx="687952" cy="548640"/>
            <a:chOff x="4495799" y="1371601"/>
            <a:chExt cx="687952" cy="548640"/>
          </a:xfrm>
        </p:grpSpPr>
        <p:sp>
          <p:nvSpPr>
            <p:cNvPr id="12" name="Freeform: Shape 11">
              <a:extLst>
                <a:ext uri="{FF2B5EF4-FFF2-40B4-BE49-F238E27FC236}">
                  <a16:creationId xmlns:a16="http://schemas.microsoft.com/office/drawing/2014/main" id="{C4766C43-1C2B-441E-AB25-D7FB5F7E15AC}"/>
                </a:ext>
              </a:extLst>
            </p:cNvPr>
            <p:cNvSpPr>
              <a:spLocks noChangeAspect="1"/>
            </p:cNvSpPr>
            <p:nvPr/>
          </p:nvSpPr>
          <p:spPr>
            <a:xfrm rot="5400000">
              <a:off x="4565455" y="1301945"/>
              <a:ext cx="548640" cy="687951"/>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5C9AD3"/>
            </a:solid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9814FC56-4578-432C-A80C-17D7AA3363F0}"/>
                </a:ext>
              </a:extLst>
            </p:cNvPr>
            <p:cNvSpPr txBox="1"/>
            <p:nvPr/>
          </p:nvSpPr>
          <p:spPr>
            <a:xfrm>
              <a:off x="4635111" y="1501140"/>
              <a:ext cx="548640" cy="34471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87%</a:t>
              </a:r>
              <a:endParaRPr lang="en-US" sz="14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14" name="Rectangle 13">
            <a:extLst>
              <a:ext uri="{FF2B5EF4-FFF2-40B4-BE49-F238E27FC236}">
                <a16:creationId xmlns:a16="http://schemas.microsoft.com/office/drawing/2014/main" id="{633C53D0-B9C7-4471-A38A-336C998E9F96}"/>
              </a:ext>
            </a:extLst>
          </p:cNvPr>
          <p:cNvSpPr/>
          <p:nvPr/>
        </p:nvSpPr>
        <p:spPr>
          <a:xfrm>
            <a:off x="1752600" y="2971352"/>
            <a:ext cx="2194560" cy="228600"/>
          </a:xfrm>
          <a:prstGeom prst="rect">
            <a:avLst/>
          </a:prstGeom>
          <a:solidFill>
            <a:srgbClr val="44546B"/>
          </a:solidFill>
          <a:ln w="6350">
            <a:solidFill>
              <a:schemeClr val="bg1">
                <a:alpha val="2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03CA7B10-670F-4C71-A652-5CB49F73A703}"/>
              </a:ext>
            </a:extLst>
          </p:cNvPr>
          <p:cNvGrpSpPr/>
          <p:nvPr/>
        </p:nvGrpSpPr>
        <p:grpSpPr>
          <a:xfrm>
            <a:off x="3759438" y="2811490"/>
            <a:ext cx="687952" cy="548640"/>
            <a:chOff x="4495799" y="1371601"/>
            <a:chExt cx="687952" cy="548640"/>
          </a:xfrm>
        </p:grpSpPr>
        <p:sp>
          <p:nvSpPr>
            <p:cNvPr id="16" name="Freeform: Shape 15">
              <a:extLst>
                <a:ext uri="{FF2B5EF4-FFF2-40B4-BE49-F238E27FC236}">
                  <a16:creationId xmlns:a16="http://schemas.microsoft.com/office/drawing/2014/main" id="{4D580352-B7C5-441A-B9A5-05B0B6ECAE10}"/>
                </a:ext>
              </a:extLst>
            </p:cNvPr>
            <p:cNvSpPr>
              <a:spLocks noChangeAspect="1"/>
            </p:cNvSpPr>
            <p:nvPr/>
          </p:nvSpPr>
          <p:spPr>
            <a:xfrm rot="5400000">
              <a:off x="4565455" y="1301945"/>
              <a:ext cx="548640" cy="687951"/>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4546B"/>
            </a:solid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DC99CE68-F970-44BB-ADEE-911CFFF8E0CC}"/>
                </a:ext>
              </a:extLst>
            </p:cNvPr>
            <p:cNvSpPr txBox="1"/>
            <p:nvPr/>
          </p:nvSpPr>
          <p:spPr>
            <a:xfrm>
              <a:off x="4635111" y="1501140"/>
              <a:ext cx="548640" cy="2743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47%</a:t>
              </a:r>
              <a:endParaRPr lang="en-US" sz="14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18" name="Rectangle 17">
            <a:extLst>
              <a:ext uri="{FF2B5EF4-FFF2-40B4-BE49-F238E27FC236}">
                <a16:creationId xmlns:a16="http://schemas.microsoft.com/office/drawing/2014/main" id="{61E134B5-4A99-4ED0-9279-63AF301924C7}"/>
              </a:ext>
            </a:extLst>
          </p:cNvPr>
          <p:cNvSpPr/>
          <p:nvPr/>
        </p:nvSpPr>
        <p:spPr>
          <a:xfrm>
            <a:off x="1752600" y="3702872"/>
            <a:ext cx="3108960" cy="228600"/>
          </a:xfrm>
          <a:prstGeom prst="rect">
            <a:avLst/>
          </a:prstGeom>
          <a:solidFill>
            <a:srgbClr val="7A7A7A"/>
          </a:solidFill>
          <a:ln w="6350">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A7A8BCF6-53F0-4943-927B-235AE160CF82}"/>
              </a:ext>
            </a:extLst>
          </p:cNvPr>
          <p:cNvGrpSpPr/>
          <p:nvPr/>
        </p:nvGrpSpPr>
        <p:grpSpPr>
          <a:xfrm>
            <a:off x="4630808" y="3565050"/>
            <a:ext cx="687952" cy="548640"/>
            <a:chOff x="4495799" y="1371601"/>
            <a:chExt cx="687952" cy="548640"/>
          </a:xfrm>
        </p:grpSpPr>
        <p:sp>
          <p:nvSpPr>
            <p:cNvPr id="20" name="Freeform: Shape 19">
              <a:extLst>
                <a:ext uri="{FF2B5EF4-FFF2-40B4-BE49-F238E27FC236}">
                  <a16:creationId xmlns:a16="http://schemas.microsoft.com/office/drawing/2014/main" id="{0639FEFF-C64B-4319-A320-DE1B97507722}"/>
                </a:ext>
              </a:extLst>
            </p:cNvPr>
            <p:cNvSpPr>
              <a:spLocks noChangeAspect="1"/>
            </p:cNvSpPr>
            <p:nvPr/>
          </p:nvSpPr>
          <p:spPr>
            <a:xfrm rot="5400000">
              <a:off x="4565455" y="1301945"/>
              <a:ext cx="548640" cy="687951"/>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7A7A7A"/>
            </a:solid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DD9B03E7-ED5E-4268-8E38-4AE20904D428}"/>
                </a:ext>
              </a:extLst>
            </p:cNvPr>
            <p:cNvSpPr txBox="1"/>
            <p:nvPr/>
          </p:nvSpPr>
          <p:spPr>
            <a:xfrm>
              <a:off x="4635111" y="1501140"/>
              <a:ext cx="548640" cy="34471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62%</a:t>
              </a:r>
              <a:endParaRPr lang="en-US" sz="14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22" name="Rectangle 21">
            <a:extLst>
              <a:ext uri="{FF2B5EF4-FFF2-40B4-BE49-F238E27FC236}">
                <a16:creationId xmlns:a16="http://schemas.microsoft.com/office/drawing/2014/main" id="{9C7EFF7F-58E1-4C44-85DD-6FB58091FC37}"/>
              </a:ext>
            </a:extLst>
          </p:cNvPr>
          <p:cNvSpPr/>
          <p:nvPr/>
        </p:nvSpPr>
        <p:spPr>
          <a:xfrm>
            <a:off x="1752600" y="4432989"/>
            <a:ext cx="2560320" cy="228600"/>
          </a:xfrm>
          <a:prstGeom prst="rect">
            <a:avLst/>
          </a:prstGeom>
          <a:solidFill>
            <a:srgbClr val="939393"/>
          </a:solidFill>
          <a:ln w="6350">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FEAD6E16-E6DE-4F3C-A18B-3234395AD08D}"/>
              </a:ext>
            </a:extLst>
          </p:cNvPr>
          <p:cNvGrpSpPr/>
          <p:nvPr/>
        </p:nvGrpSpPr>
        <p:grpSpPr>
          <a:xfrm>
            <a:off x="4087278" y="4291648"/>
            <a:ext cx="687952" cy="548640"/>
            <a:chOff x="4495799" y="1371601"/>
            <a:chExt cx="687952" cy="548640"/>
          </a:xfrm>
        </p:grpSpPr>
        <p:sp>
          <p:nvSpPr>
            <p:cNvPr id="24" name="Freeform: Shape 23">
              <a:extLst>
                <a:ext uri="{FF2B5EF4-FFF2-40B4-BE49-F238E27FC236}">
                  <a16:creationId xmlns:a16="http://schemas.microsoft.com/office/drawing/2014/main" id="{B61A7053-5968-4B6A-A105-6C694890F4ED}"/>
                </a:ext>
              </a:extLst>
            </p:cNvPr>
            <p:cNvSpPr>
              <a:spLocks noChangeAspect="1"/>
            </p:cNvSpPr>
            <p:nvPr/>
          </p:nvSpPr>
          <p:spPr>
            <a:xfrm rot="5400000">
              <a:off x="4565455" y="1301945"/>
              <a:ext cx="548640" cy="687951"/>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939393"/>
            </a:solid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E3EFFDDD-BC97-4489-9BD3-472D1C2459F9}"/>
                </a:ext>
              </a:extLst>
            </p:cNvPr>
            <p:cNvSpPr txBox="1"/>
            <p:nvPr/>
          </p:nvSpPr>
          <p:spPr>
            <a:xfrm>
              <a:off x="4635111" y="1501140"/>
              <a:ext cx="548640" cy="34471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51%</a:t>
              </a:r>
              <a:endParaRPr lang="en-US" sz="14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26" name="Rectangle 25">
            <a:extLst>
              <a:ext uri="{FF2B5EF4-FFF2-40B4-BE49-F238E27FC236}">
                <a16:creationId xmlns:a16="http://schemas.microsoft.com/office/drawing/2014/main" id="{A7D2C62F-F97B-4C8D-9649-3424A3DE9AE7}"/>
              </a:ext>
            </a:extLst>
          </p:cNvPr>
          <p:cNvSpPr/>
          <p:nvPr/>
        </p:nvSpPr>
        <p:spPr>
          <a:xfrm>
            <a:off x="1752600" y="5165912"/>
            <a:ext cx="3474720" cy="228600"/>
          </a:xfrm>
          <a:prstGeom prst="rect">
            <a:avLst/>
          </a:prstGeom>
          <a:solidFill>
            <a:srgbClr val="BFBFBF"/>
          </a:solidFill>
          <a:ln w="6350">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5A10DF6-DAAC-44A3-BAE3-5B684CCB9E1C}"/>
              </a:ext>
            </a:extLst>
          </p:cNvPr>
          <p:cNvGrpSpPr/>
          <p:nvPr/>
        </p:nvGrpSpPr>
        <p:grpSpPr>
          <a:xfrm>
            <a:off x="4974784" y="5005892"/>
            <a:ext cx="687952" cy="548640"/>
            <a:chOff x="4495799" y="1371601"/>
            <a:chExt cx="687952" cy="548640"/>
          </a:xfrm>
        </p:grpSpPr>
        <p:sp>
          <p:nvSpPr>
            <p:cNvPr id="28" name="Freeform: Shape 27">
              <a:extLst>
                <a:ext uri="{FF2B5EF4-FFF2-40B4-BE49-F238E27FC236}">
                  <a16:creationId xmlns:a16="http://schemas.microsoft.com/office/drawing/2014/main" id="{07B04E07-2F87-443E-9501-9D38490C04A7}"/>
                </a:ext>
              </a:extLst>
            </p:cNvPr>
            <p:cNvSpPr>
              <a:spLocks noChangeAspect="1"/>
            </p:cNvSpPr>
            <p:nvPr/>
          </p:nvSpPr>
          <p:spPr>
            <a:xfrm rot="5400000">
              <a:off x="4565455" y="1301945"/>
              <a:ext cx="548640" cy="687951"/>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BFBFBF"/>
            </a:solid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707E1B37-4DED-4F61-8DFC-C4B7633F301B}"/>
                </a:ext>
              </a:extLst>
            </p:cNvPr>
            <p:cNvSpPr txBox="1"/>
            <p:nvPr/>
          </p:nvSpPr>
          <p:spPr>
            <a:xfrm>
              <a:off x="4635111" y="1501140"/>
              <a:ext cx="548640" cy="34471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74%</a:t>
              </a:r>
              <a:endParaRPr lang="en-US" sz="14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34" name="TextBox 33">
            <a:extLst>
              <a:ext uri="{FF2B5EF4-FFF2-40B4-BE49-F238E27FC236}">
                <a16:creationId xmlns:a16="http://schemas.microsoft.com/office/drawing/2014/main" id="{06992324-F44F-4976-9D9A-040DC266BBB6}"/>
              </a:ext>
            </a:extLst>
          </p:cNvPr>
          <p:cNvSpPr txBox="1"/>
          <p:nvPr/>
        </p:nvSpPr>
        <p:spPr>
          <a:xfrm>
            <a:off x="289560" y="1472755"/>
            <a:ext cx="1436210"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01</a:t>
            </a:r>
            <a:endParaRPr lang="en-US" sz="1500" dirty="0">
              <a:solidFill>
                <a:schemeClr val="bg1"/>
              </a:solidFill>
              <a:latin typeface="Candara" panose="020E0502030303020204" pitchFamily="34" charset="0"/>
            </a:endParaRPr>
          </a:p>
        </p:txBody>
      </p:sp>
      <p:sp>
        <p:nvSpPr>
          <p:cNvPr id="35" name="TextBox 34">
            <a:extLst>
              <a:ext uri="{FF2B5EF4-FFF2-40B4-BE49-F238E27FC236}">
                <a16:creationId xmlns:a16="http://schemas.microsoft.com/office/drawing/2014/main" id="{3491E9D1-0BDE-4CF5-8766-7F848DDAD55D}"/>
              </a:ext>
            </a:extLst>
          </p:cNvPr>
          <p:cNvSpPr txBox="1"/>
          <p:nvPr/>
        </p:nvSpPr>
        <p:spPr>
          <a:xfrm>
            <a:off x="289560" y="2170542"/>
            <a:ext cx="1454318"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02</a:t>
            </a:r>
            <a:endParaRPr lang="en-US" sz="15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6A3AA92B-5E3C-49B1-81C5-0D4EB74F5652}"/>
              </a:ext>
            </a:extLst>
          </p:cNvPr>
          <p:cNvSpPr txBox="1"/>
          <p:nvPr/>
        </p:nvSpPr>
        <p:spPr>
          <a:xfrm>
            <a:off x="289560" y="2916606"/>
            <a:ext cx="1436210"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03</a:t>
            </a:r>
            <a:endParaRPr lang="en-US" sz="15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6EC87F28-DD1E-4DB0-A3AF-3A67D4A83E69}"/>
              </a:ext>
            </a:extLst>
          </p:cNvPr>
          <p:cNvSpPr txBox="1"/>
          <p:nvPr/>
        </p:nvSpPr>
        <p:spPr>
          <a:xfrm>
            <a:off x="289560" y="3661198"/>
            <a:ext cx="1436210"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04</a:t>
            </a:r>
            <a:endParaRPr lang="en-US" sz="15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8C3E4FEC-8BA6-4126-8997-5D4D945D608D}"/>
              </a:ext>
            </a:extLst>
          </p:cNvPr>
          <p:cNvSpPr txBox="1"/>
          <p:nvPr/>
        </p:nvSpPr>
        <p:spPr>
          <a:xfrm>
            <a:off x="289560" y="4383790"/>
            <a:ext cx="1436210"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05</a:t>
            </a:r>
            <a:endParaRPr lang="en-US" sz="1500" dirty="0">
              <a:solidFill>
                <a:schemeClr val="bg1"/>
              </a:solidFill>
              <a:latin typeface="Candara" panose="020E0502030303020204" pitchFamily="34" charset="0"/>
            </a:endParaRPr>
          </a:p>
        </p:txBody>
      </p:sp>
      <p:sp>
        <p:nvSpPr>
          <p:cNvPr id="39" name="TextBox 38">
            <a:extLst>
              <a:ext uri="{FF2B5EF4-FFF2-40B4-BE49-F238E27FC236}">
                <a16:creationId xmlns:a16="http://schemas.microsoft.com/office/drawing/2014/main" id="{AAD4F52B-9B19-4BE4-B2A5-C3A99FFF26B8}"/>
              </a:ext>
            </a:extLst>
          </p:cNvPr>
          <p:cNvSpPr txBox="1"/>
          <p:nvPr/>
        </p:nvSpPr>
        <p:spPr>
          <a:xfrm>
            <a:off x="289560" y="5118628"/>
            <a:ext cx="1436210"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06</a:t>
            </a:r>
            <a:endParaRPr lang="en-US" sz="15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D7586957-6D90-48C9-BEC4-0C616B7FB7B4}"/>
              </a:ext>
            </a:extLst>
          </p:cNvPr>
          <p:cNvSpPr txBox="1"/>
          <p:nvPr/>
        </p:nvSpPr>
        <p:spPr>
          <a:xfrm>
            <a:off x="6629400" y="685800"/>
            <a:ext cx="5105399" cy="2185214"/>
          </a:xfrm>
          <a:prstGeom prst="rect">
            <a:avLst/>
          </a:prstGeom>
          <a:noFill/>
          <a:effectLst/>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44" name="Group 43">
            <a:extLst>
              <a:ext uri="{FF2B5EF4-FFF2-40B4-BE49-F238E27FC236}">
                <a16:creationId xmlns:a16="http://schemas.microsoft.com/office/drawing/2014/main" id="{9833EF95-BC20-4F90-ADD1-90F08BAF103A}"/>
              </a:ext>
            </a:extLst>
          </p:cNvPr>
          <p:cNvGrpSpPr/>
          <p:nvPr/>
        </p:nvGrpSpPr>
        <p:grpSpPr>
          <a:xfrm>
            <a:off x="6766560" y="3557778"/>
            <a:ext cx="4245147" cy="1123384"/>
            <a:chOff x="6766560" y="3323045"/>
            <a:chExt cx="4245147" cy="1123384"/>
          </a:xfrm>
        </p:grpSpPr>
        <p:sp>
          <p:nvSpPr>
            <p:cNvPr id="40" name="TextBox 39">
              <a:extLst>
                <a:ext uri="{FF2B5EF4-FFF2-40B4-BE49-F238E27FC236}">
                  <a16:creationId xmlns:a16="http://schemas.microsoft.com/office/drawing/2014/main" id="{EDABF5B1-DC7C-403D-BD1B-C7E74877BD8B}"/>
                </a:ext>
              </a:extLst>
            </p:cNvPr>
            <p:cNvSpPr txBox="1"/>
            <p:nvPr/>
          </p:nvSpPr>
          <p:spPr>
            <a:xfrm>
              <a:off x="6766560" y="3323045"/>
              <a:ext cx="4245147" cy="112338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1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cxnSp>
          <p:nvCxnSpPr>
            <p:cNvPr id="43" name="Straight Connector 42">
              <a:extLst>
                <a:ext uri="{FF2B5EF4-FFF2-40B4-BE49-F238E27FC236}">
                  <a16:creationId xmlns:a16="http://schemas.microsoft.com/office/drawing/2014/main" id="{9C7947B8-AD8C-481A-9FA9-3412E82991BD}"/>
                </a:ext>
              </a:extLst>
            </p:cNvPr>
            <p:cNvCxnSpPr/>
            <p:nvPr/>
          </p:nvCxnSpPr>
          <p:spPr>
            <a:xfrm>
              <a:off x="6858000" y="3685032"/>
              <a:ext cx="124752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45" name="Group 44">
            <a:extLst>
              <a:ext uri="{FF2B5EF4-FFF2-40B4-BE49-F238E27FC236}">
                <a16:creationId xmlns:a16="http://schemas.microsoft.com/office/drawing/2014/main" id="{A3423D54-0754-4C47-89BB-4E589C32F79C}"/>
              </a:ext>
            </a:extLst>
          </p:cNvPr>
          <p:cNvGrpSpPr/>
          <p:nvPr/>
        </p:nvGrpSpPr>
        <p:grpSpPr>
          <a:xfrm>
            <a:off x="6766560" y="4896416"/>
            <a:ext cx="4245147" cy="1123384"/>
            <a:chOff x="6766560" y="3323045"/>
            <a:chExt cx="4245147" cy="1123384"/>
          </a:xfrm>
        </p:grpSpPr>
        <p:sp>
          <p:nvSpPr>
            <p:cNvPr id="46" name="TextBox 45">
              <a:extLst>
                <a:ext uri="{FF2B5EF4-FFF2-40B4-BE49-F238E27FC236}">
                  <a16:creationId xmlns:a16="http://schemas.microsoft.com/office/drawing/2014/main" id="{55133726-58A5-4C3B-820A-30336A1A8067}"/>
                </a:ext>
              </a:extLst>
            </p:cNvPr>
            <p:cNvSpPr txBox="1"/>
            <p:nvPr/>
          </p:nvSpPr>
          <p:spPr>
            <a:xfrm>
              <a:off x="6766560" y="3323045"/>
              <a:ext cx="4245147" cy="112338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1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cxnSp>
          <p:nvCxnSpPr>
            <p:cNvPr id="47" name="Straight Connector 46">
              <a:extLst>
                <a:ext uri="{FF2B5EF4-FFF2-40B4-BE49-F238E27FC236}">
                  <a16:creationId xmlns:a16="http://schemas.microsoft.com/office/drawing/2014/main" id="{96954080-3BDA-4342-ACCF-92E431561CD6}"/>
                </a:ext>
              </a:extLst>
            </p:cNvPr>
            <p:cNvCxnSpPr/>
            <p:nvPr/>
          </p:nvCxnSpPr>
          <p:spPr>
            <a:xfrm>
              <a:off x="6858000" y="3685032"/>
              <a:ext cx="124752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883677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1000"/>
                                        <p:tgtEl>
                                          <p:spTgt spid="41"/>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900" decel="100000" fill="hold"/>
                                        <p:tgtEl>
                                          <p:spTgt spid="4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5"/>
                                        </p:tgtEl>
                                        <p:attrNameLst>
                                          <p:attrName>style.visibility</p:attrName>
                                        </p:attrNameLst>
                                      </p:cBhvr>
                                      <p:to>
                                        <p:strVal val="visible"/>
                                      </p:to>
                                    </p:set>
                                    <p:animEffect transition="in" filter="fade">
                                      <p:cBhvr>
                                        <p:cTn id="18" dur="1000"/>
                                        <p:tgtEl>
                                          <p:spTgt spid="45"/>
                                        </p:tgtEl>
                                      </p:cBhvr>
                                    </p:animEffect>
                                    <p:anim calcmode="lin" valueType="num">
                                      <p:cBhvr>
                                        <p:cTn id="19" dur="1000" fill="hold"/>
                                        <p:tgtEl>
                                          <p:spTgt spid="45"/>
                                        </p:tgtEl>
                                        <p:attrNameLst>
                                          <p:attrName>ppt_x</p:attrName>
                                        </p:attrNameLst>
                                      </p:cBhvr>
                                      <p:tavLst>
                                        <p:tav tm="0">
                                          <p:val>
                                            <p:strVal val="#ppt_x"/>
                                          </p:val>
                                        </p:tav>
                                        <p:tav tm="100000">
                                          <p:val>
                                            <p:strVal val="#ppt_x"/>
                                          </p:val>
                                        </p:tav>
                                      </p:tavLst>
                                    </p:anim>
                                    <p:anim calcmode="lin" valueType="num">
                                      <p:cBhvr>
                                        <p:cTn id="20" dur="900" decel="100000" fill="hold"/>
                                        <p:tgtEl>
                                          <p:spTgt spid="45"/>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2" presetClass="entr" presetSubtype="8" fill="hold" nodeType="afterEffect">
                                  <p:stCondLst>
                                    <p:cond delay="0"/>
                                  </p:stCondLst>
                                  <p:childTnLst>
                                    <p:set>
                                      <p:cBhvr>
                                        <p:cTn id="24" dur="1" fill="hold">
                                          <p:stCondLst>
                                            <p:cond delay="0"/>
                                          </p:stCondLst>
                                        </p:cTn>
                                        <p:tgtEl>
                                          <p:spTgt spid="30"/>
                                        </p:tgtEl>
                                        <p:attrNameLst>
                                          <p:attrName>style.visibility</p:attrName>
                                        </p:attrNameLst>
                                      </p:cBhvr>
                                      <p:to>
                                        <p:strVal val="visible"/>
                                      </p:to>
                                    </p:set>
                                    <p:anim calcmode="lin" valueType="num">
                                      <p:cBhvr additive="base">
                                        <p:cTn id="25" dur="1000" fill="hold"/>
                                        <p:tgtEl>
                                          <p:spTgt spid="30"/>
                                        </p:tgtEl>
                                        <p:attrNameLst>
                                          <p:attrName>ppt_x</p:attrName>
                                        </p:attrNameLst>
                                      </p:cBhvr>
                                      <p:tavLst>
                                        <p:tav tm="0">
                                          <p:val>
                                            <p:strVal val="0-#ppt_w/2"/>
                                          </p:val>
                                        </p:tav>
                                        <p:tav tm="100000">
                                          <p:val>
                                            <p:strVal val="#ppt_x"/>
                                          </p:val>
                                        </p:tav>
                                      </p:tavLst>
                                    </p:anim>
                                    <p:anim calcmode="lin" valueType="num">
                                      <p:cBhvr additive="base">
                                        <p:cTn id="26" dur="1000" fill="hold"/>
                                        <p:tgtEl>
                                          <p:spTgt spid="30"/>
                                        </p:tgtEl>
                                        <p:attrNameLst>
                                          <p:attrName>ppt_y</p:attrName>
                                        </p:attrNameLst>
                                      </p:cBhvr>
                                      <p:tavLst>
                                        <p:tav tm="0">
                                          <p:val>
                                            <p:strVal val="#ppt_y"/>
                                          </p:val>
                                        </p:tav>
                                        <p:tav tm="100000">
                                          <p:val>
                                            <p:strVal val="#ppt_y"/>
                                          </p:val>
                                        </p:tav>
                                      </p:tavLst>
                                    </p:anim>
                                  </p:childTnLst>
                                </p:cTn>
                              </p:par>
                              <p:par>
                                <p:cTn id="27" presetID="2" presetClass="entr" presetSubtype="8" fill="hold" nodeType="withEffect">
                                  <p:stCondLst>
                                    <p:cond delay="0"/>
                                  </p:stCondLst>
                                  <p:childTnLst>
                                    <p:set>
                                      <p:cBhvr>
                                        <p:cTn id="28" dur="1" fill="hold">
                                          <p:stCondLst>
                                            <p:cond delay="0"/>
                                          </p:stCondLst>
                                        </p:cTn>
                                        <p:tgtEl>
                                          <p:spTgt spid="32"/>
                                        </p:tgtEl>
                                        <p:attrNameLst>
                                          <p:attrName>style.visibility</p:attrName>
                                        </p:attrNameLst>
                                      </p:cBhvr>
                                      <p:to>
                                        <p:strVal val="visible"/>
                                      </p:to>
                                    </p:set>
                                    <p:anim calcmode="lin" valueType="num">
                                      <p:cBhvr additive="base">
                                        <p:cTn id="29" dur="1000" fill="hold"/>
                                        <p:tgtEl>
                                          <p:spTgt spid="32"/>
                                        </p:tgtEl>
                                        <p:attrNameLst>
                                          <p:attrName>ppt_x</p:attrName>
                                        </p:attrNameLst>
                                      </p:cBhvr>
                                      <p:tavLst>
                                        <p:tav tm="0">
                                          <p:val>
                                            <p:strVal val="0-#ppt_w/2"/>
                                          </p:val>
                                        </p:tav>
                                        <p:tav tm="100000">
                                          <p:val>
                                            <p:strVal val="#ppt_x"/>
                                          </p:val>
                                        </p:tav>
                                      </p:tavLst>
                                    </p:anim>
                                    <p:anim calcmode="lin" valueType="num">
                                      <p:cBhvr additive="base">
                                        <p:cTn id="30" dur="1000" fill="hold"/>
                                        <p:tgtEl>
                                          <p:spTgt spid="32"/>
                                        </p:tgtEl>
                                        <p:attrNameLst>
                                          <p:attrName>ppt_y</p:attrName>
                                        </p:attrNameLst>
                                      </p:cBhvr>
                                      <p:tavLst>
                                        <p:tav tm="0">
                                          <p:val>
                                            <p:strVal val="#ppt_y"/>
                                          </p:val>
                                        </p:tav>
                                        <p:tav tm="100000">
                                          <p:val>
                                            <p:strVal val="#ppt_y"/>
                                          </p:val>
                                        </p:tav>
                                      </p:tavLst>
                                    </p:anim>
                                  </p:childTnLst>
                                </p:cTn>
                              </p:par>
                              <p:par>
                                <p:cTn id="31" presetID="2" presetClass="entr" presetSubtype="8" fill="hold" nodeType="withEffect">
                                  <p:stCondLst>
                                    <p:cond delay="0"/>
                                  </p:stCondLst>
                                  <p:childTnLst>
                                    <p:set>
                                      <p:cBhvr>
                                        <p:cTn id="32" dur="1" fill="hold">
                                          <p:stCondLst>
                                            <p:cond delay="0"/>
                                          </p:stCondLst>
                                        </p:cTn>
                                        <p:tgtEl>
                                          <p:spTgt spid="33"/>
                                        </p:tgtEl>
                                        <p:attrNameLst>
                                          <p:attrName>style.visibility</p:attrName>
                                        </p:attrNameLst>
                                      </p:cBhvr>
                                      <p:to>
                                        <p:strVal val="visible"/>
                                      </p:to>
                                    </p:set>
                                    <p:anim calcmode="lin" valueType="num">
                                      <p:cBhvr additive="base">
                                        <p:cTn id="33" dur="1000" fill="hold"/>
                                        <p:tgtEl>
                                          <p:spTgt spid="33"/>
                                        </p:tgtEl>
                                        <p:attrNameLst>
                                          <p:attrName>ppt_x</p:attrName>
                                        </p:attrNameLst>
                                      </p:cBhvr>
                                      <p:tavLst>
                                        <p:tav tm="0">
                                          <p:val>
                                            <p:strVal val="0-#ppt_w/2"/>
                                          </p:val>
                                        </p:tav>
                                        <p:tav tm="100000">
                                          <p:val>
                                            <p:strVal val="#ppt_x"/>
                                          </p:val>
                                        </p:tav>
                                      </p:tavLst>
                                    </p:anim>
                                    <p:anim calcmode="lin" valueType="num">
                                      <p:cBhvr additive="base">
                                        <p:cTn id="34" dur="1000" fill="hold"/>
                                        <p:tgtEl>
                                          <p:spTgt spid="33"/>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34"/>
                                        </p:tgtEl>
                                        <p:attrNameLst>
                                          <p:attrName>style.visibility</p:attrName>
                                        </p:attrNameLst>
                                      </p:cBhvr>
                                      <p:to>
                                        <p:strVal val="visible"/>
                                      </p:to>
                                    </p:set>
                                    <p:animEffect transition="in" filter="fade">
                                      <p:cBhvr>
                                        <p:cTn id="38" dur="1000"/>
                                        <p:tgtEl>
                                          <p:spTgt spid="34"/>
                                        </p:tgtEl>
                                      </p:cBhvr>
                                    </p:animEffect>
                                    <p:anim calcmode="lin" valueType="num">
                                      <p:cBhvr>
                                        <p:cTn id="39" dur="1000" fill="hold"/>
                                        <p:tgtEl>
                                          <p:spTgt spid="34"/>
                                        </p:tgtEl>
                                        <p:attrNameLst>
                                          <p:attrName>ppt_x</p:attrName>
                                        </p:attrNameLst>
                                      </p:cBhvr>
                                      <p:tavLst>
                                        <p:tav tm="0">
                                          <p:val>
                                            <p:strVal val="#ppt_x"/>
                                          </p:val>
                                        </p:tav>
                                        <p:tav tm="100000">
                                          <p:val>
                                            <p:strVal val="#ppt_x"/>
                                          </p:val>
                                        </p:tav>
                                      </p:tavLst>
                                    </p:anim>
                                    <p:anim calcmode="lin" valueType="num">
                                      <p:cBhvr>
                                        <p:cTn id="40" dur="1000" fill="hold"/>
                                        <p:tgtEl>
                                          <p:spTgt spid="34"/>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2" presetClass="entr" presetSubtype="8" fill="hold" grpId="0" nodeType="afterEffect">
                                  <p:stCondLst>
                                    <p:cond delay="0"/>
                                  </p:stCondLst>
                                  <p:childTnLst>
                                    <p:set>
                                      <p:cBhvr>
                                        <p:cTn id="43" dur="1" fill="hold">
                                          <p:stCondLst>
                                            <p:cond delay="0"/>
                                          </p:stCondLst>
                                        </p:cTn>
                                        <p:tgtEl>
                                          <p:spTgt spid="2"/>
                                        </p:tgtEl>
                                        <p:attrNameLst>
                                          <p:attrName>style.visibility</p:attrName>
                                        </p:attrNameLst>
                                      </p:cBhvr>
                                      <p:to>
                                        <p:strVal val="visible"/>
                                      </p:to>
                                    </p:set>
                                    <p:animEffect transition="in" filter="wipe(left)">
                                      <p:cBhvr>
                                        <p:cTn id="44" dur="1000"/>
                                        <p:tgtEl>
                                          <p:spTgt spid="2"/>
                                        </p:tgtEl>
                                      </p:cBhvr>
                                    </p:animEffect>
                                  </p:childTnLst>
                                </p:cTn>
                              </p:par>
                              <p:par>
                                <p:cTn id="45" presetID="2" presetClass="entr" presetSubtype="8" fill="hold" nodeType="withEffect">
                                  <p:stCondLst>
                                    <p:cond delay="0"/>
                                  </p:stCondLst>
                                  <p:childTnLst>
                                    <p:set>
                                      <p:cBhvr>
                                        <p:cTn id="46" dur="1" fill="hold">
                                          <p:stCondLst>
                                            <p:cond delay="0"/>
                                          </p:stCondLst>
                                        </p:cTn>
                                        <p:tgtEl>
                                          <p:spTgt spid="3"/>
                                        </p:tgtEl>
                                        <p:attrNameLst>
                                          <p:attrName>style.visibility</p:attrName>
                                        </p:attrNameLst>
                                      </p:cBhvr>
                                      <p:to>
                                        <p:strVal val="visible"/>
                                      </p:to>
                                    </p:set>
                                    <p:anim calcmode="lin" valueType="num">
                                      <p:cBhvr additive="base">
                                        <p:cTn id="47" dur="1000" fill="hold"/>
                                        <p:tgtEl>
                                          <p:spTgt spid="3"/>
                                        </p:tgtEl>
                                        <p:attrNameLst>
                                          <p:attrName>ppt_x</p:attrName>
                                        </p:attrNameLst>
                                      </p:cBhvr>
                                      <p:tavLst>
                                        <p:tav tm="0">
                                          <p:val>
                                            <p:strVal val="0-#ppt_w/2"/>
                                          </p:val>
                                        </p:tav>
                                        <p:tav tm="100000">
                                          <p:val>
                                            <p:strVal val="#ppt_x"/>
                                          </p:val>
                                        </p:tav>
                                      </p:tavLst>
                                    </p:anim>
                                    <p:anim calcmode="lin" valueType="num">
                                      <p:cBhvr additive="base">
                                        <p:cTn id="48" dur="1000" fill="hold"/>
                                        <p:tgtEl>
                                          <p:spTgt spid="3"/>
                                        </p:tgtEl>
                                        <p:attrNameLst>
                                          <p:attrName>ppt_y</p:attrName>
                                        </p:attrNameLst>
                                      </p:cBhvr>
                                      <p:tavLst>
                                        <p:tav tm="0">
                                          <p:val>
                                            <p:strVal val="#ppt_y"/>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35"/>
                                        </p:tgtEl>
                                        <p:attrNameLst>
                                          <p:attrName>style.visibility</p:attrName>
                                        </p:attrNameLst>
                                      </p:cBhvr>
                                      <p:to>
                                        <p:strVal val="visible"/>
                                      </p:to>
                                    </p:set>
                                    <p:animEffect transition="in" filter="fade">
                                      <p:cBhvr>
                                        <p:cTn id="52" dur="1000"/>
                                        <p:tgtEl>
                                          <p:spTgt spid="35"/>
                                        </p:tgtEl>
                                      </p:cBhvr>
                                    </p:animEffect>
                                    <p:anim calcmode="lin" valueType="num">
                                      <p:cBhvr>
                                        <p:cTn id="53" dur="1000" fill="hold"/>
                                        <p:tgtEl>
                                          <p:spTgt spid="35"/>
                                        </p:tgtEl>
                                        <p:attrNameLst>
                                          <p:attrName>ppt_x</p:attrName>
                                        </p:attrNameLst>
                                      </p:cBhvr>
                                      <p:tavLst>
                                        <p:tav tm="0">
                                          <p:val>
                                            <p:strVal val="#ppt_x"/>
                                          </p:val>
                                        </p:tav>
                                        <p:tav tm="100000">
                                          <p:val>
                                            <p:strVal val="#ppt_x"/>
                                          </p:val>
                                        </p:tav>
                                      </p:tavLst>
                                    </p:anim>
                                    <p:anim calcmode="lin" valueType="num">
                                      <p:cBhvr>
                                        <p:cTn id="54" dur="1000" fill="hold"/>
                                        <p:tgtEl>
                                          <p:spTgt spid="35"/>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22" presetClass="entr" presetSubtype="8" fill="hold" grpId="0" nodeType="after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wipe(left)">
                                      <p:cBhvr>
                                        <p:cTn id="58" dur="1000"/>
                                        <p:tgtEl>
                                          <p:spTgt spid="10"/>
                                        </p:tgtEl>
                                      </p:cBhvr>
                                    </p:animEffect>
                                  </p:childTnLst>
                                </p:cTn>
                              </p:par>
                              <p:par>
                                <p:cTn id="59" presetID="2" presetClass="entr" presetSubtype="8" fill="hold" nodeType="with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additive="base">
                                        <p:cTn id="61" dur="1000" fill="hold"/>
                                        <p:tgtEl>
                                          <p:spTgt spid="11"/>
                                        </p:tgtEl>
                                        <p:attrNameLst>
                                          <p:attrName>ppt_x</p:attrName>
                                        </p:attrNameLst>
                                      </p:cBhvr>
                                      <p:tavLst>
                                        <p:tav tm="0">
                                          <p:val>
                                            <p:strVal val="0-#ppt_w/2"/>
                                          </p:val>
                                        </p:tav>
                                        <p:tav tm="100000">
                                          <p:val>
                                            <p:strVal val="#ppt_x"/>
                                          </p:val>
                                        </p:tav>
                                      </p:tavLst>
                                    </p:anim>
                                    <p:anim calcmode="lin" valueType="num">
                                      <p:cBhvr additive="base">
                                        <p:cTn id="62" dur="1000" fill="hold"/>
                                        <p:tgtEl>
                                          <p:spTgt spid="11"/>
                                        </p:tgtEl>
                                        <p:attrNameLst>
                                          <p:attrName>ppt_y</p:attrName>
                                        </p:attrNameLst>
                                      </p:cBhvr>
                                      <p:tavLst>
                                        <p:tav tm="0">
                                          <p:val>
                                            <p:strVal val="#ppt_y"/>
                                          </p:val>
                                        </p:tav>
                                        <p:tav tm="100000">
                                          <p:val>
                                            <p:strVal val="#ppt_y"/>
                                          </p:val>
                                        </p:tav>
                                      </p:tavLst>
                                    </p:anim>
                                  </p:childTnLst>
                                </p:cTn>
                              </p:par>
                            </p:childTnLst>
                          </p:cTn>
                        </p:par>
                        <p:par>
                          <p:cTn id="63" fill="hold">
                            <p:stCondLst>
                              <p:cond delay="8000"/>
                            </p:stCondLst>
                            <p:childTnLst>
                              <p:par>
                                <p:cTn id="64" presetID="42" presetClass="entr" presetSubtype="0" fill="hold" grpId="0" nodeType="afterEffect">
                                  <p:stCondLst>
                                    <p:cond delay="0"/>
                                  </p:stCondLst>
                                  <p:childTnLst>
                                    <p:set>
                                      <p:cBhvr>
                                        <p:cTn id="65" dur="1" fill="hold">
                                          <p:stCondLst>
                                            <p:cond delay="0"/>
                                          </p:stCondLst>
                                        </p:cTn>
                                        <p:tgtEl>
                                          <p:spTgt spid="36"/>
                                        </p:tgtEl>
                                        <p:attrNameLst>
                                          <p:attrName>style.visibility</p:attrName>
                                        </p:attrNameLst>
                                      </p:cBhvr>
                                      <p:to>
                                        <p:strVal val="visible"/>
                                      </p:to>
                                    </p:set>
                                    <p:animEffect transition="in" filter="fade">
                                      <p:cBhvr>
                                        <p:cTn id="66" dur="1000"/>
                                        <p:tgtEl>
                                          <p:spTgt spid="36"/>
                                        </p:tgtEl>
                                      </p:cBhvr>
                                    </p:animEffect>
                                    <p:anim calcmode="lin" valueType="num">
                                      <p:cBhvr>
                                        <p:cTn id="67" dur="1000" fill="hold"/>
                                        <p:tgtEl>
                                          <p:spTgt spid="36"/>
                                        </p:tgtEl>
                                        <p:attrNameLst>
                                          <p:attrName>ppt_x</p:attrName>
                                        </p:attrNameLst>
                                      </p:cBhvr>
                                      <p:tavLst>
                                        <p:tav tm="0">
                                          <p:val>
                                            <p:strVal val="#ppt_x"/>
                                          </p:val>
                                        </p:tav>
                                        <p:tav tm="100000">
                                          <p:val>
                                            <p:strVal val="#ppt_x"/>
                                          </p:val>
                                        </p:tav>
                                      </p:tavLst>
                                    </p:anim>
                                    <p:anim calcmode="lin" valueType="num">
                                      <p:cBhvr>
                                        <p:cTn id="68" dur="1000" fill="hold"/>
                                        <p:tgtEl>
                                          <p:spTgt spid="36"/>
                                        </p:tgtEl>
                                        <p:attrNameLst>
                                          <p:attrName>ppt_y</p:attrName>
                                        </p:attrNameLst>
                                      </p:cBhvr>
                                      <p:tavLst>
                                        <p:tav tm="0">
                                          <p:val>
                                            <p:strVal val="#ppt_y+.1"/>
                                          </p:val>
                                        </p:tav>
                                        <p:tav tm="100000">
                                          <p:val>
                                            <p:strVal val="#ppt_y"/>
                                          </p:val>
                                        </p:tav>
                                      </p:tavLst>
                                    </p:anim>
                                  </p:childTnLst>
                                </p:cTn>
                              </p:par>
                            </p:childTnLst>
                          </p:cTn>
                        </p:par>
                        <p:par>
                          <p:cTn id="69" fill="hold">
                            <p:stCondLst>
                              <p:cond delay="9000"/>
                            </p:stCondLst>
                            <p:childTnLst>
                              <p:par>
                                <p:cTn id="70" presetID="22" presetClass="entr" presetSubtype="8" fill="hold" grpId="0" nodeType="afterEffect">
                                  <p:stCondLst>
                                    <p:cond delay="0"/>
                                  </p:stCondLst>
                                  <p:childTnLst>
                                    <p:set>
                                      <p:cBhvr>
                                        <p:cTn id="71" dur="1" fill="hold">
                                          <p:stCondLst>
                                            <p:cond delay="0"/>
                                          </p:stCondLst>
                                        </p:cTn>
                                        <p:tgtEl>
                                          <p:spTgt spid="14"/>
                                        </p:tgtEl>
                                        <p:attrNameLst>
                                          <p:attrName>style.visibility</p:attrName>
                                        </p:attrNameLst>
                                      </p:cBhvr>
                                      <p:to>
                                        <p:strVal val="visible"/>
                                      </p:to>
                                    </p:set>
                                    <p:animEffect transition="in" filter="wipe(left)">
                                      <p:cBhvr>
                                        <p:cTn id="72" dur="1000"/>
                                        <p:tgtEl>
                                          <p:spTgt spid="14"/>
                                        </p:tgtEl>
                                      </p:cBhvr>
                                    </p:animEffect>
                                  </p:childTnLst>
                                </p:cTn>
                              </p:par>
                              <p:par>
                                <p:cTn id="73" presetID="2" presetClass="entr" presetSubtype="8" fill="hold" nodeType="with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additive="base">
                                        <p:cTn id="75" dur="1000" fill="hold"/>
                                        <p:tgtEl>
                                          <p:spTgt spid="15"/>
                                        </p:tgtEl>
                                        <p:attrNameLst>
                                          <p:attrName>ppt_x</p:attrName>
                                        </p:attrNameLst>
                                      </p:cBhvr>
                                      <p:tavLst>
                                        <p:tav tm="0">
                                          <p:val>
                                            <p:strVal val="0-#ppt_w/2"/>
                                          </p:val>
                                        </p:tav>
                                        <p:tav tm="100000">
                                          <p:val>
                                            <p:strVal val="#ppt_x"/>
                                          </p:val>
                                        </p:tav>
                                      </p:tavLst>
                                    </p:anim>
                                    <p:anim calcmode="lin" valueType="num">
                                      <p:cBhvr additive="base">
                                        <p:cTn id="76" dur="1000" fill="hold"/>
                                        <p:tgtEl>
                                          <p:spTgt spid="15"/>
                                        </p:tgtEl>
                                        <p:attrNameLst>
                                          <p:attrName>ppt_y</p:attrName>
                                        </p:attrNameLst>
                                      </p:cBhvr>
                                      <p:tavLst>
                                        <p:tav tm="0">
                                          <p:val>
                                            <p:strVal val="#ppt_y"/>
                                          </p:val>
                                        </p:tav>
                                        <p:tav tm="100000">
                                          <p:val>
                                            <p:strVal val="#ppt_y"/>
                                          </p:val>
                                        </p:tav>
                                      </p:tavLst>
                                    </p:anim>
                                  </p:childTnLst>
                                </p:cTn>
                              </p:par>
                            </p:childTnLst>
                          </p:cTn>
                        </p:par>
                        <p:par>
                          <p:cTn id="77" fill="hold">
                            <p:stCondLst>
                              <p:cond delay="10000"/>
                            </p:stCondLst>
                            <p:childTnLst>
                              <p:par>
                                <p:cTn id="78" presetID="42" presetClass="entr" presetSubtype="0"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fade">
                                      <p:cBhvr>
                                        <p:cTn id="80" dur="1000"/>
                                        <p:tgtEl>
                                          <p:spTgt spid="37"/>
                                        </p:tgtEl>
                                      </p:cBhvr>
                                    </p:animEffect>
                                    <p:anim calcmode="lin" valueType="num">
                                      <p:cBhvr>
                                        <p:cTn id="81" dur="1000" fill="hold"/>
                                        <p:tgtEl>
                                          <p:spTgt spid="37"/>
                                        </p:tgtEl>
                                        <p:attrNameLst>
                                          <p:attrName>ppt_x</p:attrName>
                                        </p:attrNameLst>
                                      </p:cBhvr>
                                      <p:tavLst>
                                        <p:tav tm="0">
                                          <p:val>
                                            <p:strVal val="#ppt_x"/>
                                          </p:val>
                                        </p:tav>
                                        <p:tav tm="100000">
                                          <p:val>
                                            <p:strVal val="#ppt_x"/>
                                          </p:val>
                                        </p:tav>
                                      </p:tavLst>
                                    </p:anim>
                                    <p:anim calcmode="lin" valueType="num">
                                      <p:cBhvr>
                                        <p:cTn id="82" dur="1000" fill="hold"/>
                                        <p:tgtEl>
                                          <p:spTgt spid="37"/>
                                        </p:tgtEl>
                                        <p:attrNameLst>
                                          <p:attrName>ppt_y</p:attrName>
                                        </p:attrNameLst>
                                      </p:cBhvr>
                                      <p:tavLst>
                                        <p:tav tm="0">
                                          <p:val>
                                            <p:strVal val="#ppt_y+.1"/>
                                          </p:val>
                                        </p:tav>
                                        <p:tav tm="100000">
                                          <p:val>
                                            <p:strVal val="#ppt_y"/>
                                          </p:val>
                                        </p:tav>
                                      </p:tavLst>
                                    </p:anim>
                                  </p:childTnLst>
                                </p:cTn>
                              </p:par>
                            </p:childTnLst>
                          </p:cTn>
                        </p:par>
                        <p:par>
                          <p:cTn id="83" fill="hold">
                            <p:stCondLst>
                              <p:cond delay="11000"/>
                            </p:stCondLst>
                            <p:childTnLst>
                              <p:par>
                                <p:cTn id="84" presetID="22" presetClass="entr" presetSubtype="8"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Effect transition="in" filter="wipe(left)">
                                      <p:cBhvr>
                                        <p:cTn id="86" dur="1000"/>
                                        <p:tgtEl>
                                          <p:spTgt spid="18"/>
                                        </p:tgtEl>
                                      </p:cBhvr>
                                    </p:animEffect>
                                  </p:childTnLst>
                                </p:cTn>
                              </p:par>
                              <p:par>
                                <p:cTn id="87" presetID="2" presetClass="entr" presetSubtype="8" fill="hold" nodeType="with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additive="base">
                                        <p:cTn id="89" dur="1000" fill="hold"/>
                                        <p:tgtEl>
                                          <p:spTgt spid="19"/>
                                        </p:tgtEl>
                                        <p:attrNameLst>
                                          <p:attrName>ppt_x</p:attrName>
                                        </p:attrNameLst>
                                      </p:cBhvr>
                                      <p:tavLst>
                                        <p:tav tm="0">
                                          <p:val>
                                            <p:strVal val="0-#ppt_w/2"/>
                                          </p:val>
                                        </p:tav>
                                        <p:tav tm="100000">
                                          <p:val>
                                            <p:strVal val="#ppt_x"/>
                                          </p:val>
                                        </p:tav>
                                      </p:tavLst>
                                    </p:anim>
                                    <p:anim calcmode="lin" valueType="num">
                                      <p:cBhvr additive="base">
                                        <p:cTn id="90" dur="1000" fill="hold"/>
                                        <p:tgtEl>
                                          <p:spTgt spid="19"/>
                                        </p:tgtEl>
                                        <p:attrNameLst>
                                          <p:attrName>ppt_y</p:attrName>
                                        </p:attrNameLst>
                                      </p:cBhvr>
                                      <p:tavLst>
                                        <p:tav tm="0">
                                          <p:val>
                                            <p:strVal val="#ppt_y"/>
                                          </p:val>
                                        </p:tav>
                                        <p:tav tm="100000">
                                          <p:val>
                                            <p:strVal val="#ppt_y"/>
                                          </p:val>
                                        </p:tav>
                                      </p:tavLst>
                                    </p:anim>
                                  </p:childTnLst>
                                </p:cTn>
                              </p:par>
                            </p:childTnLst>
                          </p:cTn>
                        </p:par>
                        <p:par>
                          <p:cTn id="91" fill="hold">
                            <p:stCondLst>
                              <p:cond delay="12000"/>
                            </p:stCondLst>
                            <p:childTnLst>
                              <p:par>
                                <p:cTn id="92" presetID="42" presetClass="entr" presetSubtype="0" fill="hold" grpId="0" nodeType="afterEffect">
                                  <p:stCondLst>
                                    <p:cond delay="0"/>
                                  </p:stCondLst>
                                  <p:childTnLst>
                                    <p:set>
                                      <p:cBhvr>
                                        <p:cTn id="93" dur="1" fill="hold">
                                          <p:stCondLst>
                                            <p:cond delay="0"/>
                                          </p:stCondLst>
                                        </p:cTn>
                                        <p:tgtEl>
                                          <p:spTgt spid="38"/>
                                        </p:tgtEl>
                                        <p:attrNameLst>
                                          <p:attrName>style.visibility</p:attrName>
                                        </p:attrNameLst>
                                      </p:cBhvr>
                                      <p:to>
                                        <p:strVal val="visible"/>
                                      </p:to>
                                    </p:set>
                                    <p:animEffect transition="in" filter="fade">
                                      <p:cBhvr>
                                        <p:cTn id="94" dur="1000"/>
                                        <p:tgtEl>
                                          <p:spTgt spid="38"/>
                                        </p:tgtEl>
                                      </p:cBhvr>
                                    </p:animEffect>
                                    <p:anim calcmode="lin" valueType="num">
                                      <p:cBhvr>
                                        <p:cTn id="95" dur="1000" fill="hold"/>
                                        <p:tgtEl>
                                          <p:spTgt spid="38"/>
                                        </p:tgtEl>
                                        <p:attrNameLst>
                                          <p:attrName>ppt_x</p:attrName>
                                        </p:attrNameLst>
                                      </p:cBhvr>
                                      <p:tavLst>
                                        <p:tav tm="0">
                                          <p:val>
                                            <p:strVal val="#ppt_x"/>
                                          </p:val>
                                        </p:tav>
                                        <p:tav tm="100000">
                                          <p:val>
                                            <p:strVal val="#ppt_x"/>
                                          </p:val>
                                        </p:tav>
                                      </p:tavLst>
                                    </p:anim>
                                    <p:anim calcmode="lin" valueType="num">
                                      <p:cBhvr>
                                        <p:cTn id="96" dur="1000" fill="hold"/>
                                        <p:tgtEl>
                                          <p:spTgt spid="38"/>
                                        </p:tgtEl>
                                        <p:attrNameLst>
                                          <p:attrName>ppt_y</p:attrName>
                                        </p:attrNameLst>
                                      </p:cBhvr>
                                      <p:tavLst>
                                        <p:tav tm="0">
                                          <p:val>
                                            <p:strVal val="#ppt_y+.1"/>
                                          </p:val>
                                        </p:tav>
                                        <p:tav tm="100000">
                                          <p:val>
                                            <p:strVal val="#ppt_y"/>
                                          </p:val>
                                        </p:tav>
                                      </p:tavLst>
                                    </p:anim>
                                  </p:childTnLst>
                                </p:cTn>
                              </p:par>
                            </p:childTnLst>
                          </p:cTn>
                        </p:par>
                        <p:par>
                          <p:cTn id="97" fill="hold">
                            <p:stCondLst>
                              <p:cond delay="13000"/>
                            </p:stCondLst>
                            <p:childTnLst>
                              <p:par>
                                <p:cTn id="98" presetID="22" presetClass="entr" presetSubtype="8" fill="hold" grpId="0" nodeType="afterEffect">
                                  <p:stCondLst>
                                    <p:cond delay="0"/>
                                  </p:stCondLst>
                                  <p:childTnLst>
                                    <p:set>
                                      <p:cBhvr>
                                        <p:cTn id="99" dur="1" fill="hold">
                                          <p:stCondLst>
                                            <p:cond delay="0"/>
                                          </p:stCondLst>
                                        </p:cTn>
                                        <p:tgtEl>
                                          <p:spTgt spid="22"/>
                                        </p:tgtEl>
                                        <p:attrNameLst>
                                          <p:attrName>style.visibility</p:attrName>
                                        </p:attrNameLst>
                                      </p:cBhvr>
                                      <p:to>
                                        <p:strVal val="visible"/>
                                      </p:to>
                                    </p:set>
                                    <p:animEffect transition="in" filter="wipe(left)">
                                      <p:cBhvr>
                                        <p:cTn id="100" dur="1000"/>
                                        <p:tgtEl>
                                          <p:spTgt spid="22"/>
                                        </p:tgtEl>
                                      </p:cBhvr>
                                    </p:animEffect>
                                  </p:childTnLst>
                                </p:cTn>
                              </p:par>
                              <p:par>
                                <p:cTn id="101" presetID="2" presetClass="entr" presetSubtype="8" fill="hold" nodeType="withEffect">
                                  <p:stCondLst>
                                    <p:cond delay="0"/>
                                  </p:stCondLst>
                                  <p:childTnLst>
                                    <p:set>
                                      <p:cBhvr>
                                        <p:cTn id="102" dur="1" fill="hold">
                                          <p:stCondLst>
                                            <p:cond delay="0"/>
                                          </p:stCondLst>
                                        </p:cTn>
                                        <p:tgtEl>
                                          <p:spTgt spid="23"/>
                                        </p:tgtEl>
                                        <p:attrNameLst>
                                          <p:attrName>style.visibility</p:attrName>
                                        </p:attrNameLst>
                                      </p:cBhvr>
                                      <p:to>
                                        <p:strVal val="visible"/>
                                      </p:to>
                                    </p:set>
                                    <p:anim calcmode="lin" valueType="num">
                                      <p:cBhvr additive="base">
                                        <p:cTn id="103" dur="1000" fill="hold"/>
                                        <p:tgtEl>
                                          <p:spTgt spid="23"/>
                                        </p:tgtEl>
                                        <p:attrNameLst>
                                          <p:attrName>ppt_x</p:attrName>
                                        </p:attrNameLst>
                                      </p:cBhvr>
                                      <p:tavLst>
                                        <p:tav tm="0">
                                          <p:val>
                                            <p:strVal val="0-#ppt_w/2"/>
                                          </p:val>
                                        </p:tav>
                                        <p:tav tm="100000">
                                          <p:val>
                                            <p:strVal val="#ppt_x"/>
                                          </p:val>
                                        </p:tav>
                                      </p:tavLst>
                                    </p:anim>
                                    <p:anim calcmode="lin" valueType="num">
                                      <p:cBhvr additive="base">
                                        <p:cTn id="104" dur="1000" fill="hold"/>
                                        <p:tgtEl>
                                          <p:spTgt spid="23"/>
                                        </p:tgtEl>
                                        <p:attrNameLst>
                                          <p:attrName>ppt_y</p:attrName>
                                        </p:attrNameLst>
                                      </p:cBhvr>
                                      <p:tavLst>
                                        <p:tav tm="0">
                                          <p:val>
                                            <p:strVal val="#ppt_y"/>
                                          </p:val>
                                        </p:tav>
                                        <p:tav tm="100000">
                                          <p:val>
                                            <p:strVal val="#ppt_y"/>
                                          </p:val>
                                        </p:tav>
                                      </p:tavLst>
                                    </p:anim>
                                  </p:childTnLst>
                                </p:cTn>
                              </p:par>
                            </p:childTnLst>
                          </p:cTn>
                        </p:par>
                        <p:par>
                          <p:cTn id="105" fill="hold">
                            <p:stCondLst>
                              <p:cond delay="14000"/>
                            </p:stCondLst>
                            <p:childTnLst>
                              <p:par>
                                <p:cTn id="106" presetID="42" presetClass="entr" presetSubtype="0" fill="hold" grpId="0" nodeType="afterEffect">
                                  <p:stCondLst>
                                    <p:cond delay="0"/>
                                  </p:stCondLst>
                                  <p:childTnLst>
                                    <p:set>
                                      <p:cBhvr>
                                        <p:cTn id="107" dur="1" fill="hold">
                                          <p:stCondLst>
                                            <p:cond delay="0"/>
                                          </p:stCondLst>
                                        </p:cTn>
                                        <p:tgtEl>
                                          <p:spTgt spid="39"/>
                                        </p:tgtEl>
                                        <p:attrNameLst>
                                          <p:attrName>style.visibility</p:attrName>
                                        </p:attrNameLst>
                                      </p:cBhvr>
                                      <p:to>
                                        <p:strVal val="visible"/>
                                      </p:to>
                                    </p:set>
                                    <p:animEffect transition="in" filter="fade">
                                      <p:cBhvr>
                                        <p:cTn id="108" dur="1000"/>
                                        <p:tgtEl>
                                          <p:spTgt spid="39"/>
                                        </p:tgtEl>
                                      </p:cBhvr>
                                    </p:animEffect>
                                    <p:anim calcmode="lin" valueType="num">
                                      <p:cBhvr>
                                        <p:cTn id="109" dur="1000" fill="hold"/>
                                        <p:tgtEl>
                                          <p:spTgt spid="39"/>
                                        </p:tgtEl>
                                        <p:attrNameLst>
                                          <p:attrName>ppt_x</p:attrName>
                                        </p:attrNameLst>
                                      </p:cBhvr>
                                      <p:tavLst>
                                        <p:tav tm="0">
                                          <p:val>
                                            <p:strVal val="#ppt_x"/>
                                          </p:val>
                                        </p:tav>
                                        <p:tav tm="100000">
                                          <p:val>
                                            <p:strVal val="#ppt_x"/>
                                          </p:val>
                                        </p:tav>
                                      </p:tavLst>
                                    </p:anim>
                                    <p:anim calcmode="lin" valueType="num">
                                      <p:cBhvr>
                                        <p:cTn id="110" dur="1000" fill="hold"/>
                                        <p:tgtEl>
                                          <p:spTgt spid="39"/>
                                        </p:tgtEl>
                                        <p:attrNameLst>
                                          <p:attrName>ppt_y</p:attrName>
                                        </p:attrNameLst>
                                      </p:cBhvr>
                                      <p:tavLst>
                                        <p:tav tm="0">
                                          <p:val>
                                            <p:strVal val="#ppt_y+.1"/>
                                          </p:val>
                                        </p:tav>
                                        <p:tav tm="100000">
                                          <p:val>
                                            <p:strVal val="#ppt_y"/>
                                          </p:val>
                                        </p:tav>
                                      </p:tavLst>
                                    </p:anim>
                                  </p:childTnLst>
                                </p:cTn>
                              </p:par>
                            </p:childTnLst>
                          </p:cTn>
                        </p:par>
                        <p:par>
                          <p:cTn id="111" fill="hold">
                            <p:stCondLst>
                              <p:cond delay="15000"/>
                            </p:stCondLst>
                            <p:childTnLst>
                              <p:par>
                                <p:cTn id="112" presetID="22" presetClass="entr" presetSubtype="8" fill="hold" grpId="0" nodeType="afterEffect">
                                  <p:stCondLst>
                                    <p:cond delay="0"/>
                                  </p:stCondLst>
                                  <p:childTnLst>
                                    <p:set>
                                      <p:cBhvr>
                                        <p:cTn id="113" dur="1" fill="hold">
                                          <p:stCondLst>
                                            <p:cond delay="0"/>
                                          </p:stCondLst>
                                        </p:cTn>
                                        <p:tgtEl>
                                          <p:spTgt spid="26"/>
                                        </p:tgtEl>
                                        <p:attrNameLst>
                                          <p:attrName>style.visibility</p:attrName>
                                        </p:attrNameLst>
                                      </p:cBhvr>
                                      <p:to>
                                        <p:strVal val="visible"/>
                                      </p:to>
                                    </p:set>
                                    <p:animEffect transition="in" filter="wipe(left)">
                                      <p:cBhvr>
                                        <p:cTn id="114" dur="1000"/>
                                        <p:tgtEl>
                                          <p:spTgt spid="26"/>
                                        </p:tgtEl>
                                      </p:cBhvr>
                                    </p:animEffect>
                                  </p:childTnLst>
                                </p:cTn>
                              </p:par>
                              <p:par>
                                <p:cTn id="115" presetID="2" presetClass="entr" presetSubtype="8" fill="hold" nodeType="withEffect">
                                  <p:stCondLst>
                                    <p:cond delay="0"/>
                                  </p:stCondLst>
                                  <p:childTnLst>
                                    <p:set>
                                      <p:cBhvr>
                                        <p:cTn id="116" dur="1" fill="hold">
                                          <p:stCondLst>
                                            <p:cond delay="0"/>
                                          </p:stCondLst>
                                        </p:cTn>
                                        <p:tgtEl>
                                          <p:spTgt spid="27"/>
                                        </p:tgtEl>
                                        <p:attrNameLst>
                                          <p:attrName>style.visibility</p:attrName>
                                        </p:attrNameLst>
                                      </p:cBhvr>
                                      <p:to>
                                        <p:strVal val="visible"/>
                                      </p:to>
                                    </p:set>
                                    <p:anim calcmode="lin" valueType="num">
                                      <p:cBhvr additive="base">
                                        <p:cTn id="117" dur="1000" fill="hold"/>
                                        <p:tgtEl>
                                          <p:spTgt spid="27"/>
                                        </p:tgtEl>
                                        <p:attrNameLst>
                                          <p:attrName>ppt_x</p:attrName>
                                        </p:attrNameLst>
                                      </p:cBhvr>
                                      <p:tavLst>
                                        <p:tav tm="0">
                                          <p:val>
                                            <p:strVal val="0-#ppt_w/2"/>
                                          </p:val>
                                        </p:tav>
                                        <p:tav tm="100000">
                                          <p:val>
                                            <p:strVal val="#ppt_x"/>
                                          </p:val>
                                        </p:tav>
                                      </p:tavLst>
                                    </p:anim>
                                    <p:anim calcmode="lin" valueType="num">
                                      <p:cBhvr additive="base">
                                        <p:cTn id="118" dur="1000" fill="hold"/>
                                        <p:tgtEl>
                                          <p:spTgt spid="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animBg="1"/>
      <p:bldP spid="14" grpId="0" animBg="1"/>
      <p:bldP spid="18" grpId="0" animBg="1"/>
      <p:bldP spid="22" grpId="0" animBg="1"/>
      <p:bldP spid="26" grpId="0" animBg="1"/>
      <p:bldP spid="34" grpId="0"/>
      <p:bldP spid="35" grpId="0"/>
      <p:bldP spid="36" grpId="0"/>
      <p:bldP spid="37" grpId="0"/>
      <p:bldP spid="38" grpId="0"/>
      <p:bldP spid="39" grpId="0"/>
      <p:bldP spid="41" grpId="0"/>
    </p:bldLst>
  </p:timing>
</p:sld>
</file>

<file path=ppt/slides/slide10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5" name="Rectangle: Rounded Corners 24">
            <a:extLst>
              <a:ext uri="{FF2B5EF4-FFF2-40B4-BE49-F238E27FC236}">
                <a16:creationId xmlns:a16="http://schemas.microsoft.com/office/drawing/2014/main" id="{98DA3552-5C38-46D2-8F17-934D0ACB54A5}"/>
              </a:ext>
            </a:extLst>
          </p:cNvPr>
          <p:cNvSpPr/>
          <p:nvPr/>
        </p:nvSpPr>
        <p:spPr>
          <a:xfrm>
            <a:off x="7903657" y="5450211"/>
            <a:ext cx="2339972" cy="935989"/>
          </a:xfrm>
          <a:prstGeom prst="roundRect">
            <a:avLst/>
          </a:prstGeom>
          <a:solidFill>
            <a:srgbClr val="BFBFBF"/>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05BCA8AE-0EBE-4E3A-92A6-299BA805877D}"/>
              </a:ext>
            </a:extLst>
          </p:cNvPr>
          <p:cNvSpPr/>
          <p:nvPr/>
        </p:nvSpPr>
        <p:spPr>
          <a:xfrm>
            <a:off x="7932344" y="3979981"/>
            <a:ext cx="2339972" cy="935989"/>
          </a:xfrm>
          <a:prstGeom prst="roundRect">
            <a:avLst/>
          </a:prstGeom>
          <a:solidFill>
            <a:srgbClr val="7A7A7A"/>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Rounded Corners 31">
            <a:extLst>
              <a:ext uri="{FF2B5EF4-FFF2-40B4-BE49-F238E27FC236}">
                <a16:creationId xmlns:a16="http://schemas.microsoft.com/office/drawing/2014/main" id="{9EEDBCA5-9F95-4473-A424-287F6CD29F74}"/>
              </a:ext>
            </a:extLst>
          </p:cNvPr>
          <p:cNvSpPr/>
          <p:nvPr/>
        </p:nvSpPr>
        <p:spPr>
          <a:xfrm>
            <a:off x="1981257" y="3979981"/>
            <a:ext cx="2339972" cy="935989"/>
          </a:xfrm>
          <a:prstGeom prst="roundRect">
            <a:avLst/>
          </a:prstGeom>
          <a:solidFill>
            <a:srgbClr val="44546B"/>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Rounded Corners 52">
            <a:extLst>
              <a:ext uri="{FF2B5EF4-FFF2-40B4-BE49-F238E27FC236}">
                <a16:creationId xmlns:a16="http://schemas.microsoft.com/office/drawing/2014/main" id="{03006F90-6C67-4DB3-9455-8472010C2923}"/>
              </a:ext>
            </a:extLst>
          </p:cNvPr>
          <p:cNvSpPr/>
          <p:nvPr/>
        </p:nvSpPr>
        <p:spPr>
          <a:xfrm>
            <a:off x="7932344" y="2383724"/>
            <a:ext cx="2339972" cy="935989"/>
          </a:xfrm>
          <a:prstGeom prst="roundRect">
            <a:avLst/>
          </a:prstGeom>
          <a:solidFill>
            <a:srgbClr val="5C9AD3"/>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Rounded Corners 45">
            <a:extLst>
              <a:ext uri="{FF2B5EF4-FFF2-40B4-BE49-F238E27FC236}">
                <a16:creationId xmlns:a16="http://schemas.microsoft.com/office/drawing/2014/main" id="{F58C1C7A-E9A3-48BA-AC0B-E1A9000F0A13}"/>
              </a:ext>
            </a:extLst>
          </p:cNvPr>
          <p:cNvSpPr/>
          <p:nvPr/>
        </p:nvSpPr>
        <p:spPr>
          <a:xfrm>
            <a:off x="1981257" y="2383724"/>
            <a:ext cx="2339972" cy="935989"/>
          </a:xfrm>
          <a:prstGeom prst="roundRect">
            <a:avLst/>
          </a:prstGeom>
          <a:solidFill>
            <a:srgbClr val="FE4A1E"/>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4EE21342-5FA7-43D8-AC44-FAE767783B1A}"/>
              </a:ext>
            </a:extLst>
          </p:cNvPr>
          <p:cNvSpPr/>
          <p:nvPr/>
        </p:nvSpPr>
        <p:spPr>
          <a:xfrm rot="3559988" flipH="1">
            <a:off x="7243899" y="3050588"/>
            <a:ext cx="3659486" cy="5330711"/>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12700" dir="5400000" algn="t" rotWithShape="0">
              <a:prstClr val="black">
                <a:alpha val="3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7906FC0F-B808-447B-970D-DE923B7CE16B}"/>
              </a:ext>
            </a:extLst>
          </p:cNvPr>
          <p:cNvSpPr/>
          <p:nvPr/>
        </p:nvSpPr>
        <p:spPr>
          <a:xfrm rot="3559988" flipH="1">
            <a:off x="7272586" y="1580358"/>
            <a:ext cx="3659486" cy="5330711"/>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12700" dir="5400000" algn="t" rotWithShape="0">
              <a:prstClr val="black">
                <a:alpha val="3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Shape 46">
            <a:extLst>
              <a:ext uri="{FF2B5EF4-FFF2-40B4-BE49-F238E27FC236}">
                <a16:creationId xmlns:a16="http://schemas.microsoft.com/office/drawing/2014/main" id="{155D6F17-C605-496E-B926-F502E3F586D7}"/>
              </a:ext>
            </a:extLst>
          </p:cNvPr>
          <p:cNvSpPr/>
          <p:nvPr/>
        </p:nvSpPr>
        <p:spPr>
          <a:xfrm rot="3559988" flipH="1">
            <a:off x="1321499" y="-15899"/>
            <a:ext cx="3659486" cy="5330711"/>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12700" dir="5400000" algn="t" rotWithShape="0">
              <a:prstClr val="black">
                <a:alpha val="4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6945C5C3-3271-451A-8508-A82F2379122E}"/>
              </a:ext>
            </a:extLst>
          </p:cNvPr>
          <p:cNvSpPr/>
          <p:nvPr/>
        </p:nvSpPr>
        <p:spPr>
          <a:xfrm rot="3559988" flipH="1">
            <a:off x="1321499" y="1580358"/>
            <a:ext cx="3659486" cy="5330711"/>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12700" dir="5400000" algn="t" rotWithShape="0">
              <a:prstClr val="black">
                <a:alpha val="3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Freeform: Shape 53">
            <a:extLst>
              <a:ext uri="{FF2B5EF4-FFF2-40B4-BE49-F238E27FC236}">
                <a16:creationId xmlns:a16="http://schemas.microsoft.com/office/drawing/2014/main" id="{AA9029A7-805F-44D1-B381-87AFCF9085F5}"/>
              </a:ext>
            </a:extLst>
          </p:cNvPr>
          <p:cNvSpPr/>
          <p:nvPr/>
        </p:nvSpPr>
        <p:spPr>
          <a:xfrm rot="3559988" flipH="1">
            <a:off x="7272586" y="-15899"/>
            <a:ext cx="3659486" cy="5330711"/>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12700" dir="5400000" algn="t" rotWithShape="0">
              <a:prstClr val="black">
                <a:alpha val="3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5E8456ED-BE72-4BF8-B7DE-47B4973806A6}"/>
              </a:ext>
            </a:extLst>
          </p:cNvPr>
          <p:cNvSpPr/>
          <p:nvPr/>
        </p:nvSpPr>
        <p:spPr>
          <a:xfrm>
            <a:off x="1952570" y="5450211"/>
            <a:ext cx="2339972" cy="935989"/>
          </a:xfrm>
          <a:prstGeom prst="roundRect">
            <a:avLst/>
          </a:prstGeom>
          <a:solidFill>
            <a:srgbClr val="939393"/>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A1D5006-557E-4747-804E-8E0859B38C38}"/>
              </a:ext>
            </a:extLst>
          </p:cNvPr>
          <p:cNvSpPr/>
          <p:nvPr/>
        </p:nvSpPr>
        <p:spPr>
          <a:xfrm rot="3559988" flipH="1">
            <a:off x="1292812" y="3050588"/>
            <a:ext cx="3659486" cy="5330711"/>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12700" dir="5400000" algn="t" rotWithShape="0">
              <a:prstClr val="black">
                <a:alpha val="3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30374A60-FC4D-454C-95F1-D228060FD31C}"/>
              </a:ext>
            </a:extLst>
          </p:cNvPr>
          <p:cNvSpPr txBox="1"/>
          <p:nvPr/>
        </p:nvSpPr>
        <p:spPr>
          <a:xfrm>
            <a:off x="548587" y="5654278"/>
            <a:ext cx="1637981" cy="338554"/>
          </a:xfrm>
          <a:prstGeom prst="rect">
            <a:avLst/>
          </a:prstGeom>
          <a:noFill/>
        </p:spPr>
        <p:txBody>
          <a:bodyPr wrap="square" rtlCol="0">
            <a:spAutoFit/>
          </a:bodyPr>
          <a:lstStyle/>
          <a:p>
            <a:r>
              <a:rPr lang="en-US" sz="1600" dirty="0">
                <a:solidFill>
                  <a:srgbClr val="454545"/>
                </a:solidFill>
                <a:latin typeface="Bernard MT Condensed" panose="02050806060905020404" pitchFamily="18" charset="0"/>
              </a:rPr>
              <a:t>Lorem Ipsum 05</a:t>
            </a:r>
            <a:endParaRPr lang="en-US" sz="1600" dirty="0">
              <a:solidFill>
                <a:srgbClr val="454545"/>
              </a:solidFill>
              <a:latin typeface="Candara" panose="020E0502030303020204" pitchFamily="34" charset="0"/>
            </a:endParaRPr>
          </a:p>
        </p:txBody>
      </p:sp>
      <p:sp>
        <p:nvSpPr>
          <p:cNvPr id="14" name="TextBox 13">
            <a:extLst>
              <a:ext uri="{FF2B5EF4-FFF2-40B4-BE49-F238E27FC236}">
                <a16:creationId xmlns:a16="http://schemas.microsoft.com/office/drawing/2014/main" id="{8E7213FB-0F3D-42B8-A2A6-9A1BD5FA2687}"/>
              </a:ext>
            </a:extLst>
          </p:cNvPr>
          <p:cNvSpPr txBox="1"/>
          <p:nvPr/>
        </p:nvSpPr>
        <p:spPr>
          <a:xfrm>
            <a:off x="4118423" y="5396730"/>
            <a:ext cx="1825177" cy="806375"/>
          </a:xfrm>
          <a:prstGeom prst="rect">
            <a:avLst/>
          </a:prstGeom>
          <a:noFill/>
        </p:spPr>
        <p:txBody>
          <a:bodyPr wrap="square" rtlCol="0">
            <a:spAutoFit/>
          </a:bodyPr>
          <a:lstStyle/>
          <a:p>
            <a:pPr defTabSz="1219170">
              <a:spcBef>
                <a:spcPct val="20000"/>
              </a:spcBef>
              <a:defRPr/>
            </a:pPr>
            <a:r>
              <a:rPr lang="en-US" sz="1400" dirty="0">
                <a:solidFill>
                  <a:srgbClr val="454545"/>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000" dirty="0">
                <a:solidFill>
                  <a:srgbClr val="454545"/>
                </a:solidFill>
                <a:latin typeface="Candara" panose="020E0502030303020204" pitchFamily="34" charset="0"/>
              </a:rPr>
              <a:t>Lorem ipsum dolor sit amet, consectetur adipiscing elit, sed do eiusmod.</a:t>
            </a:r>
          </a:p>
        </p:txBody>
      </p:sp>
      <p:sp>
        <p:nvSpPr>
          <p:cNvPr id="15" name="TextBox 14">
            <a:extLst>
              <a:ext uri="{FF2B5EF4-FFF2-40B4-BE49-F238E27FC236}">
                <a16:creationId xmlns:a16="http://schemas.microsoft.com/office/drawing/2014/main" id="{1C3D8D05-D672-4B74-A255-6FF59F918EA3}"/>
              </a:ext>
            </a:extLst>
          </p:cNvPr>
          <p:cNvSpPr txBox="1"/>
          <p:nvPr/>
        </p:nvSpPr>
        <p:spPr>
          <a:xfrm>
            <a:off x="2733853" y="6022735"/>
            <a:ext cx="713275" cy="31509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5,329</a:t>
            </a:r>
          </a:p>
        </p:txBody>
      </p:sp>
      <p:sp>
        <p:nvSpPr>
          <p:cNvPr id="23" name="TextBox 22">
            <a:extLst>
              <a:ext uri="{FF2B5EF4-FFF2-40B4-BE49-F238E27FC236}">
                <a16:creationId xmlns:a16="http://schemas.microsoft.com/office/drawing/2014/main" id="{1EE8D702-8E9D-4906-8FC0-16AFC0DCAC08}"/>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6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5273AB77-58D9-444F-AFFB-E83E2868BE28}"/>
              </a:ext>
            </a:extLst>
          </p:cNvPr>
          <p:cNvSpPr txBox="1"/>
          <p:nvPr/>
        </p:nvSpPr>
        <p:spPr>
          <a:xfrm>
            <a:off x="6499674" y="5654278"/>
            <a:ext cx="1637981" cy="338554"/>
          </a:xfrm>
          <a:prstGeom prst="rect">
            <a:avLst/>
          </a:prstGeom>
          <a:noFill/>
        </p:spPr>
        <p:txBody>
          <a:bodyPr wrap="square" rtlCol="0">
            <a:spAutoFit/>
          </a:bodyPr>
          <a:lstStyle/>
          <a:p>
            <a:r>
              <a:rPr lang="en-US" sz="1600" dirty="0">
                <a:solidFill>
                  <a:srgbClr val="454545"/>
                </a:solidFill>
                <a:latin typeface="Bernard MT Condensed" panose="02050806060905020404" pitchFamily="18" charset="0"/>
              </a:rPr>
              <a:t>Lorem Ipsum 06</a:t>
            </a:r>
            <a:endParaRPr lang="en-US" sz="1600" dirty="0">
              <a:solidFill>
                <a:srgbClr val="454545"/>
              </a:solidFill>
              <a:latin typeface="Candara" panose="020E0502030303020204" pitchFamily="34" charset="0"/>
            </a:endParaRPr>
          </a:p>
        </p:txBody>
      </p:sp>
      <p:sp>
        <p:nvSpPr>
          <p:cNvPr id="28" name="TextBox 27">
            <a:extLst>
              <a:ext uri="{FF2B5EF4-FFF2-40B4-BE49-F238E27FC236}">
                <a16:creationId xmlns:a16="http://schemas.microsoft.com/office/drawing/2014/main" id="{398B4E89-EDC0-4C7A-8F49-C875F5CE875B}"/>
              </a:ext>
            </a:extLst>
          </p:cNvPr>
          <p:cNvSpPr txBox="1"/>
          <p:nvPr/>
        </p:nvSpPr>
        <p:spPr>
          <a:xfrm>
            <a:off x="10069510" y="5396730"/>
            <a:ext cx="1825177" cy="806375"/>
          </a:xfrm>
          <a:prstGeom prst="rect">
            <a:avLst/>
          </a:prstGeom>
          <a:noFill/>
        </p:spPr>
        <p:txBody>
          <a:bodyPr wrap="square" rtlCol="0">
            <a:spAutoFit/>
          </a:bodyPr>
          <a:lstStyle/>
          <a:p>
            <a:pPr defTabSz="1219170">
              <a:spcBef>
                <a:spcPct val="20000"/>
              </a:spcBef>
              <a:defRPr/>
            </a:pPr>
            <a:r>
              <a:rPr lang="en-US" sz="1400" dirty="0">
                <a:solidFill>
                  <a:srgbClr val="454545"/>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000" dirty="0">
                <a:solidFill>
                  <a:srgbClr val="454545"/>
                </a:solidFill>
                <a:latin typeface="Candara" panose="020E0502030303020204" pitchFamily="34" charset="0"/>
              </a:rPr>
              <a:t>Lorem ipsum dolor sit amet, consectetur adipiscing elit, sed do eiusmod.</a:t>
            </a:r>
          </a:p>
        </p:txBody>
      </p:sp>
      <p:sp>
        <p:nvSpPr>
          <p:cNvPr id="29" name="TextBox 28">
            <a:extLst>
              <a:ext uri="{FF2B5EF4-FFF2-40B4-BE49-F238E27FC236}">
                <a16:creationId xmlns:a16="http://schemas.microsoft.com/office/drawing/2014/main" id="{BFD473FA-9F00-4865-86CB-277D5C0044DF}"/>
              </a:ext>
            </a:extLst>
          </p:cNvPr>
          <p:cNvSpPr txBox="1"/>
          <p:nvPr/>
        </p:nvSpPr>
        <p:spPr>
          <a:xfrm>
            <a:off x="8684940" y="6022735"/>
            <a:ext cx="713275" cy="31509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5,329</a:t>
            </a:r>
          </a:p>
        </p:txBody>
      </p:sp>
      <p:sp>
        <p:nvSpPr>
          <p:cNvPr id="34" name="TextBox 33">
            <a:extLst>
              <a:ext uri="{FF2B5EF4-FFF2-40B4-BE49-F238E27FC236}">
                <a16:creationId xmlns:a16="http://schemas.microsoft.com/office/drawing/2014/main" id="{979D6793-7B2D-47B7-8A75-E93AF2B6AF03}"/>
              </a:ext>
            </a:extLst>
          </p:cNvPr>
          <p:cNvSpPr txBox="1"/>
          <p:nvPr/>
        </p:nvSpPr>
        <p:spPr>
          <a:xfrm>
            <a:off x="577274" y="4184048"/>
            <a:ext cx="1637981" cy="338554"/>
          </a:xfrm>
          <a:prstGeom prst="rect">
            <a:avLst/>
          </a:prstGeom>
          <a:noFill/>
        </p:spPr>
        <p:txBody>
          <a:bodyPr wrap="square" rtlCol="0">
            <a:spAutoFit/>
          </a:bodyPr>
          <a:lstStyle/>
          <a:p>
            <a:r>
              <a:rPr lang="en-US" sz="1600" dirty="0">
                <a:solidFill>
                  <a:srgbClr val="454545"/>
                </a:solidFill>
                <a:latin typeface="Bernard MT Condensed" panose="02050806060905020404" pitchFamily="18" charset="0"/>
              </a:rPr>
              <a:t>Lorem Ipsum 03</a:t>
            </a:r>
            <a:endParaRPr lang="en-US" sz="1600" dirty="0">
              <a:solidFill>
                <a:srgbClr val="454545"/>
              </a:solidFill>
              <a:latin typeface="Candara" panose="020E0502030303020204" pitchFamily="34" charset="0"/>
            </a:endParaRPr>
          </a:p>
        </p:txBody>
      </p:sp>
      <p:sp>
        <p:nvSpPr>
          <p:cNvPr id="35" name="TextBox 34">
            <a:extLst>
              <a:ext uri="{FF2B5EF4-FFF2-40B4-BE49-F238E27FC236}">
                <a16:creationId xmlns:a16="http://schemas.microsoft.com/office/drawing/2014/main" id="{B13253BA-3B2B-4F2C-B562-D9BD7DA5CFD0}"/>
              </a:ext>
            </a:extLst>
          </p:cNvPr>
          <p:cNvSpPr txBox="1"/>
          <p:nvPr/>
        </p:nvSpPr>
        <p:spPr>
          <a:xfrm>
            <a:off x="4147110" y="3926500"/>
            <a:ext cx="1825177" cy="806375"/>
          </a:xfrm>
          <a:prstGeom prst="rect">
            <a:avLst/>
          </a:prstGeom>
          <a:noFill/>
        </p:spPr>
        <p:txBody>
          <a:bodyPr wrap="square" rtlCol="0">
            <a:spAutoFit/>
          </a:bodyPr>
          <a:lstStyle/>
          <a:p>
            <a:pPr defTabSz="1219170">
              <a:spcBef>
                <a:spcPct val="20000"/>
              </a:spcBef>
              <a:defRPr/>
            </a:pPr>
            <a:r>
              <a:rPr lang="en-US" sz="1400" dirty="0">
                <a:solidFill>
                  <a:srgbClr val="454545"/>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000" dirty="0">
                <a:solidFill>
                  <a:srgbClr val="454545"/>
                </a:solidFill>
                <a:latin typeface="Candara" panose="020E0502030303020204" pitchFamily="34" charset="0"/>
              </a:rPr>
              <a:t>Lorem ipsum dolor sit amet, consectetur adipiscing elit, sed do eiusmod.</a:t>
            </a:r>
          </a:p>
        </p:txBody>
      </p:sp>
      <p:sp>
        <p:nvSpPr>
          <p:cNvPr id="36" name="TextBox 35">
            <a:extLst>
              <a:ext uri="{FF2B5EF4-FFF2-40B4-BE49-F238E27FC236}">
                <a16:creationId xmlns:a16="http://schemas.microsoft.com/office/drawing/2014/main" id="{A829384B-FA0B-4B38-8ADA-F6BFE882F938}"/>
              </a:ext>
            </a:extLst>
          </p:cNvPr>
          <p:cNvSpPr txBox="1"/>
          <p:nvPr/>
        </p:nvSpPr>
        <p:spPr>
          <a:xfrm>
            <a:off x="2762540" y="4552505"/>
            <a:ext cx="713275" cy="31509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5,329</a:t>
            </a:r>
          </a:p>
        </p:txBody>
      </p:sp>
      <p:sp>
        <p:nvSpPr>
          <p:cNvPr id="41" name="TextBox 40">
            <a:extLst>
              <a:ext uri="{FF2B5EF4-FFF2-40B4-BE49-F238E27FC236}">
                <a16:creationId xmlns:a16="http://schemas.microsoft.com/office/drawing/2014/main" id="{0B41FAC4-DFF0-461C-AA39-828F1685345C}"/>
              </a:ext>
            </a:extLst>
          </p:cNvPr>
          <p:cNvSpPr txBox="1"/>
          <p:nvPr/>
        </p:nvSpPr>
        <p:spPr>
          <a:xfrm>
            <a:off x="6528361" y="4184048"/>
            <a:ext cx="1637981" cy="338554"/>
          </a:xfrm>
          <a:prstGeom prst="rect">
            <a:avLst/>
          </a:prstGeom>
          <a:noFill/>
        </p:spPr>
        <p:txBody>
          <a:bodyPr wrap="square" rtlCol="0">
            <a:spAutoFit/>
          </a:bodyPr>
          <a:lstStyle/>
          <a:p>
            <a:r>
              <a:rPr lang="en-US" sz="1600" dirty="0">
                <a:solidFill>
                  <a:srgbClr val="454545"/>
                </a:solidFill>
                <a:latin typeface="Bernard MT Condensed" panose="02050806060905020404" pitchFamily="18" charset="0"/>
              </a:rPr>
              <a:t>Lorem Ipsum 04</a:t>
            </a:r>
            <a:endParaRPr lang="en-US" sz="1600" dirty="0">
              <a:solidFill>
                <a:srgbClr val="454545"/>
              </a:solidFill>
              <a:latin typeface="Candara" panose="020E0502030303020204" pitchFamily="34" charset="0"/>
            </a:endParaRPr>
          </a:p>
        </p:txBody>
      </p:sp>
      <p:sp>
        <p:nvSpPr>
          <p:cNvPr id="42" name="TextBox 41">
            <a:extLst>
              <a:ext uri="{FF2B5EF4-FFF2-40B4-BE49-F238E27FC236}">
                <a16:creationId xmlns:a16="http://schemas.microsoft.com/office/drawing/2014/main" id="{AE48381C-F493-40DA-8839-057BE07A4676}"/>
              </a:ext>
            </a:extLst>
          </p:cNvPr>
          <p:cNvSpPr txBox="1"/>
          <p:nvPr/>
        </p:nvSpPr>
        <p:spPr>
          <a:xfrm>
            <a:off x="10098197" y="3926500"/>
            <a:ext cx="1825177" cy="806375"/>
          </a:xfrm>
          <a:prstGeom prst="rect">
            <a:avLst/>
          </a:prstGeom>
          <a:noFill/>
        </p:spPr>
        <p:txBody>
          <a:bodyPr wrap="square" rtlCol="0">
            <a:spAutoFit/>
          </a:bodyPr>
          <a:lstStyle/>
          <a:p>
            <a:pPr defTabSz="1219170">
              <a:spcBef>
                <a:spcPct val="20000"/>
              </a:spcBef>
              <a:defRPr/>
            </a:pPr>
            <a:r>
              <a:rPr lang="en-US" sz="1400" dirty="0">
                <a:solidFill>
                  <a:srgbClr val="454545"/>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000" dirty="0">
                <a:solidFill>
                  <a:srgbClr val="454545"/>
                </a:solidFill>
                <a:latin typeface="Candara" panose="020E0502030303020204" pitchFamily="34" charset="0"/>
              </a:rPr>
              <a:t>Lorem ipsum dolor sit amet, consectetur adipiscing elit, sed do eiusmod.</a:t>
            </a:r>
          </a:p>
        </p:txBody>
      </p:sp>
      <p:sp>
        <p:nvSpPr>
          <p:cNvPr id="43" name="TextBox 42">
            <a:extLst>
              <a:ext uri="{FF2B5EF4-FFF2-40B4-BE49-F238E27FC236}">
                <a16:creationId xmlns:a16="http://schemas.microsoft.com/office/drawing/2014/main" id="{D650F0C8-1CDF-4573-BE88-DABC4B120D99}"/>
              </a:ext>
            </a:extLst>
          </p:cNvPr>
          <p:cNvSpPr txBox="1"/>
          <p:nvPr/>
        </p:nvSpPr>
        <p:spPr>
          <a:xfrm>
            <a:off x="8713627" y="4552505"/>
            <a:ext cx="713275" cy="31509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5,329</a:t>
            </a:r>
          </a:p>
        </p:txBody>
      </p:sp>
      <p:sp>
        <p:nvSpPr>
          <p:cNvPr id="48" name="TextBox 47">
            <a:extLst>
              <a:ext uri="{FF2B5EF4-FFF2-40B4-BE49-F238E27FC236}">
                <a16:creationId xmlns:a16="http://schemas.microsoft.com/office/drawing/2014/main" id="{D2F3C77B-831B-4282-8AA3-259FD2CA9354}"/>
              </a:ext>
            </a:extLst>
          </p:cNvPr>
          <p:cNvSpPr txBox="1"/>
          <p:nvPr/>
        </p:nvSpPr>
        <p:spPr>
          <a:xfrm>
            <a:off x="577274" y="2587791"/>
            <a:ext cx="1637981" cy="321344"/>
          </a:xfrm>
          <a:prstGeom prst="rect">
            <a:avLst/>
          </a:prstGeom>
          <a:noFill/>
        </p:spPr>
        <p:txBody>
          <a:bodyPr wrap="square" rtlCol="0">
            <a:spAutoFit/>
          </a:bodyPr>
          <a:lstStyle/>
          <a:p>
            <a:r>
              <a:rPr lang="en-US" sz="1600" dirty="0">
                <a:solidFill>
                  <a:srgbClr val="454545"/>
                </a:solidFill>
                <a:latin typeface="Bernard MT Condensed" panose="02050806060905020404" pitchFamily="18" charset="0"/>
              </a:rPr>
              <a:t>Lorem Ipsum 01</a:t>
            </a:r>
            <a:endParaRPr lang="en-US" sz="1600" dirty="0">
              <a:solidFill>
                <a:srgbClr val="454545"/>
              </a:solidFill>
              <a:latin typeface="Candara" panose="020E0502030303020204" pitchFamily="34" charset="0"/>
            </a:endParaRPr>
          </a:p>
        </p:txBody>
      </p:sp>
      <p:sp>
        <p:nvSpPr>
          <p:cNvPr id="49" name="TextBox 48">
            <a:extLst>
              <a:ext uri="{FF2B5EF4-FFF2-40B4-BE49-F238E27FC236}">
                <a16:creationId xmlns:a16="http://schemas.microsoft.com/office/drawing/2014/main" id="{05E6C242-44D3-4A98-8AB7-7AC36796D8F7}"/>
              </a:ext>
            </a:extLst>
          </p:cNvPr>
          <p:cNvSpPr txBox="1"/>
          <p:nvPr/>
        </p:nvSpPr>
        <p:spPr>
          <a:xfrm>
            <a:off x="4147110" y="2330243"/>
            <a:ext cx="1825177" cy="806375"/>
          </a:xfrm>
          <a:prstGeom prst="rect">
            <a:avLst/>
          </a:prstGeom>
          <a:noFill/>
        </p:spPr>
        <p:txBody>
          <a:bodyPr wrap="square" rtlCol="0">
            <a:spAutoFit/>
          </a:bodyPr>
          <a:lstStyle/>
          <a:p>
            <a:pPr defTabSz="1219170">
              <a:spcBef>
                <a:spcPct val="20000"/>
              </a:spcBef>
              <a:defRPr/>
            </a:pPr>
            <a:r>
              <a:rPr lang="en-US" sz="1400" dirty="0">
                <a:solidFill>
                  <a:srgbClr val="454545"/>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000" dirty="0">
                <a:solidFill>
                  <a:srgbClr val="454545"/>
                </a:solidFill>
                <a:latin typeface="Candara" panose="020E0502030303020204" pitchFamily="34" charset="0"/>
              </a:rPr>
              <a:t>Lorem ipsum dolor sit amet, consectetur adipiscing elit, sed do eiusmod.</a:t>
            </a:r>
          </a:p>
        </p:txBody>
      </p:sp>
      <p:sp>
        <p:nvSpPr>
          <p:cNvPr id="50" name="TextBox 49">
            <a:extLst>
              <a:ext uri="{FF2B5EF4-FFF2-40B4-BE49-F238E27FC236}">
                <a16:creationId xmlns:a16="http://schemas.microsoft.com/office/drawing/2014/main" id="{2FA9C298-7F31-42B2-BEB6-AA712E2E2065}"/>
              </a:ext>
            </a:extLst>
          </p:cNvPr>
          <p:cNvSpPr txBox="1"/>
          <p:nvPr/>
        </p:nvSpPr>
        <p:spPr>
          <a:xfrm>
            <a:off x="2762540" y="2956248"/>
            <a:ext cx="713275" cy="31509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5,329</a:t>
            </a:r>
          </a:p>
        </p:txBody>
      </p:sp>
      <p:pic>
        <p:nvPicPr>
          <p:cNvPr id="51" name="Graphic 50" descr="Microscope">
            <a:extLst>
              <a:ext uri="{FF2B5EF4-FFF2-40B4-BE49-F238E27FC236}">
                <a16:creationId xmlns:a16="http://schemas.microsoft.com/office/drawing/2014/main" id="{AC59C084-748F-4319-9C5F-80BCFD1B8A4E}"/>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950700" y="2619292"/>
            <a:ext cx="336956" cy="336956"/>
          </a:xfrm>
          <a:prstGeom prst="rect">
            <a:avLst/>
          </a:prstGeom>
        </p:spPr>
      </p:pic>
      <p:sp>
        <p:nvSpPr>
          <p:cNvPr id="55" name="TextBox 54">
            <a:extLst>
              <a:ext uri="{FF2B5EF4-FFF2-40B4-BE49-F238E27FC236}">
                <a16:creationId xmlns:a16="http://schemas.microsoft.com/office/drawing/2014/main" id="{530C7960-1309-4535-859D-95E56B328C5B}"/>
              </a:ext>
            </a:extLst>
          </p:cNvPr>
          <p:cNvSpPr txBox="1"/>
          <p:nvPr/>
        </p:nvSpPr>
        <p:spPr>
          <a:xfrm>
            <a:off x="6528361" y="2587791"/>
            <a:ext cx="1637981" cy="338554"/>
          </a:xfrm>
          <a:prstGeom prst="rect">
            <a:avLst/>
          </a:prstGeom>
          <a:noFill/>
        </p:spPr>
        <p:txBody>
          <a:bodyPr wrap="square" rtlCol="0">
            <a:spAutoFit/>
          </a:bodyPr>
          <a:lstStyle/>
          <a:p>
            <a:r>
              <a:rPr lang="en-US" sz="1600" dirty="0">
                <a:solidFill>
                  <a:srgbClr val="454545"/>
                </a:solidFill>
                <a:latin typeface="Bernard MT Condensed" panose="02050806060905020404" pitchFamily="18" charset="0"/>
              </a:rPr>
              <a:t>Lorem Ipsum 02</a:t>
            </a:r>
            <a:endParaRPr lang="en-US" sz="1600" dirty="0">
              <a:solidFill>
                <a:srgbClr val="454545"/>
              </a:solidFill>
              <a:latin typeface="Candara" panose="020E0502030303020204" pitchFamily="34" charset="0"/>
            </a:endParaRPr>
          </a:p>
        </p:txBody>
      </p:sp>
      <p:sp>
        <p:nvSpPr>
          <p:cNvPr id="56" name="TextBox 55">
            <a:extLst>
              <a:ext uri="{FF2B5EF4-FFF2-40B4-BE49-F238E27FC236}">
                <a16:creationId xmlns:a16="http://schemas.microsoft.com/office/drawing/2014/main" id="{0DD34491-4C28-413D-AD8D-AC427CF8EE30}"/>
              </a:ext>
            </a:extLst>
          </p:cNvPr>
          <p:cNvSpPr txBox="1"/>
          <p:nvPr/>
        </p:nvSpPr>
        <p:spPr>
          <a:xfrm>
            <a:off x="10098197" y="2330243"/>
            <a:ext cx="1825177" cy="806375"/>
          </a:xfrm>
          <a:prstGeom prst="rect">
            <a:avLst/>
          </a:prstGeom>
          <a:noFill/>
        </p:spPr>
        <p:txBody>
          <a:bodyPr wrap="square" rtlCol="0">
            <a:spAutoFit/>
          </a:bodyPr>
          <a:lstStyle/>
          <a:p>
            <a:pPr defTabSz="1219170">
              <a:spcBef>
                <a:spcPct val="20000"/>
              </a:spcBef>
              <a:defRPr/>
            </a:pPr>
            <a:r>
              <a:rPr lang="en-US" sz="1400" dirty="0">
                <a:solidFill>
                  <a:srgbClr val="454545"/>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000" dirty="0">
                <a:solidFill>
                  <a:srgbClr val="454545"/>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2BC0A439-7F3E-44B5-8A6F-27AD608A9560}"/>
              </a:ext>
            </a:extLst>
          </p:cNvPr>
          <p:cNvSpPr txBox="1"/>
          <p:nvPr/>
        </p:nvSpPr>
        <p:spPr>
          <a:xfrm>
            <a:off x="8713627" y="2956248"/>
            <a:ext cx="713275" cy="31509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5,329</a:t>
            </a:r>
          </a:p>
        </p:txBody>
      </p:sp>
      <p:pic>
        <p:nvPicPr>
          <p:cNvPr id="63" name="Graphic 62" descr="Test tubes">
            <a:extLst>
              <a:ext uri="{FF2B5EF4-FFF2-40B4-BE49-F238E27FC236}">
                <a16:creationId xmlns:a16="http://schemas.microsoft.com/office/drawing/2014/main" id="{B31F19DC-ABB5-428F-8CB0-7070461C81CD}"/>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904344" y="4204597"/>
            <a:ext cx="338328" cy="338328"/>
          </a:xfrm>
          <a:prstGeom prst="rect">
            <a:avLst/>
          </a:prstGeom>
        </p:spPr>
      </p:pic>
      <p:pic>
        <p:nvPicPr>
          <p:cNvPr id="64" name="Graphic 63" descr="Flask">
            <a:extLst>
              <a:ext uri="{FF2B5EF4-FFF2-40B4-BE49-F238E27FC236}">
                <a16:creationId xmlns:a16="http://schemas.microsoft.com/office/drawing/2014/main" id="{FD62D270-4B98-45B0-BC25-3F77F1A39106}"/>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949328" y="4207604"/>
            <a:ext cx="338328" cy="338328"/>
          </a:xfrm>
          <a:prstGeom prst="rect">
            <a:avLst/>
          </a:prstGeom>
        </p:spPr>
      </p:pic>
      <p:pic>
        <p:nvPicPr>
          <p:cNvPr id="65" name="Graphic 64" descr="Beaker">
            <a:extLst>
              <a:ext uri="{FF2B5EF4-FFF2-40B4-BE49-F238E27FC236}">
                <a16:creationId xmlns:a16="http://schemas.microsoft.com/office/drawing/2014/main" id="{7A505E3E-B016-4964-9834-1000C5CD8818}"/>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895185" y="2587625"/>
            <a:ext cx="338328" cy="338328"/>
          </a:xfrm>
          <a:prstGeom prst="rect">
            <a:avLst/>
          </a:prstGeom>
        </p:spPr>
      </p:pic>
      <p:pic>
        <p:nvPicPr>
          <p:cNvPr id="66" name="Graphic 65" descr="Medicine">
            <a:extLst>
              <a:ext uri="{FF2B5EF4-FFF2-40B4-BE49-F238E27FC236}">
                <a16:creationId xmlns:a16="http://schemas.microsoft.com/office/drawing/2014/main" id="{E5901410-3F25-45D3-9532-B5B74DDCAEF4}"/>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916378" y="5618719"/>
            <a:ext cx="365760" cy="365760"/>
          </a:xfrm>
          <a:prstGeom prst="rect">
            <a:avLst/>
          </a:prstGeom>
        </p:spPr>
      </p:pic>
      <p:pic>
        <p:nvPicPr>
          <p:cNvPr id="67" name="Graphic 66" descr="DNA">
            <a:extLst>
              <a:ext uri="{FF2B5EF4-FFF2-40B4-BE49-F238E27FC236}">
                <a16:creationId xmlns:a16="http://schemas.microsoft.com/office/drawing/2014/main" id="{8E9A2B77-FA99-4F95-9128-02438592A21F}"/>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8837210" y="5643246"/>
            <a:ext cx="365760" cy="365760"/>
          </a:xfrm>
          <a:prstGeom prst="rect">
            <a:avLst/>
          </a:prstGeom>
        </p:spPr>
      </p:pic>
    </p:spTree>
    <p:extLst>
      <p:ext uri="{BB962C8B-B14F-4D97-AF65-F5344CB8AC3E}">
        <p14:creationId xmlns:p14="http://schemas.microsoft.com/office/powerpoint/2010/main" val="3717251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1000"/>
                                        <p:tgtEl>
                                          <p:spTgt spid="23"/>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fade">
                                      <p:cBhvr>
                                        <p:cTn id="11" dur="1000"/>
                                        <p:tgtEl>
                                          <p:spTgt spid="47"/>
                                        </p:tgtEl>
                                      </p:cBhvr>
                                    </p:animEffect>
                                    <p:anim calcmode="lin" valueType="num">
                                      <p:cBhvr>
                                        <p:cTn id="12" dur="1000" fill="hold"/>
                                        <p:tgtEl>
                                          <p:spTgt spid="47"/>
                                        </p:tgtEl>
                                        <p:attrNameLst>
                                          <p:attrName>ppt_x</p:attrName>
                                        </p:attrNameLst>
                                      </p:cBhvr>
                                      <p:tavLst>
                                        <p:tav tm="0">
                                          <p:val>
                                            <p:strVal val="#ppt_x"/>
                                          </p:val>
                                        </p:tav>
                                        <p:tav tm="100000">
                                          <p:val>
                                            <p:strVal val="#ppt_x"/>
                                          </p:val>
                                        </p:tav>
                                      </p:tavLst>
                                    </p:anim>
                                    <p:anim calcmode="lin" valueType="num">
                                      <p:cBhvr>
                                        <p:cTn id="13" dur="1000" fill="hold"/>
                                        <p:tgtEl>
                                          <p:spTgt spid="4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8"/>
                                        </p:tgtEl>
                                        <p:attrNameLst>
                                          <p:attrName>style.visibility</p:attrName>
                                        </p:attrNameLst>
                                      </p:cBhvr>
                                      <p:to>
                                        <p:strVal val="visible"/>
                                      </p:to>
                                    </p:set>
                                    <p:animEffect transition="in" filter="fade">
                                      <p:cBhvr>
                                        <p:cTn id="16" dur="1000"/>
                                        <p:tgtEl>
                                          <p:spTgt spid="48"/>
                                        </p:tgtEl>
                                      </p:cBhvr>
                                    </p:animEffect>
                                    <p:anim calcmode="lin" valueType="num">
                                      <p:cBhvr>
                                        <p:cTn id="17" dur="1000" fill="hold"/>
                                        <p:tgtEl>
                                          <p:spTgt spid="48"/>
                                        </p:tgtEl>
                                        <p:attrNameLst>
                                          <p:attrName>ppt_x</p:attrName>
                                        </p:attrNameLst>
                                      </p:cBhvr>
                                      <p:tavLst>
                                        <p:tav tm="0">
                                          <p:val>
                                            <p:strVal val="#ppt_x"/>
                                          </p:val>
                                        </p:tav>
                                        <p:tav tm="100000">
                                          <p:val>
                                            <p:strVal val="#ppt_x"/>
                                          </p:val>
                                        </p:tav>
                                      </p:tavLst>
                                    </p:anim>
                                    <p:anim calcmode="lin" valueType="num">
                                      <p:cBhvr>
                                        <p:cTn id="18" dur="1000" fill="hold"/>
                                        <p:tgtEl>
                                          <p:spTgt spid="48"/>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9"/>
                                        </p:tgtEl>
                                        <p:attrNameLst>
                                          <p:attrName>style.visibility</p:attrName>
                                        </p:attrNameLst>
                                      </p:cBhvr>
                                      <p:to>
                                        <p:strVal val="visible"/>
                                      </p:to>
                                    </p:set>
                                    <p:animEffect transition="in" filter="fade">
                                      <p:cBhvr>
                                        <p:cTn id="21" dur="1000"/>
                                        <p:tgtEl>
                                          <p:spTgt spid="49"/>
                                        </p:tgtEl>
                                      </p:cBhvr>
                                    </p:animEffect>
                                    <p:anim calcmode="lin" valueType="num">
                                      <p:cBhvr>
                                        <p:cTn id="22" dur="1000" fill="hold"/>
                                        <p:tgtEl>
                                          <p:spTgt spid="49"/>
                                        </p:tgtEl>
                                        <p:attrNameLst>
                                          <p:attrName>ppt_x</p:attrName>
                                        </p:attrNameLst>
                                      </p:cBhvr>
                                      <p:tavLst>
                                        <p:tav tm="0">
                                          <p:val>
                                            <p:strVal val="#ppt_x"/>
                                          </p:val>
                                        </p:tav>
                                        <p:tav tm="100000">
                                          <p:val>
                                            <p:strVal val="#ppt_x"/>
                                          </p:val>
                                        </p:tav>
                                      </p:tavLst>
                                    </p:anim>
                                    <p:anim calcmode="lin" valueType="num">
                                      <p:cBhvr>
                                        <p:cTn id="23" dur="1000" fill="hold"/>
                                        <p:tgtEl>
                                          <p:spTgt spid="49"/>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7" presetClass="entr" presetSubtype="0" fill="hold" grpId="0" nodeType="afterEffect">
                                  <p:stCondLst>
                                    <p:cond delay="0"/>
                                  </p:stCondLst>
                                  <p:childTnLst>
                                    <p:set>
                                      <p:cBhvr>
                                        <p:cTn id="26" dur="1" fill="hold">
                                          <p:stCondLst>
                                            <p:cond delay="0"/>
                                          </p:stCondLst>
                                        </p:cTn>
                                        <p:tgtEl>
                                          <p:spTgt spid="46"/>
                                        </p:tgtEl>
                                        <p:attrNameLst>
                                          <p:attrName>style.visibility</p:attrName>
                                        </p:attrNameLst>
                                      </p:cBhvr>
                                      <p:to>
                                        <p:strVal val="visible"/>
                                      </p:to>
                                    </p:set>
                                    <p:animEffect transition="in" filter="fade">
                                      <p:cBhvr>
                                        <p:cTn id="27" dur="1000"/>
                                        <p:tgtEl>
                                          <p:spTgt spid="46"/>
                                        </p:tgtEl>
                                      </p:cBhvr>
                                    </p:animEffect>
                                    <p:anim calcmode="lin" valueType="num">
                                      <p:cBhvr>
                                        <p:cTn id="28" dur="1000" fill="hold"/>
                                        <p:tgtEl>
                                          <p:spTgt spid="46"/>
                                        </p:tgtEl>
                                        <p:attrNameLst>
                                          <p:attrName>ppt_x</p:attrName>
                                        </p:attrNameLst>
                                      </p:cBhvr>
                                      <p:tavLst>
                                        <p:tav tm="0">
                                          <p:val>
                                            <p:strVal val="#ppt_x"/>
                                          </p:val>
                                        </p:tav>
                                        <p:tav tm="100000">
                                          <p:val>
                                            <p:strVal val="#ppt_x"/>
                                          </p:val>
                                        </p:tav>
                                      </p:tavLst>
                                    </p:anim>
                                    <p:anim calcmode="lin" valueType="num">
                                      <p:cBhvr>
                                        <p:cTn id="29" dur="1000" fill="hold"/>
                                        <p:tgtEl>
                                          <p:spTgt spid="46"/>
                                        </p:tgtEl>
                                        <p:attrNameLst>
                                          <p:attrName>ppt_y</p:attrName>
                                        </p:attrNameLst>
                                      </p:cBhvr>
                                      <p:tavLst>
                                        <p:tav tm="0">
                                          <p:val>
                                            <p:strVal val="#ppt_y-.1"/>
                                          </p:val>
                                        </p:tav>
                                        <p:tav tm="100000">
                                          <p:val>
                                            <p:strVal val="#ppt_y"/>
                                          </p:val>
                                        </p:tav>
                                      </p:tavLst>
                                    </p:anim>
                                  </p:childTnLst>
                                </p:cTn>
                              </p:par>
                              <p:par>
                                <p:cTn id="30" presetID="47" presetClass="entr" presetSubtype="0" fill="hold" nodeType="withEffect">
                                  <p:stCondLst>
                                    <p:cond delay="0"/>
                                  </p:stCondLst>
                                  <p:childTnLst>
                                    <p:set>
                                      <p:cBhvr>
                                        <p:cTn id="31" dur="1" fill="hold">
                                          <p:stCondLst>
                                            <p:cond delay="0"/>
                                          </p:stCondLst>
                                        </p:cTn>
                                        <p:tgtEl>
                                          <p:spTgt spid="51"/>
                                        </p:tgtEl>
                                        <p:attrNameLst>
                                          <p:attrName>style.visibility</p:attrName>
                                        </p:attrNameLst>
                                      </p:cBhvr>
                                      <p:to>
                                        <p:strVal val="visible"/>
                                      </p:to>
                                    </p:set>
                                    <p:animEffect transition="in" filter="fade">
                                      <p:cBhvr>
                                        <p:cTn id="32" dur="1000"/>
                                        <p:tgtEl>
                                          <p:spTgt spid="51"/>
                                        </p:tgtEl>
                                      </p:cBhvr>
                                    </p:animEffect>
                                    <p:anim calcmode="lin" valueType="num">
                                      <p:cBhvr>
                                        <p:cTn id="33" dur="1000" fill="hold"/>
                                        <p:tgtEl>
                                          <p:spTgt spid="51"/>
                                        </p:tgtEl>
                                        <p:attrNameLst>
                                          <p:attrName>ppt_x</p:attrName>
                                        </p:attrNameLst>
                                      </p:cBhvr>
                                      <p:tavLst>
                                        <p:tav tm="0">
                                          <p:val>
                                            <p:strVal val="#ppt_x"/>
                                          </p:val>
                                        </p:tav>
                                        <p:tav tm="100000">
                                          <p:val>
                                            <p:strVal val="#ppt_x"/>
                                          </p:val>
                                        </p:tav>
                                      </p:tavLst>
                                    </p:anim>
                                    <p:anim calcmode="lin" valueType="num">
                                      <p:cBhvr>
                                        <p:cTn id="34" dur="1000" fill="hold"/>
                                        <p:tgtEl>
                                          <p:spTgt spid="51"/>
                                        </p:tgtEl>
                                        <p:attrNameLst>
                                          <p:attrName>ppt_y</p:attrName>
                                        </p:attrNameLst>
                                      </p:cBhvr>
                                      <p:tavLst>
                                        <p:tav tm="0">
                                          <p:val>
                                            <p:strVal val="#ppt_y-.1"/>
                                          </p:val>
                                        </p:tav>
                                        <p:tav tm="100000">
                                          <p:val>
                                            <p:strVal val="#ppt_y"/>
                                          </p:val>
                                        </p:tav>
                                      </p:tavLst>
                                    </p:anim>
                                  </p:childTnLst>
                                </p:cTn>
                              </p:par>
                              <p:par>
                                <p:cTn id="35" presetID="47" presetClass="entr" presetSubtype="0" fill="hold" grpId="0" nodeType="with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fade">
                                      <p:cBhvr>
                                        <p:cTn id="37" dur="1000"/>
                                        <p:tgtEl>
                                          <p:spTgt spid="50"/>
                                        </p:tgtEl>
                                      </p:cBhvr>
                                    </p:animEffect>
                                    <p:anim calcmode="lin" valueType="num">
                                      <p:cBhvr>
                                        <p:cTn id="38" dur="1000" fill="hold"/>
                                        <p:tgtEl>
                                          <p:spTgt spid="50"/>
                                        </p:tgtEl>
                                        <p:attrNameLst>
                                          <p:attrName>ppt_x</p:attrName>
                                        </p:attrNameLst>
                                      </p:cBhvr>
                                      <p:tavLst>
                                        <p:tav tm="0">
                                          <p:val>
                                            <p:strVal val="#ppt_x"/>
                                          </p:val>
                                        </p:tav>
                                        <p:tav tm="100000">
                                          <p:val>
                                            <p:strVal val="#ppt_x"/>
                                          </p:val>
                                        </p:tav>
                                      </p:tavLst>
                                    </p:anim>
                                    <p:anim calcmode="lin" valueType="num">
                                      <p:cBhvr>
                                        <p:cTn id="39" dur="1000" fill="hold"/>
                                        <p:tgtEl>
                                          <p:spTgt spid="50"/>
                                        </p:tgtEl>
                                        <p:attrNameLst>
                                          <p:attrName>ppt_y</p:attrName>
                                        </p:attrNameLst>
                                      </p:cBhvr>
                                      <p:tavLst>
                                        <p:tav tm="0">
                                          <p:val>
                                            <p:strVal val="#ppt_y-.1"/>
                                          </p:val>
                                        </p:tav>
                                        <p:tav tm="100000">
                                          <p:val>
                                            <p:strVal val="#ppt_y"/>
                                          </p:val>
                                        </p:tav>
                                      </p:tavLst>
                                    </p:anim>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55"/>
                                        </p:tgtEl>
                                        <p:attrNameLst>
                                          <p:attrName>style.visibility</p:attrName>
                                        </p:attrNameLst>
                                      </p:cBhvr>
                                      <p:to>
                                        <p:strVal val="visible"/>
                                      </p:to>
                                    </p:set>
                                    <p:animEffect transition="in" filter="fade">
                                      <p:cBhvr>
                                        <p:cTn id="48" dur="1000"/>
                                        <p:tgtEl>
                                          <p:spTgt spid="55"/>
                                        </p:tgtEl>
                                      </p:cBhvr>
                                    </p:animEffect>
                                    <p:anim calcmode="lin" valueType="num">
                                      <p:cBhvr>
                                        <p:cTn id="49" dur="1000" fill="hold"/>
                                        <p:tgtEl>
                                          <p:spTgt spid="55"/>
                                        </p:tgtEl>
                                        <p:attrNameLst>
                                          <p:attrName>ppt_x</p:attrName>
                                        </p:attrNameLst>
                                      </p:cBhvr>
                                      <p:tavLst>
                                        <p:tav tm="0">
                                          <p:val>
                                            <p:strVal val="#ppt_x"/>
                                          </p:val>
                                        </p:tav>
                                        <p:tav tm="100000">
                                          <p:val>
                                            <p:strVal val="#ppt_x"/>
                                          </p:val>
                                        </p:tav>
                                      </p:tavLst>
                                    </p:anim>
                                    <p:anim calcmode="lin" valueType="num">
                                      <p:cBhvr>
                                        <p:cTn id="50" dur="1000" fill="hold"/>
                                        <p:tgtEl>
                                          <p:spTgt spid="55"/>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56"/>
                                        </p:tgtEl>
                                        <p:attrNameLst>
                                          <p:attrName>style.visibility</p:attrName>
                                        </p:attrNameLst>
                                      </p:cBhvr>
                                      <p:to>
                                        <p:strVal val="visible"/>
                                      </p:to>
                                    </p:set>
                                    <p:animEffect transition="in" filter="fade">
                                      <p:cBhvr>
                                        <p:cTn id="53" dur="1000"/>
                                        <p:tgtEl>
                                          <p:spTgt spid="56"/>
                                        </p:tgtEl>
                                      </p:cBhvr>
                                    </p:animEffect>
                                    <p:anim calcmode="lin" valueType="num">
                                      <p:cBhvr>
                                        <p:cTn id="54" dur="1000" fill="hold"/>
                                        <p:tgtEl>
                                          <p:spTgt spid="56"/>
                                        </p:tgtEl>
                                        <p:attrNameLst>
                                          <p:attrName>ppt_x</p:attrName>
                                        </p:attrNameLst>
                                      </p:cBhvr>
                                      <p:tavLst>
                                        <p:tav tm="0">
                                          <p:val>
                                            <p:strVal val="#ppt_x"/>
                                          </p:val>
                                        </p:tav>
                                        <p:tav tm="100000">
                                          <p:val>
                                            <p:strVal val="#ppt_x"/>
                                          </p:val>
                                        </p:tav>
                                      </p:tavLst>
                                    </p:anim>
                                    <p:anim calcmode="lin" valueType="num">
                                      <p:cBhvr>
                                        <p:cTn id="55" dur="1000" fill="hold"/>
                                        <p:tgtEl>
                                          <p:spTgt spid="56"/>
                                        </p:tgtEl>
                                        <p:attrNameLst>
                                          <p:attrName>ppt_y</p:attrName>
                                        </p:attrNameLst>
                                      </p:cBhvr>
                                      <p:tavLst>
                                        <p:tav tm="0">
                                          <p:val>
                                            <p:strVal val="#ppt_y+.1"/>
                                          </p:val>
                                        </p:tav>
                                        <p:tav tm="100000">
                                          <p:val>
                                            <p:strVal val="#ppt_y"/>
                                          </p:val>
                                        </p:tav>
                                      </p:tavLst>
                                    </p:anim>
                                  </p:childTnLst>
                                </p:cTn>
                              </p:par>
                            </p:childTnLst>
                          </p:cTn>
                        </p:par>
                        <p:par>
                          <p:cTn id="56" fill="hold">
                            <p:stCondLst>
                              <p:cond delay="4000"/>
                            </p:stCondLst>
                            <p:childTnLst>
                              <p:par>
                                <p:cTn id="57" presetID="47" presetClass="entr" presetSubtype="0" fill="hold" grpId="0" nodeType="afterEffect">
                                  <p:stCondLst>
                                    <p:cond delay="0"/>
                                  </p:stCondLst>
                                  <p:childTnLst>
                                    <p:set>
                                      <p:cBhvr>
                                        <p:cTn id="58" dur="1" fill="hold">
                                          <p:stCondLst>
                                            <p:cond delay="0"/>
                                          </p:stCondLst>
                                        </p:cTn>
                                        <p:tgtEl>
                                          <p:spTgt spid="53"/>
                                        </p:tgtEl>
                                        <p:attrNameLst>
                                          <p:attrName>style.visibility</p:attrName>
                                        </p:attrNameLst>
                                      </p:cBhvr>
                                      <p:to>
                                        <p:strVal val="visible"/>
                                      </p:to>
                                    </p:set>
                                    <p:animEffect transition="in" filter="fade">
                                      <p:cBhvr>
                                        <p:cTn id="59" dur="1000"/>
                                        <p:tgtEl>
                                          <p:spTgt spid="53"/>
                                        </p:tgtEl>
                                      </p:cBhvr>
                                    </p:animEffect>
                                    <p:anim calcmode="lin" valueType="num">
                                      <p:cBhvr>
                                        <p:cTn id="60" dur="1000" fill="hold"/>
                                        <p:tgtEl>
                                          <p:spTgt spid="53"/>
                                        </p:tgtEl>
                                        <p:attrNameLst>
                                          <p:attrName>ppt_x</p:attrName>
                                        </p:attrNameLst>
                                      </p:cBhvr>
                                      <p:tavLst>
                                        <p:tav tm="0">
                                          <p:val>
                                            <p:strVal val="#ppt_x"/>
                                          </p:val>
                                        </p:tav>
                                        <p:tav tm="100000">
                                          <p:val>
                                            <p:strVal val="#ppt_x"/>
                                          </p:val>
                                        </p:tav>
                                      </p:tavLst>
                                    </p:anim>
                                    <p:anim calcmode="lin" valueType="num">
                                      <p:cBhvr>
                                        <p:cTn id="61" dur="1000" fill="hold"/>
                                        <p:tgtEl>
                                          <p:spTgt spid="53"/>
                                        </p:tgtEl>
                                        <p:attrNameLst>
                                          <p:attrName>ppt_y</p:attrName>
                                        </p:attrNameLst>
                                      </p:cBhvr>
                                      <p:tavLst>
                                        <p:tav tm="0">
                                          <p:val>
                                            <p:strVal val="#ppt_y-.1"/>
                                          </p:val>
                                        </p:tav>
                                        <p:tav tm="100000">
                                          <p:val>
                                            <p:strVal val="#ppt_y"/>
                                          </p:val>
                                        </p:tav>
                                      </p:tavLst>
                                    </p:anim>
                                  </p:childTnLst>
                                </p:cTn>
                              </p:par>
                              <p:par>
                                <p:cTn id="62" presetID="47" presetClass="entr" presetSubtype="0" fill="hold" nodeType="withEffect">
                                  <p:stCondLst>
                                    <p:cond delay="0"/>
                                  </p:stCondLst>
                                  <p:childTnLst>
                                    <p:set>
                                      <p:cBhvr>
                                        <p:cTn id="63" dur="1" fill="hold">
                                          <p:stCondLst>
                                            <p:cond delay="0"/>
                                          </p:stCondLst>
                                        </p:cTn>
                                        <p:tgtEl>
                                          <p:spTgt spid="65"/>
                                        </p:tgtEl>
                                        <p:attrNameLst>
                                          <p:attrName>style.visibility</p:attrName>
                                        </p:attrNameLst>
                                      </p:cBhvr>
                                      <p:to>
                                        <p:strVal val="visible"/>
                                      </p:to>
                                    </p:set>
                                    <p:animEffect transition="in" filter="fade">
                                      <p:cBhvr>
                                        <p:cTn id="64" dur="1000"/>
                                        <p:tgtEl>
                                          <p:spTgt spid="65"/>
                                        </p:tgtEl>
                                      </p:cBhvr>
                                    </p:animEffect>
                                    <p:anim calcmode="lin" valueType="num">
                                      <p:cBhvr>
                                        <p:cTn id="65" dur="1000" fill="hold"/>
                                        <p:tgtEl>
                                          <p:spTgt spid="65"/>
                                        </p:tgtEl>
                                        <p:attrNameLst>
                                          <p:attrName>ppt_x</p:attrName>
                                        </p:attrNameLst>
                                      </p:cBhvr>
                                      <p:tavLst>
                                        <p:tav tm="0">
                                          <p:val>
                                            <p:strVal val="#ppt_x"/>
                                          </p:val>
                                        </p:tav>
                                        <p:tav tm="100000">
                                          <p:val>
                                            <p:strVal val="#ppt_x"/>
                                          </p:val>
                                        </p:tav>
                                      </p:tavLst>
                                    </p:anim>
                                    <p:anim calcmode="lin" valueType="num">
                                      <p:cBhvr>
                                        <p:cTn id="66" dur="1000" fill="hold"/>
                                        <p:tgtEl>
                                          <p:spTgt spid="65"/>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57"/>
                                        </p:tgtEl>
                                        <p:attrNameLst>
                                          <p:attrName>style.visibility</p:attrName>
                                        </p:attrNameLst>
                                      </p:cBhvr>
                                      <p:to>
                                        <p:strVal val="visible"/>
                                      </p:to>
                                    </p:set>
                                    <p:animEffect transition="in" filter="fade">
                                      <p:cBhvr>
                                        <p:cTn id="69" dur="1000"/>
                                        <p:tgtEl>
                                          <p:spTgt spid="57"/>
                                        </p:tgtEl>
                                      </p:cBhvr>
                                    </p:animEffect>
                                    <p:anim calcmode="lin" valueType="num">
                                      <p:cBhvr>
                                        <p:cTn id="70" dur="1000" fill="hold"/>
                                        <p:tgtEl>
                                          <p:spTgt spid="57"/>
                                        </p:tgtEl>
                                        <p:attrNameLst>
                                          <p:attrName>ppt_x</p:attrName>
                                        </p:attrNameLst>
                                      </p:cBhvr>
                                      <p:tavLst>
                                        <p:tav tm="0">
                                          <p:val>
                                            <p:strVal val="#ppt_x"/>
                                          </p:val>
                                        </p:tav>
                                        <p:tav tm="100000">
                                          <p:val>
                                            <p:strVal val="#ppt_x"/>
                                          </p:val>
                                        </p:tav>
                                      </p:tavLst>
                                    </p:anim>
                                    <p:anim calcmode="lin" valueType="num">
                                      <p:cBhvr>
                                        <p:cTn id="71" dur="1000" fill="hold"/>
                                        <p:tgtEl>
                                          <p:spTgt spid="57"/>
                                        </p:tgtEl>
                                        <p:attrNameLst>
                                          <p:attrName>ppt_y</p:attrName>
                                        </p:attrNameLst>
                                      </p:cBhvr>
                                      <p:tavLst>
                                        <p:tav tm="0">
                                          <p:val>
                                            <p:strVal val="#ppt_y-.1"/>
                                          </p:val>
                                        </p:tav>
                                        <p:tav tm="100000">
                                          <p:val>
                                            <p:strVal val="#ppt_y"/>
                                          </p:val>
                                        </p:tav>
                                      </p:tavLst>
                                    </p:anim>
                                  </p:childTnLst>
                                </p:cTn>
                              </p:par>
                            </p:childTnLst>
                          </p:cTn>
                        </p:par>
                        <p:par>
                          <p:cTn id="72" fill="hold">
                            <p:stCondLst>
                              <p:cond delay="5000"/>
                            </p:stCondLst>
                            <p:childTnLst>
                              <p:par>
                                <p:cTn id="73" presetID="42" presetClass="entr" presetSubtype="0" fill="hold" grpId="0" nodeType="afterEffect">
                                  <p:stCondLst>
                                    <p:cond delay="0"/>
                                  </p:stCondLst>
                                  <p:childTnLst>
                                    <p:set>
                                      <p:cBhvr>
                                        <p:cTn id="74" dur="1" fill="hold">
                                          <p:stCondLst>
                                            <p:cond delay="0"/>
                                          </p:stCondLst>
                                        </p:cTn>
                                        <p:tgtEl>
                                          <p:spTgt spid="33"/>
                                        </p:tgtEl>
                                        <p:attrNameLst>
                                          <p:attrName>style.visibility</p:attrName>
                                        </p:attrNameLst>
                                      </p:cBhvr>
                                      <p:to>
                                        <p:strVal val="visible"/>
                                      </p:to>
                                    </p:set>
                                    <p:animEffect transition="in" filter="fade">
                                      <p:cBhvr>
                                        <p:cTn id="75" dur="1000"/>
                                        <p:tgtEl>
                                          <p:spTgt spid="33"/>
                                        </p:tgtEl>
                                      </p:cBhvr>
                                    </p:animEffect>
                                    <p:anim calcmode="lin" valueType="num">
                                      <p:cBhvr>
                                        <p:cTn id="76" dur="1000" fill="hold"/>
                                        <p:tgtEl>
                                          <p:spTgt spid="33"/>
                                        </p:tgtEl>
                                        <p:attrNameLst>
                                          <p:attrName>ppt_x</p:attrName>
                                        </p:attrNameLst>
                                      </p:cBhvr>
                                      <p:tavLst>
                                        <p:tav tm="0">
                                          <p:val>
                                            <p:strVal val="#ppt_x"/>
                                          </p:val>
                                        </p:tav>
                                        <p:tav tm="100000">
                                          <p:val>
                                            <p:strVal val="#ppt_x"/>
                                          </p:val>
                                        </p:tav>
                                      </p:tavLst>
                                    </p:anim>
                                    <p:anim calcmode="lin" valueType="num">
                                      <p:cBhvr>
                                        <p:cTn id="77" dur="1000" fill="hold"/>
                                        <p:tgtEl>
                                          <p:spTgt spid="33"/>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34"/>
                                        </p:tgtEl>
                                        <p:attrNameLst>
                                          <p:attrName>style.visibility</p:attrName>
                                        </p:attrNameLst>
                                      </p:cBhvr>
                                      <p:to>
                                        <p:strVal val="visible"/>
                                      </p:to>
                                    </p:set>
                                    <p:animEffect transition="in" filter="fade">
                                      <p:cBhvr>
                                        <p:cTn id="80" dur="1000"/>
                                        <p:tgtEl>
                                          <p:spTgt spid="34"/>
                                        </p:tgtEl>
                                      </p:cBhvr>
                                    </p:animEffect>
                                    <p:anim calcmode="lin" valueType="num">
                                      <p:cBhvr>
                                        <p:cTn id="81" dur="1000" fill="hold"/>
                                        <p:tgtEl>
                                          <p:spTgt spid="34"/>
                                        </p:tgtEl>
                                        <p:attrNameLst>
                                          <p:attrName>ppt_x</p:attrName>
                                        </p:attrNameLst>
                                      </p:cBhvr>
                                      <p:tavLst>
                                        <p:tav tm="0">
                                          <p:val>
                                            <p:strVal val="#ppt_x"/>
                                          </p:val>
                                        </p:tav>
                                        <p:tav tm="100000">
                                          <p:val>
                                            <p:strVal val="#ppt_x"/>
                                          </p:val>
                                        </p:tav>
                                      </p:tavLst>
                                    </p:anim>
                                    <p:anim calcmode="lin" valueType="num">
                                      <p:cBhvr>
                                        <p:cTn id="82" dur="1000" fill="hold"/>
                                        <p:tgtEl>
                                          <p:spTgt spid="34"/>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35"/>
                                        </p:tgtEl>
                                        <p:attrNameLst>
                                          <p:attrName>style.visibility</p:attrName>
                                        </p:attrNameLst>
                                      </p:cBhvr>
                                      <p:to>
                                        <p:strVal val="visible"/>
                                      </p:to>
                                    </p:set>
                                    <p:animEffect transition="in" filter="fade">
                                      <p:cBhvr>
                                        <p:cTn id="85" dur="1000"/>
                                        <p:tgtEl>
                                          <p:spTgt spid="35"/>
                                        </p:tgtEl>
                                      </p:cBhvr>
                                    </p:animEffect>
                                    <p:anim calcmode="lin" valueType="num">
                                      <p:cBhvr>
                                        <p:cTn id="86" dur="1000" fill="hold"/>
                                        <p:tgtEl>
                                          <p:spTgt spid="35"/>
                                        </p:tgtEl>
                                        <p:attrNameLst>
                                          <p:attrName>ppt_x</p:attrName>
                                        </p:attrNameLst>
                                      </p:cBhvr>
                                      <p:tavLst>
                                        <p:tav tm="0">
                                          <p:val>
                                            <p:strVal val="#ppt_x"/>
                                          </p:val>
                                        </p:tav>
                                        <p:tav tm="100000">
                                          <p:val>
                                            <p:strVal val="#ppt_x"/>
                                          </p:val>
                                        </p:tav>
                                      </p:tavLst>
                                    </p:anim>
                                    <p:anim calcmode="lin" valueType="num">
                                      <p:cBhvr>
                                        <p:cTn id="87" dur="1000" fill="hold"/>
                                        <p:tgtEl>
                                          <p:spTgt spid="35"/>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47" presetClass="entr" presetSubtype="0" fill="hold" grpId="0" nodeType="afterEffect">
                                  <p:stCondLst>
                                    <p:cond delay="0"/>
                                  </p:stCondLst>
                                  <p:childTnLst>
                                    <p:set>
                                      <p:cBhvr>
                                        <p:cTn id="90" dur="1" fill="hold">
                                          <p:stCondLst>
                                            <p:cond delay="0"/>
                                          </p:stCondLst>
                                        </p:cTn>
                                        <p:tgtEl>
                                          <p:spTgt spid="32"/>
                                        </p:tgtEl>
                                        <p:attrNameLst>
                                          <p:attrName>style.visibility</p:attrName>
                                        </p:attrNameLst>
                                      </p:cBhvr>
                                      <p:to>
                                        <p:strVal val="visible"/>
                                      </p:to>
                                    </p:set>
                                    <p:animEffect transition="in" filter="fade">
                                      <p:cBhvr>
                                        <p:cTn id="91" dur="1000"/>
                                        <p:tgtEl>
                                          <p:spTgt spid="32"/>
                                        </p:tgtEl>
                                      </p:cBhvr>
                                    </p:animEffect>
                                    <p:anim calcmode="lin" valueType="num">
                                      <p:cBhvr>
                                        <p:cTn id="92" dur="1000" fill="hold"/>
                                        <p:tgtEl>
                                          <p:spTgt spid="32"/>
                                        </p:tgtEl>
                                        <p:attrNameLst>
                                          <p:attrName>ppt_x</p:attrName>
                                        </p:attrNameLst>
                                      </p:cBhvr>
                                      <p:tavLst>
                                        <p:tav tm="0">
                                          <p:val>
                                            <p:strVal val="#ppt_x"/>
                                          </p:val>
                                        </p:tav>
                                        <p:tav tm="100000">
                                          <p:val>
                                            <p:strVal val="#ppt_x"/>
                                          </p:val>
                                        </p:tav>
                                      </p:tavLst>
                                    </p:anim>
                                    <p:anim calcmode="lin" valueType="num">
                                      <p:cBhvr>
                                        <p:cTn id="93" dur="1000" fill="hold"/>
                                        <p:tgtEl>
                                          <p:spTgt spid="32"/>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64"/>
                                        </p:tgtEl>
                                        <p:attrNameLst>
                                          <p:attrName>style.visibility</p:attrName>
                                        </p:attrNameLst>
                                      </p:cBhvr>
                                      <p:to>
                                        <p:strVal val="visible"/>
                                      </p:to>
                                    </p:set>
                                    <p:animEffect transition="in" filter="fade">
                                      <p:cBhvr>
                                        <p:cTn id="96" dur="1000"/>
                                        <p:tgtEl>
                                          <p:spTgt spid="64"/>
                                        </p:tgtEl>
                                      </p:cBhvr>
                                    </p:animEffect>
                                    <p:anim calcmode="lin" valueType="num">
                                      <p:cBhvr>
                                        <p:cTn id="97" dur="1000" fill="hold"/>
                                        <p:tgtEl>
                                          <p:spTgt spid="64"/>
                                        </p:tgtEl>
                                        <p:attrNameLst>
                                          <p:attrName>ppt_x</p:attrName>
                                        </p:attrNameLst>
                                      </p:cBhvr>
                                      <p:tavLst>
                                        <p:tav tm="0">
                                          <p:val>
                                            <p:strVal val="#ppt_x"/>
                                          </p:val>
                                        </p:tav>
                                        <p:tav tm="100000">
                                          <p:val>
                                            <p:strVal val="#ppt_x"/>
                                          </p:val>
                                        </p:tav>
                                      </p:tavLst>
                                    </p:anim>
                                    <p:anim calcmode="lin" valueType="num">
                                      <p:cBhvr>
                                        <p:cTn id="98" dur="1000" fill="hold"/>
                                        <p:tgtEl>
                                          <p:spTgt spid="64"/>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36"/>
                                        </p:tgtEl>
                                        <p:attrNameLst>
                                          <p:attrName>style.visibility</p:attrName>
                                        </p:attrNameLst>
                                      </p:cBhvr>
                                      <p:to>
                                        <p:strVal val="visible"/>
                                      </p:to>
                                    </p:set>
                                    <p:animEffect transition="in" filter="fade">
                                      <p:cBhvr>
                                        <p:cTn id="101" dur="1000"/>
                                        <p:tgtEl>
                                          <p:spTgt spid="36"/>
                                        </p:tgtEl>
                                      </p:cBhvr>
                                    </p:animEffect>
                                    <p:anim calcmode="lin" valueType="num">
                                      <p:cBhvr>
                                        <p:cTn id="102" dur="1000" fill="hold"/>
                                        <p:tgtEl>
                                          <p:spTgt spid="36"/>
                                        </p:tgtEl>
                                        <p:attrNameLst>
                                          <p:attrName>ppt_x</p:attrName>
                                        </p:attrNameLst>
                                      </p:cBhvr>
                                      <p:tavLst>
                                        <p:tav tm="0">
                                          <p:val>
                                            <p:strVal val="#ppt_x"/>
                                          </p:val>
                                        </p:tav>
                                        <p:tav tm="100000">
                                          <p:val>
                                            <p:strVal val="#ppt_x"/>
                                          </p:val>
                                        </p:tav>
                                      </p:tavLst>
                                    </p:anim>
                                    <p:anim calcmode="lin" valueType="num">
                                      <p:cBhvr>
                                        <p:cTn id="103" dur="1000" fill="hold"/>
                                        <p:tgtEl>
                                          <p:spTgt spid="36"/>
                                        </p:tgtEl>
                                        <p:attrNameLst>
                                          <p:attrName>ppt_y</p:attrName>
                                        </p:attrNameLst>
                                      </p:cBhvr>
                                      <p:tavLst>
                                        <p:tav tm="0">
                                          <p:val>
                                            <p:strVal val="#ppt_y-.1"/>
                                          </p:val>
                                        </p:tav>
                                        <p:tav tm="100000">
                                          <p:val>
                                            <p:strVal val="#ppt_y"/>
                                          </p:val>
                                        </p:tav>
                                      </p:tavLst>
                                    </p:anim>
                                  </p:childTnLst>
                                </p:cTn>
                              </p:par>
                            </p:childTnLst>
                          </p:cTn>
                        </p:par>
                        <p:par>
                          <p:cTn id="104" fill="hold">
                            <p:stCondLst>
                              <p:cond delay="7000"/>
                            </p:stCondLst>
                            <p:childTnLst>
                              <p:par>
                                <p:cTn id="105" presetID="42" presetClass="entr" presetSubtype="0" fill="hold" grpId="0" nodeType="afterEffect">
                                  <p:stCondLst>
                                    <p:cond delay="0"/>
                                  </p:stCondLst>
                                  <p:childTnLst>
                                    <p:set>
                                      <p:cBhvr>
                                        <p:cTn id="106" dur="1" fill="hold">
                                          <p:stCondLst>
                                            <p:cond delay="0"/>
                                          </p:stCondLst>
                                        </p:cTn>
                                        <p:tgtEl>
                                          <p:spTgt spid="40"/>
                                        </p:tgtEl>
                                        <p:attrNameLst>
                                          <p:attrName>style.visibility</p:attrName>
                                        </p:attrNameLst>
                                      </p:cBhvr>
                                      <p:to>
                                        <p:strVal val="visible"/>
                                      </p:to>
                                    </p:set>
                                    <p:animEffect transition="in" filter="fade">
                                      <p:cBhvr>
                                        <p:cTn id="107" dur="1000"/>
                                        <p:tgtEl>
                                          <p:spTgt spid="40"/>
                                        </p:tgtEl>
                                      </p:cBhvr>
                                    </p:animEffect>
                                    <p:anim calcmode="lin" valueType="num">
                                      <p:cBhvr>
                                        <p:cTn id="108" dur="1000" fill="hold"/>
                                        <p:tgtEl>
                                          <p:spTgt spid="40"/>
                                        </p:tgtEl>
                                        <p:attrNameLst>
                                          <p:attrName>ppt_x</p:attrName>
                                        </p:attrNameLst>
                                      </p:cBhvr>
                                      <p:tavLst>
                                        <p:tav tm="0">
                                          <p:val>
                                            <p:strVal val="#ppt_x"/>
                                          </p:val>
                                        </p:tav>
                                        <p:tav tm="100000">
                                          <p:val>
                                            <p:strVal val="#ppt_x"/>
                                          </p:val>
                                        </p:tav>
                                      </p:tavLst>
                                    </p:anim>
                                    <p:anim calcmode="lin" valueType="num">
                                      <p:cBhvr>
                                        <p:cTn id="109" dur="1000" fill="hold"/>
                                        <p:tgtEl>
                                          <p:spTgt spid="40"/>
                                        </p:tgtEl>
                                        <p:attrNameLst>
                                          <p:attrName>ppt_y</p:attrName>
                                        </p:attrNameLst>
                                      </p:cBhvr>
                                      <p:tavLst>
                                        <p:tav tm="0">
                                          <p:val>
                                            <p:strVal val="#ppt_y+.1"/>
                                          </p:val>
                                        </p:tav>
                                        <p:tav tm="100000">
                                          <p:val>
                                            <p:strVal val="#ppt_y"/>
                                          </p:val>
                                        </p:tav>
                                      </p:tavLst>
                                    </p:anim>
                                  </p:childTnLst>
                                </p:cTn>
                              </p:par>
                              <p:par>
                                <p:cTn id="110" presetID="42" presetClass="entr" presetSubtype="0" fill="hold" grpId="0" nodeType="withEffect">
                                  <p:stCondLst>
                                    <p:cond delay="0"/>
                                  </p:stCondLst>
                                  <p:childTnLst>
                                    <p:set>
                                      <p:cBhvr>
                                        <p:cTn id="111" dur="1" fill="hold">
                                          <p:stCondLst>
                                            <p:cond delay="0"/>
                                          </p:stCondLst>
                                        </p:cTn>
                                        <p:tgtEl>
                                          <p:spTgt spid="41"/>
                                        </p:tgtEl>
                                        <p:attrNameLst>
                                          <p:attrName>style.visibility</p:attrName>
                                        </p:attrNameLst>
                                      </p:cBhvr>
                                      <p:to>
                                        <p:strVal val="visible"/>
                                      </p:to>
                                    </p:set>
                                    <p:animEffect transition="in" filter="fade">
                                      <p:cBhvr>
                                        <p:cTn id="112" dur="1000"/>
                                        <p:tgtEl>
                                          <p:spTgt spid="41"/>
                                        </p:tgtEl>
                                      </p:cBhvr>
                                    </p:animEffect>
                                    <p:anim calcmode="lin" valueType="num">
                                      <p:cBhvr>
                                        <p:cTn id="113" dur="1000" fill="hold"/>
                                        <p:tgtEl>
                                          <p:spTgt spid="41"/>
                                        </p:tgtEl>
                                        <p:attrNameLst>
                                          <p:attrName>ppt_x</p:attrName>
                                        </p:attrNameLst>
                                      </p:cBhvr>
                                      <p:tavLst>
                                        <p:tav tm="0">
                                          <p:val>
                                            <p:strVal val="#ppt_x"/>
                                          </p:val>
                                        </p:tav>
                                        <p:tav tm="100000">
                                          <p:val>
                                            <p:strVal val="#ppt_x"/>
                                          </p:val>
                                        </p:tav>
                                      </p:tavLst>
                                    </p:anim>
                                    <p:anim calcmode="lin" valueType="num">
                                      <p:cBhvr>
                                        <p:cTn id="114" dur="1000" fill="hold"/>
                                        <p:tgtEl>
                                          <p:spTgt spid="41"/>
                                        </p:tgtEl>
                                        <p:attrNameLst>
                                          <p:attrName>ppt_y</p:attrName>
                                        </p:attrNameLst>
                                      </p:cBhvr>
                                      <p:tavLst>
                                        <p:tav tm="0">
                                          <p:val>
                                            <p:strVal val="#ppt_y+.1"/>
                                          </p:val>
                                        </p:tav>
                                        <p:tav tm="100000">
                                          <p:val>
                                            <p:strVal val="#ppt_y"/>
                                          </p:val>
                                        </p:tav>
                                      </p:tavLst>
                                    </p:anim>
                                  </p:childTnLst>
                                </p:cTn>
                              </p:par>
                              <p:par>
                                <p:cTn id="115" presetID="42" presetClass="entr" presetSubtype="0" fill="hold" grpId="0" nodeType="withEffect">
                                  <p:stCondLst>
                                    <p:cond delay="0"/>
                                  </p:stCondLst>
                                  <p:childTnLst>
                                    <p:set>
                                      <p:cBhvr>
                                        <p:cTn id="116" dur="1" fill="hold">
                                          <p:stCondLst>
                                            <p:cond delay="0"/>
                                          </p:stCondLst>
                                        </p:cTn>
                                        <p:tgtEl>
                                          <p:spTgt spid="42"/>
                                        </p:tgtEl>
                                        <p:attrNameLst>
                                          <p:attrName>style.visibility</p:attrName>
                                        </p:attrNameLst>
                                      </p:cBhvr>
                                      <p:to>
                                        <p:strVal val="visible"/>
                                      </p:to>
                                    </p:set>
                                    <p:animEffect transition="in" filter="fade">
                                      <p:cBhvr>
                                        <p:cTn id="117" dur="1000"/>
                                        <p:tgtEl>
                                          <p:spTgt spid="42"/>
                                        </p:tgtEl>
                                      </p:cBhvr>
                                    </p:animEffect>
                                    <p:anim calcmode="lin" valueType="num">
                                      <p:cBhvr>
                                        <p:cTn id="118" dur="1000" fill="hold"/>
                                        <p:tgtEl>
                                          <p:spTgt spid="42"/>
                                        </p:tgtEl>
                                        <p:attrNameLst>
                                          <p:attrName>ppt_x</p:attrName>
                                        </p:attrNameLst>
                                      </p:cBhvr>
                                      <p:tavLst>
                                        <p:tav tm="0">
                                          <p:val>
                                            <p:strVal val="#ppt_x"/>
                                          </p:val>
                                        </p:tav>
                                        <p:tav tm="100000">
                                          <p:val>
                                            <p:strVal val="#ppt_x"/>
                                          </p:val>
                                        </p:tav>
                                      </p:tavLst>
                                    </p:anim>
                                    <p:anim calcmode="lin" valueType="num">
                                      <p:cBhvr>
                                        <p:cTn id="119" dur="1000" fill="hold"/>
                                        <p:tgtEl>
                                          <p:spTgt spid="42"/>
                                        </p:tgtEl>
                                        <p:attrNameLst>
                                          <p:attrName>ppt_y</p:attrName>
                                        </p:attrNameLst>
                                      </p:cBhvr>
                                      <p:tavLst>
                                        <p:tav tm="0">
                                          <p:val>
                                            <p:strVal val="#ppt_y+.1"/>
                                          </p:val>
                                        </p:tav>
                                        <p:tav tm="100000">
                                          <p:val>
                                            <p:strVal val="#ppt_y"/>
                                          </p:val>
                                        </p:tav>
                                      </p:tavLst>
                                    </p:anim>
                                  </p:childTnLst>
                                </p:cTn>
                              </p:par>
                            </p:childTnLst>
                          </p:cTn>
                        </p:par>
                        <p:par>
                          <p:cTn id="120" fill="hold">
                            <p:stCondLst>
                              <p:cond delay="8000"/>
                            </p:stCondLst>
                            <p:childTnLst>
                              <p:par>
                                <p:cTn id="121" presetID="47" presetClass="entr" presetSubtype="0" fill="hold" grpId="0" nodeType="afterEffect">
                                  <p:stCondLst>
                                    <p:cond delay="0"/>
                                  </p:stCondLst>
                                  <p:childTnLst>
                                    <p:set>
                                      <p:cBhvr>
                                        <p:cTn id="122" dur="1" fill="hold">
                                          <p:stCondLst>
                                            <p:cond delay="0"/>
                                          </p:stCondLst>
                                        </p:cTn>
                                        <p:tgtEl>
                                          <p:spTgt spid="39"/>
                                        </p:tgtEl>
                                        <p:attrNameLst>
                                          <p:attrName>style.visibility</p:attrName>
                                        </p:attrNameLst>
                                      </p:cBhvr>
                                      <p:to>
                                        <p:strVal val="visible"/>
                                      </p:to>
                                    </p:set>
                                    <p:animEffect transition="in" filter="fade">
                                      <p:cBhvr>
                                        <p:cTn id="123" dur="1000"/>
                                        <p:tgtEl>
                                          <p:spTgt spid="39"/>
                                        </p:tgtEl>
                                      </p:cBhvr>
                                    </p:animEffect>
                                    <p:anim calcmode="lin" valueType="num">
                                      <p:cBhvr>
                                        <p:cTn id="124" dur="1000" fill="hold"/>
                                        <p:tgtEl>
                                          <p:spTgt spid="39"/>
                                        </p:tgtEl>
                                        <p:attrNameLst>
                                          <p:attrName>ppt_x</p:attrName>
                                        </p:attrNameLst>
                                      </p:cBhvr>
                                      <p:tavLst>
                                        <p:tav tm="0">
                                          <p:val>
                                            <p:strVal val="#ppt_x"/>
                                          </p:val>
                                        </p:tav>
                                        <p:tav tm="100000">
                                          <p:val>
                                            <p:strVal val="#ppt_x"/>
                                          </p:val>
                                        </p:tav>
                                      </p:tavLst>
                                    </p:anim>
                                    <p:anim calcmode="lin" valueType="num">
                                      <p:cBhvr>
                                        <p:cTn id="125" dur="1000" fill="hold"/>
                                        <p:tgtEl>
                                          <p:spTgt spid="39"/>
                                        </p:tgtEl>
                                        <p:attrNameLst>
                                          <p:attrName>ppt_y</p:attrName>
                                        </p:attrNameLst>
                                      </p:cBhvr>
                                      <p:tavLst>
                                        <p:tav tm="0">
                                          <p:val>
                                            <p:strVal val="#ppt_y-.1"/>
                                          </p:val>
                                        </p:tav>
                                        <p:tav tm="100000">
                                          <p:val>
                                            <p:strVal val="#ppt_y"/>
                                          </p:val>
                                        </p:tav>
                                      </p:tavLst>
                                    </p:anim>
                                  </p:childTnLst>
                                </p:cTn>
                              </p:par>
                              <p:par>
                                <p:cTn id="126" presetID="47" presetClass="entr" presetSubtype="0" fill="hold" nodeType="withEffect">
                                  <p:stCondLst>
                                    <p:cond delay="0"/>
                                  </p:stCondLst>
                                  <p:childTnLst>
                                    <p:set>
                                      <p:cBhvr>
                                        <p:cTn id="127" dur="1" fill="hold">
                                          <p:stCondLst>
                                            <p:cond delay="0"/>
                                          </p:stCondLst>
                                        </p:cTn>
                                        <p:tgtEl>
                                          <p:spTgt spid="63"/>
                                        </p:tgtEl>
                                        <p:attrNameLst>
                                          <p:attrName>style.visibility</p:attrName>
                                        </p:attrNameLst>
                                      </p:cBhvr>
                                      <p:to>
                                        <p:strVal val="visible"/>
                                      </p:to>
                                    </p:set>
                                    <p:animEffect transition="in" filter="fade">
                                      <p:cBhvr>
                                        <p:cTn id="128" dur="1000"/>
                                        <p:tgtEl>
                                          <p:spTgt spid="63"/>
                                        </p:tgtEl>
                                      </p:cBhvr>
                                    </p:animEffect>
                                    <p:anim calcmode="lin" valueType="num">
                                      <p:cBhvr>
                                        <p:cTn id="129" dur="1000" fill="hold"/>
                                        <p:tgtEl>
                                          <p:spTgt spid="63"/>
                                        </p:tgtEl>
                                        <p:attrNameLst>
                                          <p:attrName>ppt_x</p:attrName>
                                        </p:attrNameLst>
                                      </p:cBhvr>
                                      <p:tavLst>
                                        <p:tav tm="0">
                                          <p:val>
                                            <p:strVal val="#ppt_x"/>
                                          </p:val>
                                        </p:tav>
                                        <p:tav tm="100000">
                                          <p:val>
                                            <p:strVal val="#ppt_x"/>
                                          </p:val>
                                        </p:tav>
                                      </p:tavLst>
                                    </p:anim>
                                    <p:anim calcmode="lin" valueType="num">
                                      <p:cBhvr>
                                        <p:cTn id="130" dur="1000" fill="hold"/>
                                        <p:tgtEl>
                                          <p:spTgt spid="63"/>
                                        </p:tgtEl>
                                        <p:attrNameLst>
                                          <p:attrName>ppt_y</p:attrName>
                                        </p:attrNameLst>
                                      </p:cBhvr>
                                      <p:tavLst>
                                        <p:tav tm="0">
                                          <p:val>
                                            <p:strVal val="#ppt_y-.1"/>
                                          </p:val>
                                        </p:tav>
                                        <p:tav tm="100000">
                                          <p:val>
                                            <p:strVal val="#ppt_y"/>
                                          </p:val>
                                        </p:tav>
                                      </p:tavLst>
                                    </p:anim>
                                  </p:childTnLst>
                                </p:cTn>
                              </p:par>
                              <p:par>
                                <p:cTn id="131" presetID="47" presetClass="entr" presetSubtype="0" fill="hold" grpId="0" nodeType="withEffect">
                                  <p:stCondLst>
                                    <p:cond delay="0"/>
                                  </p:stCondLst>
                                  <p:childTnLst>
                                    <p:set>
                                      <p:cBhvr>
                                        <p:cTn id="132" dur="1" fill="hold">
                                          <p:stCondLst>
                                            <p:cond delay="0"/>
                                          </p:stCondLst>
                                        </p:cTn>
                                        <p:tgtEl>
                                          <p:spTgt spid="43"/>
                                        </p:tgtEl>
                                        <p:attrNameLst>
                                          <p:attrName>style.visibility</p:attrName>
                                        </p:attrNameLst>
                                      </p:cBhvr>
                                      <p:to>
                                        <p:strVal val="visible"/>
                                      </p:to>
                                    </p:set>
                                    <p:animEffect transition="in" filter="fade">
                                      <p:cBhvr>
                                        <p:cTn id="133" dur="1000"/>
                                        <p:tgtEl>
                                          <p:spTgt spid="43"/>
                                        </p:tgtEl>
                                      </p:cBhvr>
                                    </p:animEffect>
                                    <p:anim calcmode="lin" valueType="num">
                                      <p:cBhvr>
                                        <p:cTn id="134" dur="1000" fill="hold"/>
                                        <p:tgtEl>
                                          <p:spTgt spid="43"/>
                                        </p:tgtEl>
                                        <p:attrNameLst>
                                          <p:attrName>ppt_x</p:attrName>
                                        </p:attrNameLst>
                                      </p:cBhvr>
                                      <p:tavLst>
                                        <p:tav tm="0">
                                          <p:val>
                                            <p:strVal val="#ppt_x"/>
                                          </p:val>
                                        </p:tav>
                                        <p:tav tm="100000">
                                          <p:val>
                                            <p:strVal val="#ppt_x"/>
                                          </p:val>
                                        </p:tav>
                                      </p:tavLst>
                                    </p:anim>
                                    <p:anim calcmode="lin" valueType="num">
                                      <p:cBhvr>
                                        <p:cTn id="135" dur="1000" fill="hold"/>
                                        <p:tgtEl>
                                          <p:spTgt spid="43"/>
                                        </p:tgtEl>
                                        <p:attrNameLst>
                                          <p:attrName>ppt_y</p:attrName>
                                        </p:attrNameLst>
                                      </p:cBhvr>
                                      <p:tavLst>
                                        <p:tav tm="0">
                                          <p:val>
                                            <p:strVal val="#ppt_y-.1"/>
                                          </p:val>
                                        </p:tav>
                                        <p:tav tm="100000">
                                          <p:val>
                                            <p:strVal val="#ppt_y"/>
                                          </p:val>
                                        </p:tav>
                                      </p:tavLst>
                                    </p:anim>
                                  </p:childTnLst>
                                </p:cTn>
                              </p:par>
                            </p:childTnLst>
                          </p:cTn>
                        </p:par>
                        <p:par>
                          <p:cTn id="136" fill="hold">
                            <p:stCondLst>
                              <p:cond delay="9000"/>
                            </p:stCondLst>
                            <p:childTnLst>
                              <p:par>
                                <p:cTn id="137" presetID="42" presetClass="entr" presetSubtype="0" fill="hold" grpId="0"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fade">
                                      <p:cBhvr>
                                        <p:cTn id="139" dur="1000"/>
                                        <p:tgtEl>
                                          <p:spTgt spid="12"/>
                                        </p:tgtEl>
                                      </p:cBhvr>
                                    </p:animEffect>
                                    <p:anim calcmode="lin" valueType="num">
                                      <p:cBhvr>
                                        <p:cTn id="140" dur="1000" fill="hold"/>
                                        <p:tgtEl>
                                          <p:spTgt spid="12"/>
                                        </p:tgtEl>
                                        <p:attrNameLst>
                                          <p:attrName>ppt_x</p:attrName>
                                        </p:attrNameLst>
                                      </p:cBhvr>
                                      <p:tavLst>
                                        <p:tav tm="0">
                                          <p:val>
                                            <p:strVal val="#ppt_x"/>
                                          </p:val>
                                        </p:tav>
                                        <p:tav tm="100000">
                                          <p:val>
                                            <p:strVal val="#ppt_x"/>
                                          </p:val>
                                        </p:tav>
                                      </p:tavLst>
                                    </p:anim>
                                    <p:anim calcmode="lin" valueType="num">
                                      <p:cBhvr>
                                        <p:cTn id="141" dur="1000" fill="hold"/>
                                        <p:tgtEl>
                                          <p:spTgt spid="12"/>
                                        </p:tgtEl>
                                        <p:attrNameLst>
                                          <p:attrName>ppt_y</p:attrName>
                                        </p:attrNameLst>
                                      </p:cBhvr>
                                      <p:tavLst>
                                        <p:tav tm="0">
                                          <p:val>
                                            <p:strVal val="#ppt_y+.1"/>
                                          </p:val>
                                        </p:tav>
                                        <p:tav tm="100000">
                                          <p:val>
                                            <p:strVal val="#ppt_y"/>
                                          </p:val>
                                        </p:tav>
                                      </p:tavLst>
                                    </p:anim>
                                  </p:childTnLst>
                                </p:cTn>
                              </p:par>
                              <p:par>
                                <p:cTn id="142" presetID="42" presetClass="entr" presetSubtype="0" fill="hold" grpId="0" nodeType="withEffect">
                                  <p:stCondLst>
                                    <p:cond delay="0"/>
                                  </p:stCondLst>
                                  <p:childTnLst>
                                    <p:set>
                                      <p:cBhvr>
                                        <p:cTn id="143" dur="1" fill="hold">
                                          <p:stCondLst>
                                            <p:cond delay="0"/>
                                          </p:stCondLst>
                                        </p:cTn>
                                        <p:tgtEl>
                                          <p:spTgt spid="13"/>
                                        </p:tgtEl>
                                        <p:attrNameLst>
                                          <p:attrName>style.visibility</p:attrName>
                                        </p:attrNameLst>
                                      </p:cBhvr>
                                      <p:to>
                                        <p:strVal val="visible"/>
                                      </p:to>
                                    </p:set>
                                    <p:animEffect transition="in" filter="fade">
                                      <p:cBhvr>
                                        <p:cTn id="144" dur="1000"/>
                                        <p:tgtEl>
                                          <p:spTgt spid="13"/>
                                        </p:tgtEl>
                                      </p:cBhvr>
                                    </p:animEffect>
                                    <p:anim calcmode="lin" valueType="num">
                                      <p:cBhvr>
                                        <p:cTn id="145" dur="1000" fill="hold"/>
                                        <p:tgtEl>
                                          <p:spTgt spid="13"/>
                                        </p:tgtEl>
                                        <p:attrNameLst>
                                          <p:attrName>ppt_x</p:attrName>
                                        </p:attrNameLst>
                                      </p:cBhvr>
                                      <p:tavLst>
                                        <p:tav tm="0">
                                          <p:val>
                                            <p:strVal val="#ppt_x"/>
                                          </p:val>
                                        </p:tav>
                                        <p:tav tm="100000">
                                          <p:val>
                                            <p:strVal val="#ppt_x"/>
                                          </p:val>
                                        </p:tav>
                                      </p:tavLst>
                                    </p:anim>
                                    <p:anim calcmode="lin" valueType="num">
                                      <p:cBhvr>
                                        <p:cTn id="146" dur="1000" fill="hold"/>
                                        <p:tgtEl>
                                          <p:spTgt spid="13"/>
                                        </p:tgtEl>
                                        <p:attrNameLst>
                                          <p:attrName>ppt_y</p:attrName>
                                        </p:attrNameLst>
                                      </p:cBhvr>
                                      <p:tavLst>
                                        <p:tav tm="0">
                                          <p:val>
                                            <p:strVal val="#ppt_y+.1"/>
                                          </p:val>
                                        </p:tav>
                                        <p:tav tm="100000">
                                          <p:val>
                                            <p:strVal val="#ppt_y"/>
                                          </p:val>
                                        </p:tav>
                                      </p:tavLst>
                                    </p:anim>
                                  </p:childTnLst>
                                </p:cTn>
                              </p:par>
                              <p:par>
                                <p:cTn id="147" presetID="42" presetClass="entr" presetSubtype="0" fill="hold" grpId="0" nodeType="withEffect">
                                  <p:stCondLst>
                                    <p:cond delay="0"/>
                                  </p:stCondLst>
                                  <p:childTnLst>
                                    <p:set>
                                      <p:cBhvr>
                                        <p:cTn id="148" dur="1" fill="hold">
                                          <p:stCondLst>
                                            <p:cond delay="0"/>
                                          </p:stCondLst>
                                        </p:cTn>
                                        <p:tgtEl>
                                          <p:spTgt spid="14"/>
                                        </p:tgtEl>
                                        <p:attrNameLst>
                                          <p:attrName>style.visibility</p:attrName>
                                        </p:attrNameLst>
                                      </p:cBhvr>
                                      <p:to>
                                        <p:strVal val="visible"/>
                                      </p:to>
                                    </p:set>
                                    <p:animEffect transition="in" filter="fade">
                                      <p:cBhvr>
                                        <p:cTn id="149" dur="1000"/>
                                        <p:tgtEl>
                                          <p:spTgt spid="14"/>
                                        </p:tgtEl>
                                      </p:cBhvr>
                                    </p:animEffect>
                                    <p:anim calcmode="lin" valueType="num">
                                      <p:cBhvr>
                                        <p:cTn id="150" dur="1000" fill="hold"/>
                                        <p:tgtEl>
                                          <p:spTgt spid="14"/>
                                        </p:tgtEl>
                                        <p:attrNameLst>
                                          <p:attrName>ppt_x</p:attrName>
                                        </p:attrNameLst>
                                      </p:cBhvr>
                                      <p:tavLst>
                                        <p:tav tm="0">
                                          <p:val>
                                            <p:strVal val="#ppt_x"/>
                                          </p:val>
                                        </p:tav>
                                        <p:tav tm="100000">
                                          <p:val>
                                            <p:strVal val="#ppt_x"/>
                                          </p:val>
                                        </p:tav>
                                      </p:tavLst>
                                    </p:anim>
                                    <p:anim calcmode="lin" valueType="num">
                                      <p:cBhvr>
                                        <p:cTn id="151" dur="1000" fill="hold"/>
                                        <p:tgtEl>
                                          <p:spTgt spid="14"/>
                                        </p:tgtEl>
                                        <p:attrNameLst>
                                          <p:attrName>ppt_y</p:attrName>
                                        </p:attrNameLst>
                                      </p:cBhvr>
                                      <p:tavLst>
                                        <p:tav tm="0">
                                          <p:val>
                                            <p:strVal val="#ppt_y+.1"/>
                                          </p:val>
                                        </p:tav>
                                        <p:tav tm="100000">
                                          <p:val>
                                            <p:strVal val="#ppt_y"/>
                                          </p:val>
                                        </p:tav>
                                      </p:tavLst>
                                    </p:anim>
                                  </p:childTnLst>
                                </p:cTn>
                              </p:par>
                            </p:childTnLst>
                          </p:cTn>
                        </p:par>
                        <p:par>
                          <p:cTn id="152" fill="hold">
                            <p:stCondLst>
                              <p:cond delay="10000"/>
                            </p:stCondLst>
                            <p:childTnLst>
                              <p:par>
                                <p:cTn id="153" presetID="47" presetClass="entr" presetSubtype="0" fill="hold" grpId="0" nodeType="afterEffect">
                                  <p:stCondLst>
                                    <p:cond delay="0"/>
                                  </p:stCondLst>
                                  <p:childTnLst>
                                    <p:set>
                                      <p:cBhvr>
                                        <p:cTn id="154" dur="1" fill="hold">
                                          <p:stCondLst>
                                            <p:cond delay="0"/>
                                          </p:stCondLst>
                                        </p:cTn>
                                        <p:tgtEl>
                                          <p:spTgt spid="2"/>
                                        </p:tgtEl>
                                        <p:attrNameLst>
                                          <p:attrName>style.visibility</p:attrName>
                                        </p:attrNameLst>
                                      </p:cBhvr>
                                      <p:to>
                                        <p:strVal val="visible"/>
                                      </p:to>
                                    </p:set>
                                    <p:animEffect transition="in" filter="fade">
                                      <p:cBhvr>
                                        <p:cTn id="155" dur="1000"/>
                                        <p:tgtEl>
                                          <p:spTgt spid="2"/>
                                        </p:tgtEl>
                                      </p:cBhvr>
                                    </p:animEffect>
                                    <p:anim calcmode="lin" valueType="num">
                                      <p:cBhvr>
                                        <p:cTn id="156" dur="1000" fill="hold"/>
                                        <p:tgtEl>
                                          <p:spTgt spid="2"/>
                                        </p:tgtEl>
                                        <p:attrNameLst>
                                          <p:attrName>ppt_x</p:attrName>
                                        </p:attrNameLst>
                                      </p:cBhvr>
                                      <p:tavLst>
                                        <p:tav tm="0">
                                          <p:val>
                                            <p:strVal val="#ppt_x"/>
                                          </p:val>
                                        </p:tav>
                                        <p:tav tm="100000">
                                          <p:val>
                                            <p:strVal val="#ppt_x"/>
                                          </p:val>
                                        </p:tav>
                                      </p:tavLst>
                                    </p:anim>
                                    <p:anim calcmode="lin" valueType="num">
                                      <p:cBhvr>
                                        <p:cTn id="157" dur="1000" fill="hold"/>
                                        <p:tgtEl>
                                          <p:spTgt spid="2"/>
                                        </p:tgtEl>
                                        <p:attrNameLst>
                                          <p:attrName>ppt_y</p:attrName>
                                        </p:attrNameLst>
                                      </p:cBhvr>
                                      <p:tavLst>
                                        <p:tav tm="0">
                                          <p:val>
                                            <p:strVal val="#ppt_y-.1"/>
                                          </p:val>
                                        </p:tav>
                                        <p:tav tm="100000">
                                          <p:val>
                                            <p:strVal val="#ppt_y"/>
                                          </p:val>
                                        </p:tav>
                                      </p:tavLst>
                                    </p:anim>
                                  </p:childTnLst>
                                </p:cTn>
                              </p:par>
                              <p:par>
                                <p:cTn id="158" presetID="47" presetClass="entr" presetSubtype="0" fill="hold" nodeType="withEffect">
                                  <p:stCondLst>
                                    <p:cond delay="0"/>
                                  </p:stCondLst>
                                  <p:childTnLst>
                                    <p:set>
                                      <p:cBhvr>
                                        <p:cTn id="159" dur="1" fill="hold">
                                          <p:stCondLst>
                                            <p:cond delay="0"/>
                                          </p:stCondLst>
                                        </p:cTn>
                                        <p:tgtEl>
                                          <p:spTgt spid="66"/>
                                        </p:tgtEl>
                                        <p:attrNameLst>
                                          <p:attrName>style.visibility</p:attrName>
                                        </p:attrNameLst>
                                      </p:cBhvr>
                                      <p:to>
                                        <p:strVal val="visible"/>
                                      </p:to>
                                    </p:set>
                                    <p:animEffect transition="in" filter="fade">
                                      <p:cBhvr>
                                        <p:cTn id="160" dur="1000"/>
                                        <p:tgtEl>
                                          <p:spTgt spid="66"/>
                                        </p:tgtEl>
                                      </p:cBhvr>
                                    </p:animEffect>
                                    <p:anim calcmode="lin" valueType="num">
                                      <p:cBhvr>
                                        <p:cTn id="161" dur="1000" fill="hold"/>
                                        <p:tgtEl>
                                          <p:spTgt spid="66"/>
                                        </p:tgtEl>
                                        <p:attrNameLst>
                                          <p:attrName>ppt_x</p:attrName>
                                        </p:attrNameLst>
                                      </p:cBhvr>
                                      <p:tavLst>
                                        <p:tav tm="0">
                                          <p:val>
                                            <p:strVal val="#ppt_x"/>
                                          </p:val>
                                        </p:tav>
                                        <p:tav tm="100000">
                                          <p:val>
                                            <p:strVal val="#ppt_x"/>
                                          </p:val>
                                        </p:tav>
                                      </p:tavLst>
                                    </p:anim>
                                    <p:anim calcmode="lin" valueType="num">
                                      <p:cBhvr>
                                        <p:cTn id="162" dur="1000" fill="hold"/>
                                        <p:tgtEl>
                                          <p:spTgt spid="66"/>
                                        </p:tgtEl>
                                        <p:attrNameLst>
                                          <p:attrName>ppt_y</p:attrName>
                                        </p:attrNameLst>
                                      </p:cBhvr>
                                      <p:tavLst>
                                        <p:tav tm="0">
                                          <p:val>
                                            <p:strVal val="#ppt_y-.1"/>
                                          </p:val>
                                        </p:tav>
                                        <p:tav tm="100000">
                                          <p:val>
                                            <p:strVal val="#ppt_y"/>
                                          </p:val>
                                        </p:tav>
                                      </p:tavLst>
                                    </p:anim>
                                  </p:childTnLst>
                                </p:cTn>
                              </p:par>
                              <p:par>
                                <p:cTn id="163" presetID="47" presetClass="entr" presetSubtype="0" fill="hold" grpId="0" nodeType="withEffect">
                                  <p:stCondLst>
                                    <p:cond delay="0"/>
                                  </p:stCondLst>
                                  <p:childTnLst>
                                    <p:set>
                                      <p:cBhvr>
                                        <p:cTn id="164" dur="1" fill="hold">
                                          <p:stCondLst>
                                            <p:cond delay="0"/>
                                          </p:stCondLst>
                                        </p:cTn>
                                        <p:tgtEl>
                                          <p:spTgt spid="15"/>
                                        </p:tgtEl>
                                        <p:attrNameLst>
                                          <p:attrName>style.visibility</p:attrName>
                                        </p:attrNameLst>
                                      </p:cBhvr>
                                      <p:to>
                                        <p:strVal val="visible"/>
                                      </p:to>
                                    </p:set>
                                    <p:animEffect transition="in" filter="fade">
                                      <p:cBhvr>
                                        <p:cTn id="165" dur="1000"/>
                                        <p:tgtEl>
                                          <p:spTgt spid="15"/>
                                        </p:tgtEl>
                                      </p:cBhvr>
                                    </p:animEffect>
                                    <p:anim calcmode="lin" valueType="num">
                                      <p:cBhvr>
                                        <p:cTn id="166" dur="1000" fill="hold"/>
                                        <p:tgtEl>
                                          <p:spTgt spid="15"/>
                                        </p:tgtEl>
                                        <p:attrNameLst>
                                          <p:attrName>ppt_x</p:attrName>
                                        </p:attrNameLst>
                                      </p:cBhvr>
                                      <p:tavLst>
                                        <p:tav tm="0">
                                          <p:val>
                                            <p:strVal val="#ppt_x"/>
                                          </p:val>
                                        </p:tav>
                                        <p:tav tm="100000">
                                          <p:val>
                                            <p:strVal val="#ppt_x"/>
                                          </p:val>
                                        </p:tav>
                                      </p:tavLst>
                                    </p:anim>
                                    <p:anim calcmode="lin" valueType="num">
                                      <p:cBhvr>
                                        <p:cTn id="167" dur="1000" fill="hold"/>
                                        <p:tgtEl>
                                          <p:spTgt spid="15"/>
                                        </p:tgtEl>
                                        <p:attrNameLst>
                                          <p:attrName>ppt_y</p:attrName>
                                        </p:attrNameLst>
                                      </p:cBhvr>
                                      <p:tavLst>
                                        <p:tav tm="0">
                                          <p:val>
                                            <p:strVal val="#ppt_y-.1"/>
                                          </p:val>
                                        </p:tav>
                                        <p:tav tm="100000">
                                          <p:val>
                                            <p:strVal val="#ppt_y"/>
                                          </p:val>
                                        </p:tav>
                                      </p:tavLst>
                                    </p:anim>
                                  </p:childTnLst>
                                </p:cTn>
                              </p:par>
                            </p:childTnLst>
                          </p:cTn>
                        </p:par>
                        <p:par>
                          <p:cTn id="168" fill="hold">
                            <p:stCondLst>
                              <p:cond delay="11000"/>
                            </p:stCondLst>
                            <p:childTnLst>
                              <p:par>
                                <p:cTn id="169" presetID="42" presetClass="entr" presetSubtype="0" fill="hold" grpId="0" nodeType="afterEffect">
                                  <p:stCondLst>
                                    <p:cond delay="0"/>
                                  </p:stCondLst>
                                  <p:childTnLst>
                                    <p:set>
                                      <p:cBhvr>
                                        <p:cTn id="170" dur="1" fill="hold">
                                          <p:stCondLst>
                                            <p:cond delay="0"/>
                                          </p:stCondLst>
                                        </p:cTn>
                                        <p:tgtEl>
                                          <p:spTgt spid="26"/>
                                        </p:tgtEl>
                                        <p:attrNameLst>
                                          <p:attrName>style.visibility</p:attrName>
                                        </p:attrNameLst>
                                      </p:cBhvr>
                                      <p:to>
                                        <p:strVal val="visible"/>
                                      </p:to>
                                    </p:set>
                                    <p:animEffect transition="in" filter="fade">
                                      <p:cBhvr>
                                        <p:cTn id="171" dur="1000"/>
                                        <p:tgtEl>
                                          <p:spTgt spid="26"/>
                                        </p:tgtEl>
                                      </p:cBhvr>
                                    </p:animEffect>
                                    <p:anim calcmode="lin" valueType="num">
                                      <p:cBhvr>
                                        <p:cTn id="172" dur="1000" fill="hold"/>
                                        <p:tgtEl>
                                          <p:spTgt spid="26"/>
                                        </p:tgtEl>
                                        <p:attrNameLst>
                                          <p:attrName>ppt_x</p:attrName>
                                        </p:attrNameLst>
                                      </p:cBhvr>
                                      <p:tavLst>
                                        <p:tav tm="0">
                                          <p:val>
                                            <p:strVal val="#ppt_x"/>
                                          </p:val>
                                        </p:tav>
                                        <p:tav tm="100000">
                                          <p:val>
                                            <p:strVal val="#ppt_x"/>
                                          </p:val>
                                        </p:tav>
                                      </p:tavLst>
                                    </p:anim>
                                    <p:anim calcmode="lin" valueType="num">
                                      <p:cBhvr>
                                        <p:cTn id="173" dur="1000" fill="hold"/>
                                        <p:tgtEl>
                                          <p:spTgt spid="26"/>
                                        </p:tgtEl>
                                        <p:attrNameLst>
                                          <p:attrName>ppt_y</p:attrName>
                                        </p:attrNameLst>
                                      </p:cBhvr>
                                      <p:tavLst>
                                        <p:tav tm="0">
                                          <p:val>
                                            <p:strVal val="#ppt_y+.1"/>
                                          </p:val>
                                        </p:tav>
                                        <p:tav tm="100000">
                                          <p:val>
                                            <p:strVal val="#ppt_y"/>
                                          </p:val>
                                        </p:tav>
                                      </p:tavLst>
                                    </p:anim>
                                  </p:childTnLst>
                                </p:cTn>
                              </p:par>
                              <p:par>
                                <p:cTn id="174" presetID="42" presetClass="entr" presetSubtype="0" fill="hold" grpId="0" nodeType="withEffect">
                                  <p:stCondLst>
                                    <p:cond delay="0"/>
                                  </p:stCondLst>
                                  <p:childTnLst>
                                    <p:set>
                                      <p:cBhvr>
                                        <p:cTn id="175" dur="1" fill="hold">
                                          <p:stCondLst>
                                            <p:cond delay="0"/>
                                          </p:stCondLst>
                                        </p:cTn>
                                        <p:tgtEl>
                                          <p:spTgt spid="27"/>
                                        </p:tgtEl>
                                        <p:attrNameLst>
                                          <p:attrName>style.visibility</p:attrName>
                                        </p:attrNameLst>
                                      </p:cBhvr>
                                      <p:to>
                                        <p:strVal val="visible"/>
                                      </p:to>
                                    </p:set>
                                    <p:animEffect transition="in" filter="fade">
                                      <p:cBhvr>
                                        <p:cTn id="176" dur="1000"/>
                                        <p:tgtEl>
                                          <p:spTgt spid="27"/>
                                        </p:tgtEl>
                                      </p:cBhvr>
                                    </p:animEffect>
                                    <p:anim calcmode="lin" valueType="num">
                                      <p:cBhvr>
                                        <p:cTn id="177" dur="1000" fill="hold"/>
                                        <p:tgtEl>
                                          <p:spTgt spid="27"/>
                                        </p:tgtEl>
                                        <p:attrNameLst>
                                          <p:attrName>ppt_x</p:attrName>
                                        </p:attrNameLst>
                                      </p:cBhvr>
                                      <p:tavLst>
                                        <p:tav tm="0">
                                          <p:val>
                                            <p:strVal val="#ppt_x"/>
                                          </p:val>
                                        </p:tav>
                                        <p:tav tm="100000">
                                          <p:val>
                                            <p:strVal val="#ppt_x"/>
                                          </p:val>
                                        </p:tav>
                                      </p:tavLst>
                                    </p:anim>
                                    <p:anim calcmode="lin" valueType="num">
                                      <p:cBhvr>
                                        <p:cTn id="178" dur="1000" fill="hold"/>
                                        <p:tgtEl>
                                          <p:spTgt spid="27"/>
                                        </p:tgtEl>
                                        <p:attrNameLst>
                                          <p:attrName>ppt_y</p:attrName>
                                        </p:attrNameLst>
                                      </p:cBhvr>
                                      <p:tavLst>
                                        <p:tav tm="0">
                                          <p:val>
                                            <p:strVal val="#ppt_y+.1"/>
                                          </p:val>
                                        </p:tav>
                                        <p:tav tm="100000">
                                          <p:val>
                                            <p:strVal val="#ppt_y"/>
                                          </p:val>
                                        </p:tav>
                                      </p:tavLst>
                                    </p:anim>
                                  </p:childTnLst>
                                </p:cTn>
                              </p:par>
                              <p:par>
                                <p:cTn id="179" presetID="42" presetClass="entr" presetSubtype="0" fill="hold" grpId="0" nodeType="withEffect">
                                  <p:stCondLst>
                                    <p:cond delay="0"/>
                                  </p:stCondLst>
                                  <p:childTnLst>
                                    <p:set>
                                      <p:cBhvr>
                                        <p:cTn id="180" dur="1" fill="hold">
                                          <p:stCondLst>
                                            <p:cond delay="0"/>
                                          </p:stCondLst>
                                        </p:cTn>
                                        <p:tgtEl>
                                          <p:spTgt spid="28"/>
                                        </p:tgtEl>
                                        <p:attrNameLst>
                                          <p:attrName>style.visibility</p:attrName>
                                        </p:attrNameLst>
                                      </p:cBhvr>
                                      <p:to>
                                        <p:strVal val="visible"/>
                                      </p:to>
                                    </p:set>
                                    <p:animEffect transition="in" filter="fade">
                                      <p:cBhvr>
                                        <p:cTn id="181" dur="1000"/>
                                        <p:tgtEl>
                                          <p:spTgt spid="28"/>
                                        </p:tgtEl>
                                      </p:cBhvr>
                                    </p:animEffect>
                                    <p:anim calcmode="lin" valueType="num">
                                      <p:cBhvr>
                                        <p:cTn id="182" dur="1000" fill="hold"/>
                                        <p:tgtEl>
                                          <p:spTgt spid="28"/>
                                        </p:tgtEl>
                                        <p:attrNameLst>
                                          <p:attrName>ppt_x</p:attrName>
                                        </p:attrNameLst>
                                      </p:cBhvr>
                                      <p:tavLst>
                                        <p:tav tm="0">
                                          <p:val>
                                            <p:strVal val="#ppt_x"/>
                                          </p:val>
                                        </p:tav>
                                        <p:tav tm="100000">
                                          <p:val>
                                            <p:strVal val="#ppt_x"/>
                                          </p:val>
                                        </p:tav>
                                      </p:tavLst>
                                    </p:anim>
                                    <p:anim calcmode="lin" valueType="num">
                                      <p:cBhvr>
                                        <p:cTn id="183" dur="1000" fill="hold"/>
                                        <p:tgtEl>
                                          <p:spTgt spid="28"/>
                                        </p:tgtEl>
                                        <p:attrNameLst>
                                          <p:attrName>ppt_y</p:attrName>
                                        </p:attrNameLst>
                                      </p:cBhvr>
                                      <p:tavLst>
                                        <p:tav tm="0">
                                          <p:val>
                                            <p:strVal val="#ppt_y+.1"/>
                                          </p:val>
                                        </p:tav>
                                        <p:tav tm="100000">
                                          <p:val>
                                            <p:strVal val="#ppt_y"/>
                                          </p:val>
                                        </p:tav>
                                      </p:tavLst>
                                    </p:anim>
                                  </p:childTnLst>
                                </p:cTn>
                              </p:par>
                            </p:childTnLst>
                          </p:cTn>
                        </p:par>
                        <p:par>
                          <p:cTn id="184" fill="hold">
                            <p:stCondLst>
                              <p:cond delay="12000"/>
                            </p:stCondLst>
                            <p:childTnLst>
                              <p:par>
                                <p:cTn id="185" presetID="47" presetClass="entr" presetSubtype="0" fill="hold" grpId="0" nodeType="afterEffect">
                                  <p:stCondLst>
                                    <p:cond delay="0"/>
                                  </p:stCondLst>
                                  <p:childTnLst>
                                    <p:set>
                                      <p:cBhvr>
                                        <p:cTn id="186" dur="1" fill="hold">
                                          <p:stCondLst>
                                            <p:cond delay="0"/>
                                          </p:stCondLst>
                                        </p:cTn>
                                        <p:tgtEl>
                                          <p:spTgt spid="25"/>
                                        </p:tgtEl>
                                        <p:attrNameLst>
                                          <p:attrName>style.visibility</p:attrName>
                                        </p:attrNameLst>
                                      </p:cBhvr>
                                      <p:to>
                                        <p:strVal val="visible"/>
                                      </p:to>
                                    </p:set>
                                    <p:animEffect transition="in" filter="fade">
                                      <p:cBhvr>
                                        <p:cTn id="187" dur="1000"/>
                                        <p:tgtEl>
                                          <p:spTgt spid="25"/>
                                        </p:tgtEl>
                                      </p:cBhvr>
                                    </p:animEffect>
                                    <p:anim calcmode="lin" valueType="num">
                                      <p:cBhvr>
                                        <p:cTn id="188" dur="1000" fill="hold"/>
                                        <p:tgtEl>
                                          <p:spTgt spid="25"/>
                                        </p:tgtEl>
                                        <p:attrNameLst>
                                          <p:attrName>ppt_x</p:attrName>
                                        </p:attrNameLst>
                                      </p:cBhvr>
                                      <p:tavLst>
                                        <p:tav tm="0">
                                          <p:val>
                                            <p:strVal val="#ppt_x"/>
                                          </p:val>
                                        </p:tav>
                                        <p:tav tm="100000">
                                          <p:val>
                                            <p:strVal val="#ppt_x"/>
                                          </p:val>
                                        </p:tav>
                                      </p:tavLst>
                                    </p:anim>
                                    <p:anim calcmode="lin" valueType="num">
                                      <p:cBhvr>
                                        <p:cTn id="189" dur="1000" fill="hold"/>
                                        <p:tgtEl>
                                          <p:spTgt spid="25"/>
                                        </p:tgtEl>
                                        <p:attrNameLst>
                                          <p:attrName>ppt_y</p:attrName>
                                        </p:attrNameLst>
                                      </p:cBhvr>
                                      <p:tavLst>
                                        <p:tav tm="0">
                                          <p:val>
                                            <p:strVal val="#ppt_y-.1"/>
                                          </p:val>
                                        </p:tav>
                                        <p:tav tm="100000">
                                          <p:val>
                                            <p:strVal val="#ppt_y"/>
                                          </p:val>
                                        </p:tav>
                                      </p:tavLst>
                                    </p:anim>
                                  </p:childTnLst>
                                </p:cTn>
                              </p:par>
                              <p:par>
                                <p:cTn id="190" presetID="47" presetClass="entr" presetSubtype="0" fill="hold" nodeType="withEffect">
                                  <p:stCondLst>
                                    <p:cond delay="0"/>
                                  </p:stCondLst>
                                  <p:childTnLst>
                                    <p:set>
                                      <p:cBhvr>
                                        <p:cTn id="191" dur="1" fill="hold">
                                          <p:stCondLst>
                                            <p:cond delay="0"/>
                                          </p:stCondLst>
                                        </p:cTn>
                                        <p:tgtEl>
                                          <p:spTgt spid="67"/>
                                        </p:tgtEl>
                                        <p:attrNameLst>
                                          <p:attrName>style.visibility</p:attrName>
                                        </p:attrNameLst>
                                      </p:cBhvr>
                                      <p:to>
                                        <p:strVal val="visible"/>
                                      </p:to>
                                    </p:set>
                                    <p:animEffect transition="in" filter="fade">
                                      <p:cBhvr>
                                        <p:cTn id="192" dur="1000"/>
                                        <p:tgtEl>
                                          <p:spTgt spid="67"/>
                                        </p:tgtEl>
                                      </p:cBhvr>
                                    </p:animEffect>
                                    <p:anim calcmode="lin" valueType="num">
                                      <p:cBhvr>
                                        <p:cTn id="193" dur="1000" fill="hold"/>
                                        <p:tgtEl>
                                          <p:spTgt spid="67"/>
                                        </p:tgtEl>
                                        <p:attrNameLst>
                                          <p:attrName>ppt_x</p:attrName>
                                        </p:attrNameLst>
                                      </p:cBhvr>
                                      <p:tavLst>
                                        <p:tav tm="0">
                                          <p:val>
                                            <p:strVal val="#ppt_x"/>
                                          </p:val>
                                        </p:tav>
                                        <p:tav tm="100000">
                                          <p:val>
                                            <p:strVal val="#ppt_x"/>
                                          </p:val>
                                        </p:tav>
                                      </p:tavLst>
                                    </p:anim>
                                    <p:anim calcmode="lin" valueType="num">
                                      <p:cBhvr>
                                        <p:cTn id="194" dur="1000" fill="hold"/>
                                        <p:tgtEl>
                                          <p:spTgt spid="67"/>
                                        </p:tgtEl>
                                        <p:attrNameLst>
                                          <p:attrName>ppt_y</p:attrName>
                                        </p:attrNameLst>
                                      </p:cBhvr>
                                      <p:tavLst>
                                        <p:tav tm="0">
                                          <p:val>
                                            <p:strVal val="#ppt_y-.1"/>
                                          </p:val>
                                        </p:tav>
                                        <p:tav tm="100000">
                                          <p:val>
                                            <p:strVal val="#ppt_y"/>
                                          </p:val>
                                        </p:tav>
                                      </p:tavLst>
                                    </p:anim>
                                  </p:childTnLst>
                                </p:cTn>
                              </p:par>
                              <p:par>
                                <p:cTn id="195" presetID="47" presetClass="entr" presetSubtype="0" fill="hold" grpId="0" nodeType="withEffect">
                                  <p:stCondLst>
                                    <p:cond delay="0"/>
                                  </p:stCondLst>
                                  <p:childTnLst>
                                    <p:set>
                                      <p:cBhvr>
                                        <p:cTn id="196" dur="1" fill="hold">
                                          <p:stCondLst>
                                            <p:cond delay="0"/>
                                          </p:stCondLst>
                                        </p:cTn>
                                        <p:tgtEl>
                                          <p:spTgt spid="29"/>
                                        </p:tgtEl>
                                        <p:attrNameLst>
                                          <p:attrName>style.visibility</p:attrName>
                                        </p:attrNameLst>
                                      </p:cBhvr>
                                      <p:to>
                                        <p:strVal val="visible"/>
                                      </p:to>
                                    </p:set>
                                    <p:animEffect transition="in" filter="fade">
                                      <p:cBhvr>
                                        <p:cTn id="197" dur="1000"/>
                                        <p:tgtEl>
                                          <p:spTgt spid="29"/>
                                        </p:tgtEl>
                                      </p:cBhvr>
                                    </p:animEffect>
                                    <p:anim calcmode="lin" valueType="num">
                                      <p:cBhvr>
                                        <p:cTn id="198" dur="1000" fill="hold"/>
                                        <p:tgtEl>
                                          <p:spTgt spid="29"/>
                                        </p:tgtEl>
                                        <p:attrNameLst>
                                          <p:attrName>ppt_x</p:attrName>
                                        </p:attrNameLst>
                                      </p:cBhvr>
                                      <p:tavLst>
                                        <p:tav tm="0">
                                          <p:val>
                                            <p:strVal val="#ppt_x"/>
                                          </p:val>
                                        </p:tav>
                                        <p:tav tm="100000">
                                          <p:val>
                                            <p:strVal val="#ppt_x"/>
                                          </p:val>
                                        </p:tav>
                                      </p:tavLst>
                                    </p:anim>
                                    <p:anim calcmode="lin" valueType="num">
                                      <p:cBhvr>
                                        <p:cTn id="199"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9" grpId="0" animBg="1"/>
      <p:bldP spid="32" grpId="0" animBg="1"/>
      <p:bldP spid="53" grpId="0" animBg="1"/>
      <p:bldP spid="46" grpId="0" animBg="1"/>
      <p:bldP spid="26" grpId="0" animBg="1"/>
      <p:bldP spid="40" grpId="0" animBg="1"/>
      <p:bldP spid="47" grpId="0" animBg="1"/>
      <p:bldP spid="33" grpId="0" animBg="1"/>
      <p:bldP spid="54" grpId="0" animBg="1"/>
      <p:bldP spid="2" grpId="0" animBg="1"/>
      <p:bldP spid="12" grpId="0" animBg="1"/>
      <p:bldP spid="13" grpId="0"/>
      <p:bldP spid="14" grpId="0"/>
      <p:bldP spid="15" grpId="0"/>
      <p:bldP spid="23" grpId="0"/>
      <p:bldP spid="27" grpId="0"/>
      <p:bldP spid="28" grpId="0"/>
      <p:bldP spid="29" grpId="0"/>
      <p:bldP spid="34" grpId="0"/>
      <p:bldP spid="35" grpId="0"/>
      <p:bldP spid="36" grpId="0"/>
      <p:bldP spid="41" grpId="0"/>
      <p:bldP spid="42" grpId="0"/>
      <p:bldP spid="43" grpId="0"/>
      <p:bldP spid="48" grpId="0"/>
      <p:bldP spid="49" grpId="0"/>
      <p:bldP spid="50" grpId="0"/>
      <p:bldP spid="55" grpId="0"/>
      <p:bldP spid="56" grpId="0"/>
      <p:bldP spid="5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E8456ED-BE72-4BF8-B7DE-47B4973806A6}"/>
              </a:ext>
            </a:extLst>
          </p:cNvPr>
          <p:cNvSpPr/>
          <p:nvPr/>
        </p:nvSpPr>
        <p:spPr>
          <a:xfrm>
            <a:off x="4191000" y="2438401"/>
            <a:ext cx="3810000" cy="1524000"/>
          </a:xfrm>
          <a:prstGeom prst="roundRect">
            <a:avLst/>
          </a:prstGeom>
          <a:solidFill>
            <a:srgbClr val="FE4A1E"/>
          </a:solidFill>
          <a:ln>
            <a:noFill/>
          </a:ln>
          <a:effectLst>
            <a:outerShdw blurRad="508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FD095466-FFA9-4567-BD49-5340B0E14DEB}"/>
              </a:ext>
            </a:extLst>
          </p:cNvPr>
          <p:cNvSpPr/>
          <p:nvPr/>
        </p:nvSpPr>
        <p:spPr>
          <a:xfrm>
            <a:off x="4191001" y="4572001"/>
            <a:ext cx="3810000" cy="1524000"/>
          </a:xfrm>
          <a:prstGeom prst="roundRect">
            <a:avLst/>
          </a:prstGeom>
          <a:solidFill>
            <a:srgbClr val="5C9AD3"/>
          </a:solidFill>
          <a:ln>
            <a:noFill/>
          </a:ln>
          <a:effectLst>
            <a:outerShdw blurRad="508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A1D5006-557E-4747-804E-8E0859B38C38}"/>
              </a:ext>
            </a:extLst>
          </p:cNvPr>
          <p:cNvSpPr/>
          <p:nvPr/>
        </p:nvSpPr>
        <p:spPr>
          <a:xfrm rot="3559988" flipH="1">
            <a:off x="3116768" y="-1468725"/>
            <a:ext cx="5958461" cy="8679593"/>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25400" dir="5400000" algn="t" rotWithShape="0">
              <a:prstClr val="black">
                <a:alpha val="3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3BC09998-EA1F-408C-A72D-EB5C159ED70F}"/>
              </a:ext>
            </a:extLst>
          </p:cNvPr>
          <p:cNvSpPr/>
          <p:nvPr/>
        </p:nvSpPr>
        <p:spPr>
          <a:xfrm rot="3559988" flipH="1">
            <a:off x="3116768" y="664876"/>
            <a:ext cx="5958461" cy="8679593"/>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25400" dir="5400000" algn="t" rotWithShape="0">
              <a:prstClr val="black">
                <a:alpha val="3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0374A60-FC4D-454C-95F1-D228060FD31C}"/>
              </a:ext>
            </a:extLst>
          </p:cNvPr>
          <p:cNvSpPr txBox="1"/>
          <p:nvPr/>
        </p:nvSpPr>
        <p:spPr>
          <a:xfrm>
            <a:off x="1905000" y="2770667"/>
            <a:ext cx="2667000" cy="523220"/>
          </a:xfrm>
          <a:prstGeom prst="rect">
            <a:avLst/>
          </a:prstGeom>
          <a:noFill/>
        </p:spPr>
        <p:txBody>
          <a:bodyPr wrap="square" rtlCol="0">
            <a:spAutoFit/>
          </a:bodyPr>
          <a:lstStyle/>
          <a:p>
            <a:r>
              <a:rPr lang="en-US" sz="2800" dirty="0">
                <a:solidFill>
                  <a:srgbClr val="454545"/>
                </a:solidFill>
                <a:latin typeface="Bernard MT Condensed" panose="02050806060905020404" pitchFamily="18" charset="0"/>
              </a:rPr>
              <a:t>Lorem Ipsum 01</a:t>
            </a:r>
            <a:endParaRPr lang="en-US" sz="2800" dirty="0">
              <a:solidFill>
                <a:srgbClr val="454545"/>
              </a:solidFill>
              <a:latin typeface="Candara" panose="020E0502030303020204" pitchFamily="34" charset="0"/>
            </a:endParaRPr>
          </a:p>
        </p:txBody>
      </p:sp>
      <p:sp>
        <p:nvSpPr>
          <p:cNvPr id="14" name="TextBox 13">
            <a:extLst>
              <a:ext uri="{FF2B5EF4-FFF2-40B4-BE49-F238E27FC236}">
                <a16:creationId xmlns:a16="http://schemas.microsoft.com/office/drawing/2014/main" id="{8E7213FB-0F3D-42B8-A2A6-9A1BD5FA2687}"/>
              </a:ext>
            </a:extLst>
          </p:cNvPr>
          <p:cNvSpPr txBox="1"/>
          <p:nvPr/>
        </p:nvSpPr>
        <p:spPr>
          <a:xfrm>
            <a:off x="7772400" y="2460445"/>
            <a:ext cx="2971798" cy="1114151"/>
          </a:xfrm>
          <a:prstGeom prst="rect">
            <a:avLst/>
          </a:prstGeom>
          <a:noFill/>
        </p:spPr>
        <p:txBody>
          <a:bodyPr wrap="square" rtlCol="0">
            <a:spAutoFit/>
          </a:bodyPr>
          <a:lstStyle/>
          <a:p>
            <a:pPr defTabSz="1219170">
              <a:spcBef>
                <a:spcPct val="20000"/>
              </a:spcBef>
              <a:defRPr/>
            </a:pPr>
            <a:r>
              <a:rPr lang="en-US" sz="1600" dirty="0">
                <a:solidFill>
                  <a:srgbClr val="454545"/>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200" dirty="0">
                <a:solidFill>
                  <a:srgbClr val="454545"/>
                </a:solidFill>
                <a:latin typeface="Candara" panose="020E0502030303020204" pitchFamily="34" charset="0"/>
              </a:rPr>
              <a:t>Lorem ipsum dolor sit amet, consectetur adipiscing elit, sed do eiusmod tempor incididunt ut labore et dolore magna aliqua. Ut enim ad minim veniam. </a:t>
            </a:r>
          </a:p>
        </p:txBody>
      </p:sp>
      <p:sp>
        <p:nvSpPr>
          <p:cNvPr id="15" name="TextBox 14">
            <a:extLst>
              <a:ext uri="{FF2B5EF4-FFF2-40B4-BE49-F238E27FC236}">
                <a16:creationId xmlns:a16="http://schemas.microsoft.com/office/drawing/2014/main" id="{1C3D8D05-D672-4B74-A255-6FF59F918EA3}"/>
              </a:ext>
            </a:extLst>
          </p:cNvPr>
          <p:cNvSpPr txBox="1"/>
          <p:nvPr/>
        </p:nvSpPr>
        <p:spPr>
          <a:xfrm>
            <a:off x="5480294" y="3319343"/>
            <a:ext cx="1161372" cy="584775"/>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endParaRPr lang="en-US" sz="2800" b="1" dirty="0">
              <a:solidFill>
                <a:schemeClr val="bg1"/>
              </a:solidFill>
              <a:latin typeface="Candara" panose="020E0502030303020204" pitchFamily="34" charset="0"/>
            </a:endParaRPr>
          </a:p>
          <a:p>
            <a:pPr algn="ctr"/>
            <a:r>
              <a:rPr lang="en-US" sz="2000" dirty="0">
                <a:solidFill>
                  <a:schemeClr val="bg1"/>
                </a:solidFill>
                <a:latin typeface="Bernard MT Condensed" panose="02050806060905020404" pitchFamily="18" charset="0"/>
              </a:rPr>
              <a:t>5,329</a:t>
            </a:r>
          </a:p>
        </p:txBody>
      </p:sp>
      <p:pic>
        <p:nvPicPr>
          <p:cNvPr id="16" name="Graphic 15" descr="Microscope">
            <a:extLst>
              <a:ext uri="{FF2B5EF4-FFF2-40B4-BE49-F238E27FC236}">
                <a16:creationId xmlns:a16="http://schemas.microsoft.com/office/drawing/2014/main" id="{0D754D4A-9200-4C5F-B142-E8F37A5529C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774394" y="2743201"/>
            <a:ext cx="548640" cy="548640"/>
          </a:xfrm>
          <a:prstGeom prst="rect">
            <a:avLst/>
          </a:prstGeom>
        </p:spPr>
      </p:pic>
      <p:sp>
        <p:nvSpPr>
          <p:cNvPr id="19" name="TextBox 18">
            <a:extLst>
              <a:ext uri="{FF2B5EF4-FFF2-40B4-BE49-F238E27FC236}">
                <a16:creationId xmlns:a16="http://schemas.microsoft.com/office/drawing/2014/main" id="{B550C5D2-E91F-4297-AE00-9C0E2DB9FCA0}"/>
              </a:ext>
            </a:extLst>
          </p:cNvPr>
          <p:cNvSpPr txBox="1"/>
          <p:nvPr/>
        </p:nvSpPr>
        <p:spPr>
          <a:xfrm>
            <a:off x="1905000" y="4822496"/>
            <a:ext cx="2819400" cy="523220"/>
          </a:xfrm>
          <a:prstGeom prst="rect">
            <a:avLst/>
          </a:prstGeom>
          <a:noFill/>
        </p:spPr>
        <p:txBody>
          <a:bodyPr wrap="square" rtlCol="0">
            <a:spAutoFit/>
          </a:bodyPr>
          <a:lstStyle/>
          <a:p>
            <a:r>
              <a:rPr lang="en-US" sz="2800" dirty="0">
                <a:solidFill>
                  <a:srgbClr val="454545"/>
                </a:solidFill>
                <a:latin typeface="Bernard MT Condensed" panose="02050806060905020404" pitchFamily="18" charset="0"/>
              </a:rPr>
              <a:t>Lorem Ipsum 02</a:t>
            </a:r>
            <a:endParaRPr lang="en-US" sz="2800" dirty="0">
              <a:solidFill>
                <a:srgbClr val="454545"/>
              </a:solidFill>
              <a:latin typeface="Candara" panose="020E0502030303020204" pitchFamily="34" charset="0"/>
            </a:endParaRPr>
          </a:p>
        </p:txBody>
      </p:sp>
      <p:sp>
        <p:nvSpPr>
          <p:cNvPr id="20" name="TextBox 19">
            <a:extLst>
              <a:ext uri="{FF2B5EF4-FFF2-40B4-BE49-F238E27FC236}">
                <a16:creationId xmlns:a16="http://schemas.microsoft.com/office/drawing/2014/main" id="{A3E6ED94-FAAF-4D8D-857A-82B59AC4F4F1}"/>
              </a:ext>
            </a:extLst>
          </p:cNvPr>
          <p:cNvSpPr txBox="1"/>
          <p:nvPr/>
        </p:nvSpPr>
        <p:spPr>
          <a:xfrm>
            <a:off x="7772400" y="4557658"/>
            <a:ext cx="2971798" cy="1114151"/>
          </a:xfrm>
          <a:prstGeom prst="rect">
            <a:avLst/>
          </a:prstGeom>
          <a:noFill/>
        </p:spPr>
        <p:txBody>
          <a:bodyPr wrap="square" rtlCol="0">
            <a:spAutoFit/>
          </a:bodyPr>
          <a:lstStyle/>
          <a:p>
            <a:pPr defTabSz="1219170">
              <a:spcBef>
                <a:spcPct val="20000"/>
              </a:spcBef>
              <a:defRPr/>
            </a:pPr>
            <a:r>
              <a:rPr lang="en-US" sz="1600" dirty="0">
                <a:solidFill>
                  <a:srgbClr val="454545"/>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200" dirty="0">
                <a:solidFill>
                  <a:srgbClr val="454545"/>
                </a:solidFill>
                <a:latin typeface="Candara" panose="020E0502030303020204" pitchFamily="34" charset="0"/>
              </a:rPr>
              <a:t>Lorem ipsum dolor sit amet, consectetur adipiscing elit, sed do eiusmod tempor incididunt ut labore et dolore magna aliqua. Ut enim ad minim veniam. </a:t>
            </a:r>
          </a:p>
        </p:txBody>
      </p:sp>
      <p:sp>
        <p:nvSpPr>
          <p:cNvPr id="21" name="TextBox 20">
            <a:extLst>
              <a:ext uri="{FF2B5EF4-FFF2-40B4-BE49-F238E27FC236}">
                <a16:creationId xmlns:a16="http://schemas.microsoft.com/office/drawing/2014/main" id="{EBB97434-A3BC-43E9-9BFB-E897163934CC}"/>
              </a:ext>
            </a:extLst>
          </p:cNvPr>
          <p:cNvSpPr txBox="1"/>
          <p:nvPr/>
        </p:nvSpPr>
        <p:spPr>
          <a:xfrm>
            <a:off x="5474917" y="5396086"/>
            <a:ext cx="1161372" cy="584775"/>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endParaRPr lang="en-US" sz="2800" b="1" dirty="0">
              <a:solidFill>
                <a:schemeClr val="bg1"/>
              </a:solidFill>
              <a:latin typeface="Candara" panose="020E0502030303020204" pitchFamily="34" charset="0"/>
            </a:endParaRPr>
          </a:p>
          <a:p>
            <a:pPr algn="ctr"/>
            <a:r>
              <a:rPr lang="en-US" sz="2000" dirty="0">
                <a:solidFill>
                  <a:schemeClr val="bg1"/>
                </a:solidFill>
                <a:latin typeface="Bernard MT Condensed" panose="02050806060905020404" pitchFamily="18" charset="0"/>
              </a:rPr>
              <a:t>4,789</a:t>
            </a:r>
          </a:p>
        </p:txBody>
      </p:sp>
      <p:pic>
        <p:nvPicPr>
          <p:cNvPr id="22" name="Graphic 21" descr="Beaker">
            <a:extLst>
              <a:ext uri="{FF2B5EF4-FFF2-40B4-BE49-F238E27FC236}">
                <a16:creationId xmlns:a16="http://schemas.microsoft.com/office/drawing/2014/main" id="{C4E1394A-AC09-4DDA-9958-8DA49E64257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777902" y="4822496"/>
            <a:ext cx="548640" cy="548640"/>
          </a:xfrm>
          <a:prstGeom prst="rect">
            <a:avLst/>
          </a:prstGeom>
        </p:spPr>
      </p:pic>
      <p:sp>
        <p:nvSpPr>
          <p:cNvPr id="23" name="TextBox 22">
            <a:extLst>
              <a:ext uri="{FF2B5EF4-FFF2-40B4-BE49-F238E27FC236}">
                <a16:creationId xmlns:a16="http://schemas.microsoft.com/office/drawing/2014/main" id="{1EE8D702-8E9D-4906-8FC0-16AFC0DCAC08}"/>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6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96574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1000"/>
                                        <p:tgtEl>
                                          <p:spTgt spid="23"/>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ppt_x</p:attrName>
                                        </p:attrNameLst>
                                      </p:cBhvr>
                                      <p:tavLst>
                                        <p:tav tm="0">
                                          <p:val>
                                            <p:strVal val="#ppt_x"/>
                                          </p:val>
                                        </p:tav>
                                        <p:tav tm="100000">
                                          <p:val>
                                            <p:strVal val="#ppt_x"/>
                                          </p:val>
                                        </p:tav>
                                      </p:tavLst>
                                    </p:anim>
                                    <p:anim calcmode="lin" valueType="num">
                                      <p:cBhvr>
                                        <p:cTn id="18" dur="1000" fill="hold"/>
                                        <p:tgtEl>
                                          <p:spTgt spid="13"/>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1000" fill="hold"/>
                                        <p:tgtEl>
                                          <p:spTgt spid="14"/>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7" presetClass="entr" presetSubtype="0"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1000"/>
                                        <p:tgtEl>
                                          <p:spTgt spid="2"/>
                                        </p:tgtEl>
                                      </p:cBhvr>
                                    </p:animEffect>
                                    <p:anim calcmode="lin" valueType="num">
                                      <p:cBhvr>
                                        <p:cTn id="28" dur="1000" fill="hold"/>
                                        <p:tgtEl>
                                          <p:spTgt spid="2"/>
                                        </p:tgtEl>
                                        <p:attrNameLst>
                                          <p:attrName>ppt_x</p:attrName>
                                        </p:attrNameLst>
                                      </p:cBhvr>
                                      <p:tavLst>
                                        <p:tav tm="0">
                                          <p:val>
                                            <p:strVal val="#ppt_x"/>
                                          </p:val>
                                        </p:tav>
                                        <p:tav tm="100000">
                                          <p:val>
                                            <p:strVal val="#ppt_x"/>
                                          </p:val>
                                        </p:tav>
                                      </p:tavLst>
                                    </p:anim>
                                    <p:anim calcmode="lin" valueType="num">
                                      <p:cBhvr>
                                        <p:cTn id="29" dur="1000" fill="hold"/>
                                        <p:tgtEl>
                                          <p:spTgt spid="2"/>
                                        </p:tgtEl>
                                        <p:attrNameLst>
                                          <p:attrName>ppt_y</p:attrName>
                                        </p:attrNameLst>
                                      </p:cBhvr>
                                      <p:tavLst>
                                        <p:tav tm="0">
                                          <p:val>
                                            <p:strVal val="#ppt_y-.1"/>
                                          </p:val>
                                        </p:tav>
                                        <p:tav tm="100000">
                                          <p:val>
                                            <p:strVal val="#ppt_y"/>
                                          </p:val>
                                        </p:tav>
                                      </p:tavLst>
                                    </p:anim>
                                  </p:childTnLst>
                                </p:cTn>
                              </p:par>
                              <p:par>
                                <p:cTn id="30" presetID="47" presetClass="entr" presetSubtype="0" fill="hold" nodeType="with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par>
                                <p:cTn id="35" presetID="47" presetClass="entr" presetSubtype="0" fill="hold" grpId="0" nodeType="with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1000"/>
                                        <p:tgtEl>
                                          <p:spTgt spid="15"/>
                                        </p:tgtEl>
                                      </p:cBhvr>
                                    </p:animEffect>
                                    <p:anim calcmode="lin" valueType="num">
                                      <p:cBhvr>
                                        <p:cTn id="38" dur="1000" fill="hold"/>
                                        <p:tgtEl>
                                          <p:spTgt spid="15"/>
                                        </p:tgtEl>
                                        <p:attrNameLst>
                                          <p:attrName>ppt_x</p:attrName>
                                        </p:attrNameLst>
                                      </p:cBhvr>
                                      <p:tavLst>
                                        <p:tav tm="0">
                                          <p:val>
                                            <p:strVal val="#ppt_x"/>
                                          </p:val>
                                        </p:tav>
                                        <p:tav tm="100000">
                                          <p:val>
                                            <p:strVal val="#ppt_x"/>
                                          </p:val>
                                        </p:tav>
                                      </p:tavLst>
                                    </p:anim>
                                    <p:anim calcmode="lin" valueType="num">
                                      <p:cBhvr>
                                        <p:cTn id="39" dur="1000" fill="hold"/>
                                        <p:tgtEl>
                                          <p:spTgt spid="15"/>
                                        </p:tgtEl>
                                        <p:attrNameLst>
                                          <p:attrName>ppt_y</p:attrName>
                                        </p:attrNameLst>
                                      </p:cBhvr>
                                      <p:tavLst>
                                        <p:tav tm="0">
                                          <p:val>
                                            <p:strVal val="#ppt_y-.1"/>
                                          </p:val>
                                        </p:tav>
                                        <p:tav tm="100000">
                                          <p:val>
                                            <p:strVal val="#ppt_y"/>
                                          </p:val>
                                        </p:tav>
                                      </p:tavLst>
                                    </p:anim>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1000" fill="hold"/>
                                        <p:tgtEl>
                                          <p:spTgt spid="1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4000"/>
                            </p:stCondLst>
                            <p:childTnLst>
                              <p:par>
                                <p:cTn id="57" presetID="47" presetClass="entr" presetSubtype="0"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Effect transition="in" filter="fade">
                                      <p:cBhvr>
                                        <p:cTn id="59" dur="1000"/>
                                        <p:tgtEl>
                                          <p:spTgt spid="17"/>
                                        </p:tgtEl>
                                      </p:cBhvr>
                                    </p:animEffect>
                                    <p:anim calcmode="lin" valueType="num">
                                      <p:cBhvr>
                                        <p:cTn id="60" dur="1000" fill="hold"/>
                                        <p:tgtEl>
                                          <p:spTgt spid="17"/>
                                        </p:tgtEl>
                                        <p:attrNameLst>
                                          <p:attrName>ppt_x</p:attrName>
                                        </p:attrNameLst>
                                      </p:cBhvr>
                                      <p:tavLst>
                                        <p:tav tm="0">
                                          <p:val>
                                            <p:strVal val="#ppt_x"/>
                                          </p:val>
                                        </p:tav>
                                        <p:tav tm="100000">
                                          <p:val>
                                            <p:strVal val="#ppt_x"/>
                                          </p:val>
                                        </p:tav>
                                      </p:tavLst>
                                    </p:anim>
                                    <p:anim calcmode="lin" valueType="num">
                                      <p:cBhvr>
                                        <p:cTn id="61" dur="1000" fill="hold"/>
                                        <p:tgtEl>
                                          <p:spTgt spid="17"/>
                                        </p:tgtEl>
                                        <p:attrNameLst>
                                          <p:attrName>ppt_y</p:attrName>
                                        </p:attrNameLst>
                                      </p:cBhvr>
                                      <p:tavLst>
                                        <p:tav tm="0">
                                          <p:val>
                                            <p:strVal val="#ppt_y-.1"/>
                                          </p:val>
                                        </p:tav>
                                        <p:tav tm="100000">
                                          <p:val>
                                            <p:strVal val="#ppt_y"/>
                                          </p:val>
                                        </p:tav>
                                      </p:tavLst>
                                    </p:anim>
                                  </p:childTnLst>
                                </p:cTn>
                              </p:par>
                              <p:par>
                                <p:cTn id="62" presetID="47" presetClass="entr" presetSubtype="0" fill="hold"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1000"/>
                                        <p:tgtEl>
                                          <p:spTgt spid="22"/>
                                        </p:tgtEl>
                                      </p:cBhvr>
                                    </p:animEffect>
                                    <p:anim calcmode="lin" valueType="num">
                                      <p:cBhvr>
                                        <p:cTn id="65" dur="1000" fill="hold"/>
                                        <p:tgtEl>
                                          <p:spTgt spid="22"/>
                                        </p:tgtEl>
                                        <p:attrNameLst>
                                          <p:attrName>ppt_x</p:attrName>
                                        </p:attrNameLst>
                                      </p:cBhvr>
                                      <p:tavLst>
                                        <p:tav tm="0">
                                          <p:val>
                                            <p:strVal val="#ppt_x"/>
                                          </p:val>
                                        </p:tav>
                                        <p:tav tm="100000">
                                          <p:val>
                                            <p:strVal val="#ppt_x"/>
                                          </p:val>
                                        </p:tav>
                                      </p:tavLst>
                                    </p:anim>
                                    <p:anim calcmode="lin" valueType="num">
                                      <p:cBhvr>
                                        <p:cTn id="66" dur="1000" fill="hold"/>
                                        <p:tgtEl>
                                          <p:spTgt spid="22"/>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21"/>
                                        </p:tgtEl>
                                        <p:attrNameLst>
                                          <p:attrName>style.visibility</p:attrName>
                                        </p:attrNameLst>
                                      </p:cBhvr>
                                      <p:to>
                                        <p:strVal val="visible"/>
                                      </p:to>
                                    </p:set>
                                    <p:animEffect transition="in" filter="fade">
                                      <p:cBhvr>
                                        <p:cTn id="69" dur="1000"/>
                                        <p:tgtEl>
                                          <p:spTgt spid="21"/>
                                        </p:tgtEl>
                                      </p:cBhvr>
                                    </p:animEffect>
                                    <p:anim calcmode="lin" valueType="num">
                                      <p:cBhvr>
                                        <p:cTn id="70" dur="1000" fill="hold"/>
                                        <p:tgtEl>
                                          <p:spTgt spid="21"/>
                                        </p:tgtEl>
                                        <p:attrNameLst>
                                          <p:attrName>ppt_x</p:attrName>
                                        </p:attrNameLst>
                                      </p:cBhvr>
                                      <p:tavLst>
                                        <p:tav tm="0">
                                          <p:val>
                                            <p:strVal val="#ppt_x"/>
                                          </p:val>
                                        </p:tav>
                                        <p:tav tm="100000">
                                          <p:val>
                                            <p:strVal val="#ppt_x"/>
                                          </p:val>
                                        </p:tav>
                                      </p:tavLst>
                                    </p:anim>
                                    <p:anim calcmode="lin" valueType="num">
                                      <p:cBhvr>
                                        <p:cTn id="7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7" grpId="0" animBg="1"/>
      <p:bldP spid="12" grpId="0" animBg="1"/>
      <p:bldP spid="18" grpId="0" animBg="1"/>
      <p:bldP spid="13" grpId="0"/>
      <p:bldP spid="14" grpId="0"/>
      <p:bldP spid="15" grpId="0"/>
      <p:bldP spid="19" grpId="0"/>
      <p:bldP spid="20" grpId="0"/>
      <p:bldP spid="21" grpId="0"/>
      <p:bldP spid="2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2" name="TextBox 31">
            <a:extLst>
              <a:ext uri="{FF2B5EF4-FFF2-40B4-BE49-F238E27FC236}">
                <a16:creationId xmlns:a16="http://schemas.microsoft.com/office/drawing/2014/main" id="{661036C8-37E4-458F-835E-EFC2B7449979}"/>
              </a:ext>
            </a:extLst>
          </p:cNvPr>
          <p:cNvSpPr txBox="1"/>
          <p:nvPr/>
        </p:nvSpPr>
        <p:spPr>
          <a:xfrm>
            <a:off x="8212293" y="1638789"/>
            <a:ext cx="3601450" cy="975652"/>
          </a:xfrm>
          <a:prstGeom prst="rect">
            <a:avLst/>
          </a:prstGeom>
          <a:noFill/>
        </p:spPr>
        <p:txBody>
          <a:bodyPr wrap="square" rtlCol="0">
            <a:spAutoFit/>
          </a:bodyPr>
          <a:lstStyle/>
          <a:p>
            <a:pPr defTabSz="1219170">
              <a:spcBef>
                <a:spcPct val="20000"/>
              </a:spcBef>
              <a:defRPr/>
            </a:pPr>
            <a:r>
              <a:rPr lang="en-US" sz="1400" dirty="0">
                <a:solidFill>
                  <a:srgbClr val="FE4A1E"/>
                </a:solidFill>
                <a:latin typeface="Bernard MT Condensed" panose="02050806060905020404" pitchFamily="18" charset="0"/>
              </a:rPr>
              <a:t>LOREM IPSUM DOLOR 01</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a:extLst>
              <a:ext uri="{FF2B5EF4-FFF2-40B4-BE49-F238E27FC236}">
                <a16:creationId xmlns:a16="http://schemas.microsoft.com/office/drawing/2014/main" id="{1ABFA44E-A7EF-4BF2-8BE3-8EEFCD9339A6}"/>
              </a:ext>
            </a:extLst>
          </p:cNvPr>
          <p:cNvSpPr txBox="1"/>
          <p:nvPr/>
        </p:nvSpPr>
        <p:spPr>
          <a:xfrm>
            <a:off x="8000341" y="5675113"/>
            <a:ext cx="3601450" cy="975652"/>
          </a:xfrm>
          <a:prstGeom prst="rect">
            <a:avLst/>
          </a:prstGeom>
          <a:noFill/>
        </p:spPr>
        <p:txBody>
          <a:bodyPr wrap="square" rtlCol="0">
            <a:spAutoFit/>
          </a:bodyPr>
          <a:lstStyle/>
          <a:p>
            <a:pPr defTabSz="1219170">
              <a:spcBef>
                <a:spcPct val="20000"/>
              </a:spcBef>
              <a:defRPr/>
            </a:pPr>
            <a:r>
              <a:rPr lang="en-US" sz="1400" dirty="0">
                <a:solidFill>
                  <a:srgbClr val="44546B"/>
                </a:solidFill>
                <a:latin typeface="Bernard MT Condensed" panose="02050806060905020404" pitchFamily="18" charset="0"/>
              </a:rPr>
              <a:t>LOREM IPSUM DOLOR 03</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a:extLst>
              <a:ext uri="{FF2B5EF4-FFF2-40B4-BE49-F238E27FC236}">
                <a16:creationId xmlns:a16="http://schemas.microsoft.com/office/drawing/2014/main" id="{95477214-1B00-4D21-B102-D1024C07CDE9}"/>
              </a:ext>
            </a:extLst>
          </p:cNvPr>
          <p:cNvSpPr txBox="1"/>
          <p:nvPr/>
        </p:nvSpPr>
        <p:spPr>
          <a:xfrm>
            <a:off x="8807678" y="3907408"/>
            <a:ext cx="3088478" cy="1144929"/>
          </a:xfrm>
          <a:prstGeom prst="rect">
            <a:avLst/>
          </a:prstGeom>
          <a:noFill/>
        </p:spPr>
        <p:txBody>
          <a:bodyPr wrap="square" rtlCol="0">
            <a:spAutoFit/>
          </a:bodyPr>
          <a:lstStyle/>
          <a:p>
            <a:pPr defTabSz="1219170">
              <a:spcBef>
                <a:spcPct val="20000"/>
              </a:spcBef>
              <a:defRPr/>
            </a:pPr>
            <a:r>
              <a:rPr lang="en-US" sz="1400" dirty="0">
                <a:solidFill>
                  <a:srgbClr val="5C9AD3"/>
                </a:solidFill>
                <a:latin typeface="Bernard MT Condensed" panose="02050806060905020404" pitchFamily="18" charset="0"/>
              </a:rPr>
              <a:t>LOREM IPSUM DOLOR 02</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a:extLst>
              <a:ext uri="{FF2B5EF4-FFF2-40B4-BE49-F238E27FC236}">
                <a16:creationId xmlns:a16="http://schemas.microsoft.com/office/drawing/2014/main" id="{14BD6E4A-344B-448D-B19F-8A7720816ABE}"/>
              </a:ext>
            </a:extLst>
          </p:cNvPr>
          <p:cNvSpPr txBox="1"/>
          <p:nvPr/>
        </p:nvSpPr>
        <p:spPr>
          <a:xfrm>
            <a:off x="388988" y="1605620"/>
            <a:ext cx="3601450" cy="975652"/>
          </a:xfrm>
          <a:prstGeom prst="rect">
            <a:avLst/>
          </a:prstGeom>
          <a:noFill/>
        </p:spPr>
        <p:txBody>
          <a:bodyPr wrap="square" rtlCol="0">
            <a:spAutoFit/>
          </a:bodyPr>
          <a:lstStyle/>
          <a:p>
            <a:pPr defTabSz="1219170">
              <a:spcBef>
                <a:spcPct val="20000"/>
              </a:spcBef>
              <a:defRPr/>
            </a:pPr>
            <a:r>
              <a:rPr lang="en-US" sz="1400" dirty="0">
                <a:solidFill>
                  <a:srgbClr val="BFBFBF"/>
                </a:solidFill>
                <a:latin typeface="Bernard MT Condensed" panose="02050806060905020404" pitchFamily="18" charset="0"/>
              </a:rPr>
              <a:t>LOREM IPSUM DOLOR 06</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a:extLst>
              <a:ext uri="{FF2B5EF4-FFF2-40B4-BE49-F238E27FC236}">
                <a16:creationId xmlns:a16="http://schemas.microsoft.com/office/drawing/2014/main" id="{9DE8B41F-5FAA-4CBC-B72C-DAF0B03D8C37}"/>
              </a:ext>
            </a:extLst>
          </p:cNvPr>
          <p:cNvSpPr txBox="1"/>
          <p:nvPr/>
        </p:nvSpPr>
        <p:spPr>
          <a:xfrm>
            <a:off x="177036" y="5641944"/>
            <a:ext cx="3601450" cy="975652"/>
          </a:xfrm>
          <a:prstGeom prst="rect">
            <a:avLst/>
          </a:prstGeom>
          <a:noFill/>
        </p:spPr>
        <p:txBody>
          <a:bodyPr wrap="square" rtlCol="0">
            <a:spAutoFit/>
          </a:bodyPr>
          <a:lstStyle/>
          <a:p>
            <a:pPr defTabSz="1219170">
              <a:spcBef>
                <a:spcPct val="20000"/>
              </a:spcBef>
              <a:defRPr/>
            </a:pPr>
            <a:r>
              <a:rPr lang="en-US" sz="1400" dirty="0">
                <a:solidFill>
                  <a:srgbClr val="7A7A7A"/>
                </a:solidFill>
                <a:latin typeface="Bernard MT Condensed" panose="02050806060905020404" pitchFamily="18" charset="0"/>
              </a:rPr>
              <a:t>LOREM IPSUM DOLOR 04</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929AE6CE-27C5-40C1-B751-A258781E989E}"/>
              </a:ext>
            </a:extLst>
          </p:cNvPr>
          <p:cNvSpPr txBox="1"/>
          <p:nvPr/>
        </p:nvSpPr>
        <p:spPr>
          <a:xfrm>
            <a:off x="538155" y="3614391"/>
            <a:ext cx="3088478" cy="1144929"/>
          </a:xfrm>
          <a:prstGeom prst="rect">
            <a:avLst/>
          </a:prstGeom>
          <a:noFill/>
        </p:spPr>
        <p:txBody>
          <a:bodyPr wrap="square" rtlCol="0">
            <a:spAutoFit/>
          </a:bodyPr>
          <a:lstStyle/>
          <a:p>
            <a:pPr defTabSz="1219170">
              <a:spcBef>
                <a:spcPct val="20000"/>
              </a:spcBef>
              <a:defRPr/>
            </a:pPr>
            <a:r>
              <a:rPr lang="en-US" sz="1400" dirty="0">
                <a:solidFill>
                  <a:srgbClr val="939393"/>
                </a:solidFill>
                <a:latin typeface="Bernard MT Condensed" panose="02050806060905020404" pitchFamily="18" charset="0"/>
              </a:rPr>
              <a:t>LOREM IPSUM DOLOR 05</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a:extLst>
              <a:ext uri="{FF2B5EF4-FFF2-40B4-BE49-F238E27FC236}">
                <a16:creationId xmlns:a16="http://schemas.microsoft.com/office/drawing/2014/main" id="{5632B224-FDD8-44C9-8CAD-961CF2B4683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51" name="Group 50">
            <a:extLst>
              <a:ext uri="{FF2B5EF4-FFF2-40B4-BE49-F238E27FC236}">
                <a16:creationId xmlns:a16="http://schemas.microsoft.com/office/drawing/2014/main" id="{51E6F41C-5E51-48EE-99DA-8DA4669A61A4}"/>
              </a:ext>
            </a:extLst>
          </p:cNvPr>
          <p:cNvGrpSpPr/>
          <p:nvPr/>
        </p:nvGrpSpPr>
        <p:grpSpPr>
          <a:xfrm>
            <a:off x="6141590" y="1447801"/>
            <a:ext cx="1861860" cy="1774697"/>
            <a:chOff x="6141590" y="1447801"/>
            <a:chExt cx="1861860" cy="1774697"/>
          </a:xfrm>
        </p:grpSpPr>
        <p:sp>
          <p:nvSpPr>
            <p:cNvPr id="21" name="Freeform: Shape 20">
              <a:extLst>
                <a:ext uri="{FF2B5EF4-FFF2-40B4-BE49-F238E27FC236}">
                  <a16:creationId xmlns:a16="http://schemas.microsoft.com/office/drawing/2014/main" id="{014CBEEB-63B8-4A7D-ADFD-2AF6952E47BE}"/>
                </a:ext>
              </a:extLst>
            </p:cNvPr>
            <p:cNvSpPr>
              <a:spLocks/>
            </p:cNvSpPr>
            <p:nvPr/>
          </p:nvSpPr>
          <p:spPr bwMode="auto">
            <a:xfrm>
              <a:off x="6141590" y="1447801"/>
              <a:ext cx="1861860" cy="1774697"/>
            </a:xfrm>
            <a:custGeom>
              <a:avLst/>
              <a:gdLst>
                <a:gd name="connsiteX0" fmla="*/ 0 w 1861860"/>
                <a:gd name="connsiteY0" fmla="*/ 0 h 1774697"/>
                <a:gd name="connsiteX1" fmla="*/ 1013300 w 1861860"/>
                <a:gd name="connsiteY1" fmla="*/ 0 h 1774697"/>
                <a:gd name="connsiteX2" fmla="*/ 1065104 w 1861860"/>
                <a:gd name="connsiteY2" fmla="*/ 3108 h 1774697"/>
                <a:gd name="connsiteX3" fmla="*/ 1116909 w 1861860"/>
                <a:gd name="connsiteY3" fmla="*/ 13469 h 1774697"/>
                <a:gd name="connsiteX4" fmla="*/ 1165605 w 1861860"/>
                <a:gd name="connsiteY4" fmla="*/ 29011 h 1774697"/>
                <a:gd name="connsiteX5" fmla="*/ 1211193 w 1861860"/>
                <a:gd name="connsiteY5" fmla="*/ 51805 h 1774697"/>
                <a:gd name="connsiteX6" fmla="*/ 1254709 w 1861860"/>
                <a:gd name="connsiteY6" fmla="*/ 80815 h 1774697"/>
                <a:gd name="connsiteX7" fmla="*/ 1292009 w 1861860"/>
                <a:gd name="connsiteY7" fmla="*/ 113970 h 1774697"/>
                <a:gd name="connsiteX8" fmla="*/ 1327236 w 1861860"/>
                <a:gd name="connsiteY8" fmla="*/ 152306 h 1774697"/>
                <a:gd name="connsiteX9" fmla="*/ 1356247 w 1861860"/>
                <a:gd name="connsiteY9" fmla="*/ 196858 h 1774697"/>
                <a:gd name="connsiteX10" fmla="*/ 1861860 w 1861860"/>
                <a:gd name="connsiteY10" fmla="*/ 1073392 h 1774697"/>
                <a:gd name="connsiteX11" fmla="*/ 616559 w 1861860"/>
                <a:gd name="connsiteY11" fmla="*/ 1774697 h 1774697"/>
                <a:gd name="connsiteX12" fmla="*/ 581919 w 1861860"/>
                <a:gd name="connsiteY12" fmla="*/ 1732713 h 1774697"/>
                <a:gd name="connsiteX13" fmla="*/ 165853 w 1861860"/>
                <a:gd name="connsiteY13" fmla="*/ 1508393 h 1774697"/>
                <a:gd name="connsiteX14" fmla="*/ 0 w 1861860"/>
                <a:gd name="connsiteY14" fmla="*/ 1491673 h 1774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61860" h="1774697">
                  <a:moveTo>
                    <a:pt x="0" y="0"/>
                  </a:moveTo>
                  <a:lnTo>
                    <a:pt x="1013300" y="0"/>
                  </a:lnTo>
                  <a:lnTo>
                    <a:pt x="1065104" y="3108"/>
                  </a:lnTo>
                  <a:lnTo>
                    <a:pt x="1116909" y="13469"/>
                  </a:lnTo>
                  <a:lnTo>
                    <a:pt x="1165605" y="29011"/>
                  </a:lnTo>
                  <a:lnTo>
                    <a:pt x="1211193" y="51805"/>
                  </a:lnTo>
                  <a:lnTo>
                    <a:pt x="1254709" y="80815"/>
                  </a:lnTo>
                  <a:lnTo>
                    <a:pt x="1292009" y="113970"/>
                  </a:lnTo>
                  <a:lnTo>
                    <a:pt x="1327236" y="152306"/>
                  </a:lnTo>
                  <a:lnTo>
                    <a:pt x="1356247" y="196858"/>
                  </a:lnTo>
                  <a:lnTo>
                    <a:pt x="1861860" y="1073392"/>
                  </a:lnTo>
                  <a:lnTo>
                    <a:pt x="616559" y="1774697"/>
                  </a:lnTo>
                  <a:lnTo>
                    <a:pt x="581919" y="1732713"/>
                  </a:lnTo>
                  <a:cubicBezTo>
                    <a:pt x="470224" y="1621018"/>
                    <a:pt x="326571" y="1541281"/>
                    <a:pt x="165853" y="1508393"/>
                  </a:cubicBezTo>
                  <a:lnTo>
                    <a:pt x="0" y="1491673"/>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noAutofit/>
            </a:bodyPr>
            <a:lstStyle/>
            <a:p>
              <a:r>
                <a:rPr lang="en-US" sz="1872" dirty="0"/>
                <a:t> </a:t>
              </a:r>
              <a:endParaRPr lang="ru-RU" sz="1872" dirty="0"/>
            </a:p>
          </p:txBody>
        </p:sp>
        <p:sp>
          <p:nvSpPr>
            <p:cNvPr id="41" name="TextBox 40">
              <a:extLst>
                <a:ext uri="{FF2B5EF4-FFF2-40B4-BE49-F238E27FC236}">
                  <a16:creationId xmlns:a16="http://schemas.microsoft.com/office/drawing/2014/main" id="{696A4E36-5EFC-40C7-89B7-97D067E8B730}"/>
                </a:ext>
              </a:extLst>
            </p:cNvPr>
            <p:cNvSpPr txBox="1"/>
            <p:nvPr/>
          </p:nvSpPr>
          <p:spPr>
            <a:xfrm>
              <a:off x="6217920" y="2011680"/>
              <a:ext cx="1140745" cy="6217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$2,482</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01</a:t>
              </a: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6" name="Group 55">
            <a:extLst>
              <a:ext uri="{FF2B5EF4-FFF2-40B4-BE49-F238E27FC236}">
                <a16:creationId xmlns:a16="http://schemas.microsoft.com/office/drawing/2014/main" id="{D950F9A8-8362-4F52-8078-E78CBCB64885}"/>
              </a:ext>
            </a:extLst>
          </p:cNvPr>
          <p:cNvGrpSpPr/>
          <p:nvPr/>
        </p:nvGrpSpPr>
        <p:grpSpPr>
          <a:xfrm>
            <a:off x="4187516" y="1447801"/>
            <a:ext cx="1834922" cy="1821372"/>
            <a:chOff x="4187516" y="1447801"/>
            <a:chExt cx="1834922" cy="1821372"/>
          </a:xfrm>
        </p:grpSpPr>
        <p:sp>
          <p:nvSpPr>
            <p:cNvPr id="23" name="Freeform: Shape 22">
              <a:extLst>
                <a:ext uri="{FF2B5EF4-FFF2-40B4-BE49-F238E27FC236}">
                  <a16:creationId xmlns:a16="http://schemas.microsoft.com/office/drawing/2014/main" id="{CA529478-D99C-41AC-B94E-99492F10EB55}"/>
                </a:ext>
              </a:extLst>
            </p:cNvPr>
            <p:cNvSpPr>
              <a:spLocks/>
            </p:cNvSpPr>
            <p:nvPr/>
          </p:nvSpPr>
          <p:spPr bwMode="auto">
            <a:xfrm>
              <a:off x="4187516" y="1447801"/>
              <a:ext cx="1834922" cy="1821372"/>
            </a:xfrm>
            <a:custGeom>
              <a:avLst/>
              <a:gdLst>
                <a:gd name="connsiteX0" fmla="*/ 849597 w 1834922"/>
                <a:gd name="connsiteY0" fmla="*/ 0 h 1821372"/>
                <a:gd name="connsiteX1" fmla="*/ 1834922 w 1834922"/>
                <a:gd name="connsiteY1" fmla="*/ 0 h 1821372"/>
                <a:gd name="connsiteX2" fmla="*/ 1834922 w 1834922"/>
                <a:gd name="connsiteY2" fmla="*/ 1501264 h 1821372"/>
                <a:gd name="connsiteX3" fmla="*/ 1788217 w 1834922"/>
                <a:gd name="connsiteY3" fmla="*/ 1508392 h 1821372"/>
                <a:gd name="connsiteX4" fmla="*/ 1372152 w 1834922"/>
                <a:gd name="connsiteY4" fmla="*/ 1732712 h 1821372"/>
                <a:gd name="connsiteX5" fmla="*/ 1299000 w 1834922"/>
                <a:gd name="connsiteY5" fmla="*/ 1821372 h 1821372"/>
                <a:gd name="connsiteX6" fmla="*/ 0 w 1834922"/>
                <a:gd name="connsiteY6" fmla="*/ 1070285 h 1821372"/>
                <a:gd name="connsiteX7" fmla="*/ 504578 w 1834922"/>
                <a:gd name="connsiteY7" fmla="*/ 196858 h 1821372"/>
                <a:gd name="connsiteX8" fmla="*/ 535661 w 1834922"/>
                <a:gd name="connsiteY8" fmla="*/ 152306 h 1821372"/>
                <a:gd name="connsiteX9" fmla="*/ 568816 w 1834922"/>
                <a:gd name="connsiteY9" fmla="*/ 113970 h 1821372"/>
                <a:gd name="connsiteX10" fmla="*/ 609223 w 1834922"/>
                <a:gd name="connsiteY10" fmla="*/ 80815 h 1821372"/>
                <a:gd name="connsiteX11" fmla="*/ 651703 w 1834922"/>
                <a:gd name="connsiteY11" fmla="*/ 51805 h 1821372"/>
                <a:gd name="connsiteX12" fmla="*/ 697291 w 1834922"/>
                <a:gd name="connsiteY12" fmla="*/ 29011 h 1821372"/>
                <a:gd name="connsiteX13" fmla="*/ 745988 w 1834922"/>
                <a:gd name="connsiteY13" fmla="*/ 13469 h 1821372"/>
                <a:gd name="connsiteX14" fmla="*/ 797792 w 1834922"/>
                <a:gd name="connsiteY14" fmla="*/ 3108 h 1821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34922" h="1821372">
                  <a:moveTo>
                    <a:pt x="849597" y="0"/>
                  </a:moveTo>
                  <a:lnTo>
                    <a:pt x="1834922" y="0"/>
                  </a:lnTo>
                  <a:lnTo>
                    <a:pt x="1834922" y="1501264"/>
                  </a:lnTo>
                  <a:lnTo>
                    <a:pt x="1788217" y="1508392"/>
                  </a:lnTo>
                  <a:cubicBezTo>
                    <a:pt x="1627499" y="1541280"/>
                    <a:pt x="1483847" y="1621017"/>
                    <a:pt x="1372152" y="1732712"/>
                  </a:cubicBezTo>
                  <a:lnTo>
                    <a:pt x="1299000" y="1821372"/>
                  </a:lnTo>
                  <a:lnTo>
                    <a:pt x="0" y="1070285"/>
                  </a:lnTo>
                  <a:lnTo>
                    <a:pt x="504578" y="196858"/>
                  </a:lnTo>
                  <a:lnTo>
                    <a:pt x="535661" y="152306"/>
                  </a:lnTo>
                  <a:lnTo>
                    <a:pt x="568816" y="113970"/>
                  </a:lnTo>
                  <a:lnTo>
                    <a:pt x="609223" y="80815"/>
                  </a:lnTo>
                  <a:lnTo>
                    <a:pt x="651703" y="51805"/>
                  </a:lnTo>
                  <a:lnTo>
                    <a:pt x="697291" y="29011"/>
                  </a:lnTo>
                  <a:lnTo>
                    <a:pt x="745988" y="13469"/>
                  </a:lnTo>
                  <a:lnTo>
                    <a:pt x="797792" y="3108"/>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dirty="0"/>
            </a:p>
          </p:txBody>
        </p:sp>
        <p:sp>
          <p:nvSpPr>
            <p:cNvPr id="42" name="TextBox 41">
              <a:extLst>
                <a:ext uri="{FF2B5EF4-FFF2-40B4-BE49-F238E27FC236}">
                  <a16:creationId xmlns:a16="http://schemas.microsoft.com/office/drawing/2014/main" id="{7982D96D-2B7A-4BCA-8021-75DD986FE75A}"/>
                </a:ext>
              </a:extLst>
            </p:cNvPr>
            <p:cNvSpPr txBox="1"/>
            <p:nvPr/>
          </p:nvSpPr>
          <p:spPr>
            <a:xfrm>
              <a:off x="4846320" y="2011680"/>
              <a:ext cx="1140745" cy="6217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$1,821</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06</a:t>
              </a:r>
              <a:endParaRPr lang="en-US" sz="1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2" name="Group 51">
            <a:extLst>
              <a:ext uri="{FF2B5EF4-FFF2-40B4-BE49-F238E27FC236}">
                <a16:creationId xmlns:a16="http://schemas.microsoft.com/office/drawing/2014/main" id="{1F9B43A6-A4D9-4411-9D05-5EF09E939EE2}"/>
              </a:ext>
            </a:extLst>
          </p:cNvPr>
          <p:cNvGrpSpPr/>
          <p:nvPr/>
        </p:nvGrpSpPr>
        <p:grpSpPr>
          <a:xfrm>
            <a:off x="6829776" y="2618586"/>
            <a:ext cx="1780824" cy="2131244"/>
            <a:chOff x="6829776" y="2618586"/>
            <a:chExt cx="1780824" cy="2131244"/>
          </a:xfrm>
        </p:grpSpPr>
        <p:sp>
          <p:nvSpPr>
            <p:cNvPr id="27" name="Freeform: Shape 26">
              <a:extLst>
                <a:ext uri="{FF2B5EF4-FFF2-40B4-BE49-F238E27FC236}">
                  <a16:creationId xmlns:a16="http://schemas.microsoft.com/office/drawing/2014/main" id="{B525AFC3-1951-454E-8CBA-118D55F831C2}"/>
                </a:ext>
              </a:extLst>
            </p:cNvPr>
            <p:cNvSpPr>
              <a:spLocks/>
            </p:cNvSpPr>
            <p:nvPr/>
          </p:nvSpPr>
          <p:spPr bwMode="auto">
            <a:xfrm>
              <a:off x="6829776" y="2618586"/>
              <a:ext cx="1780824" cy="2131244"/>
            </a:xfrm>
            <a:custGeom>
              <a:avLst/>
              <a:gdLst>
                <a:gd name="connsiteX0" fmla="*/ 1231694 w 1780824"/>
                <a:gd name="connsiteY0" fmla="*/ 0 h 2131244"/>
                <a:gd name="connsiteX1" fmla="*/ 1729019 w 1780824"/>
                <a:gd name="connsiteY1" fmla="*/ 866174 h 2131244"/>
                <a:gd name="connsiteX2" fmla="*/ 1754922 w 1780824"/>
                <a:gd name="connsiteY2" fmla="*/ 919015 h 2131244"/>
                <a:gd name="connsiteX3" fmla="*/ 1772535 w 1780824"/>
                <a:gd name="connsiteY3" fmla="*/ 976000 h 2131244"/>
                <a:gd name="connsiteX4" fmla="*/ 1780824 w 1780824"/>
                <a:gd name="connsiteY4" fmla="*/ 1034021 h 2131244"/>
                <a:gd name="connsiteX5" fmla="*/ 1780824 w 1780824"/>
                <a:gd name="connsiteY5" fmla="*/ 1093079 h 2131244"/>
                <a:gd name="connsiteX6" fmla="*/ 1772535 w 1780824"/>
                <a:gd name="connsiteY6" fmla="*/ 1151100 h 2131244"/>
                <a:gd name="connsiteX7" fmla="*/ 1754922 w 1780824"/>
                <a:gd name="connsiteY7" fmla="*/ 1207049 h 2131244"/>
                <a:gd name="connsiteX8" fmla="*/ 1729019 w 1780824"/>
                <a:gd name="connsiteY8" fmla="*/ 1260926 h 2131244"/>
                <a:gd name="connsiteX9" fmla="*/ 1228586 w 1780824"/>
                <a:gd name="connsiteY9" fmla="*/ 2131244 h 2131244"/>
                <a:gd name="connsiteX10" fmla="*/ 70603 w 1780824"/>
                <a:gd name="connsiteY10" fmla="*/ 1462559 h 2131244"/>
                <a:gd name="connsiteX11" fmla="*/ 118053 w 1780824"/>
                <a:gd name="connsiteY11" fmla="*/ 1309702 h 2131244"/>
                <a:gd name="connsiteX12" fmla="*/ 134772 w 1780824"/>
                <a:gd name="connsiteY12" fmla="*/ 1143847 h 2131244"/>
                <a:gd name="connsiteX13" fmla="*/ 70100 w 1780824"/>
                <a:gd name="connsiteY13" fmla="*/ 823514 h 2131244"/>
                <a:gd name="connsiteX14" fmla="*/ 0 w 1780824"/>
                <a:gd name="connsiteY14" fmla="*/ 694364 h 2131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80824" h="2131244">
                  <a:moveTo>
                    <a:pt x="1231694" y="0"/>
                  </a:moveTo>
                  <a:lnTo>
                    <a:pt x="1729019" y="866174"/>
                  </a:lnTo>
                  <a:lnTo>
                    <a:pt x="1754922" y="919015"/>
                  </a:lnTo>
                  <a:lnTo>
                    <a:pt x="1772535" y="976000"/>
                  </a:lnTo>
                  <a:lnTo>
                    <a:pt x="1780824" y="1034021"/>
                  </a:lnTo>
                  <a:lnTo>
                    <a:pt x="1780824" y="1093079"/>
                  </a:lnTo>
                  <a:lnTo>
                    <a:pt x="1772535" y="1151100"/>
                  </a:lnTo>
                  <a:lnTo>
                    <a:pt x="1754922" y="1207049"/>
                  </a:lnTo>
                  <a:lnTo>
                    <a:pt x="1729019" y="1260926"/>
                  </a:lnTo>
                  <a:lnTo>
                    <a:pt x="1228586" y="2131244"/>
                  </a:lnTo>
                  <a:lnTo>
                    <a:pt x="70603" y="1462559"/>
                  </a:lnTo>
                  <a:lnTo>
                    <a:pt x="118053" y="1309702"/>
                  </a:lnTo>
                  <a:cubicBezTo>
                    <a:pt x="129015" y="1256130"/>
                    <a:pt x="134772" y="1200661"/>
                    <a:pt x="134772" y="1143847"/>
                  </a:cubicBezTo>
                  <a:cubicBezTo>
                    <a:pt x="134772" y="1030220"/>
                    <a:pt x="111744" y="921972"/>
                    <a:pt x="70100" y="823514"/>
                  </a:cubicBezTo>
                  <a:lnTo>
                    <a:pt x="0" y="694364"/>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dirty="0"/>
            </a:p>
          </p:txBody>
        </p:sp>
        <p:sp>
          <p:nvSpPr>
            <p:cNvPr id="43" name="TextBox 42">
              <a:extLst>
                <a:ext uri="{FF2B5EF4-FFF2-40B4-BE49-F238E27FC236}">
                  <a16:creationId xmlns:a16="http://schemas.microsoft.com/office/drawing/2014/main" id="{8342CFEF-D451-408F-A7C9-1BA7A631A4A0}"/>
                </a:ext>
              </a:extLst>
            </p:cNvPr>
            <p:cNvSpPr txBox="1"/>
            <p:nvPr/>
          </p:nvSpPr>
          <p:spPr>
            <a:xfrm>
              <a:off x="7230211" y="3383280"/>
              <a:ext cx="1140745" cy="6217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$3,470</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02</a:t>
              </a: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5" name="Group 54">
            <a:extLst>
              <a:ext uri="{FF2B5EF4-FFF2-40B4-BE49-F238E27FC236}">
                <a16:creationId xmlns:a16="http://schemas.microsoft.com/office/drawing/2014/main" id="{7A5A1137-8AD7-4E59-B5B9-1366D6E65556}"/>
              </a:ext>
            </a:extLst>
          </p:cNvPr>
          <p:cNvGrpSpPr/>
          <p:nvPr/>
        </p:nvGrpSpPr>
        <p:grpSpPr>
          <a:xfrm>
            <a:off x="3581400" y="2614441"/>
            <a:ext cx="1845958" cy="2099124"/>
            <a:chOff x="3581400" y="2614441"/>
            <a:chExt cx="1845958" cy="2099124"/>
          </a:xfrm>
        </p:grpSpPr>
        <p:sp>
          <p:nvSpPr>
            <p:cNvPr id="25" name="Freeform: Shape 24">
              <a:extLst>
                <a:ext uri="{FF2B5EF4-FFF2-40B4-BE49-F238E27FC236}">
                  <a16:creationId xmlns:a16="http://schemas.microsoft.com/office/drawing/2014/main" id="{3E442E31-BE90-4444-8F72-0575A4548423}"/>
                </a:ext>
              </a:extLst>
            </p:cNvPr>
            <p:cNvSpPr>
              <a:spLocks/>
            </p:cNvSpPr>
            <p:nvPr/>
          </p:nvSpPr>
          <p:spPr bwMode="auto">
            <a:xfrm>
              <a:off x="3581400" y="2614441"/>
              <a:ext cx="1845958" cy="2099124"/>
            </a:xfrm>
            <a:custGeom>
              <a:avLst/>
              <a:gdLst>
                <a:gd name="connsiteX0" fmla="*/ 552238 w 1845958"/>
                <a:gd name="connsiteY0" fmla="*/ 0 h 2099124"/>
                <a:gd name="connsiteX1" fmla="*/ 1845958 w 1845958"/>
                <a:gd name="connsiteY1" fmla="*/ 746489 h 2099124"/>
                <a:gd name="connsiteX2" fmla="*/ 1801901 w 1845958"/>
                <a:gd name="connsiteY2" fmla="*/ 827659 h 2099124"/>
                <a:gd name="connsiteX3" fmla="*/ 1737228 w 1845958"/>
                <a:gd name="connsiteY3" fmla="*/ 1147992 h 2099124"/>
                <a:gd name="connsiteX4" fmla="*/ 1753948 w 1845958"/>
                <a:gd name="connsiteY4" fmla="*/ 1313847 h 2099124"/>
                <a:gd name="connsiteX5" fmla="*/ 1779318 w 1845958"/>
                <a:gd name="connsiteY5" fmla="*/ 1395577 h 2099124"/>
                <a:gd name="connsiteX6" fmla="*/ 531516 w 1845958"/>
                <a:gd name="connsiteY6" fmla="*/ 2099124 h 2099124"/>
                <a:gd name="connsiteX7" fmla="*/ 52841 w 1845958"/>
                <a:gd name="connsiteY7" fmla="*/ 1265069 h 2099124"/>
                <a:gd name="connsiteX8" fmla="*/ 26939 w 1845958"/>
                <a:gd name="connsiteY8" fmla="*/ 1211193 h 2099124"/>
                <a:gd name="connsiteX9" fmla="*/ 8289 w 1845958"/>
                <a:gd name="connsiteY9" fmla="*/ 1155244 h 2099124"/>
                <a:gd name="connsiteX10" fmla="*/ 0 w 1845958"/>
                <a:gd name="connsiteY10" fmla="*/ 1097222 h 2099124"/>
                <a:gd name="connsiteX11" fmla="*/ 0 w 1845958"/>
                <a:gd name="connsiteY11" fmla="*/ 1038165 h 2099124"/>
                <a:gd name="connsiteX12" fmla="*/ 8289 w 1845958"/>
                <a:gd name="connsiteY12" fmla="*/ 980144 h 2099124"/>
                <a:gd name="connsiteX13" fmla="*/ 26939 w 1845958"/>
                <a:gd name="connsiteY13" fmla="*/ 923159 h 2099124"/>
                <a:gd name="connsiteX14" fmla="*/ 52841 w 1845958"/>
                <a:gd name="connsiteY14" fmla="*/ 870318 h 2099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45958" h="2099124">
                  <a:moveTo>
                    <a:pt x="552238" y="0"/>
                  </a:moveTo>
                  <a:lnTo>
                    <a:pt x="1845958" y="746489"/>
                  </a:lnTo>
                  <a:lnTo>
                    <a:pt x="1801901" y="827659"/>
                  </a:lnTo>
                  <a:cubicBezTo>
                    <a:pt x="1760257" y="926117"/>
                    <a:pt x="1737228" y="1034365"/>
                    <a:pt x="1737228" y="1147992"/>
                  </a:cubicBezTo>
                  <a:cubicBezTo>
                    <a:pt x="1737228" y="1204806"/>
                    <a:pt x="1742985" y="1260274"/>
                    <a:pt x="1753948" y="1313847"/>
                  </a:cubicBezTo>
                  <a:lnTo>
                    <a:pt x="1779318" y="1395577"/>
                  </a:lnTo>
                  <a:lnTo>
                    <a:pt x="531516" y="2099124"/>
                  </a:lnTo>
                  <a:lnTo>
                    <a:pt x="52841" y="1265069"/>
                  </a:lnTo>
                  <a:lnTo>
                    <a:pt x="26939" y="1211193"/>
                  </a:lnTo>
                  <a:lnTo>
                    <a:pt x="8289" y="1155244"/>
                  </a:lnTo>
                  <a:lnTo>
                    <a:pt x="0" y="1097222"/>
                  </a:lnTo>
                  <a:lnTo>
                    <a:pt x="0" y="1038165"/>
                  </a:lnTo>
                  <a:lnTo>
                    <a:pt x="8289" y="980144"/>
                  </a:lnTo>
                  <a:lnTo>
                    <a:pt x="26939" y="923159"/>
                  </a:lnTo>
                  <a:lnTo>
                    <a:pt x="52841" y="870318"/>
                  </a:lnTo>
                  <a:close/>
                </a:path>
              </a:pathLst>
            </a:custGeom>
            <a:solidFill>
              <a:srgbClr val="939393"/>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dirty="0"/>
            </a:p>
          </p:txBody>
        </p:sp>
        <p:sp>
          <p:nvSpPr>
            <p:cNvPr id="44" name="TextBox 43">
              <a:extLst>
                <a:ext uri="{FF2B5EF4-FFF2-40B4-BE49-F238E27FC236}">
                  <a16:creationId xmlns:a16="http://schemas.microsoft.com/office/drawing/2014/main" id="{7605B47B-0189-4184-B14F-E0F9B7628668}"/>
                </a:ext>
              </a:extLst>
            </p:cNvPr>
            <p:cNvSpPr txBox="1"/>
            <p:nvPr/>
          </p:nvSpPr>
          <p:spPr>
            <a:xfrm>
              <a:off x="3757469" y="3383280"/>
              <a:ext cx="1140745" cy="64008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$2,177</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05</a:t>
              </a:r>
              <a:endParaRPr lang="en-US" sz="1000" b="1" dirty="0">
                <a:solidFill>
                  <a:schemeClr val="bg1"/>
                </a:solidFill>
                <a:latin typeface="Bernard MT Condensed" panose="02050806060905020404" pitchFamily="18" charset="0"/>
              </a:endParaRPr>
            </a:p>
            <a:p>
              <a:pPr algn="ctr" defTabSz="1219170">
                <a:spcBef>
                  <a:spcPct val="20000"/>
                </a:spcBef>
                <a:defRPr/>
              </a:pP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3" name="Group 52">
            <a:extLst>
              <a:ext uri="{FF2B5EF4-FFF2-40B4-BE49-F238E27FC236}">
                <a16:creationId xmlns:a16="http://schemas.microsoft.com/office/drawing/2014/main" id="{2A4BE634-72EC-4F5D-9662-06715C6F99E2}"/>
              </a:ext>
            </a:extLst>
          </p:cNvPr>
          <p:cNvGrpSpPr/>
          <p:nvPr/>
        </p:nvGrpSpPr>
        <p:grpSpPr>
          <a:xfrm>
            <a:off x="6141589" y="4180950"/>
            <a:ext cx="1858752" cy="1742774"/>
            <a:chOff x="6141589" y="4180950"/>
            <a:chExt cx="1858752" cy="1742774"/>
          </a:xfrm>
        </p:grpSpPr>
        <p:sp>
          <p:nvSpPr>
            <p:cNvPr id="31" name="Freeform: Shape 30">
              <a:extLst>
                <a:ext uri="{FF2B5EF4-FFF2-40B4-BE49-F238E27FC236}">
                  <a16:creationId xmlns:a16="http://schemas.microsoft.com/office/drawing/2014/main" id="{2C769041-82A0-4262-8FE9-3D095AFEE793}"/>
                </a:ext>
              </a:extLst>
            </p:cNvPr>
            <p:cNvSpPr>
              <a:spLocks/>
            </p:cNvSpPr>
            <p:nvPr/>
          </p:nvSpPr>
          <p:spPr bwMode="auto">
            <a:xfrm>
              <a:off x="6141589" y="4180950"/>
              <a:ext cx="1858752" cy="1742774"/>
            </a:xfrm>
            <a:custGeom>
              <a:avLst/>
              <a:gdLst>
                <a:gd name="connsiteX0" fmla="*/ 704994 w 1858752"/>
                <a:gd name="connsiteY0" fmla="*/ 0 h 1742774"/>
                <a:gd name="connsiteX1" fmla="*/ 1858752 w 1858752"/>
                <a:gd name="connsiteY1" fmla="*/ 666273 h 1742774"/>
                <a:gd name="connsiteX2" fmla="*/ 1358319 w 1858752"/>
                <a:gd name="connsiteY2" fmla="*/ 1541772 h 1742774"/>
                <a:gd name="connsiteX3" fmla="*/ 1329308 w 1858752"/>
                <a:gd name="connsiteY3" fmla="*/ 1585288 h 1742774"/>
                <a:gd name="connsiteX4" fmla="*/ 1294081 w 1858752"/>
                <a:gd name="connsiteY4" fmla="*/ 1625696 h 1742774"/>
                <a:gd name="connsiteX5" fmla="*/ 1254710 w 1858752"/>
                <a:gd name="connsiteY5" fmla="*/ 1658851 h 1742774"/>
                <a:gd name="connsiteX6" fmla="*/ 1211194 w 1858752"/>
                <a:gd name="connsiteY6" fmla="*/ 1687861 h 1742774"/>
                <a:gd name="connsiteX7" fmla="*/ 1165606 w 1858752"/>
                <a:gd name="connsiteY7" fmla="*/ 1712727 h 1742774"/>
                <a:gd name="connsiteX8" fmla="*/ 1116909 w 1858752"/>
                <a:gd name="connsiteY8" fmla="*/ 1729305 h 1742774"/>
                <a:gd name="connsiteX9" fmla="*/ 1066141 w 1858752"/>
                <a:gd name="connsiteY9" fmla="*/ 1739666 h 1742774"/>
                <a:gd name="connsiteX10" fmla="*/ 1013300 w 1858752"/>
                <a:gd name="connsiteY10" fmla="*/ 1742774 h 1742774"/>
                <a:gd name="connsiteX11" fmla="*/ 0 w 1858752"/>
                <a:gd name="connsiteY11" fmla="*/ 1742774 h 1742774"/>
                <a:gd name="connsiteX12" fmla="*/ 0 w 1858752"/>
                <a:gd name="connsiteY12" fmla="*/ 404443 h 1742774"/>
                <a:gd name="connsiteX13" fmla="*/ 84142 w 1858752"/>
                <a:gd name="connsiteY13" fmla="*/ 400194 h 1742774"/>
                <a:gd name="connsiteX14" fmla="*/ 682411 w 1858752"/>
                <a:gd name="connsiteY14" fmla="*/ 41608 h 1742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58752" h="1742774">
                  <a:moveTo>
                    <a:pt x="704994" y="0"/>
                  </a:moveTo>
                  <a:lnTo>
                    <a:pt x="1858752" y="666273"/>
                  </a:lnTo>
                  <a:lnTo>
                    <a:pt x="1358319" y="1541772"/>
                  </a:lnTo>
                  <a:lnTo>
                    <a:pt x="1329308" y="1585288"/>
                  </a:lnTo>
                  <a:lnTo>
                    <a:pt x="1294081" y="1625696"/>
                  </a:lnTo>
                  <a:lnTo>
                    <a:pt x="1254710" y="1658851"/>
                  </a:lnTo>
                  <a:lnTo>
                    <a:pt x="1211194" y="1687861"/>
                  </a:lnTo>
                  <a:lnTo>
                    <a:pt x="1165606" y="1712727"/>
                  </a:lnTo>
                  <a:lnTo>
                    <a:pt x="1116909" y="1729305"/>
                  </a:lnTo>
                  <a:lnTo>
                    <a:pt x="1066141" y="1739666"/>
                  </a:lnTo>
                  <a:lnTo>
                    <a:pt x="1013300" y="1742774"/>
                  </a:lnTo>
                  <a:lnTo>
                    <a:pt x="0" y="1742774"/>
                  </a:lnTo>
                  <a:lnTo>
                    <a:pt x="0" y="404443"/>
                  </a:lnTo>
                  <a:lnTo>
                    <a:pt x="84142" y="400194"/>
                  </a:lnTo>
                  <a:cubicBezTo>
                    <a:pt x="333132" y="374908"/>
                    <a:pt x="549308" y="238626"/>
                    <a:pt x="682411" y="41608"/>
                  </a:cubicBez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dirty="0"/>
            </a:p>
          </p:txBody>
        </p:sp>
        <p:sp>
          <p:nvSpPr>
            <p:cNvPr id="45" name="TextBox 44">
              <a:extLst>
                <a:ext uri="{FF2B5EF4-FFF2-40B4-BE49-F238E27FC236}">
                  <a16:creationId xmlns:a16="http://schemas.microsoft.com/office/drawing/2014/main" id="{29153820-4778-42C7-8B7D-64958C7B2AAF}"/>
                </a:ext>
              </a:extLst>
            </p:cNvPr>
            <p:cNvSpPr txBox="1"/>
            <p:nvPr/>
          </p:nvSpPr>
          <p:spPr>
            <a:xfrm>
              <a:off x="6217920" y="4937760"/>
              <a:ext cx="1140745" cy="64008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$3,070</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03</a:t>
              </a:r>
              <a:endParaRPr lang="en-US" sz="1000" b="1" dirty="0">
                <a:solidFill>
                  <a:schemeClr val="bg1"/>
                </a:solidFill>
                <a:latin typeface="Bernard MT Condensed" panose="02050806060905020404" pitchFamily="18" charset="0"/>
              </a:endParaRPr>
            </a:p>
            <a:p>
              <a:pPr algn="ctr" defTabSz="1219170">
                <a:spcBef>
                  <a:spcPct val="20000"/>
                </a:spcBef>
                <a:defRPr/>
              </a:pP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4" name="Group 53">
            <a:extLst>
              <a:ext uri="{FF2B5EF4-FFF2-40B4-BE49-F238E27FC236}">
                <a16:creationId xmlns:a16="http://schemas.microsoft.com/office/drawing/2014/main" id="{FC063AE6-A57B-425E-9660-1BEE0203509E}"/>
              </a:ext>
            </a:extLst>
          </p:cNvPr>
          <p:cNvGrpSpPr/>
          <p:nvPr/>
        </p:nvGrpSpPr>
        <p:grpSpPr>
          <a:xfrm>
            <a:off x="4167830" y="4114149"/>
            <a:ext cx="1854609" cy="1809575"/>
            <a:chOff x="4167830" y="4114149"/>
            <a:chExt cx="1854609" cy="1809575"/>
          </a:xfrm>
        </p:grpSpPr>
        <p:sp>
          <p:nvSpPr>
            <p:cNvPr id="29" name="Freeform: Shape 28">
              <a:extLst>
                <a:ext uri="{FF2B5EF4-FFF2-40B4-BE49-F238E27FC236}">
                  <a16:creationId xmlns:a16="http://schemas.microsoft.com/office/drawing/2014/main" id="{8B2DAB4C-8EF8-495A-BE68-D127248F9D44}"/>
                </a:ext>
              </a:extLst>
            </p:cNvPr>
            <p:cNvSpPr>
              <a:spLocks/>
            </p:cNvSpPr>
            <p:nvPr/>
          </p:nvSpPr>
          <p:spPr bwMode="auto">
            <a:xfrm>
              <a:off x="4167830" y="4114149"/>
              <a:ext cx="1854609" cy="1809575"/>
            </a:xfrm>
            <a:custGeom>
              <a:avLst/>
              <a:gdLst>
                <a:gd name="connsiteX0" fmla="*/ 1232504 w 1854609"/>
                <a:gd name="connsiteY0" fmla="*/ 0 h 1809575"/>
                <a:gd name="connsiteX1" fmla="*/ 1291347 w 1854609"/>
                <a:gd name="connsiteY1" fmla="*/ 108410 h 1809575"/>
                <a:gd name="connsiteX2" fmla="*/ 1807903 w 1854609"/>
                <a:gd name="connsiteY2" fmla="*/ 454526 h 1809575"/>
                <a:gd name="connsiteX3" fmla="*/ 1854609 w 1854609"/>
                <a:gd name="connsiteY3" fmla="*/ 461654 h 1809575"/>
                <a:gd name="connsiteX4" fmla="*/ 1854609 w 1854609"/>
                <a:gd name="connsiteY4" fmla="*/ 1809575 h 1809575"/>
                <a:gd name="connsiteX5" fmla="*/ 869283 w 1854609"/>
                <a:gd name="connsiteY5" fmla="*/ 1809575 h 1809575"/>
                <a:gd name="connsiteX6" fmla="*/ 817479 w 1854609"/>
                <a:gd name="connsiteY6" fmla="*/ 1806467 h 1809575"/>
                <a:gd name="connsiteX7" fmla="*/ 765674 w 1854609"/>
                <a:gd name="connsiteY7" fmla="*/ 1796106 h 1809575"/>
                <a:gd name="connsiteX8" fmla="*/ 716978 w 1854609"/>
                <a:gd name="connsiteY8" fmla="*/ 1779528 h 1809575"/>
                <a:gd name="connsiteX9" fmla="*/ 669317 w 1854609"/>
                <a:gd name="connsiteY9" fmla="*/ 1754662 h 1809575"/>
                <a:gd name="connsiteX10" fmla="*/ 626837 w 1854609"/>
                <a:gd name="connsiteY10" fmla="*/ 1725652 h 1809575"/>
                <a:gd name="connsiteX11" fmla="*/ 588502 w 1854609"/>
                <a:gd name="connsiteY11" fmla="*/ 1692497 h 1809575"/>
                <a:gd name="connsiteX12" fmla="*/ 553275 w 1854609"/>
                <a:gd name="connsiteY12" fmla="*/ 1652089 h 1809575"/>
                <a:gd name="connsiteX13" fmla="*/ 524264 w 1854609"/>
                <a:gd name="connsiteY13" fmla="*/ 1608573 h 1809575"/>
                <a:gd name="connsiteX14" fmla="*/ 0 w 1854609"/>
                <a:gd name="connsiteY14" fmla="*/ 696811 h 18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54609" h="1809575">
                  <a:moveTo>
                    <a:pt x="1232504" y="0"/>
                  </a:moveTo>
                  <a:lnTo>
                    <a:pt x="1291347" y="108410"/>
                  </a:lnTo>
                  <a:cubicBezTo>
                    <a:pt x="1409661" y="283537"/>
                    <a:pt x="1593612" y="410675"/>
                    <a:pt x="1807903" y="454526"/>
                  </a:cubicBezTo>
                  <a:lnTo>
                    <a:pt x="1854609" y="461654"/>
                  </a:lnTo>
                  <a:lnTo>
                    <a:pt x="1854609" y="1809575"/>
                  </a:lnTo>
                  <a:lnTo>
                    <a:pt x="869283" y="1809575"/>
                  </a:lnTo>
                  <a:lnTo>
                    <a:pt x="817479" y="1806467"/>
                  </a:lnTo>
                  <a:lnTo>
                    <a:pt x="765674" y="1796106"/>
                  </a:lnTo>
                  <a:lnTo>
                    <a:pt x="716978" y="1779528"/>
                  </a:lnTo>
                  <a:lnTo>
                    <a:pt x="669317" y="1754662"/>
                  </a:lnTo>
                  <a:lnTo>
                    <a:pt x="626837" y="1725652"/>
                  </a:lnTo>
                  <a:lnTo>
                    <a:pt x="588502" y="1692497"/>
                  </a:lnTo>
                  <a:lnTo>
                    <a:pt x="553275" y="1652089"/>
                  </a:lnTo>
                  <a:lnTo>
                    <a:pt x="524264" y="1608573"/>
                  </a:lnTo>
                  <a:lnTo>
                    <a:pt x="0" y="696811"/>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a:p>
          </p:txBody>
        </p:sp>
        <p:sp>
          <p:nvSpPr>
            <p:cNvPr id="46" name="TextBox 45">
              <a:extLst>
                <a:ext uri="{FF2B5EF4-FFF2-40B4-BE49-F238E27FC236}">
                  <a16:creationId xmlns:a16="http://schemas.microsoft.com/office/drawing/2014/main" id="{57D8504F-9A95-4E39-8DC4-02F08323C9D3}"/>
                </a:ext>
              </a:extLst>
            </p:cNvPr>
            <p:cNvSpPr txBox="1"/>
            <p:nvPr/>
          </p:nvSpPr>
          <p:spPr>
            <a:xfrm>
              <a:off x="4846320" y="4937760"/>
              <a:ext cx="1140745" cy="64008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$2,882</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04</a:t>
              </a:r>
              <a:endParaRPr lang="en-US" sz="1000" b="1" dirty="0">
                <a:solidFill>
                  <a:schemeClr val="bg1"/>
                </a:solidFill>
                <a:latin typeface="Bernard MT Condensed" panose="02050806060905020404" pitchFamily="18" charset="0"/>
              </a:endParaRPr>
            </a:p>
            <a:p>
              <a:pPr algn="ctr" defTabSz="1219170">
                <a:spcBef>
                  <a:spcPct val="20000"/>
                </a:spcBef>
                <a:defRPr/>
              </a:pP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0" name="Group 49">
            <a:extLst>
              <a:ext uri="{FF2B5EF4-FFF2-40B4-BE49-F238E27FC236}">
                <a16:creationId xmlns:a16="http://schemas.microsoft.com/office/drawing/2014/main" id="{6068B3FA-AA4D-4C79-901A-D84F53F07285}"/>
              </a:ext>
            </a:extLst>
          </p:cNvPr>
          <p:cNvGrpSpPr/>
          <p:nvPr/>
        </p:nvGrpSpPr>
        <p:grpSpPr>
          <a:xfrm>
            <a:off x="5234489" y="2945980"/>
            <a:ext cx="1808620" cy="1743240"/>
            <a:chOff x="5234489" y="2945980"/>
            <a:chExt cx="1808620" cy="1743240"/>
          </a:xfrm>
        </p:grpSpPr>
        <p:grpSp>
          <p:nvGrpSpPr>
            <p:cNvPr id="48" name="Group 47">
              <a:extLst>
                <a:ext uri="{FF2B5EF4-FFF2-40B4-BE49-F238E27FC236}">
                  <a16:creationId xmlns:a16="http://schemas.microsoft.com/office/drawing/2014/main" id="{C6D3967E-EFA7-427C-8917-08C889154717}"/>
                </a:ext>
              </a:extLst>
            </p:cNvPr>
            <p:cNvGrpSpPr/>
            <p:nvPr/>
          </p:nvGrpSpPr>
          <p:grpSpPr>
            <a:xfrm>
              <a:off x="5234489" y="2945980"/>
              <a:ext cx="1808620" cy="1743240"/>
              <a:chOff x="5234489" y="2945980"/>
              <a:chExt cx="1808620" cy="1743240"/>
            </a:xfrm>
          </p:grpSpPr>
          <p:sp>
            <p:nvSpPr>
              <p:cNvPr id="47" name="Oval 46">
                <a:extLst>
                  <a:ext uri="{FF2B5EF4-FFF2-40B4-BE49-F238E27FC236}">
                    <a16:creationId xmlns:a16="http://schemas.microsoft.com/office/drawing/2014/main" id="{05E0A401-369B-4040-BB76-BD099D001A7C}"/>
                  </a:ext>
                </a:extLst>
              </p:cNvPr>
              <p:cNvSpPr/>
              <p:nvPr/>
            </p:nvSpPr>
            <p:spPr>
              <a:xfrm>
                <a:off x="5277383" y="2945980"/>
                <a:ext cx="1737360" cy="173736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325FA0-5BB4-42A9-88D6-95CEA0AD6B58}"/>
                  </a:ext>
                </a:extLst>
              </p:cNvPr>
              <p:cNvSpPr>
                <a:spLocks noChangeAspect="1"/>
              </p:cNvSpPr>
              <p:nvPr/>
            </p:nvSpPr>
            <p:spPr>
              <a:xfrm rot="10800000">
                <a:off x="5234489" y="3125596"/>
                <a:ext cx="1808620" cy="1563624"/>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89D4F032-CF77-4454-BA53-AFDD25531A82}"/>
                </a:ext>
              </a:extLst>
            </p:cNvPr>
            <p:cNvSpPr txBox="1"/>
            <p:nvPr/>
          </p:nvSpPr>
          <p:spPr>
            <a:xfrm>
              <a:off x="5633480" y="3410182"/>
              <a:ext cx="1035816" cy="807913"/>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2019</a:t>
              </a:r>
            </a:p>
            <a:p>
              <a:pPr algn="ctr"/>
              <a:r>
                <a:rPr lang="en-US" sz="1050" b="1"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4214060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1000"/>
                                        <p:tgtEl>
                                          <p:spTgt spid="39"/>
                                        </p:tgtEl>
                                      </p:cBhvr>
                                    </p:animEffect>
                                  </p:childTnLst>
                                </p:cTn>
                              </p:par>
                            </p:childTnLst>
                          </p:cTn>
                        </p:par>
                        <p:par>
                          <p:cTn id="8" fill="hold">
                            <p:stCondLst>
                              <p:cond delay="1000"/>
                            </p:stCondLst>
                            <p:childTnLst>
                              <p:par>
                                <p:cTn id="9" presetID="21" presetClass="entr" presetSubtype="1"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wheel(1)">
                                      <p:cBhvr>
                                        <p:cTn id="11" dur="2000"/>
                                        <p:tgtEl>
                                          <p:spTgt spid="50"/>
                                        </p:tgtEl>
                                      </p:cBhvr>
                                    </p:animEffect>
                                  </p:childTnLst>
                                </p:cTn>
                              </p:par>
                            </p:childTnLst>
                          </p:cTn>
                        </p:par>
                        <p:par>
                          <p:cTn id="12" fill="hold">
                            <p:stCondLst>
                              <p:cond delay="3000"/>
                            </p:stCondLst>
                            <p:childTnLst>
                              <p:par>
                                <p:cTn id="13" presetID="31" presetClass="entr" presetSubtype="0" fill="hold" nodeType="after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p:cTn id="15" dur="1000" fill="hold"/>
                                        <p:tgtEl>
                                          <p:spTgt spid="51"/>
                                        </p:tgtEl>
                                        <p:attrNameLst>
                                          <p:attrName>ppt_w</p:attrName>
                                        </p:attrNameLst>
                                      </p:cBhvr>
                                      <p:tavLst>
                                        <p:tav tm="0">
                                          <p:val>
                                            <p:fltVal val="0"/>
                                          </p:val>
                                        </p:tav>
                                        <p:tav tm="100000">
                                          <p:val>
                                            <p:strVal val="#ppt_w"/>
                                          </p:val>
                                        </p:tav>
                                      </p:tavLst>
                                    </p:anim>
                                    <p:anim calcmode="lin" valueType="num">
                                      <p:cBhvr>
                                        <p:cTn id="16" dur="1000" fill="hold"/>
                                        <p:tgtEl>
                                          <p:spTgt spid="51"/>
                                        </p:tgtEl>
                                        <p:attrNameLst>
                                          <p:attrName>ppt_h</p:attrName>
                                        </p:attrNameLst>
                                      </p:cBhvr>
                                      <p:tavLst>
                                        <p:tav tm="0">
                                          <p:val>
                                            <p:fltVal val="0"/>
                                          </p:val>
                                        </p:tav>
                                        <p:tav tm="100000">
                                          <p:val>
                                            <p:strVal val="#ppt_h"/>
                                          </p:val>
                                        </p:tav>
                                      </p:tavLst>
                                    </p:anim>
                                    <p:anim calcmode="lin" valueType="num">
                                      <p:cBhvr>
                                        <p:cTn id="17" dur="1000" fill="hold"/>
                                        <p:tgtEl>
                                          <p:spTgt spid="51"/>
                                        </p:tgtEl>
                                        <p:attrNameLst>
                                          <p:attrName>style.rotation</p:attrName>
                                        </p:attrNameLst>
                                      </p:cBhvr>
                                      <p:tavLst>
                                        <p:tav tm="0">
                                          <p:val>
                                            <p:fltVal val="90"/>
                                          </p:val>
                                        </p:tav>
                                        <p:tav tm="100000">
                                          <p:val>
                                            <p:fltVal val="0"/>
                                          </p:val>
                                        </p:tav>
                                      </p:tavLst>
                                    </p:anim>
                                    <p:animEffect transition="in" filter="fade">
                                      <p:cBhvr>
                                        <p:cTn id="18" dur="1000"/>
                                        <p:tgtEl>
                                          <p:spTgt spid="51"/>
                                        </p:tgtEl>
                                      </p:cBhvr>
                                    </p:animEffect>
                                  </p:childTnLst>
                                </p:cTn>
                              </p:par>
                            </p:childTnLst>
                          </p:cTn>
                        </p:par>
                        <p:par>
                          <p:cTn id="19" fill="hold">
                            <p:stCondLst>
                              <p:cond delay="40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5000"/>
                            </p:stCondLst>
                            <p:childTnLst>
                              <p:par>
                                <p:cTn id="26" presetID="31" presetClass="entr" presetSubtype="0" fill="hold" nodeType="afterEffect">
                                  <p:stCondLst>
                                    <p:cond delay="0"/>
                                  </p:stCondLst>
                                  <p:childTnLst>
                                    <p:set>
                                      <p:cBhvr>
                                        <p:cTn id="27" dur="1" fill="hold">
                                          <p:stCondLst>
                                            <p:cond delay="0"/>
                                          </p:stCondLst>
                                        </p:cTn>
                                        <p:tgtEl>
                                          <p:spTgt spid="52"/>
                                        </p:tgtEl>
                                        <p:attrNameLst>
                                          <p:attrName>style.visibility</p:attrName>
                                        </p:attrNameLst>
                                      </p:cBhvr>
                                      <p:to>
                                        <p:strVal val="visible"/>
                                      </p:to>
                                    </p:set>
                                    <p:anim calcmode="lin" valueType="num">
                                      <p:cBhvr>
                                        <p:cTn id="28" dur="1000" fill="hold"/>
                                        <p:tgtEl>
                                          <p:spTgt spid="52"/>
                                        </p:tgtEl>
                                        <p:attrNameLst>
                                          <p:attrName>ppt_w</p:attrName>
                                        </p:attrNameLst>
                                      </p:cBhvr>
                                      <p:tavLst>
                                        <p:tav tm="0">
                                          <p:val>
                                            <p:fltVal val="0"/>
                                          </p:val>
                                        </p:tav>
                                        <p:tav tm="100000">
                                          <p:val>
                                            <p:strVal val="#ppt_w"/>
                                          </p:val>
                                        </p:tav>
                                      </p:tavLst>
                                    </p:anim>
                                    <p:anim calcmode="lin" valueType="num">
                                      <p:cBhvr>
                                        <p:cTn id="29" dur="1000" fill="hold"/>
                                        <p:tgtEl>
                                          <p:spTgt spid="52"/>
                                        </p:tgtEl>
                                        <p:attrNameLst>
                                          <p:attrName>ppt_h</p:attrName>
                                        </p:attrNameLst>
                                      </p:cBhvr>
                                      <p:tavLst>
                                        <p:tav tm="0">
                                          <p:val>
                                            <p:fltVal val="0"/>
                                          </p:val>
                                        </p:tav>
                                        <p:tav tm="100000">
                                          <p:val>
                                            <p:strVal val="#ppt_h"/>
                                          </p:val>
                                        </p:tav>
                                      </p:tavLst>
                                    </p:anim>
                                    <p:anim calcmode="lin" valueType="num">
                                      <p:cBhvr>
                                        <p:cTn id="30" dur="1000" fill="hold"/>
                                        <p:tgtEl>
                                          <p:spTgt spid="52"/>
                                        </p:tgtEl>
                                        <p:attrNameLst>
                                          <p:attrName>style.rotation</p:attrName>
                                        </p:attrNameLst>
                                      </p:cBhvr>
                                      <p:tavLst>
                                        <p:tav tm="0">
                                          <p:val>
                                            <p:fltVal val="90"/>
                                          </p:val>
                                        </p:tav>
                                        <p:tav tm="100000">
                                          <p:val>
                                            <p:fltVal val="0"/>
                                          </p:val>
                                        </p:tav>
                                      </p:tavLst>
                                    </p:anim>
                                    <p:animEffect transition="in" filter="fade">
                                      <p:cBhvr>
                                        <p:cTn id="31" dur="1000"/>
                                        <p:tgtEl>
                                          <p:spTgt spid="52"/>
                                        </p:tgtEl>
                                      </p:cBhvr>
                                    </p:animEffect>
                                  </p:childTnLst>
                                </p:cTn>
                              </p:par>
                            </p:childTnLst>
                          </p:cTn>
                        </p:par>
                        <p:par>
                          <p:cTn id="32" fill="hold">
                            <p:stCondLst>
                              <p:cond delay="6000"/>
                            </p:stCondLst>
                            <p:childTnLst>
                              <p:par>
                                <p:cTn id="33" presetID="42" presetClass="entr" presetSubtype="0" fill="hold" grpId="0" nodeType="after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fade">
                                      <p:cBhvr>
                                        <p:cTn id="35" dur="1000"/>
                                        <p:tgtEl>
                                          <p:spTgt spid="34"/>
                                        </p:tgtEl>
                                      </p:cBhvr>
                                    </p:animEffect>
                                    <p:anim calcmode="lin" valueType="num">
                                      <p:cBhvr>
                                        <p:cTn id="36" dur="1000" fill="hold"/>
                                        <p:tgtEl>
                                          <p:spTgt spid="34"/>
                                        </p:tgtEl>
                                        <p:attrNameLst>
                                          <p:attrName>ppt_x</p:attrName>
                                        </p:attrNameLst>
                                      </p:cBhvr>
                                      <p:tavLst>
                                        <p:tav tm="0">
                                          <p:val>
                                            <p:strVal val="#ppt_x"/>
                                          </p:val>
                                        </p:tav>
                                        <p:tav tm="100000">
                                          <p:val>
                                            <p:strVal val="#ppt_x"/>
                                          </p:val>
                                        </p:tav>
                                      </p:tavLst>
                                    </p:anim>
                                    <p:anim calcmode="lin" valueType="num">
                                      <p:cBhvr>
                                        <p:cTn id="37" dur="1000" fill="hold"/>
                                        <p:tgtEl>
                                          <p:spTgt spid="34"/>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31" presetClass="entr" presetSubtype="0" fill="hold" nodeType="afterEffect">
                                  <p:stCondLst>
                                    <p:cond delay="0"/>
                                  </p:stCondLst>
                                  <p:childTnLst>
                                    <p:set>
                                      <p:cBhvr>
                                        <p:cTn id="40" dur="1" fill="hold">
                                          <p:stCondLst>
                                            <p:cond delay="0"/>
                                          </p:stCondLst>
                                        </p:cTn>
                                        <p:tgtEl>
                                          <p:spTgt spid="53"/>
                                        </p:tgtEl>
                                        <p:attrNameLst>
                                          <p:attrName>style.visibility</p:attrName>
                                        </p:attrNameLst>
                                      </p:cBhvr>
                                      <p:to>
                                        <p:strVal val="visible"/>
                                      </p:to>
                                    </p:set>
                                    <p:anim calcmode="lin" valueType="num">
                                      <p:cBhvr>
                                        <p:cTn id="41" dur="1000" fill="hold"/>
                                        <p:tgtEl>
                                          <p:spTgt spid="53"/>
                                        </p:tgtEl>
                                        <p:attrNameLst>
                                          <p:attrName>ppt_w</p:attrName>
                                        </p:attrNameLst>
                                      </p:cBhvr>
                                      <p:tavLst>
                                        <p:tav tm="0">
                                          <p:val>
                                            <p:fltVal val="0"/>
                                          </p:val>
                                        </p:tav>
                                        <p:tav tm="100000">
                                          <p:val>
                                            <p:strVal val="#ppt_w"/>
                                          </p:val>
                                        </p:tav>
                                      </p:tavLst>
                                    </p:anim>
                                    <p:anim calcmode="lin" valueType="num">
                                      <p:cBhvr>
                                        <p:cTn id="42" dur="1000" fill="hold"/>
                                        <p:tgtEl>
                                          <p:spTgt spid="53"/>
                                        </p:tgtEl>
                                        <p:attrNameLst>
                                          <p:attrName>ppt_h</p:attrName>
                                        </p:attrNameLst>
                                      </p:cBhvr>
                                      <p:tavLst>
                                        <p:tav tm="0">
                                          <p:val>
                                            <p:fltVal val="0"/>
                                          </p:val>
                                        </p:tav>
                                        <p:tav tm="100000">
                                          <p:val>
                                            <p:strVal val="#ppt_h"/>
                                          </p:val>
                                        </p:tav>
                                      </p:tavLst>
                                    </p:anim>
                                    <p:anim calcmode="lin" valueType="num">
                                      <p:cBhvr>
                                        <p:cTn id="43" dur="1000" fill="hold"/>
                                        <p:tgtEl>
                                          <p:spTgt spid="53"/>
                                        </p:tgtEl>
                                        <p:attrNameLst>
                                          <p:attrName>style.rotation</p:attrName>
                                        </p:attrNameLst>
                                      </p:cBhvr>
                                      <p:tavLst>
                                        <p:tav tm="0">
                                          <p:val>
                                            <p:fltVal val="90"/>
                                          </p:val>
                                        </p:tav>
                                        <p:tav tm="100000">
                                          <p:val>
                                            <p:fltVal val="0"/>
                                          </p:val>
                                        </p:tav>
                                      </p:tavLst>
                                    </p:anim>
                                    <p:animEffect transition="in" filter="fade">
                                      <p:cBhvr>
                                        <p:cTn id="44" dur="1000"/>
                                        <p:tgtEl>
                                          <p:spTgt spid="53"/>
                                        </p:tgtEl>
                                      </p:cBhvr>
                                    </p:animEffect>
                                  </p:childTnLst>
                                </p:cTn>
                              </p:par>
                            </p:childTnLst>
                          </p:cTn>
                        </p:par>
                        <p:par>
                          <p:cTn id="45" fill="hold">
                            <p:stCondLst>
                              <p:cond delay="8000"/>
                            </p:stCondLst>
                            <p:childTnLst>
                              <p:par>
                                <p:cTn id="46" presetID="42" presetClass="entr" presetSubtype="0" fill="hold" grpId="0" nodeType="after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fade">
                                      <p:cBhvr>
                                        <p:cTn id="48" dur="1000"/>
                                        <p:tgtEl>
                                          <p:spTgt spid="33"/>
                                        </p:tgtEl>
                                      </p:cBhvr>
                                    </p:animEffect>
                                    <p:anim calcmode="lin" valueType="num">
                                      <p:cBhvr>
                                        <p:cTn id="49" dur="1000" fill="hold"/>
                                        <p:tgtEl>
                                          <p:spTgt spid="33"/>
                                        </p:tgtEl>
                                        <p:attrNameLst>
                                          <p:attrName>ppt_x</p:attrName>
                                        </p:attrNameLst>
                                      </p:cBhvr>
                                      <p:tavLst>
                                        <p:tav tm="0">
                                          <p:val>
                                            <p:strVal val="#ppt_x"/>
                                          </p:val>
                                        </p:tav>
                                        <p:tav tm="100000">
                                          <p:val>
                                            <p:strVal val="#ppt_x"/>
                                          </p:val>
                                        </p:tav>
                                      </p:tavLst>
                                    </p:anim>
                                    <p:anim calcmode="lin" valueType="num">
                                      <p:cBhvr>
                                        <p:cTn id="50" dur="1000" fill="hold"/>
                                        <p:tgtEl>
                                          <p:spTgt spid="33"/>
                                        </p:tgtEl>
                                        <p:attrNameLst>
                                          <p:attrName>ppt_y</p:attrName>
                                        </p:attrNameLst>
                                      </p:cBhvr>
                                      <p:tavLst>
                                        <p:tav tm="0">
                                          <p:val>
                                            <p:strVal val="#ppt_y+.1"/>
                                          </p:val>
                                        </p:tav>
                                        <p:tav tm="100000">
                                          <p:val>
                                            <p:strVal val="#ppt_y"/>
                                          </p:val>
                                        </p:tav>
                                      </p:tavLst>
                                    </p:anim>
                                  </p:childTnLst>
                                </p:cTn>
                              </p:par>
                            </p:childTnLst>
                          </p:cTn>
                        </p:par>
                        <p:par>
                          <p:cTn id="51" fill="hold">
                            <p:stCondLst>
                              <p:cond delay="9000"/>
                            </p:stCondLst>
                            <p:childTnLst>
                              <p:par>
                                <p:cTn id="52" presetID="31" presetClass="entr" presetSubtype="0" fill="hold" nodeType="afterEffect">
                                  <p:stCondLst>
                                    <p:cond delay="0"/>
                                  </p:stCondLst>
                                  <p:childTnLst>
                                    <p:set>
                                      <p:cBhvr>
                                        <p:cTn id="53" dur="1" fill="hold">
                                          <p:stCondLst>
                                            <p:cond delay="0"/>
                                          </p:stCondLst>
                                        </p:cTn>
                                        <p:tgtEl>
                                          <p:spTgt spid="54"/>
                                        </p:tgtEl>
                                        <p:attrNameLst>
                                          <p:attrName>style.visibility</p:attrName>
                                        </p:attrNameLst>
                                      </p:cBhvr>
                                      <p:to>
                                        <p:strVal val="visible"/>
                                      </p:to>
                                    </p:set>
                                    <p:anim calcmode="lin" valueType="num">
                                      <p:cBhvr>
                                        <p:cTn id="54" dur="1000" fill="hold"/>
                                        <p:tgtEl>
                                          <p:spTgt spid="54"/>
                                        </p:tgtEl>
                                        <p:attrNameLst>
                                          <p:attrName>ppt_w</p:attrName>
                                        </p:attrNameLst>
                                      </p:cBhvr>
                                      <p:tavLst>
                                        <p:tav tm="0">
                                          <p:val>
                                            <p:fltVal val="0"/>
                                          </p:val>
                                        </p:tav>
                                        <p:tav tm="100000">
                                          <p:val>
                                            <p:strVal val="#ppt_w"/>
                                          </p:val>
                                        </p:tav>
                                      </p:tavLst>
                                    </p:anim>
                                    <p:anim calcmode="lin" valueType="num">
                                      <p:cBhvr>
                                        <p:cTn id="55" dur="1000" fill="hold"/>
                                        <p:tgtEl>
                                          <p:spTgt spid="54"/>
                                        </p:tgtEl>
                                        <p:attrNameLst>
                                          <p:attrName>ppt_h</p:attrName>
                                        </p:attrNameLst>
                                      </p:cBhvr>
                                      <p:tavLst>
                                        <p:tav tm="0">
                                          <p:val>
                                            <p:fltVal val="0"/>
                                          </p:val>
                                        </p:tav>
                                        <p:tav tm="100000">
                                          <p:val>
                                            <p:strVal val="#ppt_h"/>
                                          </p:val>
                                        </p:tav>
                                      </p:tavLst>
                                    </p:anim>
                                    <p:anim calcmode="lin" valueType="num">
                                      <p:cBhvr>
                                        <p:cTn id="56" dur="1000" fill="hold"/>
                                        <p:tgtEl>
                                          <p:spTgt spid="54"/>
                                        </p:tgtEl>
                                        <p:attrNameLst>
                                          <p:attrName>style.rotation</p:attrName>
                                        </p:attrNameLst>
                                      </p:cBhvr>
                                      <p:tavLst>
                                        <p:tav tm="0">
                                          <p:val>
                                            <p:fltVal val="90"/>
                                          </p:val>
                                        </p:tav>
                                        <p:tav tm="100000">
                                          <p:val>
                                            <p:fltVal val="0"/>
                                          </p:val>
                                        </p:tav>
                                      </p:tavLst>
                                    </p:anim>
                                    <p:animEffect transition="in" filter="fade">
                                      <p:cBhvr>
                                        <p:cTn id="57" dur="1000"/>
                                        <p:tgtEl>
                                          <p:spTgt spid="54"/>
                                        </p:tgtEl>
                                      </p:cBhvr>
                                    </p:animEffect>
                                  </p:childTnLst>
                                </p:cTn>
                              </p:par>
                            </p:childTnLst>
                          </p:cTn>
                        </p:par>
                        <p:par>
                          <p:cTn id="58" fill="hold">
                            <p:stCondLst>
                              <p:cond delay="10000"/>
                            </p:stCondLst>
                            <p:childTnLst>
                              <p:par>
                                <p:cTn id="59" presetID="42" presetClass="entr" presetSubtype="0" fill="hold" grpId="0" nodeType="afterEffect">
                                  <p:stCondLst>
                                    <p:cond delay="0"/>
                                  </p:stCondLst>
                                  <p:childTnLst>
                                    <p:set>
                                      <p:cBhvr>
                                        <p:cTn id="60" dur="1" fill="hold">
                                          <p:stCondLst>
                                            <p:cond delay="0"/>
                                          </p:stCondLst>
                                        </p:cTn>
                                        <p:tgtEl>
                                          <p:spTgt spid="36"/>
                                        </p:tgtEl>
                                        <p:attrNameLst>
                                          <p:attrName>style.visibility</p:attrName>
                                        </p:attrNameLst>
                                      </p:cBhvr>
                                      <p:to>
                                        <p:strVal val="visible"/>
                                      </p:to>
                                    </p:set>
                                    <p:animEffect transition="in" filter="fade">
                                      <p:cBhvr>
                                        <p:cTn id="61" dur="1000"/>
                                        <p:tgtEl>
                                          <p:spTgt spid="36"/>
                                        </p:tgtEl>
                                      </p:cBhvr>
                                    </p:animEffect>
                                    <p:anim calcmode="lin" valueType="num">
                                      <p:cBhvr>
                                        <p:cTn id="62" dur="1000" fill="hold"/>
                                        <p:tgtEl>
                                          <p:spTgt spid="36"/>
                                        </p:tgtEl>
                                        <p:attrNameLst>
                                          <p:attrName>ppt_x</p:attrName>
                                        </p:attrNameLst>
                                      </p:cBhvr>
                                      <p:tavLst>
                                        <p:tav tm="0">
                                          <p:val>
                                            <p:strVal val="#ppt_x"/>
                                          </p:val>
                                        </p:tav>
                                        <p:tav tm="100000">
                                          <p:val>
                                            <p:strVal val="#ppt_x"/>
                                          </p:val>
                                        </p:tav>
                                      </p:tavLst>
                                    </p:anim>
                                    <p:anim calcmode="lin" valueType="num">
                                      <p:cBhvr>
                                        <p:cTn id="63" dur="1000" fill="hold"/>
                                        <p:tgtEl>
                                          <p:spTgt spid="36"/>
                                        </p:tgtEl>
                                        <p:attrNameLst>
                                          <p:attrName>ppt_y</p:attrName>
                                        </p:attrNameLst>
                                      </p:cBhvr>
                                      <p:tavLst>
                                        <p:tav tm="0">
                                          <p:val>
                                            <p:strVal val="#ppt_y+.1"/>
                                          </p:val>
                                        </p:tav>
                                        <p:tav tm="100000">
                                          <p:val>
                                            <p:strVal val="#ppt_y"/>
                                          </p:val>
                                        </p:tav>
                                      </p:tavLst>
                                    </p:anim>
                                  </p:childTnLst>
                                </p:cTn>
                              </p:par>
                            </p:childTnLst>
                          </p:cTn>
                        </p:par>
                        <p:par>
                          <p:cTn id="64" fill="hold">
                            <p:stCondLst>
                              <p:cond delay="11000"/>
                            </p:stCondLst>
                            <p:childTnLst>
                              <p:par>
                                <p:cTn id="65" presetID="31" presetClass="entr" presetSubtype="0"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1000" fill="hold"/>
                                        <p:tgtEl>
                                          <p:spTgt spid="55"/>
                                        </p:tgtEl>
                                        <p:attrNameLst>
                                          <p:attrName>ppt_w</p:attrName>
                                        </p:attrNameLst>
                                      </p:cBhvr>
                                      <p:tavLst>
                                        <p:tav tm="0">
                                          <p:val>
                                            <p:fltVal val="0"/>
                                          </p:val>
                                        </p:tav>
                                        <p:tav tm="100000">
                                          <p:val>
                                            <p:strVal val="#ppt_w"/>
                                          </p:val>
                                        </p:tav>
                                      </p:tavLst>
                                    </p:anim>
                                    <p:anim calcmode="lin" valueType="num">
                                      <p:cBhvr>
                                        <p:cTn id="68" dur="1000" fill="hold"/>
                                        <p:tgtEl>
                                          <p:spTgt spid="55"/>
                                        </p:tgtEl>
                                        <p:attrNameLst>
                                          <p:attrName>ppt_h</p:attrName>
                                        </p:attrNameLst>
                                      </p:cBhvr>
                                      <p:tavLst>
                                        <p:tav tm="0">
                                          <p:val>
                                            <p:fltVal val="0"/>
                                          </p:val>
                                        </p:tav>
                                        <p:tav tm="100000">
                                          <p:val>
                                            <p:strVal val="#ppt_h"/>
                                          </p:val>
                                        </p:tav>
                                      </p:tavLst>
                                    </p:anim>
                                    <p:anim calcmode="lin" valueType="num">
                                      <p:cBhvr>
                                        <p:cTn id="69" dur="1000" fill="hold"/>
                                        <p:tgtEl>
                                          <p:spTgt spid="55"/>
                                        </p:tgtEl>
                                        <p:attrNameLst>
                                          <p:attrName>style.rotation</p:attrName>
                                        </p:attrNameLst>
                                      </p:cBhvr>
                                      <p:tavLst>
                                        <p:tav tm="0">
                                          <p:val>
                                            <p:fltVal val="90"/>
                                          </p:val>
                                        </p:tav>
                                        <p:tav tm="100000">
                                          <p:val>
                                            <p:fltVal val="0"/>
                                          </p:val>
                                        </p:tav>
                                      </p:tavLst>
                                    </p:anim>
                                    <p:animEffect transition="in" filter="fade">
                                      <p:cBhvr>
                                        <p:cTn id="70" dur="1000"/>
                                        <p:tgtEl>
                                          <p:spTgt spid="55"/>
                                        </p:tgtEl>
                                      </p:cBhvr>
                                    </p:animEffect>
                                  </p:childTnLst>
                                </p:cTn>
                              </p:par>
                            </p:childTnLst>
                          </p:cTn>
                        </p:par>
                        <p:par>
                          <p:cTn id="71" fill="hold">
                            <p:stCondLst>
                              <p:cond delay="12000"/>
                            </p:stCondLst>
                            <p:childTnLst>
                              <p:par>
                                <p:cTn id="72" presetID="42" presetClass="entr" presetSubtype="0" fill="hold" grpId="0" nodeType="afterEffect">
                                  <p:stCondLst>
                                    <p:cond delay="0"/>
                                  </p:stCondLst>
                                  <p:childTnLst>
                                    <p:set>
                                      <p:cBhvr>
                                        <p:cTn id="73" dur="1" fill="hold">
                                          <p:stCondLst>
                                            <p:cond delay="0"/>
                                          </p:stCondLst>
                                        </p:cTn>
                                        <p:tgtEl>
                                          <p:spTgt spid="37"/>
                                        </p:tgtEl>
                                        <p:attrNameLst>
                                          <p:attrName>style.visibility</p:attrName>
                                        </p:attrNameLst>
                                      </p:cBhvr>
                                      <p:to>
                                        <p:strVal val="visible"/>
                                      </p:to>
                                    </p:set>
                                    <p:animEffect transition="in" filter="fade">
                                      <p:cBhvr>
                                        <p:cTn id="74" dur="1000"/>
                                        <p:tgtEl>
                                          <p:spTgt spid="37"/>
                                        </p:tgtEl>
                                      </p:cBhvr>
                                    </p:animEffect>
                                    <p:anim calcmode="lin" valueType="num">
                                      <p:cBhvr>
                                        <p:cTn id="75" dur="1000" fill="hold"/>
                                        <p:tgtEl>
                                          <p:spTgt spid="37"/>
                                        </p:tgtEl>
                                        <p:attrNameLst>
                                          <p:attrName>ppt_x</p:attrName>
                                        </p:attrNameLst>
                                      </p:cBhvr>
                                      <p:tavLst>
                                        <p:tav tm="0">
                                          <p:val>
                                            <p:strVal val="#ppt_x"/>
                                          </p:val>
                                        </p:tav>
                                        <p:tav tm="100000">
                                          <p:val>
                                            <p:strVal val="#ppt_x"/>
                                          </p:val>
                                        </p:tav>
                                      </p:tavLst>
                                    </p:anim>
                                    <p:anim calcmode="lin" valueType="num">
                                      <p:cBhvr>
                                        <p:cTn id="76" dur="1000" fill="hold"/>
                                        <p:tgtEl>
                                          <p:spTgt spid="37"/>
                                        </p:tgtEl>
                                        <p:attrNameLst>
                                          <p:attrName>ppt_y</p:attrName>
                                        </p:attrNameLst>
                                      </p:cBhvr>
                                      <p:tavLst>
                                        <p:tav tm="0">
                                          <p:val>
                                            <p:strVal val="#ppt_y+.1"/>
                                          </p:val>
                                        </p:tav>
                                        <p:tav tm="100000">
                                          <p:val>
                                            <p:strVal val="#ppt_y"/>
                                          </p:val>
                                        </p:tav>
                                      </p:tavLst>
                                    </p:anim>
                                  </p:childTnLst>
                                </p:cTn>
                              </p:par>
                            </p:childTnLst>
                          </p:cTn>
                        </p:par>
                        <p:par>
                          <p:cTn id="77" fill="hold">
                            <p:stCondLst>
                              <p:cond delay="13000"/>
                            </p:stCondLst>
                            <p:childTnLst>
                              <p:par>
                                <p:cTn id="78" presetID="31" presetClass="entr" presetSubtype="0" fill="hold" nodeType="afterEffect">
                                  <p:stCondLst>
                                    <p:cond delay="0"/>
                                  </p:stCondLst>
                                  <p:childTnLst>
                                    <p:set>
                                      <p:cBhvr>
                                        <p:cTn id="79" dur="1" fill="hold">
                                          <p:stCondLst>
                                            <p:cond delay="0"/>
                                          </p:stCondLst>
                                        </p:cTn>
                                        <p:tgtEl>
                                          <p:spTgt spid="56"/>
                                        </p:tgtEl>
                                        <p:attrNameLst>
                                          <p:attrName>style.visibility</p:attrName>
                                        </p:attrNameLst>
                                      </p:cBhvr>
                                      <p:to>
                                        <p:strVal val="visible"/>
                                      </p:to>
                                    </p:set>
                                    <p:anim calcmode="lin" valueType="num">
                                      <p:cBhvr>
                                        <p:cTn id="80" dur="1000" fill="hold"/>
                                        <p:tgtEl>
                                          <p:spTgt spid="56"/>
                                        </p:tgtEl>
                                        <p:attrNameLst>
                                          <p:attrName>ppt_w</p:attrName>
                                        </p:attrNameLst>
                                      </p:cBhvr>
                                      <p:tavLst>
                                        <p:tav tm="0">
                                          <p:val>
                                            <p:fltVal val="0"/>
                                          </p:val>
                                        </p:tav>
                                        <p:tav tm="100000">
                                          <p:val>
                                            <p:strVal val="#ppt_w"/>
                                          </p:val>
                                        </p:tav>
                                      </p:tavLst>
                                    </p:anim>
                                    <p:anim calcmode="lin" valueType="num">
                                      <p:cBhvr>
                                        <p:cTn id="81" dur="1000" fill="hold"/>
                                        <p:tgtEl>
                                          <p:spTgt spid="56"/>
                                        </p:tgtEl>
                                        <p:attrNameLst>
                                          <p:attrName>ppt_h</p:attrName>
                                        </p:attrNameLst>
                                      </p:cBhvr>
                                      <p:tavLst>
                                        <p:tav tm="0">
                                          <p:val>
                                            <p:fltVal val="0"/>
                                          </p:val>
                                        </p:tav>
                                        <p:tav tm="100000">
                                          <p:val>
                                            <p:strVal val="#ppt_h"/>
                                          </p:val>
                                        </p:tav>
                                      </p:tavLst>
                                    </p:anim>
                                    <p:anim calcmode="lin" valueType="num">
                                      <p:cBhvr>
                                        <p:cTn id="82" dur="1000" fill="hold"/>
                                        <p:tgtEl>
                                          <p:spTgt spid="56"/>
                                        </p:tgtEl>
                                        <p:attrNameLst>
                                          <p:attrName>style.rotation</p:attrName>
                                        </p:attrNameLst>
                                      </p:cBhvr>
                                      <p:tavLst>
                                        <p:tav tm="0">
                                          <p:val>
                                            <p:fltVal val="90"/>
                                          </p:val>
                                        </p:tav>
                                        <p:tav tm="100000">
                                          <p:val>
                                            <p:fltVal val="0"/>
                                          </p:val>
                                        </p:tav>
                                      </p:tavLst>
                                    </p:anim>
                                    <p:animEffect transition="in" filter="fade">
                                      <p:cBhvr>
                                        <p:cTn id="83" dur="1000"/>
                                        <p:tgtEl>
                                          <p:spTgt spid="56"/>
                                        </p:tgtEl>
                                      </p:cBhvr>
                                    </p:animEffect>
                                  </p:childTnLst>
                                </p:cTn>
                              </p:par>
                            </p:childTnLst>
                          </p:cTn>
                        </p:par>
                        <p:par>
                          <p:cTn id="84" fill="hold">
                            <p:stCondLst>
                              <p:cond delay="14000"/>
                            </p:stCondLst>
                            <p:childTnLst>
                              <p:par>
                                <p:cTn id="85" presetID="42" presetClass="entr" presetSubtype="0" fill="hold" grpId="0" nodeType="afterEffect">
                                  <p:stCondLst>
                                    <p:cond delay="0"/>
                                  </p:stCondLst>
                                  <p:childTnLst>
                                    <p:set>
                                      <p:cBhvr>
                                        <p:cTn id="86" dur="1" fill="hold">
                                          <p:stCondLst>
                                            <p:cond delay="0"/>
                                          </p:stCondLst>
                                        </p:cTn>
                                        <p:tgtEl>
                                          <p:spTgt spid="35"/>
                                        </p:tgtEl>
                                        <p:attrNameLst>
                                          <p:attrName>style.visibility</p:attrName>
                                        </p:attrNameLst>
                                      </p:cBhvr>
                                      <p:to>
                                        <p:strVal val="visible"/>
                                      </p:to>
                                    </p:set>
                                    <p:animEffect transition="in" filter="fade">
                                      <p:cBhvr>
                                        <p:cTn id="87" dur="1000"/>
                                        <p:tgtEl>
                                          <p:spTgt spid="35"/>
                                        </p:tgtEl>
                                      </p:cBhvr>
                                    </p:animEffect>
                                    <p:anim calcmode="lin" valueType="num">
                                      <p:cBhvr>
                                        <p:cTn id="88" dur="1000" fill="hold"/>
                                        <p:tgtEl>
                                          <p:spTgt spid="35"/>
                                        </p:tgtEl>
                                        <p:attrNameLst>
                                          <p:attrName>ppt_x</p:attrName>
                                        </p:attrNameLst>
                                      </p:cBhvr>
                                      <p:tavLst>
                                        <p:tav tm="0">
                                          <p:val>
                                            <p:strVal val="#ppt_x"/>
                                          </p:val>
                                        </p:tav>
                                        <p:tav tm="100000">
                                          <p:val>
                                            <p:strVal val="#ppt_x"/>
                                          </p:val>
                                        </p:tav>
                                      </p:tavLst>
                                    </p:anim>
                                    <p:anim calcmode="lin" valueType="num">
                                      <p:cBhvr>
                                        <p:cTn id="8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p:bldP spid="34" grpId="0"/>
      <p:bldP spid="35" grpId="0"/>
      <p:bldP spid="36" grpId="0"/>
      <p:bldP spid="37" grpId="0"/>
      <p:bldP spid="3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5B2AB967-9EEB-4ECF-AC15-305EBC3A49CC}"/>
              </a:ext>
            </a:extLst>
          </p:cNvPr>
          <p:cNvGrpSpPr/>
          <p:nvPr/>
        </p:nvGrpSpPr>
        <p:grpSpPr>
          <a:xfrm>
            <a:off x="1865376" y="1923348"/>
            <a:ext cx="1188720" cy="1188720"/>
            <a:chOff x="1856232" y="1275825"/>
            <a:chExt cx="1188720" cy="1188720"/>
          </a:xfrm>
        </p:grpSpPr>
        <p:sp>
          <p:nvSpPr>
            <p:cNvPr id="2" name="Teardrop 1">
              <a:extLst>
                <a:ext uri="{FF2B5EF4-FFF2-40B4-BE49-F238E27FC236}">
                  <a16:creationId xmlns:a16="http://schemas.microsoft.com/office/drawing/2014/main" id="{05F3EB5C-5F81-484F-ABD0-62B58770C24B}"/>
                </a:ext>
              </a:extLst>
            </p:cNvPr>
            <p:cNvSpPr/>
            <p:nvPr/>
          </p:nvSpPr>
          <p:spPr>
            <a:xfrm rot="8150940">
              <a:off x="1856232" y="1275825"/>
              <a:ext cx="1188720" cy="1188720"/>
            </a:xfrm>
            <a:prstGeom prst="teardrop">
              <a:avLst>
                <a:gd name="adj" fmla="val 151080"/>
              </a:avLst>
            </a:prstGeom>
            <a:solidFill>
              <a:srgbClr val="FE4A1E"/>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DEEE9EC5-5D51-43FC-8F40-D2BB9820503E}"/>
                </a:ext>
              </a:extLst>
            </p:cNvPr>
            <p:cNvSpPr>
              <a:spLocks noChangeAspect="1"/>
            </p:cNvSpPr>
            <p:nvPr/>
          </p:nvSpPr>
          <p:spPr>
            <a:xfrm>
              <a:off x="1970532" y="1390125"/>
              <a:ext cx="960120" cy="960120"/>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B3DEE473-1C68-4616-A626-0DECF47ABFBB}"/>
                </a:ext>
              </a:extLst>
            </p:cNvPr>
            <p:cNvSpPr txBox="1"/>
            <p:nvPr/>
          </p:nvSpPr>
          <p:spPr>
            <a:xfrm>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1969</a:t>
              </a:r>
            </a:p>
          </p:txBody>
        </p:sp>
      </p:grpSp>
      <p:sp>
        <p:nvSpPr>
          <p:cNvPr id="9" name="TextBox 8">
            <a:extLst>
              <a:ext uri="{FF2B5EF4-FFF2-40B4-BE49-F238E27FC236}">
                <a16:creationId xmlns:a16="http://schemas.microsoft.com/office/drawing/2014/main" id="{FCD90A0F-3F38-45FE-BFFF-64B3B60350FC}"/>
              </a:ext>
            </a:extLst>
          </p:cNvPr>
          <p:cNvSpPr txBox="1"/>
          <p:nvPr/>
        </p:nvSpPr>
        <p:spPr>
          <a:xfrm>
            <a:off x="3200400" y="2034694"/>
            <a:ext cx="2895600" cy="1569660"/>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cxnSp>
        <p:nvCxnSpPr>
          <p:cNvPr id="10" name="Straight Connector 9">
            <a:extLst>
              <a:ext uri="{FF2B5EF4-FFF2-40B4-BE49-F238E27FC236}">
                <a16:creationId xmlns:a16="http://schemas.microsoft.com/office/drawing/2014/main" id="{9FE897C1-24F0-4697-B0AE-C1568FEB5139}"/>
              </a:ext>
            </a:extLst>
          </p:cNvPr>
          <p:cNvCxnSpPr>
            <a:cxnSpLocks/>
          </p:cNvCxnSpPr>
          <p:nvPr/>
        </p:nvCxnSpPr>
        <p:spPr>
          <a:xfrm flipV="1">
            <a:off x="0" y="4133148"/>
            <a:ext cx="12192000" cy="1"/>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a16="http://schemas.microsoft.com/office/drawing/2014/main" id="{712F6D2B-C5F2-4666-9828-A106AE9319C0}"/>
              </a:ext>
            </a:extLst>
          </p:cNvPr>
          <p:cNvGrpSpPr/>
          <p:nvPr/>
        </p:nvGrpSpPr>
        <p:grpSpPr>
          <a:xfrm>
            <a:off x="609600" y="3942647"/>
            <a:ext cx="10972800" cy="387927"/>
            <a:chOff x="731520" y="3238499"/>
            <a:chExt cx="10972800" cy="387927"/>
          </a:xfrm>
        </p:grpSpPr>
        <p:cxnSp>
          <p:nvCxnSpPr>
            <p:cNvPr id="12" name="Straight Connector 11">
              <a:extLst>
                <a:ext uri="{FF2B5EF4-FFF2-40B4-BE49-F238E27FC236}">
                  <a16:creationId xmlns:a16="http://schemas.microsoft.com/office/drawing/2014/main" id="{3B1A919E-AEFE-4F7D-A330-73D0FDF6DF73}"/>
                </a:ext>
              </a:extLst>
            </p:cNvPr>
            <p:cNvCxnSpPr/>
            <p:nvPr/>
          </p:nvCxnSpPr>
          <p:spPr>
            <a:xfrm>
              <a:off x="7315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F913DED-5639-4E34-8143-99D20F463E52}"/>
                </a:ext>
              </a:extLst>
            </p:cNvPr>
            <p:cNvCxnSpPr/>
            <p:nvPr/>
          </p:nvCxnSpPr>
          <p:spPr>
            <a:xfrm>
              <a:off x="16459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56E9816-E935-49DA-BB2D-F44EDBF29D9C}"/>
                </a:ext>
              </a:extLst>
            </p:cNvPr>
            <p:cNvCxnSpPr/>
            <p:nvPr/>
          </p:nvCxnSpPr>
          <p:spPr>
            <a:xfrm>
              <a:off x="34747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BFBED42-B88C-4DEE-8F8E-E5BE53C7FDB4}"/>
                </a:ext>
              </a:extLst>
            </p:cNvPr>
            <p:cNvCxnSpPr/>
            <p:nvPr/>
          </p:nvCxnSpPr>
          <p:spPr>
            <a:xfrm>
              <a:off x="43891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8504B41-295F-44BC-A92D-9BE39784274A}"/>
                </a:ext>
              </a:extLst>
            </p:cNvPr>
            <p:cNvCxnSpPr/>
            <p:nvPr/>
          </p:nvCxnSpPr>
          <p:spPr>
            <a:xfrm>
              <a:off x="62179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1E70792C-CDA9-488A-9A0B-D4C3180CA0F6}"/>
                </a:ext>
              </a:extLst>
            </p:cNvPr>
            <p:cNvCxnSpPr/>
            <p:nvPr/>
          </p:nvCxnSpPr>
          <p:spPr>
            <a:xfrm>
              <a:off x="80467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6382CA5-A86A-4D39-9472-015C8ACC2CEE}"/>
                </a:ext>
              </a:extLst>
            </p:cNvPr>
            <p:cNvCxnSpPr/>
            <p:nvPr/>
          </p:nvCxnSpPr>
          <p:spPr>
            <a:xfrm>
              <a:off x="89611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F607749D-C7DD-45D9-8BF8-8C61042101A7}"/>
                </a:ext>
              </a:extLst>
            </p:cNvPr>
            <p:cNvCxnSpPr/>
            <p:nvPr/>
          </p:nvCxnSpPr>
          <p:spPr>
            <a:xfrm>
              <a:off x="10789920" y="3238500"/>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33FE3EC-3C21-43D7-8149-E22661153ACF}"/>
                </a:ext>
              </a:extLst>
            </p:cNvPr>
            <p:cNvCxnSpPr/>
            <p:nvPr/>
          </p:nvCxnSpPr>
          <p:spPr>
            <a:xfrm>
              <a:off x="11704320" y="3238500"/>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0BA55C39-4C8C-46FF-A51B-07609C403F30}"/>
                </a:ext>
              </a:extLst>
            </p:cNvPr>
            <p:cNvCxnSpPr/>
            <p:nvPr/>
          </p:nvCxnSpPr>
          <p:spPr>
            <a:xfrm>
              <a:off x="25603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5FB64BB-86B8-44E4-8758-345B7CACC905}"/>
                </a:ext>
              </a:extLst>
            </p:cNvPr>
            <p:cNvCxnSpPr/>
            <p:nvPr/>
          </p:nvCxnSpPr>
          <p:spPr>
            <a:xfrm>
              <a:off x="53035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5529AB1-CD59-4619-B257-9F6DA608C445}"/>
                </a:ext>
              </a:extLst>
            </p:cNvPr>
            <p:cNvCxnSpPr/>
            <p:nvPr/>
          </p:nvCxnSpPr>
          <p:spPr>
            <a:xfrm>
              <a:off x="71323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A55E9F8-013C-4316-9A85-E05A96E9A432}"/>
                </a:ext>
              </a:extLst>
            </p:cNvPr>
            <p:cNvCxnSpPr/>
            <p:nvPr/>
          </p:nvCxnSpPr>
          <p:spPr>
            <a:xfrm>
              <a:off x="98755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8" name="Oval 27">
            <a:extLst>
              <a:ext uri="{FF2B5EF4-FFF2-40B4-BE49-F238E27FC236}">
                <a16:creationId xmlns:a16="http://schemas.microsoft.com/office/drawing/2014/main" id="{3590904A-434D-4385-9A68-50F4D9599886}"/>
              </a:ext>
            </a:extLst>
          </p:cNvPr>
          <p:cNvSpPr>
            <a:spLocks noChangeAspect="1"/>
          </p:cNvSpPr>
          <p:nvPr/>
        </p:nvSpPr>
        <p:spPr>
          <a:xfrm>
            <a:off x="2232659" y="3924718"/>
            <a:ext cx="411480" cy="411480"/>
          </a:xfrm>
          <a:prstGeom prst="ellipse">
            <a:avLst/>
          </a:prstGeom>
          <a:solidFill>
            <a:srgbClr val="FE4A1E"/>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 29">
            <a:extLst>
              <a:ext uri="{FF2B5EF4-FFF2-40B4-BE49-F238E27FC236}">
                <a16:creationId xmlns:a16="http://schemas.microsoft.com/office/drawing/2014/main" id="{E54AEEB9-09CB-4450-83E3-B702D6065F2A}"/>
              </a:ext>
            </a:extLst>
          </p:cNvPr>
          <p:cNvGrpSpPr/>
          <p:nvPr/>
        </p:nvGrpSpPr>
        <p:grpSpPr>
          <a:xfrm>
            <a:off x="7333488" y="1923348"/>
            <a:ext cx="1188720" cy="1188720"/>
            <a:chOff x="1856232" y="1275825"/>
            <a:chExt cx="1188720" cy="1188720"/>
          </a:xfrm>
        </p:grpSpPr>
        <p:sp>
          <p:nvSpPr>
            <p:cNvPr id="31" name="Teardrop 30">
              <a:extLst>
                <a:ext uri="{FF2B5EF4-FFF2-40B4-BE49-F238E27FC236}">
                  <a16:creationId xmlns:a16="http://schemas.microsoft.com/office/drawing/2014/main" id="{9AD945E9-B131-46F8-9B87-0928434EC322}"/>
                </a:ext>
              </a:extLst>
            </p:cNvPr>
            <p:cNvSpPr/>
            <p:nvPr/>
          </p:nvSpPr>
          <p:spPr>
            <a:xfrm rot="8150940">
              <a:off x="1856232" y="1275825"/>
              <a:ext cx="1188720" cy="1188720"/>
            </a:xfrm>
            <a:prstGeom prst="teardrop">
              <a:avLst>
                <a:gd name="adj" fmla="val 151080"/>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31EEE761-2C4B-4430-B7B1-9588BCC289B8}"/>
                </a:ext>
              </a:extLst>
            </p:cNvPr>
            <p:cNvSpPr>
              <a:spLocks noChangeAspect="1"/>
            </p:cNvSpPr>
            <p:nvPr/>
          </p:nvSpPr>
          <p:spPr>
            <a:xfrm>
              <a:off x="1970532" y="1390125"/>
              <a:ext cx="960120" cy="960120"/>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F82C73B9-7BA1-48C3-84B7-36146F599DB7}"/>
                </a:ext>
              </a:extLst>
            </p:cNvPr>
            <p:cNvSpPr txBox="1"/>
            <p:nvPr/>
          </p:nvSpPr>
          <p:spPr>
            <a:xfrm>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1999</a:t>
              </a:r>
            </a:p>
          </p:txBody>
        </p:sp>
      </p:grpSp>
      <p:sp>
        <p:nvSpPr>
          <p:cNvPr id="34" name="TextBox 33">
            <a:extLst>
              <a:ext uri="{FF2B5EF4-FFF2-40B4-BE49-F238E27FC236}">
                <a16:creationId xmlns:a16="http://schemas.microsoft.com/office/drawing/2014/main" id="{5D18DE43-5AB9-4EA5-BC4B-A42F48AECB21}"/>
              </a:ext>
            </a:extLst>
          </p:cNvPr>
          <p:cNvSpPr txBox="1"/>
          <p:nvPr/>
        </p:nvSpPr>
        <p:spPr>
          <a:xfrm>
            <a:off x="8666079" y="2034694"/>
            <a:ext cx="2895600" cy="1569660"/>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Oval 34">
            <a:extLst>
              <a:ext uri="{FF2B5EF4-FFF2-40B4-BE49-F238E27FC236}">
                <a16:creationId xmlns:a16="http://schemas.microsoft.com/office/drawing/2014/main" id="{24852D5A-BC13-4916-A95E-F9833205F34E}"/>
              </a:ext>
            </a:extLst>
          </p:cNvPr>
          <p:cNvSpPr>
            <a:spLocks noChangeAspect="1"/>
          </p:cNvSpPr>
          <p:nvPr/>
        </p:nvSpPr>
        <p:spPr>
          <a:xfrm>
            <a:off x="7698338" y="3924718"/>
            <a:ext cx="411480" cy="411480"/>
          </a:xfrm>
          <a:prstGeom prst="ellipse">
            <a:avLst/>
          </a:prstGeom>
          <a:solidFill>
            <a:srgbClr val="44546B"/>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4B6A55A7-4349-4CE7-8FBB-C066A1465E95}"/>
              </a:ext>
            </a:extLst>
          </p:cNvPr>
          <p:cNvGrpSpPr/>
          <p:nvPr/>
        </p:nvGrpSpPr>
        <p:grpSpPr>
          <a:xfrm rot="10800000">
            <a:off x="4535424" y="5129844"/>
            <a:ext cx="1188720" cy="1188720"/>
            <a:chOff x="1856232" y="1275825"/>
            <a:chExt cx="1188720" cy="1188720"/>
          </a:xfrm>
        </p:grpSpPr>
        <p:sp>
          <p:nvSpPr>
            <p:cNvPr id="37" name="Teardrop 36">
              <a:extLst>
                <a:ext uri="{FF2B5EF4-FFF2-40B4-BE49-F238E27FC236}">
                  <a16:creationId xmlns:a16="http://schemas.microsoft.com/office/drawing/2014/main" id="{5BD35CAE-238B-4477-AA79-D35F4297FBC6}"/>
                </a:ext>
              </a:extLst>
            </p:cNvPr>
            <p:cNvSpPr/>
            <p:nvPr/>
          </p:nvSpPr>
          <p:spPr>
            <a:xfrm rot="8150940">
              <a:off x="1856232" y="1275825"/>
              <a:ext cx="1188720" cy="1188720"/>
            </a:xfrm>
            <a:prstGeom prst="teardrop">
              <a:avLst>
                <a:gd name="adj" fmla="val 151080"/>
              </a:avLst>
            </a:prstGeom>
            <a:solidFill>
              <a:srgbClr val="5C9AD3"/>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EAFF58E7-5685-47E9-8152-B2BB2FE8D47F}"/>
                </a:ext>
              </a:extLst>
            </p:cNvPr>
            <p:cNvSpPr>
              <a:spLocks noChangeAspect="1"/>
            </p:cNvSpPr>
            <p:nvPr/>
          </p:nvSpPr>
          <p:spPr>
            <a:xfrm>
              <a:off x="1970532" y="1390125"/>
              <a:ext cx="960120" cy="960120"/>
            </a:xfrm>
            <a:prstGeom prst="ellipse">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CCE955E3-5E18-4523-B382-BA77BA900875}"/>
                </a:ext>
              </a:extLst>
            </p:cNvPr>
            <p:cNvSpPr txBox="1"/>
            <p:nvPr/>
          </p:nvSpPr>
          <p:spPr>
            <a:xfrm rot="10800000">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1984</a:t>
              </a:r>
            </a:p>
          </p:txBody>
        </p:sp>
      </p:grpSp>
      <p:sp>
        <p:nvSpPr>
          <p:cNvPr id="40" name="TextBox 39">
            <a:extLst>
              <a:ext uri="{FF2B5EF4-FFF2-40B4-BE49-F238E27FC236}">
                <a16:creationId xmlns:a16="http://schemas.microsoft.com/office/drawing/2014/main" id="{94FD5E41-8A1E-48EF-9B03-1C183693131C}"/>
              </a:ext>
            </a:extLst>
          </p:cNvPr>
          <p:cNvSpPr txBox="1"/>
          <p:nvPr/>
        </p:nvSpPr>
        <p:spPr>
          <a:xfrm>
            <a:off x="1779957" y="4754708"/>
            <a:ext cx="2895600" cy="1569660"/>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Oval 40">
            <a:extLst>
              <a:ext uri="{FF2B5EF4-FFF2-40B4-BE49-F238E27FC236}">
                <a16:creationId xmlns:a16="http://schemas.microsoft.com/office/drawing/2014/main" id="{70DDE80A-19EF-48AA-BCD2-3255B49FA5A3}"/>
              </a:ext>
            </a:extLst>
          </p:cNvPr>
          <p:cNvSpPr>
            <a:spLocks noChangeAspect="1"/>
          </p:cNvSpPr>
          <p:nvPr/>
        </p:nvSpPr>
        <p:spPr>
          <a:xfrm>
            <a:off x="4949664" y="3933915"/>
            <a:ext cx="411480" cy="411480"/>
          </a:xfrm>
          <a:prstGeom prst="ellipse">
            <a:avLst/>
          </a:prstGeom>
          <a:solidFill>
            <a:srgbClr val="5C9AD3"/>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86D79D74-40DB-41F4-A6FA-D32AECCF37CB}"/>
              </a:ext>
            </a:extLst>
          </p:cNvPr>
          <p:cNvSpPr>
            <a:spLocks noChangeAspect="1"/>
          </p:cNvSpPr>
          <p:nvPr/>
        </p:nvSpPr>
        <p:spPr>
          <a:xfrm>
            <a:off x="10462260" y="3949574"/>
            <a:ext cx="411480" cy="411480"/>
          </a:xfrm>
          <a:prstGeom prst="ellipse">
            <a:avLst/>
          </a:prstGeom>
          <a:solidFill>
            <a:srgbClr val="7A7A7A"/>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CFA6A53-A21C-4A22-9B5B-DD354D947ECA}"/>
              </a:ext>
            </a:extLst>
          </p:cNvPr>
          <p:cNvGrpSpPr/>
          <p:nvPr/>
        </p:nvGrpSpPr>
        <p:grpSpPr>
          <a:xfrm rot="10800000">
            <a:off x="10073640" y="5129844"/>
            <a:ext cx="1188720" cy="1188720"/>
            <a:chOff x="1856232" y="1275825"/>
            <a:chExt cx="1188720" cy="1188720"/>
          </a:xfrm>
        </p:grpSpPr>
        <p:sp>
          <p:nvSpPr>
            <p:cNvPr id="44" name="Teardrop 43">
              <a:extLst>
                <a:ext uri="{FF2B5EF4-FFF2-40B4-BE49-F238E27FC236}">
                  <a16:creationId xmlns:a16="http://schemas.microsoft.com/office/drawing/2014/main" id="{5CFBB5F4-6153-4C6A-9E14-D22070896A63}"/>
                </a:ext>
              </a:extLst>
            </p:cNvPr>
            <p:cNvSpPr/>
            <p:nvPr/>
          </p:nvSpPr>
          <p:spPr>
            <a:xfrm rot="8150940">
              <a:off x="1856232" y="1275825"/>
              <a:ext cx="1188720" cy="1188720"/>
            </a:xfrm>
            <a:prstGeom prst="teardrop">
              <a:avLst>
                <a:gd name="adj" fmla="val 151080"/>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DE424F6-FAAE-4EC0-B823-CD4933B801A8}"/>
                </a:ext>
              </a:extLst>
            </p:cNvPr>
            <p:cNvSpPr>
              <a:spLocks noChangeAspect="1"/>
            </p:cNvSpPr>
            <p:nvPr/>
          </p:nvSpPr>
          <p:spPr>
            <a:xfrm>
              <a:off x="1970532" y="1390125"/>
              <a:ext cx="960120" cy="960120"/>
            </a:xfrm>
            <a:prstGeom prst="ellipse">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576EB410-97A3-4CFE-8EA0-6086ABAEA4BD}"/>
                </a:ext>
              </a:extLst>
            </p:cNvPr>
            <p:cNvSpPr txBox="1"/>
            <p:nvPr/>
          </p:nvSpPr>
          <p:spPr>
            <a:xfrm rot="10800000">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2012</a:t>
              </a:r>
            </a:p>
          </p:txBody>
        </p:sp>
      </p:grpSp>
      <p:sp>
        <p:nvSpPr>
          <p:cNvPr id="47" name="TextBox 46">
            <a:extLst>
              <a:ext uri="{FF2B5EF4-FFF2-40B4-BE49-F238E27FC236}">
                <a16:creationId xmlns:a16="http://schemas.microsoft.com/office/drawing/2014/main" id="{0822D37D-03CF-4258-BE00-96E8154DB693}"/>
              </a:ext>
            </a:extLst>
          </p:cNvPr>
          <p:cNvSpPr txBox="1"/>
          <p:nvPr/>
        </p:nvSpPr>
        <p:spPr>
          <a:xfrm>
            <a:off x="7233326" y="4754940"/>
            <a:ext cx="2895600" cy="1569660"/>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8" name="TextBox 47">
            <a:extLst>
              <a:ext uri="{FF2B5EF4-FFF2-40B4-BE49-F238E27FC236}">
                <a16:creationId xmlns:a16="http://schemas.microsoft.com/office/drawing/2014/main" id="{CBEAF016-2A72-455F-8525-A3685D3B129C}"/>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Tree>
    <p:extLst>
      <p:ext uri="{BB962C8B-B14F-4D97-AF65-F5344CB8AC3E}">
        <p14:creationId xmlns:p14="http://schemas.microsoft.com/office/powerpoint/2010/main" val="31905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1000"/>
                                        <p:tgtEl>
                                          <p:spTgt spid="48"/>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barn(outVertical)">
                                      <p:cBhvr>
                                        <p:cTn id="11" dur="1000"/>
                                        <p:tgtEl>
                                          <p:spTgt spid="10"/>
                                        </p:tgtEl>
                                      </p:cBhvr>
                                    </p:animEffect>
                                  </p:childTnLst>
                                </p:cTn>
                              </p:par>
                              <p:par>
                                <p:cTn id="12" presetID="55" presetClass="entr" presetSubtype="0" fill="hold" nodeType="withEffect">
                                  <p:stCondLst>
                                    <p:cond delay="0"/>
                                  </p:stCondLst>
                                  <p:childTnLst>
                                    <p:set>
                                      <p:cBhvr>
                                        <p:cTn id="13" dur="1" fill="hold">
                                          <p:stCondLst>
                                            <p:cond delay="0"/>
                                          </p:stCondLst>
                                        </p:cTn>
                                        <p:tgtEl>
                                          <p:spTgt spid="27"/>
                                        </p:tgtEl>
                                        <p:attrNameLst>
                                          <p:attrName>style.visibility</p:attrName>
                                        </p:attrNameLst>
                                      </p:cBhvr>
                                      <p:to>
                                        <p:strVal val="visible"/>
                                      </p:to>
                                    </p:set>
                                    <p:anim calcmode="lin" valueType="num">
                                      <p:cBhvr>
                                        <p:cTn id="14" dur="1000" fill="hold"/>
                                        <p:tgtEl>
                                          <p:spTgt spid="27"/>
                                        </p:tgtEl>
                                        <p:attrNameLst>
                                          <p:attrName>ppt_w</p:attrName>
                                        </p:attrNameLst>
                                      </p:cBhvr>
                                      <p:tavLst>
                                        <p:tav tm="0">
                                          <p:val>
                                            <p:strVal val="#ppt_w*0.70"/>
                                          </p:val>
                                        </p:tav>
                                        <p:tav tm="100000">
                                          <p:val>
                                            <p:strVal val="#ppt_w"/>
                                          </p:val>
                                        </p:tav>
                                      </p:tavLst>
                                    </p:anim>
                                    <p:anim calcmode="lin" valueType="num">
                                      <p:cBhvr>
                                        <p:cTn id="15" dur="1000" fill="hold"/>
                                        <p:tgtEl>
                                          <p:spTgt spid="27"/>
                                        </p:tgtEl>
                                        <p:attrNameLst>
                                          <p:attrName>ppt_h</p:attrName>
                                        </p:attrNameLst>
                                      </p:cBhvr>
                                      <p:tavLst>
                                        <p:tav tm="0">
                                          <p:val>
                                            <p:strVal val="#ppt_h"/>
                                          </p:val>
                                        </p:tav>
                                        <p:tav tm="100000">
                                          <p:val>
                                            <p:strVal val="#ppt_h"/>
                                          </p:val>
                                        </p:tav>
                                      </p:tavLst>
                                    </p:anim>
                                    <p:animEffect transition="in" filter="fade">
                                      <p:cBhvr>
                                        <p:cTn id="16" dur="1000"/>
                                        <p:tgtEl>
                                          <p:spTgt spid="27"/>
                                        </p:tgtEl>
                                      </p:cBhvr>
                                    </p:animEffect>
                                  </p:childTnLst>
                                </p:cTn>
                              </p:par>
                            </p:childTnLst>
                          </p:cTn>
                        </p:par>
                        <p:par>
                          <p:cTn id="17" fill="hold">
                            <p:stCondLst>
                              <p:cond delay="2000"/>
                            </p:stCondLst>
                            <p:childTnLst>
                              <p:par>
                                <p:cTn id="18" presetID="45" presetClass="entr" presetSubtype="0"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fade">
                                      <p:cBhvr>
                                        <p:cTn id="20" dur="2000"/>
                                        <p:tgtEl>
                                          <p:spTgt spid="28"/>
                                        </p:tgtEl>
                                      </p:cBhvr>
                                    </p:animEffect>
                                    <p:anim calcmode="lin" valueType="num">
                                      <p:cBhvr>
                                        <p:cTn id="21" dur="2000" fill="hold"/>
                                        <p:tgtEl>
                                          <p:spTgt spid="28"/>
                                        </p:tgtEl>
                                        <p:attrNameLst>
                                          <p:attrName>ppt_w</p:attrName>
                                        </p:attrNameLst>
                                      </p:cBhvr>
                                      <p:tavLst>
                                        <p:tav tm="0" fmla="#ppt_w*sin(2.5*pi*$)">
                                          <p:val>
                                            <p:fltVal val="0"/>
                                          </p:val>
                                        </p:tav>
                                        <p:tav tm="100000">
                                          <p:val>
                                            <p:fltVal val="1"/>
                                          </p:val>
                                        </p:tav>
                                      </p:tavLst>
                                    </p:anim>
                                    <p:anim calcmode="lin" valueType="num">
                                      <p:cBhvr>
                                        <p:cTn id="22" dur="2000" fill="hold"/>
                                        <p:tgtEl>
                                          <p:spTgt spid="28"/>
                                        </p:tgtEl>
                                        <p:attrNameLst>
                                          <p:attrName>ppt_h</p:attrName>
                                        </p:attrNameLst>
                                      </p:cBhvr>
                                      <p:tavLst>
                                        <p:tav tm="0">
                                          <p:val>
                                            <p:strVal val="#ppt_h"/>
                                          </p:val>
                                        </p:tav>
                                        <p:tav tm="100000">
                                          <p:val>
                                            <p:strVal val="#ppt_h"/>
                                          </p:val>
                                        </p:tav>
                                      </p:tavLst>
                                    </p:anim>
                                  </p:childTnLst>
                                </p:cTn>
                              </p:par>
                              <p:par>
                                <p:cTn id="23" presetID="45" presetClass="entr" presetSubtype="0" fill="hold" nodeType="with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fade">
                                      <p:cBhvr>
                                        <p:cTn id="25" dur="2000"/>
                                        <p:tgtEl>
                                          <p:spTgt spid="29"/>
                                        </p:tgtEl>
                                      </p:cBhvr>
                                    </p:animEffect>
                                    <p:anim calcmode="lin" valueType="num">
                                      <p:cBhvr>
                                        <p:cTn id="26" dur="2000" fill="hold"/>
                                        <p:tgtEl>
                                          <p:spTgt spid="29"/>
                                        </p:tgtEl>
                                        <p:attrNameLst>
                                          <p:attrName>ppt_w</p:attrName>
                                        </p:attrNameLst>
                                      </p:cBhvr>
                                      <p:tavLst>
                                        <p:tav tm="0" fmla="#ppt_w*sin(2.5*pi*$)">
                                          <p:val>
                                            <p:fltVal val="0"/>
                                          </p:val>
                                        </p:tav>
                                        <p:tav tm="100000">
                                          <p:val>
                                            <p:fltVal val="1"/>
                                          </p:val>
                                        </p:tav>
                                      </p:tavLst>
                                    </p:anim>
                                    <p:anim calcmode="lin" valueType="num">
                                      <p:cBhvr>
                                        <p:cTn id="27" dur="2000" fill="hold"/>
                                        <p:tgtEl>
                                          <p:spTgt spid="29"/>
                                        </p:tgtEl>
                                        <p:attrNameLst>
                                          <p:attrName>ppt_h</p:attrName>
                                        </p:attrNameLst>
                                      </p:cBhvr>
                                      <p:tavLst>
                                        <p:tav tm="0">
                                          <p:val>
                                            <p:strVal val="#ppt_h"/>
                                          </p:val>
                                        </p:tav>
                                        <p:tav tm="100000">
                                          <p:val>
                                            <p:strVal val="#ppt_h"/>
                                          </p:val>
                                        </p:tav>
                                      </p:tavLst>
                                    </p:anim>
                                  </p:childTnLst>
                                </p:cTn>
                              </p:par>
                            </p:childTnLst>
                          </p:cTn>
                        </p:par>
                        <p:par>
                          <p:cTn id="28" fill="hold">
                            <p:stCondLst>
                              <p:cond delay="4000"/>
                            </p:stCondLst>
                            <p:childTnLst>
                              <p:par>
                                <p:cTn id="29" presetID="47" presetClass="entr" presetSubtype="0"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5" presetClass="entr" presetSubtype="0"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Effect transition="in" filter="fade">
                                      <p:cBhvr>
                                        <p:cTn id="37" dur="2000"/>
                                        <p:tgtEl>
                                          <p:spTgt spid="41"/>
                                        </p:tgtEl>
                                      </p:cBhvr>
                                    </p:animEffect>
                                    <p:anim calcmode="lin" valueType="num">
                                      <p:cBhvr>
                                        <p:cTn id="38" dur="2000" fill="hold"/>
                                        <p:tgtEl>
                                          <p:spTgt spid="41"/>
                                        </p:tgtEl>
                                        <p:attrNameLst>
                                          <p:attrName>ppt_w</p:attrName>
                                        </p:attrNameLst>
                                      </p:cBhvr>
                                      <p:tavLst>
                                        <p:tav tm="0" fmla="#ppt_w*sin(2.5*pi*$)">
                                          <p:val>
                                            <p:fltVal val="0"/>
                                          </p:val>
                                        </p:tav>
                                        <p:tav tm="100000">
                                          <p:val>
                                            <p:fltVal val="1"/>
                                          </p:val>
                                        </p:tav>
                                      </p:tavLst>
                                    </p:anim>
                                    <p:anim calcmode="lin" valueType="num">
                                      <p:cBhvr>
                                        <p:cTn id="39" dur="2000" fill="hold"/>
                                        <p:tgtEl>
                                          <p:spTgt spid="41"/>
                                        </p:tgtEl>
                                        <p:attrNameLst>
                                          <p:attrName>ppt_h</p:attrName>
                                        </p:attrNameLst>
                                      </p:cBhvr>
                                      <p:tavLst>
                                        <p:tav tm="0">
                                          <p:val>
                                            <p:strVal val="#ppt_h"/>
                                          </p:val>
                                        </p:tav>
                                        <p:tav tm="100000">
                                          <p:val>
                                            <p:strVal val="#ppt_h"/>
                                          </p:val>
                                        </p:tav>
                                      </p:tavLst>
                                    </p:anim>
                                  </p:childTnLst>
                                </p:cTn>
                              </p:par>
                              <p:par>
                                <p:cTn id="40" presetID="45" presetClass="entr" presetSubtype="0" fill="hold" nodeType="withEffect">
                                  <p:stCondLst>
                                    <p:cond delay="0"/>
                                  </p:stCondLst>
                                  <p:childTnLst>
                                    <p:set>
                                      <p:cBhvr>
                                        <p:cTn id="41" dur="1" fill="hold">
                                          <p:stCondLst>
                                            <p:cond delay="0"/>
                                          </p:stCondLst>
                                        </p:cTn>
                                        <p:tgtEl>
                                          <p:spTgt spid="36"/>
                                        </p:tgtEl>
                                        <p:attrNameLst>
                                          <p:attrName>style.visibility</p:attrName>
                                        </p:attrNameLst>
                                      </p:cBhvr>
                                      <p:to>
                                        <p:strVal val="visible"/>
                                      </p:to>
                                    </p:set>
                                    <p:animEffect transition="in" filter="fade">
                                      <p:cBhvr>
                                        <p:cTn id="42" dur="2000"/>
                                        <p:tgtEl>
                                          <p:spTgt spid="36"/>
                                        </p:tgtEl>
                                      </p:cBhvr>
                                    </p:animEffect>
                                    <p:anim calcmode="lin" valueType="num">
                                      <p:cBhvr>
                                        <p:cTn id="43" dur="2000" fill="hold"/>
                                        <p:tgtEl>
                                          <p:spTgt spid="36"/>
                                        </p:tgtEl>
                                        <p:attrNameLst>
                                          <p:attrName>ppt_w</p:attrName>
                                        </p:attrNameLst>
                                      </p:cBhvr>
                                      <p:tavLst>
                                        <p:tav tm="0" fmla="#ppt_w*sin(2.5*pi*$)">
                                          <p:val>
                                            <p:fltVal val="0"/>
                                          </p:val>
                                        </p:tav>
                                        <p:tav tm="100000">
                                          <p:val>
                                            <p:fltVal val="1"/>
                                          </p:val>
                                        </p:tav>
                                      </p:tavLst>
                                    </p:anim>
                                    <p:anim calcmode="lin" valueType="num">
                                      <p:cBhvr>
                                        <p:cTn id="44" dur="2000" fill="hold"/>
                                        <p:tgtEl>
                                          <p:spTgt spid="36"/>
                                        </p:tgtEl>
                                        <p:attrNameLst>
                                          <p:attrName>ppt_h</p:attrName>
                                        </p:attrNameLst>
                                      </p:cBhvr>
                                      <p:tavLst>
                                        <p:tav tm="0">
                                          <p:val>
                                            <p:strVal val="#ppt_h"/>
                                          </p:val>
                                        </p:tav>
                                        <p:tav tm="100000">
                                          <p:val>
                                            <p:strVal val="#ppt_h"/>
                                          </p:val>
                                        </p:tav>
                                      </p:tavLst>
                                    </p:anim>
                                  </p:childTnLst>
                                </p:cTn>
                              </p:par>
                            </p:childTnLst>
                          </p:cTn>
                        </p:par>
                        <p:par>
                          <p:cTn id="45" fill="hold">
                            <p:stCondLst>
                              <p:cond delay="7000"/>
                            </p:stCondLst>
                            <p:childTnLst>
                              <p:par>
                                <p:cTn id="46" presetID="42" presetClass="entr" presetSubtype="0"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Effect transition="in" filter="fade">
                                      <p:cBhvr>
                                        <p:cTn id="48" dur="1000"/>
                                        <p:tgtEl>
                                          <p:spTgt spid="40"/>
                                        </p:tgtEl>
                                      </p:cBhvr>
                                    </p:animEffect>
                                    <p:anim calcmode="lin" valueType="num">
                                      <p:cBhvr>
                                        <p:cTn id="49" dur="1000" fill="hold"/>
                                        <p:tgtEl>
                                          <p:spTgt spid="40"/>
                                        </p:tgtEl>
                                        <p:attrNameLst>
                                          <p:attrName>ppt_x</p:attrName>
                                        </p:attrNameLst>
                                      </p:cBhvr>
                                      <p:tavLst>
                                        <p:tav tm="0">
                                          <p:val>
                                            <p:strVal val="#ppt_x"/>
                                          </p:val>
                                        </p:tav>
                                        <p:tav tm="100000">
                                          <p:val>
                                            <p:strVal val="#ppt_x"/>
                                          </p:val>
                                        </p:tav>
                                      </p:tavLst>
                                    </p:anim>
                                    <p:anim calcmode="lin" valueType="num">
                                      <p:cBhvr>
                                        <p:cTn id="50" dur="1000" fill="hold"/>
                                        <p:tgtEl>
                                          <p:spTgt spid="40"/>
                                        </p:tgtEl>
                                        <p:attrNameLst>
                                          <p:attrName>ppt_y</p:attrName>
                                        </p:attrNameLst>
                                      </p:cBhvr>
                                      <p:tavLst>
                                        <p:tav tm="0">
                                          <p:val>
                                            <p:strVal val="#ppt_y+.1"/>
                                          </p:val>
                                        </p:tav>
                                        <p:tav tm="100000">
                                          <p:val>
                                            <p:strVal val="#ppt_y"/>
                                          </p:val>
                                        </p:tav>
                                      </p:tavLst>
                                    </p:anim>
                                  </p:childTnLst>
                                </p:cTn>
                              </p:par>
                            </p:childTnLst>
                          </p:cTn>
                        </p:par>
                        <p:par>
                          <p:cTn id="51" fill="hold">
                            <p:stCondLst>
                              <p:cond delay="8000"/>
                            </p:stCondLst>
                            <p:childTnLst>
                              <p:par>
                                <p:cTn id="52" presetID="45" presetClass="entr" presetSubtype="0"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Effect transition="in" filter="fade">
                                      <p:cBhvr>
                                        <p:cTn id="54" dur="2000"/>
                                        <p:tgtEl>
                                          <p:spTgt spid="35"/>
                                        </p:tgtEl>
                                      </p:cBhvr>
                                    </p:animEffect>
                                    <p:anim calcmode="lin" valueType="num">
                                      <p:cBhvr>
                                        <p:cTn id="55" dur="2000" fill="hold"/>
                                        <p:tgtEl>
                                          <p:spTgt spid="35"/>
                                        </p:tgtEl>
                                        <p:attrNameLst>
                                          <p:attrName>ppt_w</p:attrName>
                                        </p:attrNameLst>
                                      </p:cBhvr>
                                      <p:tavLst>
                                        <p:tav tm="0" fmla="#ppt_w*sin(2.5*pi*$)">
                                          <p:val>
                                            <p:fltVal val="0"/>
                                          </p:val>
                                        </p:tav>
                                        <p:tav tm="100000">
                                          <p:val>
                                            <p:fltVal val="1"/>
                                          </p:val>
                                        </p:tav>
                                      </p:tavLst>
                                    </p:anim>
                                    <p:anim calcmode="lin" valueType="num">
                                      <p:cBhvr>
                                        <p:cTn id="56" dur="2000" fill="hold"/>
                                        <p:tgtEl>
                                          <p:spTgt spid="35"/>
                                        </p:tgtEl>
                                        <p:attrNameLst>
                                          <p:attrName>ppt_h</p:attrName>
                                        </p:attrNameLst>
                                      </p:cBhvr>
                                      <p:tavLst>
                                        <p:tav tm="0">
                                          <p:val>
                                            <p:strVal val="#ppt_h"/>
                                          </p:val>
                                        </p:tav>
                                        <p:tav tm="100000">
                                          <p:val>
                                            <p:strVal val="#ppt_h"/>
                                          </p:val>
                                        </p:tav>
                                      </p:tavLst>
                                    </p:anim>
                                  </p:childTnLst>
                                </p:cTn>
                              </p:par>
                              <p:par>
                                <p:cTn id="57" presetID="45" presetClass="entr" presetSubtype="0" fill="hold" nodeType="with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fade">
                                      <p:cBhvr>
                                        <p:cTn id="59" dur="2000"/>
                                        <p:tgtEl>
                                          <p:spTgt spid="30"/>
                                        </p:tgtEl>
                                      </p:cBhvr>
                                    </p:animEffect>
                                    <p:anim calcmode="lin" valueType="num">
                                      <p:cBhvr>
                                        <p:cTn id="60" dur="2000" fill="hold"/>
                                        <p:tgtEl>
                                          <p:spTgt spid="30"/>
                                        </p:tgtEl>
                                        <p:attrNameLst>
                                          <p:attrName>ppt_w</p:attrName>
                                        </p:attrNameLst>
                                      </p:cBhvr>
                                      <p:tavLst>
                                        <p:tav tm="0" fmla="#ppt_w*sin(2.5*pi*$)">
                                          <p:val>
                                            <p:fltVal val="0"/>
                                          </p:val>
                                        </p:tav>
                                        <p:tav tm="100000">
                                          <p:val>
                                            <p:fltVal val="1"/>
                                          </p:val>
                                        </p:tav>
                                      </p:tavLst>
                                    </p:anim>
                                    <p:anim calcmode="lin" valueType="num">
                                      <p:cBhvr>
                                        <p:cTn id="61" dur="2000" fill="hold"/>
                                        <p:tgtEl>
                                          <p:spTgt spid="30"/>
                                        </p:tgtEl>
                                        <p:attrNameLst>
                                          <p:attrName>ppt_h</p:attrName>
                                        </p:attrNameLst>
                                      </p:cBhvr>
                                      <p:tavLst>
                                        <p:tav tm="0">
                                          <p:val>
                                            <p:strVal val="#ppt_h"/>
                                          </p:val>
                                        </p:tav>
                                        <p:tav tm="100000">
                                          <p:val>
                                            <p:strVal val="#ppt_h"/>
                                          </p:val>
                                        </p:tav>
                                      </p:tavLst>
                                    </p:anim>
                                  </p:childTnLst>
                                </p:cTn>
                              </p:par>
                            </p:childTnLst>
                          </p:cTn>
                        </p:par>
                        <p:par>
                          <p:cTn id="62" fill="hold">
                            <p:stCondLst>
                              <p:cond delay="10000"/>
                            </p:stCondLst>
                            <p:childTnLst>
                              <p:par>
                                <p:cTn id="63" presetID="47" presetClass="entr" presetSubtype="0"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fade">
                                      <p:cBhvr>
                                        <p:cTn id="65" dur="1000"/>
                                        <p:tgtEl>
                                          <p:spTgt spid="34"/>
                                        </p:tgtEl>
                                      </p:cBhvr>
                                    </p:animEffect>
                                    <p:anim calcmode="lin" valueType="num">
                                      <p:cBhvr>
                                        <p:cTn id="66" dur="1000" fill="hold"/>
                                        <p:tgtEl>
                                          <p:spTgt spid="34"/>
                                        </p:tgtEl>
                                        <p:attrNameLst>
                                          <p:attrName>ppt_x</p:attrName>
                                        </p:attrNameLst>
                                      </p:cBhvr>
                                      <p:tavLst>
                                        <p:tav tm="0">
                                          <p:val>
                                            <p:strVal val="#ppt_x"/>
                                          </p:val>
                                        </p:tav>
                                        <p:tav tm="100000">
                                          <p:val>
                                            <p:strVal val="#ppt_x"/>
                                          </p:val>
                                        </p:tav>
                                      </p:tavLst>
                                    </p:anim>
                                    <p:anim calcmode="lin" valueType="num">
                                      <p:cBhvr>
                                        <p:cTn id="67" dur="1000" fill="hold"/>
                                        <p:tgtEl>
                                          <p:spTgt spid="34"/>
                                        </p:tgtEl>
                                        <p:attrNameLst>
                                          <p:attrName>ppt_y</p:attrName>
                                        </p:attrNameLst>
                                      </p:cBhvr>
                                      <p:tavLst>
                                        <p:tav tm="0">
                                          <p:val>
                                            <p:strVal val="#ppt_y-.1"/>
                                          </p:val>
                                        </p:tav>
                                        <p:tav tm="100000">
                                          <p:val>
                                            <p:strVal val="#ppt_y"/>
                                          </p:val>
                                        </p:tav>
                                      </p:tavLst>
                                    </p:anim>
                                  </p:childTnLst>
                                </p:cTn>
                              </p:par>
                            </p:childTnLst>
                          </p:cTn>
                        </p:par>
                        <p:par>
                          <p:cTn id="68" fill="hold">
                            <p:stCondLst>
                              <p:cond delay="11000"/>
                            </p:stCondLst>
                            <p:childTnLst>
                              <p:par>
                                <p:cTn id="69" presetID="45" presetClass="entr" presetSubtype="0" fill="hold" grpId="0" nodeType="afterEffect">
                                  <p:stCondLst>
                                    <p:cond delay="0"/>
                                  </p:stCondLst>
                                  <p:childTnLst>
                                    <p:set>
                                      <p:cBhvr>
                                        <p:cTn id="70" dur="1" fill="hold">
                                          <p:stCondLst>
                                            <p:cond delay="0"/>
                                          </p:stCondLst>
                                        </p:cTn>
                                        <p:tgtEl>
                                          <p:spTgt spid="42"/>
                                        </p:tgtEl>
                                        <p:attrNameLst>
                                          <p:attrName>style.visibility</p:attrName>
                                        </p:attrNameLst>
                                      </p:cBhvr>
                                      <p:to>
                                        <p:strVal val="visible"/>
                                      </p:to>
                                    </p:set>
                                    <p:animEffect transition="in" filter="fade">
                                      <p:cBhvr>
                                        <p:cTn id="71" dur="2000"/>
                                        <p:tgtEl>
                                          <p:spTgt spid="42"/>
                                        </p:tgtEl>
                                      </p:cBhvr>
                                    </p:animEffect>
                                    <p:anim calcmode="lin" valueType="num">
                                      <p:cBhvr>
                                        <p:cTn id="72" dur="2000" fill="hold"/>
                                        <p:tgtEl>
                                          <p:spTgt spid="42"/>
                                        </p:tgtEl>
                                        <p:attrNameLst>
                                          <p:attrName>ppt_w</p:attrName>
                                        </p:attrNameLst>
                                      </p:cBhvr>
                                      <p:tavLst>
                                        <p:tav tm="0" fmla="#ppt_w*sin(2.5*pi*$)">
                                          <p:val>
                                            <p:fltVal val="0"/>
                                          </p:val>
                                        </p:tav>
                                        <p:tav tm="100000">
                                          <p:val>
                                            <p:fltVal val="1"/>
                                          </p:val>
                                        </p:tav>
                                      </p:tavLst>
                                    </p:anim>
                                    <p:anim calcmode="lin" valueType="num">
                                      <p:cBhvr>
                                        <p:cTn id="73" dur="2000" fill="hold"/>
                                        <p:tgtEl>
                                          <p:spTgt spid="42"/>
                                        </p:tgtEl>
                                        <p:attrNameLst>
                                          <p:attrName>ppt_h</p:attrName>
                                        </p:attrNameLst>
                                      </p:cBhvr>
                                      <p:tavLst>
                                        <p:tav tm="0">
                                          <p:val>
                                            <p:strVal val="#ppt_h"/>
                                          </p:val>
                                        </p:tav>
                                        <p:tav tm="100000">
                                          <p:val>
                                            <p:strVal val="#ppt_h"/>
                                          </p:val>
                                        </p:tav>
                                      </p:tavLst>
                                    </p:anim>
                                  </p:childTnLst>
                                </p:cTn>
                              </p:par>
                              <p:par>
                                <p:cTn id="74" presetID="45" presetClass="entr" presetSubtype="0" fill="hold" nodeType="withEffect">
                                  <p:stCondLst>
                                    <p:cond delay="0"/>
                                  </p:stCondLst>
                                  <p:childTnLst>
                                    <p:set>
                                      <p:cBhvr>
                                        <p:cTn id="75" dur="1" fill="hold">
                                          <p:stCondLst>
                                            <p:cond delay="0"/>
                                          </p:stCondLst>
                                        </p:cTn>
                                        <p:tgtEl>
                                          <p:spTgt spid="43"/>
                                        </p:tgtEl>
                                        <p:attrNameLst>
                                          <p:attrName>style.visibility</p:attrName>
                                        </p:attrNameLst>
                                      </p:cBhvr>
                                      <p:to>
                                        <p:strVal val="visible"/>
                                      </p:to>
                                    </p:set>
                                    <p:animEffect transition="in" filter="fade">
                                      <p:cBhvr>
                                        <p:cTn id="76" dur="2000"/>
                                        <p:tgtEl>
                                          <p:spTgt spid="43"/>
                                        </p:tgtEl>
                                      </p:cBhvr>
                                    </p:animEffect>
                                    <p:anim calcmode="lin" valueType="num">
                                      <p:cBhvr>
                                        <p:cTn id="77" dur="2000" fill="hold"/>
                                        <p:tgtEl>
                                          <p:spTgt spid="43"/>
                                        </p:tgtEl>
                                        <p:attrNameLst>
                                          <p:attrName>ppt_w</p:attrName>
                                        </p:attrNameLst>
                                      </p:cBhvr>
                                      <p:tavLst>
                                        <p:tav tm="0" fmla="#ppt_w*sin(2.5*pi*$)">
                                          <p:val>
                                            <p:fltVal val="0"/>
                                          </p:val>
                                        </p:tav>
                                        <p:tav tm="100000">
                                          <p:val>
                                            <p:fltVal val="1"/>
                                          </p:val>
                                        </p:tav>
                                      </p:tavLst>
                                    </p:anim>
                                    <p:anim calcmode="lin" valueType="num">
                                      <p:cBhvr>
                                        <p:cTn id="78" dur="2000" fill="hold"/>
                                        <p:tgtEl>
                                          <p:spTgt spid="43"/>
                                        </p:tgtEl>
                                        <p:attrNameLst>
                                          <p:attrName>ppt_h</p:attrName>
                                        </p:attrNameLst>
                                      </p:cBhvr>
                                      <p:tavLst>
                                        <p:tav tm="0">
                                          <p:val>
                                            <p:strVal val="#ppt_h"/>
                                          </p:val>
                                        </p:tav>
                                        <p:tav tm="100000">
                                          <p:val>
                                            <p:strVal val="#ppt_h"/>
                                          </p:val>
                                        </p:tav>
                                      </p:tavLst>
                                    </p:anim>
                                  </p:childTnLst>
                                </p:cTn>
                              </p:par>
                            </p:childTnLst>
                          </p:cTn>
                        </p:par>
                        <p:par>
                          <p:cTn id="79" fill="hold">
                            <p:stCondLst>
                              <p:cond delay="13000"/>
                            </p:stCondLst>
                            <p:childTnLst>
                              <p:par>
                                <p:cTn id="80" presetID="42" presetClass="entr" presetSubtype="0" fill="hold" grpId="0"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fade">
                                      <p:cBhvr>
                                        <p:cTn id="82" dur="1000"/>
                                        <p:tgtEl>
                                          <p:spTgt spid="47"/>
                                        </p:tgtEl>
                                      </p:cBhvr>
                                    </p:animEffect>
                                    <p:anim calcmode="lin" valueType="num">
                                      <p:cBhvr>
                                        <p:cTn id="83" dur="1000" fill="hold"/>
                                        <p:tgtEl>
                                          <p:spTgt spid="47"/>
                                        </p:tgtEl>
                                        <p:attrNameLst>
                                          <p:attrName>ppt_x</p:attrName>
                                        </p:attrNameLst>
                                      </p:cBhvr>
                                      <p:tavLst>
                                        <p:tav tm="0">
                                          <p:val>
                                            <p:strVal val="#ppt_x"/>
                                          </p:val>
                                        </p:tav>
                                        <p:tav tm="100000">
                                          <p:val>
                                            <p:strVal val="#ppt_x"/>
                                          </p:val>
                                        </p:tav>
                                      </p:tavLst>
                                    </p:anim>
                                    <p:anim calcmode="lin" valueType="num">
                                      <p:cBhvr>
                                        <p:cTn id="84"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8" grpId="0" animBg="1"/>
      <p:bldP spid="34" grpId="0"/>
      <p:bldP spid="35" grpId="0" animBg="1"/>
      <p:bldP spid="40" grpId="0"/>
      <p:bldP spid="41" grpId="0" animBg="1"/>
      <p:bldP spid="42" grpId="0" animBg="1"/>
      <p:bldP spid="47" grpId="0"/>
      <p:bldP spid="4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TextBox 19">
            <a:extLst>
              <a:ext uri="{FF2B5EF4-FFF2-40B4-BE49-F238E27FC236}">
                <a16:creationId xmlns:a16="http://schemas.microsoft.com/office/drawing/2014/main" id="{B1104BE2-5990-4C3E-9A8C-EBED1B2169BA}"/>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8" name="TextBox 27">
            <a:extLst>
              <a:ext uri="{FF2B5EF4-FFF2-40B4-BE49-F238E27FC236}">
                <a16:creationId xmlns:a16="http://schemas.microsoft.com/office/drawing/2014/main" id="{C352F22F-5363-43EC-85F6-96CCCF7A8783}"/>
              </a:ext>
            </a:extLst>
          </p:cNvPr>
          <p:cNvSpPr txBox="1"/>
          <p:nvPr/>
        </p:nvSpPr>
        <p:spPr>
          <a:xfrm>
            <a:off x="8503920" y="1733850"/>
            <a:ext cx="3256051" cy="1708160"/>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 77%</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B46E7B89-9CA3-496F-908A-7DAEAF08BF36}"/>
              </a:ext>
            </a:extLst>
          </p:cNvPr>
          <p:cNvSpPr txBox="1"/>
          <p:nvPr/>
        </p:nvSpPr>
        <p:spPr>
          <a:xfrm>
            <a:off x="2834640" y="4282948"/>
            <a:ext cx="3256051" cy="1708160"/>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55%</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1ED2DBD3-A517-40C8-BBDA-AC1CD7E032DF}"/>
              </a:ext>
            </a:extLst>
          </p:cNvPr>
          <p:cNvSpPr txBox="1"/>
          <p:nvPr/>
        </p:nvSpPr>
        <p:spPr>
          <a:xfrm>
            <a:off x="8503920" y="4282948"/>
            <a:ext cx="3256051" cy="1708160"/>
          </a:xfrm>
          <a:prstGeom prst="rect">
            <a:avLst/>
          </a:prstGeom>
          <a:noFill/>
        </p:spPr>
        <p:txBody>
          <a:bodyPr wrap="square" rtlCol="0">
            <a:spAutoFit/>
          </a:bodyPr>
          <a:lstStyle/>
          <a:p>
            <a:r>
              <a:rPr lang="en-US" sz="1600" dirty="0">
                <a:solidFill>
                  <a:srgbClr val="7A7A7A"/>
                </a:solidFill>
                <a:latin typeface="Bernard MT Condensed" panose="02050806060905020404" pitchFamily="18" charset="0"/>
              </a:rPr>
              <a:t>LOREM IPSUM 82%</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aphicFrame>
        <p:nvGraphicFramePr>
          <p:cNvPr id="41" name="Chart 40">
            <a:extLst>
              <a:ext uri="{FF2B5EF4-FFF2-40B4-BE49-F238E27FC236}">
                <a16:creationId xmlns:a16="http://schemas.microsoft.com/office/drawing/2014/main" id="{6F37A458-296D-483C-91DC-4446F164D9E0}"/>
              </a:ext>
            </a:extLst>
          </p:cNvPr>
          <p:cNvGraphicFramePr>
            <a:graphicFrameLocks noChangeAspect="1"/>
          </p:cNvGraphicFramePr>
          <p:nvPr>
            <p:extLst/>
          </p:nvPr>
        </p:nvGraphicFramePr>
        <p:xfrm>
          <a:off x="91440" y="1733850"/>
          <a:ext cx="2743200" cy="1758636"/>
        </p:xfrm>
        <a:graphic>
          <a:graphicData uri="http://schemas.openxmlformats.org/drawingml/2006/chart">
            <c:chart xmlns:c="http://schemas.openxmlformats.org/drawingml/2006/chart" xmlns:r="http://schemas.openxmlformats.org/officeDocument/2006/relationships" r:id="rId3"/>
          </a:graphicData>
        </a:graphic>
      </p:graphicFrame>
      <p:sp>
        <p:nvSpPr>
          <p:cNvPr id="22" name="TextBox 21">
            <a:extLst>
              <a:ext uri="{FF2B5EF4-FFF2-40B4-BE49-F238E27FC236}">
                <a16:creationId xmlns:a16="http://schemas.microsoft.com/office/drawing/2014/main" id="{7557FC92-833F-4728-AF0A-7511912BBE4C}"/>
              </a:ext>
            </a:extLst>
          </p:cNvPr>
          <p:cNvSpPr txBox="1"/>
          <p:nvPr/>
        </p:nvSpPr>
        <p:spPr>
          <a:xfrm>
            <a:off x="2834640" y="1736718"/>
            <a:ext cx="3256051" cy="1708160"/>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 68%</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aphicFrame>
        <p:nvGraphicFramePr>
          <p:cNvPr id="42" name="Chart 41">
            <a:extLst>
              <a:ext uri="{FF2B5EF4-FFF2-40B4-BE49-F238E27FC236}">
                <a16:creationId xmlns:a16="http://schemas.microsoft.com/office/drawing/2014/main" id="{67F03481-8E6F-4E40-A76D-42C1176A9DE1}"/>
              </a:ext>
            </a:extLst>
          </p:cNvPr>
          <p:cNvGraphicFramePr>
            <a:graphicFrameLocks noChangeAspect="1"/>
          </p:cNvGraphicFramePr>
          <p:nvPr>
            <p:extLst/>
          </p:nvPr>
        </p:nvGraphicFramePr>
        <p:xfrm>
          <a:off x="152400" y="4282577"/>
          <a:ext cx="2743200" cy="175863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3" name="Chart 42">
            <a:extLst>
              <a:ext uri="{FF2B5EF4-FFF2-40B4-BE49-F238E27FC236}">
                <a16:creationId xmlns:a16="http://schemas.microsoft.com/office/drawing/2014/main" id="{C70B1788-DD26-49E5-9E1F-AE7C7077F4BD}"/>
              </a:ext>
            </a:extLst>
          </p:cNvPr>
          <p:cNvGraphicFramePr>
            <a:graphicFrameLocks noChangeAspect="1"/>
          </p:cNvGraphicFramePr>
          <p:nvPr>
            <p:extLst/>
          </p:nvPr>
        </p:nvGraphicFramePr>
        <p:xfrm>
          <a:off x="5862091" y="1733850"/>
          <a:ext cx="2743200" cy="175863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44" name="Chart 43">
            <a:extLst>
              <a:ext uri="{FF2B5EF4-FFF2-40B4-BE49-F238E27FC236}">
                <a16:creationId xmlns:a16="http://schemas.microsoft.com/office/drawing/2014/main" id="{97B7EFA2-EC6B-468A-9AF5-458E557D83C1}"/>
              </a:ext>
            </a:extLst>
          </p:cNvPr>
          <p:cNvGraphicFramePr>
            <a:graphicFrameLocks noChangeAspect="1"/>
          </p:cNvGraphicFramePr>
          <p:nvPr>
            <p:extLst/>
          </p:nvPr>
        </p:nvGraphicFramePr>
        <p:xfrm>
          <a:off x="5862091" y="4302492"/>
          <a:ext cx="2743200" cy="1758636"/>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3582269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1000"/>
                                        <p:tgtEl>
                                          <p:spTgt spid="20"/>
                                        </p:tgtEl>
                                      </p:cBhvr>
                                    </p:animEffect>
                                  </p:childTnLst>
                                </p:cTn>
                              </p:par>
                            </p:childTnLst>
                          </p:cTn>
                        </p:par>
                        <p:par>
                          <p:cTn id="8" fill="hold">
                            <p:stCondLst>
                              <p:cond delay="1000"/>
                            </p:stCondLst>
                            <p:childTnLst>
                              <p:par>
                                <p:cTn id="9" presetID="21" presetClass="entr" presetSubtype="1"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Effect transition="in" filter="wheel(1)">
                                      <p:cBhvr>
                                        <p:cTn id="11" dur="2000"/>
                                        <p:tgtEl>
                                          <p:spTgt spid="41"/>
                                        </p:tgtEl>
                                      </p:cBhvr>
                                    </p:animEffect>
                                  </p:childTnLst>
                                </p:cTn>
                              </p:par>
                            </p:childTnLst>
                          </p:cTn>
                        </p:par>
                        <p:par>
                          <p:cTn id="12" fill="hold">
                            <p:stCondLst>
                              <p:cond delay="3000"/>
                            </p:stCondLst>
                            <p:childTnLst>
                              <p:par>
                                <p:cTn id="13" presetID="42" presetClass="entr" presetSubtype="0"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1000"/>
                                        <p:tgtEl>
                                          <p:spTgt spid="22"/>
                                        </p:tgtEl>
                                      </p:cBhvr>
                                    </p:animEffect>
                                    <p:anim calcmode="lin" valueType="num">
                                      <p:cBhvr>
                                        <p:cTn id="16" dur="1000" fill="hold"/>
                                        <p:tgtEl>
                                          <p:spTgt spid="22"/>
                                        </p:tgtEl>
                                        <p:attrNameLst>
                                          <p:attrName>ppt_x</p:attrName>
                                        </p:attrNameLst>
                                      </p:cBhvr>
                                      <p:tavLst>
                                        <p:tav tm="0">
                                          <p:val>
                                            <p:strVal val="#ppt_x"/>
                                          </p:val>
                                        </p:tav>
                                        <p:tav tm="100000">
                                          <p:val>
                                            <p:strVal val="#ppt_x"/>
                                          </p:val>
                                        </p:tav>
                                      </p:tavLst>
                                    </p:anim>
                                    <p:anim calcmode="lin" valueType="num">
                                      <p:cBhvr>
                                        <p:cTn id="17" dur="1000" fill="hold"/>
                                        <p:tgtEl>
                                          <p:spTgt spid="22"/>
                                        </p:tgtEl>
                                        <p:attrNameLst>
                                          <p:attrName>ppt_y</p:attrName>
                                        </p:attrNameLst>
                                      </p:cBhvr>
                                      <p:tavLst>
                                        <p:tav tm="0">
                                          <p:val>
                                            <p:strVal val="#ppt_y+.1"/>
                                          </p:val>
                                        </p:tav>
                                        <p:tav tm="100000">
                                          <p:val>
                                            <p:strVal val="#ppt_y"/>
                                          </p:val>
                                        </p:tav>
                                      </p:tavLst>
                                    </p:anim>
                                  </p:childTnLst>
                                </p:cTn>
                              </p:par>
                            </p:childTnLst>
                          </p:cTn>
                        </p:par>
                        <p:par>
                          <p:cTn id="18" fill="hold">
                            <p:stCondLst>
                              <p:cond delay="4000"/>
                            </p:stCondLst>
                            <p:childTnLst>
                              <p:par>
                                <p:cTn id="19" presetID="21" presetClass="entr" presetSubtype="1" fill="hold" grpId="0" nodeType="after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wheel(1)">
                                      <p:cBhvr>
                                        <p:cTn id="21" dur="2000"/>
                                        <p:tgtEl>
                                          <p:spTgt spid="43"/>
                                        </p:tgtEl>
                                      </p:cBhvr>
                                    </p:animEffect>
                                  </p:childTnLst>
                                </p:cTn>
                              </p:par>
                            </p:childTnLst>
                          </p:cTn>
                        </p:par>
                        <p:par>
                          <p:cTn id="22" fill="hold">
                            <p:stCondLst>
                              <p:cond delay="6000"/>
                            </p:stCondLst>
                            <p:childTnLst>
                              <p:par>
                                <p:cTn id="23" presetID="42" presetClass="entr" presetSubtype="0" fill="hold" grpId="0" nodeType="after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1000"/>
                                        <p:tgtEl>
                                          <p:spTgt spid="28"/>
                                        </p:tgtEl>
                                      </p:cBhvr>
                                    </p:animEffect>
                                    <p:anim calcmode="lin" valueType="num">
                                      <p:cBhvr>
                                        <p:cTn id="26" dur="1000" fill="hold"/>
                                        <p:tgtEl>
                                          <p:spTgt spid="28"/>
                                        </p:tgtEl>
                                        <p:attrNameLst>
                                          <p:attrName>ppt_x</p:attrName>
                                        </p:attrNameLst>
                                      </p:cBhvr>
                                      <p:tavLst>
                                        <p:tav tm="0">
                                          <p:val>
                                            <p:strVal val="#ppt_x"/>
                                          </p:val>
                                        </p:tav>
                                        <p:tav tm="100000">
                                          <p:val>
                                            <p:strVal val="#ppt_x"/>
                                          </p:val>
                                        </p:tav>
                                      </p:tavLst>
                                    </p:anim>
                                    <p:anim calcmode="lin" valueType="num">
                                      <p:cBhvr>
                                        <p:cTn id="27" dur="1000" fill="hold"/>
                                        <p:tgtEl>
                                          <p:spTgt spid="28"/>
                                        </p:tgtEl>
                                        <p:attrNameLst>
                                          <p:attrName>ppt_y</p:attrName>
                                        </p:attrNameLst>
                                      </p:cBhvr>
                                      <p:tavLst>
                                        <p:tav tm="0">
                                          <p:val>
                                            <p:strVal val="#ppt_y+.1"/>
                                          </p:val>
                                        </p:tav>
                                        <p:tav tm="100000">
                                          <p:val>
                                            <p:strVal val="#ppt_y"/>
                                          </p:val>
                                        </p:tav>
                                      </p:tavLst>
                                    </p:anim>
                                  </p:childTnLst>
                                </p:cTn>
                              </p:par>
                            </p:childTnLst>
                          </p:cTn>
                        </p:par>
                        <p:par>
                          <p:cTn id="28" fill="hold">
                            <p:stCondLst>
                              <p:cond delay="7000"/>
                            </p:stCondLst>
                            <p:childTnLst>
                              <p:par>
                                <p:cTn id="29" presetID="21" presetClass="entr" presetSubtype="1" fill="hold" grpId="0" nodeType="afterEffect">
                                  <p:stCondLst>
                                    <p:cond delay="0"/>
                                  </p:stCondLst>
                                  <p:childTnLst>
                                    <p:set>
                                      <p:cBhvr>
                                        <p:cTn id="30" dur="1" fill="hold">
                                          <p:stCondLst>
                                            <p:cond delay="0"/>
                                          </p:stCondLst>
                                        </p:cTn>
                                        <p:tgtEl>
                                          <p:spTgt spid="42"/>
                                        </p:tgtEl>
                                        <p:attrNameLst>
                                          <p:attrName>style.visibility</p:attrName>
                                        </p:attrNameLst>
                                      </p:cBhvr>
                                      <p:to>
                                        <p:strVal val="visible"/>
                                      </p:to>
                                    </p:set>
                                    <p:animEffect transition="in" filter="wheel(1)">
                                      <p:cBhvr>
                                        <p:cTn id="31" dur="2000"/>
                                        <p:tgtEl>
                                          <p:spTgt spid="42"/>
                                        </p:tgtEl>
                                      </p:cBhvr>
                                    </p:animEffect>
                                  </p:childTnLst>
                                </p:cTn>
                              </p:par>
                            </p:childTnLst>
                          </p:cTn>
                        </p:par>
                        <p:par>
                          <p:cTn id="32" fill="hold">
                            <p:stCondLst>
                              <p:cond delay="9000"/>
                            </p:stCondLst>
                            <p:childTnLst>
                              <p:par>
                                <p:cTn id="33" presetID="42" presetClass="entr" presetSubtype="0" fill="hold" grpId="0" nodeType="after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fade">
                                      <p:cBhvr>
                                        <p:cTn id="35" dur="1000"/>
                                        <p:tgtEl>
                                          <p:spTgt spid="34"/>
                                        </p:tgtEl>
                                      </p:cBhvr>
                                    </p:animEffect>
                                    <p:anim calcmode="lin" valueType="num">
                                      <p:cBhvr>
                                        <p:cTn id="36" dur="1000" fill="hold"/>
                                        <p:tgtEl>
                                          <p:spTgt spid="34"/>
                                        </p:tgtEl>
                                        <p:attrNameLst>
                                          <p:attrName>ppt_x</p:attrName>
                                        </p:attrNameLst>
                                      </p:cBhvr>
                                      <p:tavLst>
                                        <p:tav tm="0">
                                          <p:val>
                                            <p:strVal val="#ppt_x"/>
                                          </p:val>
                                        </p:tav>
                                        <p:tav tm="100000">
                                          <p:val>
                                            <p:strVal val="#ppt_x"/>
                                          </p:val>
                                        </p:tav>
                                      </p:tavLst>
                                    </p:anim>
                                    <p:anim calcmode="lin" valueType="num">
                                      <p:cBhvr>
                                        <p:cTn id="37" dur="1000" fill="hold"/>
                                        <p:tgtEl>
                                          <p:spTgt spid="34"/>
                                        </p:tgtEl>
                                        <p:attrNameLst>
                                          <p:attrName>ppt_y</p:attrName>
                                        </p:attrNameLst>
                                      </p:cBhvr>
                                      <p:tavLst>
                                        <p:tav tm="0">
                                          <p:val>
                                            <p:strVal val="#ppt_y+.1"/>
                                          </p:val>
                                        </p:tav>
                                        <p:tav tm="100000">
                                          <p:val>
                                            <p:strVal val="#ppt_y"/>
                                          </p:val>
                                        </p:tav>
                                      </p:tavLst>
                                    </p:anim>
                                  </p:childTnLst>
                                </p:cTn>
                              </p:par>
                            </p:childTnLst>
                          </p:cTn>
                        </p:par>
                        <p:par>
                          <p:cTn id="38" fill="hold">
                            <p:stCondLst>
                              <p:cond delay="10000"/>
                            </p:stCondLst>
                            <p:childTnLst>
                              <p:par>
                                <p:cTn id="39" presetID="21" presetClass="entr" presetSubtype="1"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Effect transition="in" filter="wheel(1)">
                                      <p:cBhvr>
                                        <p:cTn id="41" dur="2000"/>
                                        <p:tgtEl>
                                          <p:spTgt spid="44"/>
                                        </p:tgtEl>
                                      </p:cBhvr>
                                    </p:animEffect>
                                  </p:childTnLst>
                                </p:cTn>
                              </p:par>
                            </p:childTnLst>
                          </p:cTn>
                        </p:par>
                        <p:par>
                          <p:cTn id="42" fill="hold">
                            <p:stCondLst>
                              <p:cond delay="12000"/>
                            </p:stCondLst>
                            <p:childTnLst>
                              <p:par>
                                <p:cTn id="43" presetID="42" presetClass="entr" presetSubtype="0" fill="hold" grpId="0" nodeType="afterEffect">
                                  <p:stCondLst>
                                    <p:cond delay="0"/>
                                  </p:stCondLst>
                                  <p:childTnLst>
                                    <p:set>
                                      <p:cBhvr>
                                        <p:cTn id="44" dur="1" fill="hold">
                                          <p:stCondLst>
                                            <p:cond delay="0"/>
                                          </p:stCondLst>
                                        </p:cTn>
                                        <p:tgtEl>
                                          <p:spTgt spid="40"/>
                                        </p:tgtEl>
                                        <p:attrNameLst>
                                          <p:attrName>style.visibility</p:attrName>
                                        </p:attrNameLst>
                                      </p:cBhvr>
                                      <p:to>
                                        <p:strVal val="visible"/>
                                      </p:to>
                                    </p:set>
                                    <p:animEffect transition="in" filter="fade">
                                      <p:cBhvr>
                                        <p:cTn id="45" dur="1000"/>
                                        <p:tgtEl>
                                          <p:spTgt spid="40"/>
                                        </p:tgtEl>
                                      </p:cBhvr>
                                    </p:animEffect>
                                    <p:anim calcmode="lin" valueType="num">
                                      <p:cBhvr>
                                        <p:cTn id="46" dur="1000" fill="hold"/>
                                        <p:tgtEl>
                                          <p:spTgt spid="40"/>
                                        </p:tgtEl>
                                        <p:attrNameLst>
                                          <p:attrName>ppt_x</p:attrName>
                                        </p:attrNameLst>
                                      </p:cBhvr>
                                      <p:tavLst>
                                        <p:tav tm="0">
                                          <p:val>
                                            <p:strVal val="#ppt_x"/>
                                          </p:val>
                                        </p:tav>
                                        <p:tav tm="100000">
                                          <p:val>
                                            <p:strVal val="#ppt_x"/>
                                          </p:val>
                                        </p:tav>
                                      </p:tavLst>
                                    </p:anim>
                                    <p:anim calcmode="lin" valueType="num">
                                      <p:cBhvr>
                                        <p:cTn id="47"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8" grpId="0"/>
      <p:bldP spid="34" grpId="0"/>
      <p:bldP spid="40" grpId="0"/>
      <p:bldGraphic spid="41" grpId="0">
        <p:bldAsOne/>
      </p:bldGraphic>
      <p:bldP spid="22" grpId="0"/>
      <p:bldGraphic spid="42" grpId="0">
        <p:bldAsOne/>
      </p:bldGraphic>
      <p:bldGraphic spid="43" grpId="0">
        <p:bldAsOne/>
      </p:bldGraphic>
      <p:bldGraphic spid="44" grpId="0">
        <p:bldAsOne/>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56D75BD3-D9A7-4B9B-97B2-5600D82047BC}"/>
              </a:ext>
            </a:extLst>
          </p:cNvPr>
          <p:cNvSpPr txBox="1"/>
          <p:nvPr/>
        </p:nvSpPr>
        <p:spPr>
          <a:xfrm>
            <a:off x="3393578" y="2068726"/>
            <a:ext cx="2743200" cy="1569660"/>
          </a:xfrm>
          <a:prstGeom prst="rect">
            <a:avLst/>
          </a:prstGeom>
          <a:noFill/>
        </p:spPr>
        <p:txBody>
          <a:bodyPr wrap="square" rtlCol="0">
            <a:spAutoFit/>
          </a:bodyPr>
          <a:lstStyle/>
          <a:p>
            <a:pPr algn="ctr"/>
            <a:r>
              <a:rPr lang="en-US" sz="1400" dirty="0">
                <a:solidFill>
                  <a:srgbClr val="5C9AD3"/>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0B13A6DE-B3BC-451F-BA0A-F72FEF6E3636}"/>
              </a:ext>
            </a:extLst>
          </p:cNvPr>
          <p:cNvSpPr txBox="1"/>
          <p:nvPr/>
        </p:nvSpPr>
        <p:spPr>
          <a:xfrm>
            <a:off x="8935310" y="2062910"/>
            <a:ext cx="2743200" cy="1569660"/>
          </a:xfrm>
          <a:prstGeom prst="rect">
            <a:avLst/>
          </a:prstGeom>
          <a:noFill/>
        </p:spPr>
        <p:txBody>
          <a:bodyPr wrap="square" rtlCol="0">
            <a:spAutoFit/>
          </a:bodyPr>
          <a:lstStyle/>
          <a:p>
            <a:pPr algn="ctr"/>
            <a:r>
              <a:rPr lang="en-US" sz="1400" dirty="0">
                <a:solidFill>
                  <a:srgbClr val="7A7A7A"/>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6615E1E8-4386-427F-B66A-60494F7347D6}"/>
              </a:ext>
            </a:extLst>
          </p:cNvPr>
          <p:cNvSpPr txBox="1"/>
          <p:nvPr/>
        </p:nvSpPr>
        <p:spPr>
          <a:xfrm>
            <a:off x="6126480" y="4754940"/>
            <a:ext cx="2743200" cy="1569660"/>
          </a:xfrm>
          <a:prstGeom prst="rect">
            <a:avLst/>
          </a:prstGeom>
          <a:noFill/>
        </p:spPr>
        <p:txBody>
          <a:bodyPr wrap="square" rtlCol="0">
            <a:spAutoFit/>
          </a:bodyPr>
          <a:lstStyle/>
          <a:p>
            <a:pPr algn="ctr"/>
            <a:r>
              <a:rPr lang="en-US" sz="1400" dirty="0">
                <a:solidFill>
                  <a:srgbClr val="44546B"/>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96F0052E-AE2A-45D9-98AB-E7995AD534E5}"/>
              </a:ext>
            </a:extLst>
          </p:cNvPr>
          <p:cNvSpPr txBox="1"/>
          <p:nvPr/>
        </p:nvSpPr>
        <p:spPr>
          <a:xfrm>
            <a:off x="608475" y="4754940"/>
            <a:ext cx="2743200" cy="1569660"/>
          </a:xfrm>
          <a:prstGeom prst="rect">
            <a:avLst/>
          </a:prstGeom>
          <a:noFill/>
        </p:spPr>
        <p:txBody>
          <a:bodyPr wrap="square" rtlCol="0">
            <a:spAutoFit/>
          </a:bodyPr>
          <a:lstStyle/>
          <a:p>
            <a:pPr algn="ctr"/>
            <a:r>
              <a:rPr lang="en-US" sz="1400" dirty="0">
                <a:solidFill>
                  <a:srgbClr val="FE4A1E"/>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EEE54CCA-79F9-43F4-8E05-FBC764AFA910}"/>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grpSp>
        <p:nvGrpSpPr>
          <p:cNvPr id="38" name="Group 37">
            <a:extLst>
              <a:ext uri="{FF2B5EF4-FFF2-40B4-BE49-F238E27FC236}">
                <a16:creationId xmlns:a16="http://schemas.microsoft.com/office/drawing/2014/main" id="{894510A5-873E-45C4-BA0C-DDE5D68F38CE}"/>
              </a:ext>
            </a:extLst>
          </p:cNvPr>
          <p:cNvGrpSpPr/>
          <p:nvPr/>
        </p:nvGrpSpPr>
        <p:grpSpPr>
          <a:xfrm>
            <a:off x="1097280" y="2346667"/>
            <a:ext cx="1828800" cy="1865590"/>
            <a:chOff x="1097280" y="2346667"/>
            <a:chExt cx="1828800" cy="1865590"/>
          </a:xfrm>
        </p:grpSpPr>
        <p:grpSp>
          <p:nvGrpSpPr>
            <p:cNvPr id="15" name="Group 14">
              <a:extLst>
                <a:ext uri="{FF2B5EF4-FFF2-40B4-BE49-F238E27FC236}">
                  <a16:creationId xmlns:a16="http://schemas.microsoft.com/office/drawing/2014/main" id="{23DCFB6B-0C41-4AAD-A360-C5D949A93D08}"/>
                </a:ext>
              </a:extLst>
            </p:cNvPr>
            <p:cNvGrpSpPr>
              <a:grpSpLocks noChangeAspect="1"/>
            </p:cNvGrpSpPr>
            <p:nvPr/>
          </p:nvGrpSpPr>
          <p:grpSpPr>
            <a:xfrm>
              <a:off x="1097280" y="2346667"/>
              <a:ext cx="1828800" cy="1865590"/>
              <a:chOff x="4982599" y="1455303"/>
              <a:chExt cx="3788166" cy="3864370"/>
            </a:xfrm>
          </p:grpSpPr>
          <p:sp>
            <p:nvSpPr>
              <p:cNvPr id="14" name="Freeform: Shape 13">
                <a:extLst>
                  <a:ext uri="{FF2B5EF4-FFF2-40B4-BE49-F238E27FC236}">
                    <a16:creationId xmlns:a16="http://schemas.microsoft.com/office/drawing/2014/main" id="{F884D7B0-6437-4A50-8A36-8220DC075C89}"/>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F4380E3-DA41-4832-894F-5062284817F9}"/>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Box 24">
              <a:extLst>
                <a:ext uri="{FF2B5EF4-FFF2-40B4-BE49-F238E27FC236}">
                  <a16:creationId xmlns:a16="http://schemas.microsoft.com/office/drawing/2014/main" id="{09A71402-FC81-4A7D-A19C-AA16FE6E0AC2}"/>
                </a:ext>
              </a:extLst>
            </p:cNvPr>
            <p:cNvSpPr txBox="1"/>
            <p:nvPr/>
          </p:nvSpPr>
          <p:spPr>
            <a:xfrm>
              <a:off x="2040865" y="29007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4" name="Graphic 33" descr="Blackboard">
              <a:extLst>
                <a:ext uri="{FF2B5EF4-FFF2-40B4-BE49-F238E27FC236}">
                  <a16:creationId xmlns:a16="http://schemas.microsoft.com/office/drawing/2014/main" id="{348D8A2E-F0AA-4577-AAF7-33C33F0E82E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00915" y="2392552"/>
              <a:ext cx="548640" cy="548640"/>
            </a:xfrm>
            <a:prstGeom prst="rect">
              <a:avLst/>
            </a:prstGeom>
          </p:spPr>
        </p:pic>
      </p:grpSp>
      <p:grpSp>
        <p:nvGrpSpPr>
          <p:cNvPr id="40" name="Group 39">
            <a:extLst>
              <a:ext uri="{FF2B5EF4-FFF2-40B4-BE49-F238E27FC236}">
                <a16:creationId xmlns:a16="http://schemas.microsoft.com/office/drawing/2014/main" id="{449EF2BA-9276-4504-B67A-94DF5647125F}"/>
              </a:ext>
            </a:extLst>
          </p:cNvPr>
          <p:cNvGrpSpPr/>
          <p:nvPr/>
        </p:nvGrpSpPr>
        <p:grpSpPr>
          <a:xfrm>
            <a:off x="6583680" y="2330097"/>
            <a:ext cx="1828800" cy="1882160"/>
            <a:chOff x="6583680" y="2330097"/>
            <a:chExt cx="1828800" cy="1882160"/>
          </a:xfrm>
        </p:grpSpPr>
        <p:grpSp>
          <p:nvGrpSpPr>
            <p:cNvPr id="19" name="Group 18">
              <a:extLst>
                <a:ext uri="{FF2B5EF4-FFF2-40B4-BE49-F238E27FC236}">
                  <a16:creationId xmlns:a16="http://schemas.microsoft.com/office/drawing/2014/main" id="{37230C99-4424-408B-97F4-6465FE814B12}"/>
                </a:ext>
              </a:extLst>
            </p:cNvPr>
            <p:cNvGrpSpPr>
              <a:grpSpLocks noChangeAspect="1"/>
            </p:cNvGrpSpPr>
            <p:nvPr/>
          </p:nvGrpSpPr>
          <p:grpSpPr>
            <a:xfrm>
              <a:off x="6583680" y="2346667"/>
              <a:ext cx="1828800" cy="1865590"/>
              <a:chOff x="4982599" y="1455303"/>
              <a:chExt cx="3788166" cy="3864370"/>
            </a:xfrm>
          </p:grpSpPr>
          <p:sp>
            <p:nvSpPr>
              <p:cNvPr id="20" name="Freeform: Shape 19">
                <a:extLst>
                  <a:ext uri="{FF2B5EF4-FFF2-40B4-BE49-F238E27FC236}">
                    <a16:creationId xmlns:a16="http://schemas.microsoft.com/office/drawing/2014/main" id="{5940CE78-23A7-4A44-97FA-23E5BC915883}"/>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5EC85F69-FEAE-4ABF-A1C7-3F244BAD4AC1}"/>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7" name="TextBox 26">
              <a:extLst>
                <a:ext uri="{FF2B5EF4-FFF2-40B4-BE49-F238E27FC236}">
                  <a16:creationId xmlns:a16="http://schemas.microsoft.com/office/drawing/2014/main" id="{7C86807F-A6B4-4900-821A-59F677ED0C57}"/>
                </a:ext>
              </a:extLst>
            </p:cNvPr>
            <p:cNvSpPr txBox="1"/>
            <p:nvPr/>
          </p:nvSpPr>
          <p:spPr>
            <a:xfrm>
              <a:off x="7514031" y="29007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5" name="Graphic 34" descr="Flask">
              <a:extLst>
                <a:ext uri="{FF2B5EF4-FFF2-40B4-BE49-F238E27FC236}">
                  <a16:creationId xmlns:a16="http://schemas.microsoft.com/office/drawing/2014/main" id="{E41A7DC8-A3B6-48AE-8413-7F52781DAE8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210044" y="2330097"/>
              <a:ext cx="576072" cy="576072"/>
            </a:xfrm>
            <a:prstGeom prst="rect">
              <a:avLst/>
            </a:prstGeom>
          </p:spPr>
        </p:pic>
      </p:grpSp>
      <p:grpSp>
        <p:nvGrpSpPr>
          <p:cNvPr id="41" name="Group 40">
            <a:extLst>
              <a:ext uri="{FF2B5EF4-FFF2-40B4-BE49-F238E27FC236}">
                <a16:creationId xmlns:a16="http://schemas.microsoft.com/office/drawing/2014/main" id="{6F2A75F1-25CE-446D-BFA5-CC98A42ED493}"/>
              </a:ext>
            </a:extLst>
          </p:cNvPr>
          <p:cNvGrpSpPr/>
          <p:nvPr/>
        </p:nvGrpSpPr>
        <p:grpSpPr>
          <a:xfrm>
            <a:off x="9326880" y="4175467"/>
            <a:ext cx="1847754" cy="1865590"/>
            <a:chOff x="9326880" y="4175467"/>
            <a:chExt cx="1847754" cy="1865590"/>
          </a:xfrm>
        </p:grpSpPr>
        <p:grpSp>
          <p:nvGrpSpPr>
            <p:cNvPr id="22" name="Group 21">
              <a:extLst>
                <a:ext uri="{FF2B5EF4-FFF2-40B4-BE49-F238E27FC236}">
                  <a16:creationId xmlns:a16="http://schemas.microsoft.com/office/drawing/2014/main" id="{FE41EF5A-9688-40BA-B9AD-C540E0626680}"/>
                </a:ext>
              </a:extLst>
            </p:cNvPr>
            <p:cNvGrpSpPr>
              <a:grpSpLocks noChangeAspect="1"/>
            </p:cNvGrpSpPr>
            <p:nvPr/>
          </p:nvGrpSpPr>
          <p:grpSpPr>
            <a:xfrm>
              <a:off x="9326880" y="4175467"/>
              <a:ext cx="1828800" cy="1865590"/>
              <a:chOff x="4982599" y="1455303"/>
              <a:chExt cx="3788166" cy="3864370"/>
            </a:xfrm>
          </p:grpSpPr>
          <p:sp>
            <p:nvSpPr>
              <p:cNvPr id="23" name="Freeform: Shape 22">
                <a:extLst>
                  <a:ext uri="{FF2B5EF4-FFF2-40B4-BE49-F238E27FC236}">
                    <a16:creationId xmlns:a16="http://schemas.microsoft.com/office/drawing/2014/main" id="{73BFB04A-48AD-438D-87AB-E84308EDA1F5}"/>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5A395DC0-E97A-4AFC-B8AA-23D2EEED2F4C}"/>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8" name="TextBox 27">
              <a:extLst>
                <a:ext uri="{FF2B5EF4-FFF2-40B4-BE49-F238E27FC236}">
                  <a16:creationId xmlns:a16="http://schemas.microsoft.com/office/drawing/2014/main" id="{6C424F1A-F174-42D6-8261-6F6D57AAA8CB}"/>
                </a:ext>
              </a:extLst>
            </p:cNvPr>
            <p:cNvSpPr txBox="1"/>
            <p:nvPr/>
          </p:nvSpPr>
          <p:spPr>
            <a:xfrm>
              <a:off x="10349933" y="47295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6" name="Graphic 35" descr="Microscope">
              <a:extLst>
                <a:ext uri="{FF2B5EF4-FFF2-40B4-BE49-F238E27FC236}">
                  <a16:creationId xmlns:a16="http://schemas.microsoft.com/office/drawing/2014/main" id="{A02D04DD-3734-4840-839B-E3B4ED3C9C5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966960" y="4180950"/>
              <a:ext cx="548640" cy="548640"/>
            </a:xfrm>
            <a:prstGeom prst="rect">
              <a:avLst/>
            </a:prstGeom>
          </p:spPr>
        </p:pic>
      </p:grpSp>
      <p:grpSp>
        <p:nvGrpSpPr>
          <p:cNvPr id="39" name="Group 38">
            <a:extLst>
              <a:ext uri="{FF2B5EF4-FFF2-40B4-BE49-F238E27FC236}">
                <a16:creationId xmlns:a16="http://schemas.microsoft.com/office/drawing/2014/main" id="{987869AC-EF7C-466E-94F1-F35540BA32B2}"/>
              </a:ext>
            </a:extLst>
          </p:cNvPr>
          <p:cNvGrpSpPr/>
          <p:nvPr/>
        </p:nvGrpSpPr>
        <p:grpSpPr>
          <a:xfrm>
            <a:off x="3840480" y="4175467"/>
            <a:ext cx="1828800" cy="1865590"/>
            <a:chOff x="3840480" y="4175467"/>
            <a:chExt cx="1828800" cy="1865590"/>
          </a:xfrm>
        </p:grpSpPr>
        <p:grpSp>
          <p:nvGrpSpPr>
            <p:cNvPr id="16" name="Group 15">
              <a:extLst>
                <a:ext uri="{FF2B5EF4-FFF2-40B4-BE49-F238E27FC236}">
                  <a16:creationId xmlns:a16="http://schemas.microsoft.com/office/drawing/2014/main" id="{059411A7-BB74-448C-86F8-E7984A44F85E}"/>
                </a:ext>
              </a:extLst>
            </p:cNvPr>
            <p:cNvGrpSpPr>
              <a:grpSpLocks noChangeAspect="1"/>
            </p:cNvGrpSpPr>
            <p:nvPr/>
          </p:nvGrpSpPr>
          <p:grpSpPr>
            <a:xfrm>
              <a:off x="3840480" y="4175467"/>
              <a:ext cx="1828800" cy="1865590"/>
              <a:chOff x="4982599" y="1455303"/>
              <a:chExt cx="3788166" cy="3864370"/>
            </a:xfrm>
          </p:grpSpPr>
          <p:sp>
            <p:nvSpPr>
              <p:cNvPr id="17" name="Freeform: Shape 16">
                <a:extLst>
                  <a:ext uri="{FF2B5EF4-FFF2-40B4-BE49-F238E27FC236}">
                    <a16:creationId xmlns:a16="http://schemas.microsoft.com/office/drawing/2014/main" id="{C58FAECA-E58B-4BF3-A7EA-175983B485EC}"/>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CDE2DC84-9FDA-4540-A3B8-D1F09524DDAD}"/>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6" name="TextBox 25">
              <a:extLst>
                <a:ext uri="{FF2B5EF4-FFF2-40B4-BE49-F238E27FC236}">
                  <a16:creationId xmlns:a16="http://schemas.microsoft.com/office/drawing/2014/main" id="{06EB11A6-94D8-45F4-B40A-D42E2339C8EA}"/>
                </a:ext>
              </a:extLst>
            </p:cNvPr>
            <p:cNvSpPr txBox="1"/>
            <p:nvPr/>
          </p:nvSpPr>
          <p:spPr>
            <a:xfrm>
              <a:off x="4784065" y="47295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7" name="Graphic 36" descr="Books on Shelf">
              <a:extLst>
                <a:ext uri="{FF2B5EF4-FFF2-40B4-BE49-F238E27FC236}">
                  <a16:creationId xmlns:a16="http://schemas.microsoft.com/office/drawing/2014/main" id="{1E37011A-E547-4493-B7E0-26F08345610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480560" y="4180950"/>
              <a:ext cx="548640" cy="548640"/>
            </a:xfrm>
            <a:prstGeom prst="rect">
              <a:avLst/>
            </a:prstGeom>
          </p:spPr>
        </p:pic>
      </p:grpSp>
    </p:spTree>
    <p:extLst>
      <p:ext uri="{BB962C8B-B14F-4D97-AF65-F5344CB8AC3E}">
        <p14:creationId xmlns:p14="http://schemas.microsoft.com/office/powerpoint/2010/main" val="2472336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1000" fill="hold"/>
                                        <p:tgtEl>
                                          <p:spTgt spid="38"/>
                                        </p:tgtEl>
                                        <p:attrNameLst>
                                          <p:attrName>ppt_w</p:attrName>
                                        </p:attrNameLst>
                                      </p:cBhvr>
                                      <p:tavLst>
                                        <p:tav tm="0">
                                          <p:val>
                                            <p:fltVal val="0"/>
                                          </p:val>
                                        </p:tav>
                                        <p:tav tm="100000">
                                          <p:val>
                                            <p:strVal val="#ppt_w"/>
                                          </p:val>
                                        </p:tav>
                                      </p:tavLst>
                                    </p:anim>
                                    <p:anim calcmode="lin" valueType="num">
                                      <p:cBhvr>
                                        <p:cTn id="12" dur="1000" fill="hold"/>
                                        <p:tgtEl>
                                          <p:spTgt spid="38"/>
                                        </p:tgtEl>
                                        <p:attrNameLst>
                                          <p:attrName>ppt_h</p:attrName>
                                        </p:attrNameLst>
                                      </p:cBhvr>
                                      <p:tavLst>
                                        <p:tav tm="0">
                                          <p:val>
                                            <p:fltVal val="0"/>
                                          </p:val>
                                        </p:tav>
                                        <p:tav tm="100000">
                                          <p:val>
                                            <p:strVal val="#ppt_h"/>
                                          </p:val>
                                        </p:tav>
                                      </p:tavLst>
                                    </p:anim>
                                    <p:anim calcmode="lin" valueType="num">
                                      <p:cBhvr>
                                        <p:cTn id="13" dur="1000" fill="hold"/>
                                        <p:tgtEl>
                                          <p:spTgt spid="38"/>
                                        </p:tgtEl>
                                        <p:attrNameLst>
                                          <p:attrName>style.rotation</p:attrName>
                                        </p:attrNameLst>
                                      </p:cBhvr>
                                      <p:tavLst>
                                        <p:tav tm="0">
                                          <p:val>
                                            <p:fltVal val="90"/>
                                          </p:val>
                                        </p:tav>
                                        <p:tav tm="100000">
                                          <p:val>
                                            <p:fltVal val="0"/>
                                          </p:val>
                                        </p:tav>
                                      </p:tavLst>
                                    </p:anim>
                                    <p:animEffect transition="in" filter="fade">
                                      <p:cBhvr>
                                        <p:cTn id="14" dur="1000"/>
                                        <p:tgtEl>
                                          <p:spTgt spid="38"/>
                                        </p:tgtEl>
                                      </p:cBhvr>
                                    </p:animEffect>
                                  </p:childTnLst>
                                </p:cTn>
                              </p:par>
                            </p:childTnLst>
                          </p:cTn>
                        </p:par>
                        <p:par>
                          <p:cTn id="15" fill="hold">
                            <p:stCondLst>
                              <p:cond delay="2000"/>
                            </p:stCondLst>
                            <p:childTnLst>
                              <p:par>
                                <p:cTn id="16" presetID="42" presetClass="entr" presetSubtype="0" fill="hold" grpId="0" nodeType="after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fade">
                                      <p:cBhvr>
                                        <p:cTn id="18" dur="1000"/>
                                        <p:tgtEl>
                                          <p:spTgt spid="32"/>
                                        </p:tgtEl>
                                      </p:cBhvr>
                                    </p:animEffect>
                                    <p:anim calcmode="lin" valueType="num">
                                      <p:cBhvr>
                                        <p:cTn id="19" dur="1000" fill="hold"/>
                                        <p:tgtEl>
                                          <p:spTgt spid="32"/>
                                        </p:tgtEl>
                                        <p:attrNameLst>
                                          <p:attrName>ppt_x</p:attrName>
                                        </p:attrNameLst>
                                      </p:cBhvr>
                                      <p:tavLst>
                                        <p:tav tm="0">
                                          <p:val>
                                            <p:strVal val="#ppt_x"/>
                                          </p:val>
                                        </p:tav>
                                        <p:tav tm="100000">
                                          <p:val>
                                            <p:strVal val="#ppt_x"/>
                                          </p:val>
                                        </p:tav>
                                      </p:tavLst>
                                    </p:anim>
                                    <p:anim calcmode="lin" valueType="num">
                                      <p:cBhvr>
                                        <p:cTn id="20" dur="1000" fill="hold"/>
                                        <p:tgtEl>
                                          <p:spTgt spid="32"/>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31"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 calcmode="lin" valueType="num">
                                      <p:cBhvr>
                                        <p:cTn id="24" dur="1000" fill="hold"/>
                                        <p:tgtEl>
                                          <p:spTgt spid="39"/>
                                        </p:tgtEl>
                                        <p:attrNameLst>
                                          <p:attrName>ppt_w</p:attrName>
                                        </p:attrNameLst>
                                      </p:cBhvr>
                                      <p:tavLst>
                                        <p:tav tm="0">
                                          <p:val>
                                            <p:fltVal val="0"/>
                                          </p:val>
                                        </p:tav>
                                        <p:tav tm="100000">
                                          <p:val>
                                            <p:strVal val="#ppt_w"/>
                                          </p:val>
                                        </p:tav>
                                      </p:tavLst>
                                    </p:anim>
                                    <p:anim calcmode="lin" valueType="num">
                                      <p:cBhvr>
                                        <p:cTn id="25" dur="1000" fill="hold"/>
                                        <p:tgtEl>
                                          <p:spTgt spid="39"/>
                                        </p:tgtEl>
                                        <p:attrNameLst>
                                          <p:attrName>ppt_h</p:attrName>
                                        </p:attrNameLst>
                                      </p:cBhvr>
                                      <p:tavLst>
                                        <p:tav tm="0">
                                          <p:val>
                                            <p:fltVal val="0"/>
                                          </p:val>
                                        </p:tav>
                                        <p:tav tm="100000">
                                          <p:val>
                                            <p:strVal val="#ppt_h"/>
                                          </p:val>
                                        </p:tav>
                                      </p:tavLst>
                                    </p:anim>
                                    <p:anim calcmode="lin" valueType="num">
                                      <p:cBhvr>
                                        <p:cTn id="26" dur="1000" fill="hold"/>
                                        <p:tgtEl>
                                          <p:spTgt spid="39"/>
                                        </p:tgtEl>
                                        <p:attrNameLst>
                                          <p:attrName>style.rotation</p:attrName>
                                        </p:attrNameLst>
                                      </p:cBhvr>
                                      <p:tavLst>
                                        <p:tav tm="0">
                                          <p:val>
                                            <p:fltVal val="90"/>
                                          </p:val>
                                        </p:tav>
                                        <p:tav tm="100000">
                                          <p:val>
                                            <p:fltVal val="0"/>
                                          </p:val>
                                        </p:tav>
                                      </p:tavLst>
                                    </p:anim>
                                    <p:animEffect transition="in" filter="fade">
                                      <p:cBhvr>
                                        <p:cTn id="27" dur="1000"/>
                                        <p:tgtEl>
                                          <p:spTgt spid="39"/>
                                        </p:tgtEl>
                                      </p:cBhvr>
                                    </p:animEffect>
                                  </p:childTnLst>
                                </p:cTn>
                              </p:par>
                            </p:childTnLst>
                          </p:cTn>
                        </p:par>
                        <p:par>
                          <p:cTn id="28" fill="hold">
                            <p:stCondLst>
                              <p:cond delay="4000"/>
                            </p:stCondLst>
                            <p:childTnLst>
                              <p:par>
                                <p:cTn id="29" presetID="47" presetClass="entr" presetSubtype="0" fill="hold" grpId="0" nodeType="after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1000"/>
                                        <p:tgtEl>
                                          <p:spTgt spid="29"/>
                                        </p:tgtEl>
                                      </p:cBhvr>
                                    </p:animEffect>
                                    <p:anim calcmode="lin" valueType="num">
                                      <p:cBhvr>
                                        <p:cTn id="32" dur="1000" fill="hold"/>
                                        <p:tgtEl>
                                          <p:spTgt spid="29"/>
                                        </p:tgtEl>
                                        <p:attrNameLst>
                                          <p:attrName>ppt_x</p:attrName>
                                        </p:attrNameLst>
                                      </p:cBhvr>
                                      <p:tavLst>
                                        <p:tav tm="0">
                                          <p:val>
                                            <p:strVal val="#ppt_x"/>
                                          </p:val>
                                        </p:tav>
                                        <p:tav tm="100000">
                                          <p:val>
                                            <p:strVal val="#ppt_x"/>
                                          </p:val>
                                        </p:tav>
                                      </p:tavLst>
                                    </p:anim>
                                    <p:anim calcmode="lin" valueType="num">
                                      <p:cBhvr>
                                        <p:cTn id="33" dur="1000" fill="hold"/>
                                        <p:tgtEl>
                                          <p:spTgt spid="29"/>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31" presetClass="entr" presetSubtype="0"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1000" fill="hold"/>
                                        <p:tgtEl>
                                          <p:spTgt spid="40"/>
                                        </p:tgtEl>
                                        <p:attrNameLst>
                                          <p:attrName>ppt_w</p:attrName>
                                        </p:attrNameLst>
                                      </p:cBhvr>
                                      <p:tavLst>
                                        <p:tav tm="0">
                                          <p:val>
                                            <p:fltVal val="0"/>
                                          </p:val>
                                        </p:tav>
                                        <p:tav tm="100000">
                                          <p:val>
                                            <p:strVal val="#ppt_w"/>
                                          </p:val>
                                        </p:tav>
                                      </p:tavLst>
                                    </p:anim>
                                    <p:anim calcmode="lin" valueType="num">
                                      <p:cBhvr>
                                        <p:cTn id="38" dur="1000" fill="hold"/>
                                        <p:tgtEl>
                                          <p:spTgt spid="40"/>
                                        </p:tgtEl>
                                        <p:attrNameLst>
                                          <p:attrName>ppt_h</p:attrName>
                                        </p:attrNameLst>
                                      </p:cBhvr>
                                      <p:tavLst>
                                        <p:tav tm="0">
                                          <p:val>
                                            <p:fltVal val="0"/>
                                          </p:val>
                                        </p:tav>
                                        <p:tav tm="100000">
                                          <p:val>
                                            <p:strVal val="#ppt_h"/>
                                          </p:val>
                                        </p:tav>
                                      </p:tavLst>
                                    </p:anim>
                                    <p:anim calcmode="lin" valueType="num">
                                      <p:cBhvr>
                                        <p:cTn id="39" dur="1000" fill="hold"/>
                                        <p:tgtEl>
                                          <p:spTgt spid="40"/>
                                        </p:tgtEl>
                                        <p:attrNameLst>
                                          <p:attrName>style.rotation</p:attrName>
                                        </p:attrNameLst>
                                      </p:cBhvr>
                                      <p:tavLst>
                                        <p:tav tm="0">
                                          <p:val>
                                            <p:fltVal val="90"/>
                                          </p:val>
                                        </p:tav>
                                        <p:tav tm="100000">
                                          <p:val>
                                            <p:fltVal val="0"/>
                                          </p:val>
                                        </p:tav>
                                      </p:tavLst>
                                    </p:anim>
                                    <p:animEffect transition="in" filter="fade">
                                      <p:cBhvr>
                                        <p:cTn id="40" dur="1000"/>
                                        <p:tgtEl>
                                          <p:spTgt spid="40"/>
                                        </p:tgtEl>
                                      </p:cBhvr>
                                    </p:animEffect>
                                  </p:childTnLst>
                                </p:cTn>
                              </p:par>
                            </p:childTnLst>
                          </p:cTn>
                        </p:par>
                        <p:par>
                          <p:cTn id="41" fill="hold">
                            <p:stCondLst>
                              <p:cond delay="6000"/>
                            </p:stCondLst>
                            <p:childTnLst>
                              <p:par>
                                <p:cTn id="42" presetID="42" presetClass="entr" presetSubtype="0" fill="hold" grpId="0" nodeType="after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1000"/>
                                        <p:tgtEl>
                                          <p:spTgt spid="31"/>
                                        </p:tgtEl>
                                      </p:cBhvr>
                                    </p:animEffect>
                                    <p:anim calcmode="lin" valueType="num">
                                      <p:cBhvr>
                                        <p:cTn id="45" dur="1000" fill="hold"/>
                                        <p:tgtEl>
                                          <p:spTgt spid="31"/>
                                        </p:tgtEl>
                                        <p:attrNameLst>
                                          <p:attrName>ppt_x</p:attrName>
                                        </p:attrNameLst>
                                      </p:cBhvr>
                                      <p:tavLst>
                                        <p:tav tm="0">
                                          <p:val>
                                            <p:strVal val="#ppt_x"/>
                                          </p:val>
                                        </p:tav>
                                        <p:tav tm="100000">
                                          <p:val>
                                            <p:strVal val="#ppt_x"/>
                                          </p:val>
                                        </p:tav>
                                      </p:tavLst>
                                    </p:anim>
                                    <p:anim calcmode="lin" valueType="num">
                                      <p:cBhvr>
                                        <p:cTn id="46" dur="1000" fill="hold"/>
                                        <p:tgtEl>
                                          <p:spTgt spid="31"/>
                                        </p:tgtEl>
                                        <p:attrNameLst>
                                          <p:attrName>ppt_y</p:attrName>
                                        </p:attrNameLst>
                                      </p:cBhvr>
                                      <p:tavLst>
                                        <p:tav tm="0">
                                          <p:val>
                                            <p:strVal val="#ppt_y+.1"/>
                                          </p:val>
                                        </p:tav>
                                        <p:tav tm="100000">
                                          <p:val>
                                            <p:strVal val="#ppt_y"/>
                                          </p:val>
                                        </p:tav>
                                      </p:tavLst>
                                    </p:anim>
                                  </p:childTnLst>
                                </p:cTn>
                              </p:par>
                            </p:childTnLst>
                          </p:cTn>
                        </p:par>
                        <p:par>
                          <p:cTn id="47" fill="hold">
                            <p:stCondLst>
                              <p:cond delay="7000"/>
                            </p:stCondLst>
                            <p:childTnLst>
                              <p:par>
                                <p:cTn id="48" presetID="31" presetClass="entr" presetSubtype="0" fill="hold" nodeType="afterEffect">
                                  <p:stCondLst>
                                    <p:cond delay="0"/>
                                  </p:stCondLst>
                                  <p:childTnLst>
                                    <p:set>
                                      <p:cBhvr>
                                        <p:cTn id="49" dur="1" fill="hold">
                                          <p:stCondLst>
                                            <p:cond delay="0"/>
                                          </p:stCondLst>
                                        </p:cTn>
                                        <p:tgtEl>
                                          <p:spTgt spid="41"/>
                                        </p:tgtEl>
                                        <p:attrNameLst>
                                          <p:attrName>style.visibility</p:attrName>
                                        </p:attrNameLst>
                                      </p:cBhvr>
                                      <p:to>
                                        <p:strVal val="visible"/>
                                      </p:to>
                                    </p:set>
                                    <p:anim calcmode="lin" valueType="num">
                                      <p:cBhvr>
                                        <p:cTn id="50" dur="1000" fill="hold"/>
                                        <p:tgtEl>
                                          <p:spTgt spid="41"/>
                                        </p:tgtEl>
                                        <p:attrNameLst>
                                          <p:attrName>ppt_w</p:attrName>
                                        </p:attrNameLst>
                                      </p:cBhvr>
                                      <p:tavLst>
                                        <p:tav tm="0">
                                          <p:val>
                                            <p:fltVal val="0"/>
                                          </p:val>
                                        </p:tav>
                                        <p:tav tm="100000">
                                          <p:val>
                                            <p:strVal val="#ppt_w"/>
                                          </p:val>
                                        </p:tav>
                                      </p:tavLst>
                                    </p:anim>
                                    <p:anim calcmode="lin" valueType="num">
                                      <p:cBhvr>
                                        <p:cTn id="51" dur="1000" fill="hold"/>
                                        <p:tgtEl>
                                          <p:spTgt spid="41"/>
                                        </p:tgtEl>
                                        <p:attrNameLst>
                                          <p:attrName>ppt_h</p:attrName>
                                        </p:attrNameLst>
                                      </p:cBhvr>
                                      <p:tavLst>
                                        <p:tav tm="0">
                                          <p:val>
                                            <p:fltVal val="0"/>
                                          </p:val>
                                        </p:tav>
                                        <p:tav tm="100000">
                                          <p:val>
                                            <p:strVal val="#ppt_h"/>
                                          </p:val>
                                        </p:tav>
                                      </p:tavLst>
                                    </p:anim>
                                    <p:anim calcmode="lin" valueType="num">
                                      <p:cBhvr>
                                        <p:cTn id="52" dur="1000" fill="hold"/>
                                        <p:tgtEl>
                                          <p:spTgt spid="41"/>
                                        </p:tgtEl>
                                        <p:attrNameLst>
                                          <p:attrName>style.rotation</p:attrName>
                                        </p:attrNameLst>
                                      </p:cBhvr>
                                      <p:tavLst>
                                        <p:tav tm="0">
                                          <p:val>
                                            <p:fltVal val="90"/>
                                          </p:val>
                                        </p:tav>
                                        <p:tav tm="100000">
                                          <p:val>
                                            <p:fltVal val="0"/>
                                          </p:val>
                                        </p:tav>
                                      </p:tavLst>
                                    </p:anim>
                                    <p:animEffect transition="in" filter="fade">
                                      <p:cBhvr>
                                        <p:cTn id="53" dur="1000"/>
                                        <p:tgtEl>
                                          <p:spTgt spid="41"/>
                                        </p:tgtEl>
                                      </p:cBhvr>
                                    </p:animEffect>
                                  </p:childTnLst>
                                </p:cTn>
                              </p:par>
                            </p:childTnLst>
                          </p:cTn>
                        </p:par>
                        <p:par>
                          <p:cTn id="54" fill="hold">
                            <p:stCondLst>
                              <p:cond delay="8000"/>
                            </p:stCondLst>
                            <p:childTnLst>
                              <p:par>
                                <p:cTn id="55" presetID="47"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1" grpId="0"/>
      <p:bldP spid="32" grpId="0"/>
      <p:bldP spid="3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D526BBF4-C119-46D9-9F6D-2DC9270DF29A}"/>
              </a:ext>
            </a:extLst>
          </p:cNvPr>
          <p:cNvSpPr txBox="1"/>
          <p:nvPr/>
        </p:nvSpPr>
        <p:spPr>
          <a:xfrm>
            <a:off x="457200" y="2367533"/>
            <a:ext cx="4240396" cy="3816429"/>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7" name="TextBox 16">
            <a:extLst>
              <a:ext uri="{FF2B5EF4-FFF2-40B4-BE49-F238E27FC236}">
                <a16:creationId xmlns:a16="http://schemas.microsoft.com/office/drawing/2014/main" id="{EBCD963E-20D7-4A12-A59D-D14806DC7CE4}"/>
              </a:ext>
            </a:extLst>
          </p:cNvPr>
          <p:cNvSpPr txBox="1"/>
          <p:nvPr/>
        </p:nvSpPr>
        <p:spPr>
          <a:xfrm>
            <a:off x="387495" y="305067"/>
            <a:ext cx="4032105" cy="1415772"/>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t>
            </a:r>
            <a:endParaRPr lang="en-US" dirty="0">
              <a:solidFill>
                <a:schemeClr val="bg1"/>
              </a:solidFill>
            </a:endParaRPr>
          </a:p>
        </p:txBody>
      </p:sp>
      <p:sp>
        <p:nvSpPr>
          <p:cNvPr id="28" name="TextBox 27">
            <a:extLst>
              <a:ext uri="{FF2B5EF4-FFF2-40B4-BE49-F238E27FC236}">
                <a16:creationId xmlns:a16="http://schemas.microsoft.com/office/drawing/2014/main" id="{95F7C3F1-4ED8-4980-A19D-82C134D5EEC9}"/>
              </a:ext>
            </a:extLst>
          </p:cNvPr>
          <p:cNvSpPr txBox="1"/>
          <p:nvPr/>
        </p:nvSpPr>
        <p:spPr>
          <a:xfrm>
            <a:off x="8686800" y="599859"/>
            <a:ext cx="3256051" cy="1708160"/>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 70%</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29" name="Group 28">
            <a:extLst>
              <a:ext uri="{FF2B5EF4-FFF2-40B4-BE49-F238E27FC236}">
                <a16:creationId xmlns:a16="http://schemas.microsoft.com/office/drawing/2014/main" id="{AE3B0B93-A8E0-4BF6-B8E6-CA7FFE22788C}"/>
              </a:ext>
            </a:extLst>
          </p:cNvPr>
          <p:cNvGrpSpPr/>
          <p:nvPr/>
        </p:nvGrpSpPr>
        <p:grpSpPr>
          <a:xfrm>
            <a:off x="6619965" y="896449"/>
            <a:ext cx="737193" cy="1114981"/>
            <a:chOff x="5796471" y="2211764"/>
            <a:chExt cx="1105787" cy="1672472"/>
          </a:xfrm>
        </p:grpSpPr>
        <p:sp>
          <p:nvSpPr>
            <p:cNvPr id="30" name="Freeform: Shape 29">
              <a:extLst>
                <a:ext uri="{FF2B5EF4-FFF2-40B4-BE49-F238E27FC236}">
                  <a16:creationId xmlns:a16="http://schemas.microsoft.com/office/drawing/2014/main" id="{0018AC0C-CCB1-4CBA-8958-670426FDF43E}"/>
                </a:ext>
              </a:extLst>
            </p:cNvPr>
            <p:cNvSpPr>
              <a:spLocks noChangeAspect="1"/>
            </p:cNvSpPr>
            <p:nvPr/>
          </p:nvSpPr>
          <p:spPr>
            <a:xfrm rot="16200000">
              <a:off x="5513129" y="2566035"/>
              <a:ext cx="1672472" cy="963930"/>
            </a:xfrm>
            <a:custGeom>
              <a:avLst/>
              <a:gdLst>
                <a:gd name="connsiteX0" fmla="*/ 1672472 w 1672472"/>
                <a:gd name="connsiteY0" fmla="*/ 286115 h 963930"/>
                <a:gd name="connsiteX1" fmla="*/ 1162362 w 1672472"/>
                <a:gd name="connsiteY1" fmla="*/ 963930 h 963930"/>
                <a:gd name="connsiteX2" fmla="*/ 1122915 w 1672472"/>
                <a:gd name="connsiteY2" fmla="*/ 963930 h 963930"/>
                <a:gd name="connsiteX3" fmla="*/ 1072709 w 1672472"/>
                <a:gd name="connsiteY3" fmla="*/ 936679 h 963930"/>
                <a:gd name="connsiteX4" fmla="*/ 841357 w 1672472"/>
                <a:gd name="connsiteY4" fmla="*/ 889971 h 963930"/>
                <a:gd name="connsiteX5" fmla="*/ 610005 w 1672472"/>
                <a:gd name="connsiteY5" fmla="*/ 936679 h 963930"/>
                <a:gd name="connsiteX6" fmla="*/ 559798 w 1672472"/>
                <a:gd name="connsiteY6" fmla="*/ 963930 h 963930"/>
                <a:gd name="connsiteX7" fmla="*/ 510110 w 1672472"/>
                <a:gd name="connsiteY7" fmla="*/ 963930 h 963930"/>
                <a:gd name="connsiteX8" fmla="*/ 0 w 1672472"/>
                <a:gd name="connsiteY8" fmla="*/ 286115 h 963930"/>
                <a:gd name="connsiteX9" fmla="*/ 69361 w 1672472"/>
                <a:gd name="connsiteY9" fmla="*/ 234248 h 963930"/>
                <a:gd name="connsiteX10" fmla="*/ 836236 w 1672472"/>
                <a:gd name="connsiteY10" fmla="*/ 0 h 963930"/>
                <a:gd name="connsiteX11" fmla="*/ 1603111 w 1672472"/>
                <a:gd name="connsiteY11" fmla="*/ 234248 h 963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72472" h="963930">
                  <a:moveTo>
                    <a:pt x="1672472" y="286115"/>
                  </a:moveTo>
                  <a:lnTo>
                    <a:pt x="1162362" y="963930"/>
                  </a:lnTo>
                  <a:lnTo>
                    <a:pt x="1122915" y="963930"/>
                  </a:lnTo>
                  <a:lnTo>
                    <a:pt x="1072709" y="936679"/>
                  </a:lnTo>
                  <a:cubicBezTo>
                    <a:pt x="1001600" y="906603"/>
                    <a:pt x="923421" y="889971"/>
                    <a:pt x="841357" y="889971"/>
                  </a:cubicBezTo>
                  <a:cubicBezTo>
                    <a:pt x="759293" y="889971"/>
                    <a:pt x="681113" y="906603"/>
                    <a:pt x="610005" y="936679"/>
                  </a:cubicBezTo>
                  <a:lnTo>
                    <a:pt x="559798" y="963930"/>
                  </a:lnTo>
                  <a:lnTo>
                    <a:pt x="510110" y="963930"/>
                  </a:lnTo>
                  <a:lnTo>
                    <a:pt x="0" y="286115"/>
                  </a:lnTo>
                  <a:lnTo>
                    <a:pt x="69361" y="234248"/>
                  </a:lnTo>
                  <a:cubicBezTo>
                    <a:pt x="288270" y="86356"/>
                    <a:pt x="552168" y="0"/>
                    <a:pt x="836236" y="0"/>
                  </a:cubicBezTo>
                  <a:cubicBezTo>
                    <a:pt x="1120304" y="0"/>
                    <a:pt x="1384202" y="86356"/>
                    <a:pt x="1603111" y="234248"/>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CF285527-E8D2-4FCF-B436-06F8DE94DF03}"/>
                </a:ext>
              </a:extLst>
            </p:cNvPr>
            <p:cNvSpPr txBox="1"/>
            <p:nvPr/>
          </p:nvSpPr>
          <p:spPr>
            <a:xfrm>
              <a:off x="5796471" y="2540168"/>
              <a:ext cx="1105787" cy="1015662"/>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01</a:t>
              </a:r>
            </a:p>
            <a:p>
              <a:pPr algn="ctr"/>
              <a:r>
                <a:rPr lang="en-US" sz="1000" b="1" dirty="0">
                  <a:solidFill>
                    <a:schemeClr val="bg1"/>
                  </a:solidFill>
                </a:rPr>
                <a:t>OPTION</a:t>
              </a:r>
            </a:p>
          </p:txBody>
        </p:sp>
      </p:grpSp>
      <p:sp>
        <p:nvSpPr>
          <p:cNvPr id="32" name="Freeform: Shape 31">
            <a:extLst>
              <a:ext uri="{FF2B5EF4-FFF2-40B4-BE49-F238E27FC236}">
                <a16:creationId xmlns:a16="http://schemas.microsoft.com/office/drawing/2014/main" id="{0101CE24-E1F6-4BD3-8565-7F8175EF3B29}"/>
              </a:ext>
            </a:extLst>
          </p:cNvPr>
          <p:cNvSpPr>
            <a:spLocks noChangeAspect="1"/>
          </p:cNvSpPr>
          <p:nvPr/>
        </p:nvSpPr>
        <p:spPr>
          <a:xfrm>
            <a:off x="6857995" y="539540"/>
            <a:ext cx="1638060" cy="1828800"/>
          </a:xfrm>
          <a:custGeom>
            <a:avLst/>
            <a:gdLst>
              <a:gd name="connsiteX0" fmla="*/ 1085485 w 2457085"/>
              <a:gd name="connsiteY0" fmla="*/ 0 h 2743200"/>
              <a:gd name="connsiteX1" fmla="*/ 2457085 w 2457085"/>
              <a:gd name="connsiteY1" fmla="*/ 1371600 h 2743200"/>
              <a:gd name="connsiteX2" fmla="*/ 1085485 w 2457085"/>
              <a:gd name="connsiteY2" fmla="*/ 2743200 h 2743200"/>
              <a:gd name="connsiteX3" fmla="*/ 27092 w 2457085"/>
              <a:gd name="connsiteY3" fmla="*/ 2244065 h 2743200"/>
              <a:gd name="connsiteX4" fmla="*/ 0 w 2457085"/>
              <a:gd name="connsiteY4" fmla="*/ 2207836 h 2743200"/>
              <a:gd name="connsiteX5" fmla="*/ 677815 w 2457085"/>
              <a:gd name="connsiteY5" fmla="*/ 1697726 h 2743200"/>
              <a:gd name="connsiteX6" fmla="*/ 677815 w 2457085"/>
              <a:gd name="connsiteY6" fmla="*/ 1648038 h 2743200"/>
              <a:gd name="connsiteX7" fmla="*/ 650564 w 2457085"/>
              <a:gd name="connsiteY7" fmla="*/ 1597831 h 2743200"/>
              <a:gd name="connsiteX8" fmla="*/ 603856 w 2457085"/>
              <a:gd name="connsiteY8" fmla="*/ 1366479 h 2743200"/>
              <a:gd name="connsiteX9" fmla="*/ 650564 w 2457085"/>
              <a:gd name="connsiteY9" fmla="*/ 1135127 h 2743200"/>
              <a:gd name="connsiteX10" fmla="*/ 677815 w 2457085"/>
              <a:gd name="connsiteY10" fmla="*/ 1084921 h 2743200"/>
              <a:gd name="connsiteX11" fmla="*/ 677815 w 2457085"/>
              <a:gd name="connsiteY11" fmla="*/ 1045474 h 2743200"/>
              <a:gd name="connsiteX12" fmla="*/ 0 w 2457085"/>
              <a:gd name="connsiteY12" fmla="*/ 535364 h 2743200"/>
              <a:gd name="connsiteX13" fmla="*/ 27092 w 2457085"/>
              <a:gd name="connsiteY13" fmla="*/ 499135 h 2743200"/>
              <a:gd name="connsiteX14" fmla="*/ 1085485 w 2457085"/>
              <a:gd name="connsiteY14"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57085" h="2743200">
                <a:moveTo>
                  <a:pt x="1085485" y="0"/>
                </a:moveTo>
                <a:cubicBezTo>
                  <a:pt x="1842999" y="0"/>
                  <a:pt x="2457085" y="614086"/>
                  <a:pt x="2457085" y="1371600"/>
                </a:cubicBezTo>
                <a:cubicBezTo>
                  <a:pt x="2457085" y="2129114"/>
                  <a:pt x="1842999" y="2743200"/>
                  <a:pt x="1085485" y="2743200"/>
                </a:cubicBezTo>
                <a:cubicBezTo>
                  <a:pt x="659384" y="2743200"/>
                  <a:pt x="278664" y="2548900"/>
                  <a:pt x="27092" y="2244065"/>
                </a:cubicBezTo>
                <a:lnTo>
                  <a:pt x="0" y="2207836"/>
                </a:lnTo>
                <a:lnTo>
                  <a:pt x="677815" y="1697726"/>
                </a:lnTo>
                <a:lnTo>
                  <a:pt x="677815" y="1648038"/>
                </a:lnTo>
                <a:lnTo>
                  <a:pt x="650564" y="1597831"/>
                </a:lnTo>
                <a:cubicBezTo>
                  <a:pt x="620488" y="1526723"/>
                  <a:pt x="603856" y="1448543"/>
                  <a:pt x="603856" y="1366479"/>
                </a:cubicBezTo>
                <a:cubicBezTo>
                  <a:pt x="603856" y="1284415"/>
                  <a:pt x="620488" y="1206236"/>
                  <a:pt x="650564" y="1135127"/>
                </a:cubicBezTo>
                <a:lnTo>
                  <a:pt x="677815" y="1084921"/>
                </a:lnTo>
                <a:lnTo>
                  <a:pt x="677815" y="1045474"/>
                </a:lnTo>
                <a:lnTo>
                  <a:pt x="0" y="535364"/>
                </a:lnTo>
                <a:lnTo>
                  <a:pt x="27092" y="499135"/>
                </a:lnTo>
                <a:cubicBezTo>
                  <a:pt x="278664" y="194301"/>
                  <a:pt x="659384" y="0"/>
                  <a:pt x="1085485"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783DF61C-CF4F-4348-A52C-CD34F3200E16}"/>
              </a:ext>
            </a:extLst>
          </p:cNvPr>
          <p:cNvSpPr>
            <a:spLocks noChangeAspect="1"/>
          </p:cNvSpPr>
          <p:nvPr/>
        </p:nvSpPr>
        <p:spPr>
          <a:xfrm>
            <a:off x="7211117" y="1092605"/>
            <a:ext cx="731520" cy="731520"/>
          </a:xfrm>
          <a:prstGeom prst="ellipse">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5D786583-5493-41BC-9DBD-247B053CEB82}"/>
              </a:ext>
            </a:extLst>
          </p:cNvPr>
          <p:cNvGrpSpPr/>
          <p:nvPr/>
        </p:nvGrpSpPr>
        <p:grpSpPr>
          <a:xfrm>
            <a:off x="5721477" y="3001780"/>
            <a:ext cx="737193" cy="1114981"/>
            <a:chOff x="5796471" y="2211764"/>
            <a:chExt cx="1105787" cy="1672472"/>
          </a:xfrm>
        </p:grpSpPr>
        <p:sp>
          <p:nvSpPr>
            <p:cNvPr id="35" name="Freeform: Shape 34">
              <a:extLst>
                <a:ext uri="{FF2B5EF4-FFF2-40B4-BE49-F238E27FC236}">
                  <a16:creationId xmlns:a16="http://schemas.microsoft.com/office/drawing/2014/main" id="{EB0D8F9D-B40E-479B-B666-9E1CDF671CD7}"/>
                </a:ext>
              </a:extLst>
            </p:cNvPr>
            <p:cNvSpPr>
              <a:spLocks noChangeAspect="1"/>
            </p:cNvSpPr>
            <p:nvPr/>
          </p:nvSpPr>
          <p:spPr>
            <a:xfrm rot="16200000">
              <a:off x="5513129" y="2566035"/>
              <a:ext cx="1672472" cy="963930"/>
            </a:xfrm>
            <a:custGeom>
              <a:avLst/>
              <a:gdLst>
                <a:gd name="connsiteX0" fmla="*/ 1672472 w 1672472"/>
                <a:gd name="connsiteY0" fmla="*/ 286115 h 963930"/>
                <a:gd name="connsiteX1" fmla="*/ 1162362 w 1672472"/>
                <a:gd name="connsiteY1" fmla="*/ 963930 h 963930"/>
                <a:gd name="connsiteX2" fmla="*/ 1122915 w 1672472"/>
                <a:gd name="connsiteY2" fmla="*/ 963930 h 963930"/>
                <a:gd name="connsiteX3" fmla="*/ 1072709 w 1672472"/>
                <a:gd name="connsiteY3" fmla="*/ 936679 h 963930"/>
                <a:gd name="connsiteX4" fmla="*/ 841357 w 1672472"/>
                <a:gd name="connsiteY4" fmla="*/ 889971 h 963930"/>
                <a:gd name="connsiteX5" fmla="*/ 610005 w 1672472"/>
                <a:gd name="connsiteY5" fmla="*/ 936679 h 963930"/>
                <a:gd name="connsiteX6" fmla="*/ 559798 w 1672472"/>
                <a:gd name="connsiteY6" fmla="*/ 963930 h 963930"/>
                <a:gd name="connsiteX7" fmla="*/ 510110 w 1672472"/>
                <a:gd name="connsiteY7" fmla="*/ 963930 h 963930"/>
                <a:gd name="connsiteX8" fmla="*/ 0 w 1672472"/>
                <a:gd name="connsiteY8" fmla="*/ 286115 h 963930"/>
                <a:gd name="connsiteX9" fmla="*/ 69361 w 1672472"/>
                <a:gd name="connsiteY9" fmla="*/ 234248 h 963930"/>
                <a:gd name="connsiteX10" fmla="*/ 836236 w 1672472"/>
                <a:gd name="connsiteY10" fmla="*/ 0 h 963930"/>
                <a:gd name="connsiteX11" fmla="*/ 1603111 w 1672472"/>
                <a:gd name="connsiteY11" fmla="*/ 234248 h 963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72472" h="963930">
                  <a:moveTo>
                    <a:pt x="1672472" y="286115"/>
                  </a:moveTo>
                  <a:lnTo>
                    <a:pt x="1162362" y="963930"/>
                  </a:lnTo>
                  <a:lnTo>
                    <a:pt x="1122915" y="963930"/>
                  </a:lnTo>
                  <a:lnTo>
                    <a:pt x="1072709" y="936679"/>
                  </a:lnTo>
                  <a:cubicBezTo>
                    <a:pt x="1001600" y="906603"/>
                    <a:pt x="923421" y="889971"/>
                    <a:pt x="841357" y="889971"/>
                  </a:cubicBezTo>
                  <a:cubicBezTo>
                    <a:pt x="759293" y="889971"/>
                    <a:pt x="681113" y="906603"/>
                    <a:pt x="610005" y="936679"/>
                  </a:cubicBezTo>
                  <a:lnTo>
                    <a:pt x="559798" y="963930"/>
                  </a:lnTo>
                  <a:lnTo>
                    <a:pt x="510110" y="963930"/>
                  </a:lnTo>
                  <a:lnTo>
                    <a:pt x="0" y="286115"/>
                  </a:lnTo>
                  <a:lnTo>
                    <a:pt x="69361" y="234248"/>
                  </a:lnTo>
                  <a:cubicBezTo>
                    <a:pt x="288270" y="86356"/>
                    <a:pt x="552168" y="0"/>
                    <a:pt x="836236" y="0"/>
                  </a:cubicBezTo>
                  <a:cubicBezTo>
                    <a:pt x="1120304" y="0"/>
                    <a:pt x="1384202" y="86356"/>
                    <a:pt x="1603111" y="234248"/>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50458F8C-5749-4379-B560-A37A0A67DE04}"/>
                </a:ext>
              </a:extLst>
            </p:cNvPr>
            <p:cNvSpPr txBox="1"/>
            <p:nvPr/>
          </p:nvSpPr>
          <p:spPr>
            <a:xfrm>
              <a:off x="5796471" y="2540168"/>
              <a:ext cx="1105787" cy="1015662"/>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02</a:t>
              </a:r>
            </a:p>
            <a:p>
              <a:pPr algn="ctr"/>
              <a:r>
                <a:rPr lang="en-US" sz="1000" b="1" dirty="0">
                  <a:solidFill>
                    <a:schemeClr val="bg1"/>
                  </a:solidFill>
                </a:rPr>
                <a:t>OPTION</a:t>
              </a:r>
            </a:p>
          </p:txBody>
        </p:sp>
      </p:grpSp>
      <p:sp>
        <p:nvSpPr>
          <p:cNvPr id="37" name="Freeform: Shape 36">
            <a:extLst>
              <a:ext uri="{FF2B5EF4-FFF2-40B4-BE49-F238E27FC236}">
                <a16:creationId xmlns:a16="http://schemas.microsoft.com/office/drawing/2014/main" id="{48820E4F-8ECC-4343-A660-50FFDBDA4212}"/>
              </a:ext>
            </a:extLst>
          </p:cNvPr>
          <p:cNvSpPr>
            <a:spLocks noChangeAspect="1"/>
          </p:cNvSpPr>
          <p:nvPr/>
        </p:nvSpPr>
        <p:spPr>
          <a:xfrm>
            <a:off x="5959507" y="2644871"/>
            <a:ext cx="1638060" cy="1828800"/>
          </a:xfrm>
          <a:custGeom>
            <a:avLst/>
            <a:gdLst>
              <a:gd name="connsiteX0" fmla="*/ 1085485 w 2457085"/>
              <a:gd name="connsiteY0" fmla="*/ 0 h 2743200"/>
              <a:gd name="connsiteX1" fmla="*/ 2457085 w 2457085"/>
              <a:gd name="connsiteY1" fmla="*/ 1371600 h 2743200"/>
              <a:gd name="connsiteX2" fmla="*/ 1085485 w 2457085"/>
              <a:gd name="connsiteY2" fmla="*/ 2743200 h 2743200"/>
              <a:gd name="connsiteX3" fmla="*/ 27092 w 2457085"/>
              <a:gd name="connsiteY3" fmla="*/ 2244065 h 2743200"/>
              <a:gd name="connsiteX4" fmla="*/ 0 w 2457085"/>
              <a:gd name="connsiteY4" fmla="*/ 2207836 h 2743200"/>
              <a:gd name="connsiteX5" fmla="*/ 677815 w 2457085"/>
              <a:gd name="connsiteY5" fmla="*/ 1697726 h 2743200"/>
              <a:gd name="connsiteX6" fmla="*/ 677815 w 2457085"/>
              <a:gd name="connsiteY6" fmla="*/ 1648038 h 2743200"/>
              <a:gd name="connsiteX7" fmla="*/ 650564 w 2457085"/>
              <a:gd name="connsiteY7" fmla="*/ 1597831 h 2743200"/>
              <a:gd name="connsiteX8" fmla="*/ 603856 w 2457085"/>
              <a:gd name="connsiteY8" fmla="*/ 1366479 h 2743200"/>
              <a:gd name="connsiteX9" fmla="*/ 650564 w 2457085"/>
              <a:gd name="connsiteY9" fmla="*/ 1135127 h 2743200"/>
              <a:gd name="connsiteX10" fmla="*/ 677815 w 2457085"/>
              <a:gd name="connsiteY10" fmla="*/ 1084921 h 2743200"/>
              <a:gd name="connsiteX11" fmla="*/ 677815 w 2457085"/>
              <a:gd name="connsiteY11" fmla="*/ 1045474 h 2743200"/>
              <a:gd name="connsiteX12" fmla="*/ 0 w 2457085"/>
              <a:gd name="connsiteY12" fmla="*/ 535364 h 2743200"/>
              <a:gd name="connsiteX13" fmla="*/ 27092 w 2457085"/>
              <a:gd name="connsiteY13" fmla="*/ 499135 h 2743200"/>
              <a:gd name="connsiteX14" fmla="*/ 1085485 w 2457085"/>
              <a:gd name="connsiteY14"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57085" h="2743200">
                <a:moveTo>
                  <a:pt x="1085485" y="0"/>
                </a:moveTo>
                <a:cubicBezTo>
                  <a:pt x="1842999" y="0"/>
                  <a:pt x="2457085" y="614086"/>
                  <a:pt x="2457085" y="1371600"/>
                </a:cubicBezTo>
                <a:cubicBezTo>
                  <a:pt x="2457085" y="2129114"/>
                  <a:pt x="1842999" y="2743200"/>
                  <a:pt x="1085485" y="2743200"/>
                </a:cubicBezTo>
                <a:cubicBezTo>
                  <a:pt x="659384" y="2743200"/>
                  <a:pt x="278664" y="2548900"/>
                  <a:pt x="27092" y="2244065"/>
                </a:cubicBezTo>
                <a:lnTo>
                  <a:pt x="0" y="2207836"/>
                </a:lnTo>
                <a:lnTo>
                  <a:pt x="677815" y="1697726"/>
                </a:lnTo>
                <a:lnTo>
                  <a:pt x="677815" y="1648038"/>
                </a:lnTo>
                <a:lnTo>
                  <a:pt x="650564" y="1597831"/>
                </a:lnTo>
                <a:cubicBezTo>
                  <a:pt x="620488" y="1526723"/>
                  <a:pt x="603856" y="1448543"/>
                  <a:pt x="603856" y="1366479"/>
                </a:cubicBezTo>
                <a:cubicBezTo>
                  <a:pt x="603856" y="1284415"/>
                  <a:pt x="620488" y="1206236"/>
                  <a:pt x="650564" y="1135127"/>
                </a:cubicBezTo>
                <a:lnTo>
                  <a:pt x="677815" y="1084921"/>
                </a:lnTo>
                <a:lnTo>
                  <a:pt x="677815" y="1045474"/>
                </a:lnTo>
                <a:lnTo>
                  <a:pt x="0" y="535364"/>
                </a:lnTo>
                <a:lnTo>
                  <a:pt x="27092" y="499135"/>
                </a:lnTo>
                <a:cubicBezTo>
                  <a:pt x="278664" y="194301"/>
                  <a:pt x="659384" y="0"/>
                  <a:pt x="1085485"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0A715378-0211-44E6-9401-6FC5E952DB7E}"/>
              </a:ext>
            </a:extLst>
          </p:cNvPr>
          <p:cNvSpPr>
            <a:spLocks noChangeAspect="1"/>
          </p:cNvSpPr>
          <p:nvPr/>
        </p:nvSpPr>
        <p:spPr>
          <a:xfrm>
            <a:off x="6312629" y="3197936"/>
            <a:ext cx="731520" cy="731520"/>
          </a:xfrm>
          <a:prstGeom prst="ellipse">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6B660550-2C8F-4AD8-951A-F1C392558758}"/>
              </a:ext>
            </a:extLst>
          </p:cNvPr>
          <p:cNvSpPr txBox="1"/>
          <p:nvPr/>
        </p:nvSpPr>
        <p:spPr>
          <a:xfrm>
            <a:off x="7788312" y="2705190"/>
            <a:ext cx="3256051" cy="1708160"/>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 70%</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0" name="Group 39">
            <a:extLst>
              <a:ext uri="{FF2B5EF4-FFF2-40B4-BE49-F238E27FC236}">
                <a16:creationId xmlns:a16="http://schemas.microsoft.com/office/drawing/2014/main" id="{FB65FBFE-FA1E-4535-AC4E-DCB1E05315C8}"/>
              </a:ext>
            </a:extLst>
          </p:cNvPr>
          <p:cNvGrpSpPr/>
          <p:nvPr/>
        </p:nvGrpSpPr>
        <p:grpSpPr>
          <a:xfrm>
            <a:off x="4943560" y="5188490"/>
            <a:ext cx="737193" cy="1114981"/>
            <a:chOff x="5796471" y="2211764"/>
            <a:chExt cx="1105787" cy="1672472"/>
          </a:xfrm>
        </p:grpSpPr>
        <p:sp>
          <p:nvSpPr>
            <p:cNvPr id="41" name="Freeform: Shape 40">
              <a:extLst>
                <a:ext uri="{FF2B5EF4-FFF2-40B4-BE49-F238E27FC236}">
                  <a16:creationId xmlns:a16="http://schemas.microsoft.com/office/drawing/2014/main" id="{C9E28A35-A61E-4F5A-94B8-B3C994BEE81A}"/>
                </a:ext>
              </a:extLst>
            </p:cNvPr>
            <p:cNvSpPr>
              <a:spLocks noChangeAspect="1"/>
            </p:cNvSpPr>
            <p:nvPr/>
          </p:nvSpPr>
          <p:spPr>
            <a:xfrm rot="16200000">
              <a:off x="5513129" y="2566035"/>
              <a:ext cx="1672472" cy="963930"/>
            </a:xfrm>
            <a:custGeom>
              <a:avLst/>
              <a:gdLst>
                <a:gd name="connsiteX0" fmla="*/ 1672472 w 1672472"/>
                <a:gd name="connsiteY0" fmla="*/ 286115 h 963930"/>
                <a:gd name="connsiteX1" fmla="*/ 1162362 w 1672472"/>
                <a:gd name="connsiteY1" fmla="*/ 963930 h 963930"/>
                <a:gd name="connsiteX2" fmla="*/ 1122915 w 1672472"/>
                <a:gd name="connsiteY2" fmla="*/ 963930 h 963930"/>
                <a:gd name="connsiteX3" fmla="*/ 1072709 w 1672472"/>
                <a:gd name="connsiteY3" fmla="*/ 936679 h 963930"/>
                <a:gd name="connsiteX4" fmla="*/ 841357 w 1672472"/>
                <a:gd name="connsiteY4" fmla="*/ 889971 h 963930"/>
                <a:gd name="connsiteX5" fmla="*/ 610005 w 1672472"/>
                <a:gd name="connsiteY5" fmla="*/ 936679 h 963930"/>
                <a:gd name="connsiteX6" fmla="*/ 559798 w 1672472"/>
                <a:gd name="connsiteY6" fmla="*/ 963930 h 963930"/>
                <a:gd name="connsiteX7" fmla="*/ 510110 w 1672472"/>
                <a:gd name="connsiteY7" fmla="*/ 963930 h 963930"/>
                <a:gd name="connsiteX8" fmla="*/ 0 w 1672472"/>
                <a:gd name="connsiteY8" fmla="*/ 286115 h 963930"/>
                <a:gd name="connsiteX9" fmla="*/ 69361 w 1672472"/>
                <a:gd name="connsiteY9" fmla="*/ 234248 h 963930"/>
                <a:gd name="connsiteX10" fmla="*/ 836236 w 1672472"/>
                <a:gd name="connsiteY10" fmla="*/ 0 h 963930"/>
                <a:gd name="connsiteX11" fmla="*/ 1603111 w 1672472"/>
                <a:gd name="connsiteY11" fmla="*/ 234248 h 963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72472" h="963930">
                  <a:moveTo>
                    <a:pt x="1672472" y="286115"/>
                  </a:moveTo>
                  <a:lnTo>
                    <a:pt x="1162362" y="963930"/>
                  </a:lnTo>
                  <a:lnTo>
                    <a:pt x="1122915" y="963930"/>
                  </a:lnTo>
                  <a:lnTo>
                    <a:pt x="1072709" y="936679"/>
                  </a:lnTo>
                  <a:cubicBezTo>
                    <a:pt x="1001600" y="906603"/>
                    <a:pt x="923421" y="889971"/>
                    <a:pt x="841357" y="889971"/>
                  </a:cubicBezTo>
                  <a:cubicBezTo>
                    <a:pt x="759293" y="889971"/>
                    <a:pt x="681113" y="906603"/>
                    <a:pt x="610005" y="936679"/>
                  </a:cubicBezTo>
                  <a:lnTo>
                    <a:pt x="559798" y="963930"/>
                  </a:lnTo>
                  <a:lnTo>
                    <a:pt x="510110" y="963930"/>
                  </a:lnTo>
                  <a:lnTo>
                    <a:pt x="0" y="286115"/>
                  </a:lnTo>
                  <a:lnTo>
                    <a:pt x="69361" y="234248"/>
                  </a:lnTo>
                  <a:cubicBezTo>
                    <a:pt x="288270" y="86356"/>
                    <a:pt x="552168" y="0"/>
                    <a:pt x="836236" y="0"/>
                  </a:cubicBezTo>
                  <a:cubicBezTo>
                    <a:pt x="1120304" y="0"/>
                    <a:pt x="1384202" y="86356"/>
                    <a:pt x="1603111" y="234248"/>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2568F5DB-67AF-4799-96FA-AE0A7E21B0ED}"/>
                </a:ext>
              </a:extLst>
            </p:cNvPr>
            <p:cNvSpPr txBox="1"/>
            <p:nvPr/>
          </p:nvSpPr>
          <p:spPr>
            <a:xfrm>
              <a:off x="5796471" y="2540168"/>
              <a:ext cx="1105787" cy="1015662"/>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03</a:t>
              </a:r>
            </a:p>
            <a:p>
              <a:pPr algn="ctr"/>
              <a:r>
                <a:rPr lang="en-US" sz="1000" b="1" dirty="0">
                  <a:solidFill>
                    <a:schemeClr val="bg1"/>
                  </a:solidFill>
                </a:rPr>
                <a:t>OPTION</a:t>
              </a:r>
            </a:p>
          </p:txBody>
        </p:sp>
      </p:grpSp>
      <p:sp>
        <p:nvSpPr>
          <p:cNvPr id="43" name="Freeform: Shape 42">
            <a:extLst>
              <a:ext uri="{FF2B5EF4-FFF2-40B4-BE49-F238E27FC236}">
                <a16:creationId xmlns:a16="http://schemas.microsoft.com/office/drawing/2014/main" id="{2485B89D-A5A9-4FA5-B89C-F0BE3ECA63C4}"/>
              </a:ext>
            </a:extLst>
          </p:cNvPr>
          <p:cNvSpPr>
            <a:spLocks noChangeAspect="1"/>
          </p:cNvSpPr>
          <p:nvPr/>
        </p:nvSpPr>
        <p:spPr>
          <a:xfrm>
            <a:off x="5181590" y="4831581"/>
            <a:ext cx="1638060" cy="1828800"/>
          </a:xfrm>
          <a:custGeom>
            <a:avLst/>
            <a:gdLst>
              <a:gd name="connsiteX0" fmla="*/ 1085485 w 2457085"/>
              <a:gd name="connsiteY0" fmla="*/ 0 h 2743200"/>
              <a:gd name="connsiteX1" fmla="*/ 2457085 w 2457085"/>
              <a:gd name="connsiteY1" fmla="*/ 1371600 h 2743200"/>
              <a:gd name="connsiteX2" fmla="*/ 1085485 w 2457085"/>
              <a:gd name="connsiteY2" fmla="*/ 2743200 h 2743200"/>
              <a:gd name="connsiteX3" fmla="*/ 27092 w 2457085"/>
              <a:gd name="connsiteY3" fmla="*/ 2244065 h 2743200"/>
              <a:gd name="connsiteX4" fmla="*/ 0 w 2457085"/>
              <a:gd name="connsiteY4" fmla="*/ 2207836 h 2743200"/>
              <a:gd name="connsiteX5" fmla="*/ 677815 w 2457085"/>
              <a:gd name="connsiteY5" fmla="*/ 1697726 h 2743200"/>
              <a:gd name="connsiteX6" fmla="*/ 677815 w 2457085"/>
              <a:gd name="connsiteY6" fmla="*/ 1648038 h 2743200"/>
              <a:gd name="connsiteX7" fmla="*/ 650564 w 2457085"/>
              <a:gd name="connsiteY7" fmla="*/ 1597831 h 2743200"/>
              <a:gd name="connsiteX8" fmla="*/ 603856 w 2457085"/>
              <a:gd name="connsiteY8" fmla="*/ 1366479 h 2743200"/>
              <a:gd name="connsiteX9" fmla="*/ 650564 w 2457085"/>
              <a:gd name="connsiteY9" fmla="*/ 1135127 h 2743200"/>
              <a:gd name="connsiteX10" fmla="*/ 677815 w 2457085"/>
              <a:gd name="connsiteY10" fmla="*/ 1084921 h 2743200"/>
              <a:gd name="connsiteX11" fmla="*/ 677815 w 2457085"/>
              <a:gd name="connsiteY11" fmla="*/ 1045474 h 2743200"/>
              <a:gd name="connsiteX12" fmla="*/ 0 w 2457085"/>
              <a:gd name="connsiteY12" fmla="*/ 535364 h 2743200"/>
              <a:gd name="connsiteX13" fmla="*/ 27092 w 2457085"/>
              <a:gd name="connsiteY13" fmla="*/ 499135 h 2743200"/>
              <a:gd name="connsiteX14" fmla="*/ 1085485 w 2457085"/>
              <a:gd name="connsiteY14"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57085" h="2743200">
                <a:moveTo>
                  <a:pt x="1085485" y="0"/>
                </a:moveTo>
                <a:cubicBezTo>
                  <a:pt x="1842999" y="0"/>
                  <a:pt x="2457085" y="614086"/>
                  <a:pt x="2457085" y="1371600"/>
                </a:cubicBezTo>
                <a:cubicBezTo>
                  <a:pt x="2457085" y="2129114"/>
                  <a:pt x="1842999" y="2743200"/>
                  <a:pt x="1085485" y="2743200"/>
                </a:cubicBezTo>
                <a:cubicBezTo>
                  <a:pt x="659384" y="2743200"/>
                  <a:pt x="278664" y="2548900"/>
                  <a:pt x="27092" y="2244065"/>
                </a:cubicBezTo>
                <a:lnTo>
                  <a:pt x="0" y="2207836"/>
                </a:lnTo>
                <a:lnTo>
                  <a:pt x="677815" y="1697726"/>
                </a:lnTo>
                <a:lnTo>
                  <a:pt x="677815" y="1648038"/>
                </a:lnTo>
                <a:lnTo>
                  <a:pt x="650564" y="1597831"/>
                </a:lnTo>
                <a:cubicBezTo>
                  <a:pt x="620488" y="1526723"/>
                  <a:pt x="603856" y="1448543"/>
                  <a:pt x="603856" y="1366479"/>
                </a:cubicBezTo>
                <a:cubicBezTo>
                  <a:pt x="603856" y="1284415"/>
                  <a:pt x="620488" y="1206236"/>
                  <a:pt x="650564" y="1135127"/>
                </a:cubicBezTo>
                <a:lnTo>
                  <a:pt x="677815" y="1084921"/>
                </a:lnTo>
                <a:lnTo>
                  <a:pt x="677815" y="1045474"/>
                </a:lnTo>
                <a:lnTo>
                  <a:pt x="0" y="535364"/>
                </a:lnTo>
                <a:lnTo>
                  <a:pt x="27092" y="499135"/>
                </a:lnTo>
                <a:cubicBezTo>
                  <a:pt x="278664" y="194301"/>
                  <a:pt x="659384" y="0"/>
                  <a:pt x="1085485"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2658FC0C-CC72-4615-A0C9-1BA69AD7FC0A}"/>
              </a:ext>
            </a:extLst>
          </p:cNvPr>
          <p:cNvSpPr>
            <a:spLocks noChangeAspect="1"/>
          </p:cNvSpPr>
          <p:nvPr/>
        </p:nvSpPr>
        <p:spPr>
          <a:xfrm>
            <a:off x="5534712" y="5384646"/>
            <a:ext cx="731520" cy="731520"/>
          </a:xfrm>
          <a:prstGeom prst="ellipse">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4427314C-89E5-47C2-8FE3-98E6CD4C54A2}"/>
              </a:ext>
            </a:extLst>
          </p:cNvPr>
          <p:cNvSpPr txBox="1"/>
          <p:nvPr/>
        </p:nvSpPr>
        <p:spPr>
          <a:xfrm>
            <a:off x="7010395" y="4891900"/>
            <a:ext cx="3256051" cy="1708160"/>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70%</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456900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1000"/>
                                        <p:tgtEl>
                                          <p:spTgt spid="1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up)">
                                      <p:cBhvr>
                                        <p:cTn id="11" dur="750"/>
                                        <p:tgtEl>
                                          <p:spTgt spid="16"/>
                                        </p:tgtEl>
                                      </p:cBhvr>
                                    </p:animEffect>
                                  </p:childTnLst>
                                </p:cTn>
                              </p:par>
                            </p:childTnLst>
                          </p:cTn>
                        </p:par>
                        <p:par>
                          <p:cTn id="12" fill="hold">
                            <p:stCondLst>
                              <p:cond delay="1750"/>
                            </p:stCondLst>
                            <p:childTnLst>
                              <p:par>
                                <p:cTn id="13" presetID="21" presetClass="entr" presetSubtype="1"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heel(1)">
                                      <p:cBhvr>
                                        <p:cTn id="15" dur="2000"/>
                                        <p:tgtEl>
                                          <p:spTgt spid="32"/>
                                        </p:tgtEl>
                                      </p:cBhvr>
                                    </p:animEffect>
                                  </p:childTnLst>
                                </p:cTn>
                              </p:par>
                              <p:par>
                                <p:cTn id="16" presetID="21" presetClass="entr" presetSubtype="1" fill="hold" grpId="0"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heel(1)">
                                      <p:cBhvr>
                                        <p:cTn id="18" dur="2000"/>
                                        <p:tgtEl>
                                          <p:spTgt spid="33"/>
                                        </p:tgtEl>
                                      </p:cBhvr>
                                    </p:animEffect>
                                  </p:childTnLst>
                                </p:cTn>
                              </p:par>
                              <p:par>
                                <p:cTn id="19" presetID="22" presetClass="entr" presetSubtype="4" fill="hold" nodeType="withEffect">
                                  <p:stCondLst>
                                    <p:cond delay="1100"/>
                                  </p:stCondLst>
                                  <p:childTnLst>
                                    <p:set>
                                      <p:cBhvr>
                                        <p:cTn id="20" dur="1" fill="hold">
                                          <p:stCondLst>
                                            <p:cond delay="0"/>
                                          </p:stCondLst>
                                        </p:cTn>
                                        <p:tgtEl>
                                          <p:spTgt spid="29"/>
                                        </p:tgtEl>
                                        <p:attrNameLst>
                                          <p:attrName>style.visibility</p:attrName>
                                        </p:attrNameLst>
                                      </p:cBhvr>
                                      <p:to>
                                        <p:strVal val="visible"/>
                                      </p:to>
                                    </p:set>
                                    <p:animEffect transition="in" filter="wipe(down)">
                                      <p:cBhvr>
                                        <p:cTn id="21" dur="500"/>
                                        <p:tgtEl>
                                          <p:spTgt spid="29"/>
                                        </p:tgtEl>
                                      </p:cBhvr>
                                    </p:animEffect>
                                  </p:childTnLst>
                                </p:cTn>
                              </p:par>
                            </p:childTnLst>
                          </p:cTn>
                        </p:par>
                        <p:par>
                          <p:cTn id="22" fill="hold">
                            <p:stCondLst>
                              <p:cond delay="3750"/>
                            </p:stCondLst>
                            <p:childTnLst>
                              <p:par>
                                <p:cTn id="23" presetID="42" presetClass="entr" presetSubtype="0" fill="hold" grpId="0" nodeType="after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1000"/>
                                        <p:tgtEl>
                                          <p:spTgt spid="28"/>
                                        </p:tgtEl>
                                      </p:cBhvr>
                                    </p:animEffect>
                                    <p:anim calcmode="lin" valueType="num">
                                      <p:cBhvr>
                                        <p:cTn id="26" dur="1000" fill="hold"/>
                                        <p:tgtEl>
                                          <p:spTgt spid="28"/>
                                        </p:tgtEl>
                                        <p:attrNameLst>
                                          <p:attrName>ppt_x</p:attrName>
                                        </p:attrNameLst>
                                      </p:cBhvr>
                                      <p:tavLst>
                                        <p:tav tm="0">
                                          <p:val>
                                            <p:strVal val="#ppt_x"/>
                                          </p:val>
                                        </p:tav>
                                        <p:tav tm="100000">
                                          <p:val>
                                            <p:strVal val="#ppt_x"/>
                                          </p:val>
                                        </p:tav>
                                      </p:tavLst>
                                    </p:anim>
                                    <p:anim calcmode="lin" valueType="num">
                                      <p:cBhvr>
                                        <p:cTn id="27" dur="1000" fill="hold"/>
                                        <p:tgtEl>
                                          <p:spTgt spid="28"/>
                                        </p:tgtEl>
                                        <p:attrNameLst>
                                          <p:attrName>ppt_y</p:attrName>
                                        </p:attrNameLst>
                                      </p:cBhvr>
                                      <p:tavLst>
                                        <p:tav tm="0">
                                          <p:val>
                                            <p:strVal val="#ppt_y+.1"/>
                                          </p:val>
                                        </p:tav>
                                        <p:tav tm="100000">
                                          <p:val>
                                            <p:strVal val="#ppt_y"/>
                                          </p:val>
                                        </p:tav>
                                      </p:tavLst>
                                    </p:anim>
                                  </p:childTnLst>
                                </p:cTn>
                              </p:par>
                            </p:childTnLst>
                          </p:cTn>
                        </p:par>
                        <p:par>
                          <p:cTn id="28" fill="hold">
                            <p:stCondLst>
                              <p:cond delay="4750"/>
                            </p:stCondLst>
                            <p:childTnLst>
                              <p:par>
                                <p:cTn id="29" presetID="21" presetClass="entr" presetSubtype="1" fill="hold" grpId="0"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heel(1)">
                                      <p:cBhvr>
                                        <p:cTn id="31" dur="2000"/>
                                        <p:tgtEl>
                                          <p:spTgt spid="37"/>
                                        </p:tgtEl>
                                      </p:cBhvr>
                                    </p:animEffect>
                                  </p:childTnLst>
                                </p:cTn>
                              </p:par>
                              <p:par>
                                <p:cTn id="32" presetID="21" presetClass="entr" presetSubtype="1" fill="hold" grpId="0" nodeType="with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wheel(1)">
                                      <p:cBhvr>
                                        <p:cTn id="34" dur="2000"/>
                                        <p:tgtEl>
                                          <p:spTgt spid="38"/>
                                        </p:tgtEl>
                                      </p:cBhvr>
                                    </p:animEffect>
                                  </p:childTnLst>
                                </p:cTn>
                              </p:par>
                              <p:par>
                                <p:cTn id="35" presetID="22" presetClass="entr" presetSubtype="4" fill="hold" nodeType="withEffect">
                                  <p:stCondLst>
                                    <p:cond delay="1100"/>
                                  </p:stCondLst>
                                  <p:childTnLst>
                                    <p:set>
                                      <p:cBhvr>
                                        <p:cTn id="36" dur="1" fill="hold">
                                          <p:stCondLst>
                                            <p:cond delay="0"/>
                                          </p:stCondLst>
                                        </p:cTn>
                                        <p:tgtEl>
                                          <p:spTgt spid="34"/>
                                        </p:tgtEl>
                                        <p:attrNameLst>
                                          <p:attrName>style.visibility</p:attrName>
                                        </p:attrNameLst>
                                      </p:cBhvr>
                                      <p:to>
                                        <p:strVal val="visible"/>
                                      </p:to>
                                    </p:set>
                                    <p:animEffect transition="in" filter="wipe(down)">
                                      <p:cBhvr>
                                        <p:cTn id="37" dur="500"/>
                                        <p:tgtEl>
                                          <p:spTgt spid="34"/>
                                        </p:tgtEl>
                                      </p:cBhvr>
                                    </p:animEffect>
                                  </p:childTnLst>
                                </p:cTn>
                              </p:par>
                            </p:childTnLst>
                          </p:cTn>
                        </p:par>
                        <p:par>
                          <p:cTn id="38" fill="hold">
                            <p:stCondLst>
                              <p:cond delay="6750"/>
                            </p:stCondLst>
                            <p:childTnLst>
                              <p:par>
                                <p:cTn id="39" presetID="42" presetClass="entr" presetSubtype="0" fill="hold" grpId="0" nodeType="afterEffect">
                                  <p:stCondLst>
                                    <p:cond delay="0"/>
                                  </p:stCondLst>
                                  <p:childTnLst>
                                    <p:set>
                                      <p:cBhvr>
                                        <p:cTn id="40" dur="1" fill="hold">
                                          <p:stCondLst>
                                            <p:cond delay="0"/>
                                          </p:stCondLst>
                                        </p:cTn>
                                        <p:tgtEl>
                                          <p:spTgt spid="39"/>
                                        </p:tgtEl>
                                        <p:attrNameLst>
                                          <p:attrName>style.visibility</p:attrName>
                                        </p:attrNameLst>
                                      </p:cBhvr>
                                      <p:to>
                                        <p:strVal val="visible"/>
                                      </p:to>
                                    </p:set>
                                    <p:animEffect transition="in" filter="fade">
                                      <p:cBhvr>
                                        <p:cTn id="41" dur="1000"/>
                                        <p:tgtEl>
                                          <p:spTgt spid="39"/>
                                        </p:tgtEl>
                                      </p:cBhvr>
                                    </p:animEffect>
                                    <p:anim calcmode="lin" valueType="num">
                                      <p:cBhvr>
                                        <p:cTn id="42" dur="1000" fill="hold"/>
                                        <p:tgtEl>
                                          <p:spTgt spid="39"/>
                                        </p:tgtEl>
                                        <p:attrNameLst>
                                          <p:attrName>ppt_x</p:attrName>
                                        </p:attrNameLst>
                                      </p:cBhvr>
                                      <p:tavLst>
                                        <p:tav tm="0">
                                          <p:val>
                                            <p:strVal val="#ppt_x"/>
                                          </p:val>
                                        </p:tav>
                                        <p:tav tm="100000">
                                          <p:val>
                                            <p:strVal val="#ppt_x"/>
                                          </p:val>
                                        </p:tav>
                                      </p:tavLst>
                                    </p:anim>
                                    <p:anim calcmode="lin" valueType="num">
                                      <p:cBhvr>
                                        <p:cTn id="43" dur="1000" fill="hold"/>
                                        <p:tgtEl>
                                          <p:spTgt spid="39"/>
                                        </p:tgtEl>
                                        <p:attrNameLst>
                                          <p:attrName>ppt_y</p:attrName>
                                        </p:attrNameLst>
                                      </p:cBhvr>
                                      <p:tavLst>
                                        <p:tav tm="0">
                                          <p:val>
                                            <p:strVal val="#ppt_y+.1"/>
                                          </p:val>
                                        </p:tav>
                                        <p:tav tm="100000">
                                          <p:val>
                                            <p:strVal val="#ppt_y"/>
                                          </p:val>
                                        </p:tav>
                                      </p:tavLst>
                                    </p:anim>
                                  </p:childTnLst>
                                </p:cTn>
                              </p:par>
                            </p:childTnLst>
                          </p:cTn>
                        </p:par>
                        <p:par>
                          <p:cTn id="44" fill="hold">
                            <p:stCondLst>
                              <p:cond delay="7750"/>
                            </p:stCondLst>
                            <p:childTnLst>
                              <p:par>
                                <p:cTn id="45" presetID="21" presetClass="entr" presetSubtype="1"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heel(1)">
                                      <p:cBhvr>
                                        <p:cTn id="47" dur="2000"/>
                                        <p:tgtEl>
                                          <p:spTgt spid="43"/>
                                        </p:tgtEl>
                                      </p:cBhvr>
                                    </p:animEffect>
                                  </p:childTnLst>
                                </p:cTn>
                              </p:par>
                              <p:par>
                                <p:cTn id="48" presetID="21" presetClass="entr" presetSubtype="1" fill="hold" grpId="0" nodeType="with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heel(1)">
                                      <p:cBhvr>
                                        <p:cTn id="50" dur="2000"/>
                                        <p:tgtEl>
                                          <p:spTgt spid="44"/>
                                        </p:tgtEl>
                                      </p:cBhvr>
                                    </p:animEffect>
                                  </p:childTnLst>
                                </p:cTn>
                              </p:par>
                              <p:par>
                                <p:cTn id="51" presetID="22" presetClass="entr" presetSubtype="4" fill="hold" nodeType="withEffect">
                                  <p:stCondLst>
                                    <p:cond delay="1100"/>
                                  </p:stCondLst>
                                  <p:childTnLst>
                                    <p:set>
                                      <p:cBhvr>
                                        <p:cTn id="52" dur="1" fill="hold">
                                          <p:stCondLst>
                                            <p:cond delay="0"/>
                                          </p:stCondLst>
                                        </p:cTn>
                                        <p:tgtEl>
                                          <p:spTgt spid="40"/>
                                        </p:tgtEl>
                                        <p:attrNameLst>
                                          <p:attrName>style.visibility</p:attrName>
                                        </p:attrNameLst>
                                      </p:cBhvr>
                                      <p:to>
                                        <p:strVal val="visible"/>
                                      </p:to>
                                    </p:set>
                                    <p:animEffect transition="in" filter="wipe(down)">
                                      <p:cBhvr>
                                        <p:cTn id="53" dur="500"/>
                                        <p:tgtEl>
                                          <p:spTgt spid="40"/>
                                        </p:tgtEl>
                                      </p:cBhvr>
                                    </p:animEffect>
                                  </p:childTnLst>
                                </p:cTn>
                              </p:par>
                            </p:childTnLst>
                          </p:cTn>
                        </p:par>
                        <p:par>
                          <p:cTn id="54" fill="hold">
                            <p:stCondLst>
                              <p:cond delay="9750"/>
                            </p:stCondLst>
                            <p:childTnLst>
                              <p:par>
                                <p:cTn id="55" presetID="42" presetClass="entr" presetSubtype="0" fill="hold" grpId="0" nodeType="afterEffect">
                                  <p:stCondLst>
                                    <p:cond delay="0"/>
                                  </p:stCondLst>
                                  <p:childTnLst>
                                    <p:set>
                                      <p:cBhvr>
                                        <p:cTn id="56" dur="1" fill="hold">
                                          <p:stCondLst>
                                            <p:cond delay="0"/>
                                          </p:stCondLst>
                                        </p:cTn>
                                        <p:tgtEl>
                                          <p:spTgt spid="45"/>
                                        </p:tgtEl>
                                        <p:attrNameLst>
                                          <p:attrName>style.visibility</p:attrName>
                                        </p:attrNameLst>
                                      </p:cBhvr>
                                      <p:to>
                                        <p:strVal val="visible"/>
                                      </p:to>
                                    </p:set>
                                    <p:animEffect transition="in" filter="fade">
                                      <p:cBhvr>
                                        <p:cTn id="57" dur="1000"/>
                                        <p:tgtEl>
                                          <p:spTgt spid="45"/>
                                        </p:tgtEl>
                                      </p:cBhvr>
                                    </p:animEffect>
                                    <p:anim calcmode="lin" valueType="num">
                                      <p:cBhvr>
                                        <p:cTn id="58" dur="1000" fill="hold"/>
                                        <p:tgtEl>
                                          <p:spTgt spid="45"/>
                                        </p:tgtEl>
                                        <p:attrNameLst>
                                          <p:attrName>ppt_x</p:attrName>
                                        </p:attrNameLst>
                                      </p:cBhvr>
                                      <p:tavLst>
                                        <p:tav tm="0">
                                          <p:val>
                                            <p:strVal val="#ppt_x"/>
                                          </p:val>
                                        </p:tav>
                                        <p:tav tm="100000">
                                          <p:val>
                                            <p:strVal val="#ppt_x"/>
                                          </p:val>
                                        </p:tav>
                                      </p:tavLst>
                                    </p:anim>
                                    <p:anim calcmode="lin" valueType="num">
                                      <p:cBhvr>
                                        <p:cTn id="59"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28" grpId="0"/>
      <p:bldP spid="32" grpId="0" animBg="1"/>
      <p:bldP spid="33" grpId="0" animBg="1"/>
      <p:bldP spid="37" grpId="0" animBg="1"/>
      <p:bldP spid="38" grpId="0" animBg="1"/>
      <p:bldP spid="39" grpId="0"/>
      <p:bldP spid="43" grpId="0" animBg="1"/>
      <p:bldP spid="44" grpId="0" animBg="1"/>
      <p:bldP spid="4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7557FC92-833F-4728-AF0A-7511912BBE4C}"/>
              </a:ext>
            </a:extLst>
          </p:cNvPr>
          <p:cNvSpPr txBox="1"/>
          <p:nvPr/>
        </p:nvSpPr>
        <p:spPr>
          <a:xfrm>
            <a:off x="2794581" y="1736718"/>
            <a:ext cx="3256051" cy="1708160"/>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 70%</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4" name="Group 13">
            <a:extLst>
              <a:ext uri="{FF2B5EF4-FFF2-40B4-BE49-F238E27FC236}">
                <a16:creationId xmlns:a16="http://schemas.microsoft.com/office/drawing/2014/main" id="{01A42D57-4E1E-45A2-98F1-326ADE28FBEC}"/>
              </a:ext>
            </a:extLst>
          </p:cNvPr>
          <p:cNvGrpSpPr/>
          <p:nvPr/>
        </p:nvGrpSpPr>
        <p:grpSpPr>
          <a:xfrm>
            <a:off x="727746" y="2033308"/>
            <a:ext cx="737193" cy="1114981"/>
            <a:chOff x="5796471" y="2211764"/>
            <a:chExt cx="1105787" cy="1672472"/>
          </a:xfrm>
        </p:grpSpPr>
        <p:sp>
          <p:nvSpPr>
            <p:cNvPr id="12" name="Freeform: Shape 11">
              <a:extLst>
                <a:ext uri="{FF2B5EF4-FFF2-40B4-BE49-F238E27FC236}">
                  <a16:creationId xmlns:a16="http://schemas.microsoft.com/office/drawing/2014/main" id="{0680004E-F7EE-4F67-B69E-53A5609C368F}"/>
                </a:ext>
              </a:extLst>
            </p:cNvPr>
            <p:cNvSpPr>
              <a:spLocks noChangeAspect="1"/>
            </p:cNvSpPr>
            <p:nvPr/>
          </p:nvSpPr>
          <p:spPr>
            <a:xfrm rot="16200000">
              <a:off x="5513129" y="2566035"/>
              <a:ext cx="1672472" cy="963930"/>
            </a:xfrm>
            <a:custGeom>
              <a:avLst/>
              <a:gdLst>
                <a:gd name="connsiteX0" fmla="*/ 1672472 w 1672472"/>
                <a:gd name="connsiteY0" fmla="*/ 286115 h 963930"/>
                <a:gd name="connsiteX1" fmla="*/ 1162362 w 1672472"/>
                <a:gd name="connsiteY1" fmla="*/ 963930 h 963930"/>
                <a:gd name="connsiteX2" fmla="*/ 1122915 w 1672472"/>
                <a:gd name="connsiteY2" fmla="*/ 963930 h 963930"/>
                <a:gd name="connsiteX3" fmla="*/ 1072709 w 1672472"/>
                <a:gd name="connsiteY3" fmla="*/ 936679 h 963930"/>
                <a:gd name="connsiteX4" fmla="*/ 841357 w 1672472"/>
                <a:gd name="connsiteY4" fmla="*/ 889971 h 963930"/>
                <a:gd name="connsiteX5" fmla="*/ 610005 w 1672472"/>
                <a:gd name="connsiteY5" fmla="*/ 936679 h 963930"/>
                <a:gd name="connsiteX6" fmla="*/ 559798 w 1672472"/>
                <a:gd name="connsiteY6" fmla="*/ 963930 h 963930"/>
                <a:gd name="connsiteX7" fmla="*/ 510110 w 1672472"/>
                <a:gd name="connsiteY7" fmla="*/ 963930 h 963930"/>
                <a:gd name="connsiteX8" fmla="*/ 0 w 1672472"/>
                <a:gd name="connsiteY8" fmla="*/ 286115 h 963930"/>
                <a:gd name="connsiteX9" fmla="*/ 69361 w 1672472"/>
                <a:gd name="connsiteY9" fmla="*/ 234248 h 963930"/>
                <a:gd name="connsiteX10" fmla="*/ 836236 w 1672472"/>
                <a:gd name="connsiteY10" fmla="*/ 0 h 963930"/>
                <a:gd name="connsiteX11" fmla="*/ 1603111 w 1672472"/>
                <a:gd name="connsiteY11" fmla="*/ 234248 h 963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72472" h="963930">
                  <a:moveTo>
                    <a:pt x="1672472" y="286115"/>
                  </a:moveTo>
                  <a:lnTo>
                    <a:pt x="1162362" y="963930"/>
                  </a:lnTo>
                  <a:lnTo>
                    <a:pt x="1122915" y="963930"/>
                  </a:lnTo>
                  <a:lnTo>
                    <a:pt x="1072709" y="936679"/>
                  </a:lnTo>
                  <a:cubicBezTo>
                    <a:pt x="1001600" y="906603"/>
                    <a:pt x="923421" y="889971"/>
                    <a:pt x="841357" y="889971"/>
                  </a:cubicBezTo>
                  <a:cubicBezTo>
                    <a:pt x="759293" y="889971"/>
                    <a:pt x="681113" y="906603"/>
                    <a:pt x="610005" y="936679"/>
                  </a:cubicBezTo>
                  <a:lnTo>
                    <a:pt x="559798" y="963930"/>
                  </a:lnTo>
                  <a:lnTo>
                    <a:pt x="510110" y="963930"/>
                  </a:lnTo>
                  <a:lnTo>
                    <a:pt x="0" y="286115"/>
                  </a:lnTo>
                  <a:lnTo>
                    <a:pt x="69361" y="234248"/>
                  </a:lnTo>
                  <a:cubicBezTo>
                    <a:pt x="288270" y="86356"/>
                    <a:pt x="552168" y="0"/>
                    <a:pt x="836236" y="0"/>
                  </a:cubicBezTo>
                  <a:cubicBezTo>
                    <a:pt x="1120304" y="0"/>
                    <a:pt x="1384202" y="86356"/>
                    <a:pt x="1603111" y="234248"/>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F1D2B070-0C25-4D1F-8AAA-715FA9494A9C}"/>
                </a:ext>
              </a:extLst>
            </p:cNvPr>
            <p:cNvSpPr txBox="1"/>
            <p:nvPr/>
          </p:nvSpPr>
          <p:spPr>
            <a:xfrm>
              <a:off x="5796471" y="2540168"/>
              <a:ext cx="1105787" cy="1015662"/>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01</a:t>
              </a:r>
            </a:p>
            <a:p>
              <a:pPr algn="ctr"/>
              <a:r>
                <a:rPr lang="en-US" sz="1000" b="1" dirty="0">
                  <a:solidFill>
                    <a:schemeClr val="bg1"/>
                  </a:solidFill>
                </a:rPr>
                <a:t>OPTION</a:t>
              </a:r>
            </a:p>
          </p:txBody>
        </p:sp>
      </p:grpSp>
      <p:sp>
        <p:nvSpPr>
          <p:cNvPr id="9" name="Freeform: Shape 8">
            <a:extLst>
              <a:ext uri="{FF2B5EF4-FFF2-40B4-BE49-F238E27FC236}">
                <a16:creationId xmlns:a16="http://schemas.microsoft.com/office/drawing/2014/main" id="{C943ED9D-6013-4245-8F7C-2A005BEB81AF}"/>
              </a:ext>
            </a:extLst>
          </p:cNvPr>
          <p:cNvSpPr>
            <a:spLocks noChangeAspect="1"/>
          </p:cNvSpPr>
          <p:nvPr/>
        </p:nvSpPr>
        <p:spPr>
          <a:xfrm>
            <a:off x="965776" y="1676399"/>
            <a:ext cx="1638060" cy="1828800"/>
          </a:xfrm>
          <a:custGeom>
            <a:avLst/>
            <a:gdLst>
              <a:gd name="connsiteX0" fmla="*/ 1085485 w 2457085"/>
              <a:gd name="connsiteY0" fmla="*/ 0 h 2743200"/>
              <a:gd name="connsiteX1" fmla="*/ 2457085 w 2457085"/>
              <a:gd name="connsiteY1" fmla="*/ 1371600 h 2743200"/>
              <a:gd name="connsiteX2" fmla="*/ 1085485 w 2457085"/>
              <a:gd name="connsiteY2" fmla="*/ 2743200 h 2743200"/>
              <a:gd name="connsiteX3" fmla="*/ 27092 w 2457085"/>
              <a:gd name="connsiteY3" fmla="*/ 2244065 h 2743200"/>
              <a:gd name="connsiteX4" fmla="*/ 0 w 2457085"/>
              <a:gd name="connsiteY4" fmla="*/ 2207836 h 2743200"/>
              <a:gd name="connsiteX5" fmla="*/ 677815 w 2457085"/>
              <a:gd name="connsiteY5" fmla="*/ 1697726 h 2743200"/>
              <a:gd name="connsiteX6" fmla="*/ 677815 w 2457085"/>
              <a:gd name="connsiteY6" fmla="*/ 1648038 h 2743200"/>
              <a:gd name="connsiteX7" fmla="*/ 650564 w 2457085"/>
              <a:gd name="connsiteY7" fmla="*/ 1597831 h 2743200"/>
              <a:gd name="connsiteX8" fmla="*/ 603856 w 2457085"/>
              <a:gd name="connsiteY8" fmla="*/ 1366479 h 2743200"/>
              <a:gd name="connsiteX9" fmla="*/ 650564 w 2457085"/>
              <a:gd name="connsiteY9" fmla="*/ 1135127 h 2743200"/>
              <a:gd name="connsiteX10" fmla="*/ 677815 w 2457085"/>
              <a:gd name="connsiteY10" fmla="*/ 1084921 h 2743200"/>
              <a:gd name="connsiteX11" fmla="*/ 677815 w 2457085"/>
              <a:gd name="connsiteY11" fmla="*/ 1045474 h 2743200"/>
              <a:gd name="connsiteX12" fmla="*/ 0 w 2457085"/>
              <a:gd name="connsiteY12" fmla="*/ 535364 h 2743200"/>
              <a:gd name="connsiteX13" fmla="*/ 27092 w 2457085"/>
              <a:gd name="connsiteY13" fmla="*/ 499135 h 2743200"/>
              <a:gd name="connsiteX14" fmla="*/ 1085485 w 2457085"/>
              <a:gd name="connsiteY14"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57085" h="2743200">
                <a:moveTo>
                  <a:pt x="1085485" y="0"/>
                </a:moveTo>
                <a:cubicBezTo>
                  <a:pt x="1842999" y="0"/>
                  <a:pt x="2457085" y="614086"/>
                  <a:pt x="2457085" y="1371600"/>
                </a:cubicBezTo>
                <a:cubicBezTo>
                  <a:pt x="2457085" y="2129114"/>
                  <a:pt x="1842999" y="2743200"/>
                  <a:pt x="1085485" y="2743200"/>
                </a:cubicBezTo>
                <a:cubicBezTo>
                  <a:pt x="659384" y="2743200"/>
                  <a:pt x="278664" y="2548900"/>
                  <a:pt x="27092" y="2244065"/>
                </a:cubicBezTo>
                <a:lnTo>
                  <a:pt x="0" y="2207836"/>
                </a:lnTo>
                <a:lnTo>
                  <a:pt x="677815" y="1697726"/>
                </a:lnTo>
                <a:lnTo>
                  <a:pt x="677815" y="1648038"/>
                </a:lnTo>
                <a:lnTo>
                  <a:pt x="650564" y="1597831"/>
                </a:lnTo>
                <a:cubicBezTo>
                  <a:pt x="620488" y="1526723"/>
                  <a:pt x="603856" y="1448543"/>
                  <a:pt x="603856" y="1366479"/>
                </a:cubicBezTo>
                <a:cubicBezTo>
                  <a:pt x="603856" y="1284415"/>
                  <a:pt x="620488" y="1206236"/>
                  <a:pt x="650564" y="1135127"/>
                </a:cubicBezTo>
                <a:lnTo>
                  <a:pt x="677815" y="1084921"/>
                </a:lnTo>
                <a:lnTo>
                  <a:pt x="677815" y="1045474"/>
                </a:lnTo>
                <a:lnTo>
                  <a:pt x="0" y="535364"/>
                </a:lnTo>
                <a:lnTo>
                  <a:pt x="27092" y="499135"/>
                </a:lnTo>
                <a:cubicBezTo>
                  <a:pt x="278664" y="194301"/>
                  <a:pt x="659384" y="0"/>
                  <a:pt x="1085485"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1104BE2-5990-4C3E-9A8C-EBED1B2169BA}"/>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1" name="Oval 20">
            <a:extLst>
              <a:ext uri="{FF2B5EF4-FFF2-40B4-BE49-F238E27FC236}">
                <a16:creationId xmlns:a16="http://schemas.microsoft.com/office/drawing/2014/main" id="{792F9125-6A52-4BE3-B336-7D3336B27A16}"/>
              </a:ext>
            </a:extLst>
          </p:cNvPr>
          <p:cNvSpPr>
            <a:spLocks noChangeAspect="1"/>
          </p:cNvSpPr>
          <p:nvPr/>
        </p:nvSpPr>
        <p:spPr>
          <a:xfrm>
            <a:off x="1318898" y="2229464"/>
            <a:ext cx="731520" cy="731520"/>
          </a:xfrm>
          <a:prstGeom prst="ellipse">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A37FEBAB-50C0-4E15-86D1-E04FE5154CD7}"/>
              </a:ext>
            </a:extLst>
          </p:cNvPr>
          <p:cNvGrpSpPr/>
          <p:nvPr/>
        </p:nvGrpSpPr>
        <p:grpSpPr>
          <a:xfrm>
            <a:off x="6208555" y="2030440"/>
            <a:ext cx="737193" cy="1114981"/>
            <a:chOff x="5796471" y="2211764"/>
            <a:chExt cx="1105787" cy="1672472"/>
          </a:xfrm>
        </p:grpSpPr>
        <p:sp>
          <p:nvSpPr>
            <p:cNvPr id="24" name="Freeform: Shape 23">
              <a:extLst>
                <a:ext uri="{FF2B5EF4-FFF2-40B4-BE49-F238E27FC236}">
                  <a16:creationId xmlns:a16="http://schemas.microsoft.com/office/drawing/2014/main" id="{DE855CCE-C039-44B5-9D11-0B471E510559}"/>
                </a:ext>
              </a:extLst>
            </p:cNvPr>
            <p:cNvSpPr>
              <a:spLocks noChangeAspect="1"/>
            </p:cNvSpPr>
            <p:nvPr/>
          </p:nvSpPr>
          <p:spPr>
            <a:xfrm rot="16200000">
              <a:off x="5513129" y="2566035"/>
              <a:ext cx="1672472" cy="963930"/>
            </a:xfrm>
            <a:custGeom>
              <a:avLst/>
              <a:gdLst>
                <a:gd name="connsiteX0" fmla="*/ 1672472 w 1672472"/>
                <a:gd name="connsiteY0" fmla="*/ 286115 h 963930"/>
                <a:gd name="connsiteX1" fmla="*/ 1162362 w 1672472"/>
                <a:gd name="connsiteY1" fmla="*/ 963930 h 963930"/>
                <a:gd name="connsiteX2" fmla="*/ 1122915 w 1672472"/>
                <a:gd name="connsiteY2" fmla="*/ 963930 h 963930"/>
                <a:gd name="connsiteX3" fmla="*/ 1072709 w 1672472"/>
                <a:gd name="connsiteY3" fmla="*/ 936679 h 963930"/>
                <a:gd name="connsiteX4" fmla="*/ 841357 w 1672472"/>
                <a:gd name="connsiteY4" fmla="*/ 889971 h 963930"/>
                <a:gd name="connsiteX5" fmla="*/ 610005 w 1672472"/>
                <a:gd name="connsiteY5" fmla="*/ 936679 h 963930"/>
                <a:gd name="connsiteX6" fmla="*/ 559798 w 1672472"/>
                <a:gd name="connsiteY6" fmla="*/ 963930 h 963930"/>
                <a:gd name="connsiteX7" fmla="*/ 510110 w 1672472"/>
                <a:gd name="connsiteY7" fmla="*/ 963930 h 963930"/>
                <a:gd name="connsiteX8" fmla="*/ 0 w 1672472"/>
                <a:gd name="connsiteY8" fmla="*/ 286115 h 963930"/>
                <a:gd name="connsiteX9" fmla="*/ 69361 w 1672472"/>
                <a:gd name="connsiteY9" fmla="*/ 234248 h 963930"/>
                <a:gd name="connsiteX10" fmla="*/ 836236 w 1672472"/>
                <a:gd name="connsiteY10" fmla="*/ 0 h 963930"/>
                <a:gd name="connsiteX11" fmla="*/ 1603111 w 1672472"/>
                <a:gd name="connsiteY11" fmla="*/ 234248 h 963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72472" h="963930">
                  <a:moveTo>
                    <a:pt x="1672472" y="286115"/>
                  </a:moveTo>
                  <a:lnTo>
                    <a:pt x="1162362" y="963930"/>
                  </a:lnTo>
                  <a:lnTo>
                    <a:pt x="1122915" y="963930"/>
                  </a:lnTo>
                  <a:lnTo>
                    <a:pt x="1072709" y="936679"/>
                  </a:lnTo>
                  <a:cubicBezTo>
                    <a:pt x="1001600" y="906603"/>
                    <a:pt x="923421" y="889971"/>
                    <a:pt x="841357" y="889971"/>
                  </a:cubicBezTo>
                  <a:cubicBezTo>
                    <a:pt x="759293" y="889971"/>
                    <a:pt x="681113" y="906603"/>
                    <a:pt x="610005" y="936679"/>
                  </a:cubicBezTo>
                  <a:lnTo>
                    <a:pt x="559798" y="963930"/>
                  </a:lnTo>
                  <a:lnTo>
                    <a:pt x="510110" y="963930"/>
                  </a:lnTo>
                  <a:lnTo>
                    <a:pt x="0" y="286115"/>
                  </a:lnTo>
                  <a:lnTo>
                    <a:pt x="69361" y="234248"/>
                  </a:lnTo>
                  <a:cubicBezTo>
                    <a:pt x="288270" y="86356"/>
                    <a:pt x="552168" y="0"/>
                    <a:pt x="836236" y="0"/>
                  </a:cubicBezTo>
                  <a:cubicBezTo>
                    <a:pt x="1120304" y="0"/>
                    <a:pt x="1384202" y="86356"/>
                    <a:pt x="1603111" y="234248"/>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46FA7A71-F427-40A2-B82B-D0EA16B7B29B}"/>
                </a:ext>
              </a:extLst>
            </p:cNvPr>
            <p:cNvSpPr txBox="1"/>
            <p:nvPr/>
          </p:nvSpPr>
          <p:spPr>
            <a:xfrm>
              <a:off x="5796471" y="2540168"/>
              <a:ext cx="1105787" cy="1015662"/>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02</a:t>
              </a:r>
            </a:p>
            <a:p>
              <a:pPr algn="ctr"/>
              <a:r>
                <a:rPr lang="en-US" sz="1000" b="1" dirty="0">
                  <a:solidFill>
                    <a:schemeClr val="bg1"/>
                  </a:solidFill>
                </a:rPr>
                <a:t>OPTION</a:t>
              </a:r>
            </a:p>
          </p:txBody>
        </p:sp>
      </p:grpSp>
      <p:sp>
        <p:nvSpPr>
          <p:cNvPr id="26" name="Freeform: Shape 25">
            <a:extLst>
              <a:ext uri="{FF2B5EF4-FFF2-40B4-BE49-F238E27FC236}">
                <a16:creationId xmlns:a16="http://schemas.microsoft.com/office/drawing/2014/main" id="{0CBD180B-4AC1-4237-8BCA-58A810ECF9D2}"/>
              </a:ext>
            </a:extLst>
          </p:cNvPr>
          <p:cNvSpPr>
            <a:spLocks noChangeAspect="1"/>
          </p:cNvSpPr>
          <p:nvPr/>
        </p:nvSpPr>
        <p:spPr>
          <a:xfrm>
            <a:off x="6446585" y="1673531"/>
            <a:ext cx="1638060" cy="1828800"/>
          </a:xfrm>
          <a:custGeom>
            <a:avLst/>
            <a:gdLst>
              <a:gd name="connsiteX0" fmla="*/ 1085485 w 2457085"/>
              <a:gd name="connsiteY0" fmla="*/ 0 h 2743200"/>
              <a:gd name="connsiteX1" fmla="*/ 2457085 w 2457085"/>
              <a:gd name="connsiteY1" fmla="*/ 1371600 h 2743200"/>
              <a:gd name="connsiteX2" fmla="*/ 1085485 w 2457085"/>
              <a:gd name="connsiteY2" fmla="*/ 2743200 h 2743200"/>
              <a:gd name="connsiteX3" fmla="*/ 27092 w 2457085"/>
              <a:gd name="connsiteY3" fmla="*/ 2244065 h 2743200"/>
              <a:gd name="connsiteX4" fmla="*/ 0 w 2457085"/>
              <a:gd name="connsiteY4" fmla="*/ 2207836 h 2743200"/>
              <a:gd name="connsiteX5" fmla="*/ 677815 w 2457085"/>
              <a:gd name="connsiteY5" fmla="*/ 1697726 h 2743200"/>
              <a:gd name="connsiteX6" fmla="*/ 677815 w 2457085"/>
              <a:gd name="connsiteY6" fmla="*/ 1648038 h 2743200"/>
              <a:gd name="connsiteX7" fmla="*/ 650564 w 2457085"/>
              <a:gd name="connsiteY7" fmla="*/ 1597831 h 2743200"/>
              <a:gd name="connsiteX8" fmla="*/ 603856 w 2457085"/>
              <a:gd name="connsiteY8" fmla="*/ 1366479 h 2743200"/>
              <a:gd name="connsiteX9" fmla="*/ 650564 w 2457085"/>
              <a:gd name="connsiteY9" fmla="*/ 1135127 h 2743200"/>
              <a:gd name="connsiteX10" fmla="*/ 677815 w 2457085"/>
              <a:gd name="connsiteY10" fmla="*/ 1084921 h 2743200"/>
              <a:gd name="connsiteX11" fmla="*/ 677815 w 2457085"/>
              <a:gd name="connsiteY11" fmla="*/ 1045474 h 2743200"/>
              <a:gd name="connsiteX12" fmla="*/ 0 w 2457085"/>
              <a:gd name="connsiteY12" fmla="*/ 535364 h 2743200"/>
              <a:gd name="connsiteX13" fmla="*/ 27092 w 2457085"/>
              <a:gd name="connsiteY13" fmla="*/ 499135 h 2743200"/>
              <a:gd name="connsiteX14" fmla="*/ 1085485 w 2457085"/>
              <a:gd name="connsiteY14"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57085" h="2743200">
                <a:moveTo>
                  <a:pt x="1085485" y="0"/>
                </a:moveTo>
                <a:cubicBezTo>
                  <a:pt x="1842999" y="0"/>
                  <a:pt x="2457085" y="614086"/>
                  <a:pt x="2457085" y="1371600"/>
                </a:cubicBezTo>
                <a:cubicBezTo>
                  <a:pt x="2457085" y="2129114"/>
                  <a:pt x="1842999" y="2743200"/>
                  <a:pt x="1085485" y="2743200"/>
                </a:cubicBezTo>
                <a:cubicBezTo>
                  <a:pt x="659384" y="2743200"/>
                  <a:pt x="278664" y="2548900"/>
                  <a:pt x="27092" y="2244065"/>
                </a:cubicBezTo>
                <a:lnTo>
                  <a:pt x="0" y="2207836"/>
                </a:lnTo>
                <a:lnTo>
                  <a:pt x="677815" y="1697726"/>
                </a:lnTo>
                <a:lnTo>
                  <a:pt x="677815" y="1648038"/>
                </a:lnTo>
                <a:lnTo>
                  <a:pt x="650564" y="1597831"/>
                </a:lnTo>
                <a:cubicBezTo>
                  <a:pt x="620488" y="1526723"/>
                  <a:pt x="603856" y="1448543"/>
                  <a:pt x="603856" y="1366479"/>
                </a:cubicBezTo>
                <a:cubicBezTo>
                  <a:pt x="603856" y="1284415"/>
                  <a:pt x="620488" y="1206236"/>
                  <a:pt x="650564" y="1135127"/>
                </a:cubicBezTo>
                <a:lnTo>
                  <a:pt x="677815" y="1084921"/>
                </a:lnTo>
                <a:lnTo>
                  <a:pt x="677815" y="1045474"/>
                </a:lnTo>
                <a:lnTo>
                  <a:pt x="0" y="535364"/>
                </a:lnTo>
                <a:lnTo>
                  <a:pt x="27092" y="499135"/>
                </a:lnTo>
                <a:cubicBezTo>
                  <a:pt x="278664" y="194301"/>
                  <a:pt x="659384" y="0"/>
                  <a:pt x="1085485"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9C7D7628-A461-4FCF-B758-A10AD2461C49}"/>
              </a:ext>
            </a:extLst>
          </p:cNvPr>
          <p:cNvSpPr>
            <a:spLocks noChangeAspect="1"/>
          </p:cNvSpPr>
          <p:nvPr/>
        </p:nvSpPr>
        <p:spPr>
          <a:xfrm>
            <a:off x="6799707" y="2226596"/>
            <a:ext cx="731520" cy="731520"/>
          </a:xfrm>
          <a:prstGeom prst="ellipse">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C352F22F-5363-43EC-85F6-96CCCF7A8783}"/>
              </a:ext>
            </a:extLst>
          </p:cNvPr>
          <p:cNvSpPr txBox="1"/>
          <p:nvPr/>
        </p:nvSpPr>
        <p:spPr>
          <a:xfrm>
            <a:off x="8275390" y="1733850"/>
            <a:ext cx="3256051" cy="1708160"/>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 70%</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29" name="Group 28">
            <a:extLst>
              <a:ext uri="{FF2B5EF4-FFF2-40B4-BE49-F238E27FC236}">
                <a16:creationId xmlns:a16="http://schemas.microsoft.com/office/drawing/2014/main" id="{3AFB4EDB-F2DD-47EE-BB65-8346B13F2953}"/>
              </a:ext>
            </a:extLst>
          </p:cNvPr>
          <p:cNvGrpSpPr/>
          <p:nvPr/>
        </p:nvGrpSpPr>
        <p:grpSpPr>
          <a:xfrm>
            <a:off x="727746" y="4579538"/>
            <a:ext cx="737193" cy="1114981"/>
            <a:chOff x="5796471" y="2211764"/>
            <a:chExt cx="1105787" cy="1672472"/>
          </a:xfrm>
        </p:grpSpPr>
        <p:sp>
          <p:nvSpPr>
            <p:cNvPr id="30" name="Freeform: Shape 29">
              <a:extLst>
                <a:ext uri="{FF2B5EF4-FFF2-40B4-BE49-F238E27FC236}">
                  <a16:creationId xmlns:a16="http://schemas.microsoft.com/office/drawing/2014/main" id="{8FEA44F9-EF82-4454-95C5-A4F15CBCE2BC}"/>
                </a:ext>
              </a:extLst>
            </p:cNvPr>
            <p:cNvSpPr>
              <a:spLocks noChangeAspect="1"/>
            </p:cNvSpPr>
            <p:nvPr/>
          </p:nvSpPr>
          <p:spPr>
            <a:xfrm rot="16200000">
              <a:off x="5513129" y="2566035"/>
              <a:ext cx="1672472" cy="963930"/>
            </a:xfrm>
            <a:custGeom>
              <a:avLst/>
              <a:gdLst>
                <a:gd name="connsiteX0" fmla="*/ 1672472 w 1672472"/>
                <a:gd name="connsiteY0" fmla="*/ 286115 h 963930"/>
                <a:gd name="connsiteX1" fmla="*/ 1162362 w 1672472"/>
                <a:gd name="connsiteY1" fmla="*/ 963930 h 963930"/>
                <a:gd name="connsiteX2" fmla="*/ 1122915 w 1672472"/>
                <a:gd name="connsiteY2" fmla="*/ 963930 h 963930"/>
                <a:gd name="connsiteX3" fmla="*/ 1072709 w 1672472"/>
                <a:gd name="connsiteY3" fmla="*/ 936679 h 963930"/>
                <a:gd name="connsiteX4" fmla="*/ 841357 w 1672472"/>
                <a:gd name="connsiteY4" fmla="*/ 889971 h 963930"/>
                <a:gd name="connsiteX5" fmla="*/ 610005 w 1672472"/>
                <a:gd name="connsiteY5" fmla="*/ 936679 h 963930"/>
                <a:gd name="connsiteX6" fmla="*/ 559798 w 1672472"/>
                <a:gd name="connsiteY6" fmla="*/ 963930 h 963930"/>
                <a:gd name="connsiteX7" fmla="*/ 510110 w 1672472"/>
                <a:gd name="connsiteY7" fmla="*/ 963930 h 963930"/>
                <a:gd name="connsiteX8" fmla="*/ 0 w 1672472"/>
                <a:gd name="connsiteY8" fmla="*/ 286115 h 963930"/>
                <a:gd name="connsiteX9" fmla="*/ 69361 w 1672472"/>
                <a:gd name="connsiteY9" fmla="*/ 234248 h 963930"/>
                <a:gd name="connsiteX10" fmla="*/ 836236 w 1672472"/>
                <a:gd name="connsiteY10" fmla="*/ 0 h 963930"/>
                <a:gd name="connsiteX11" fmla="*/ 1603111 w 1672472"/>
                <a:gd name="connsiteY11" fmla="*/ 234248 h 963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72472" h="963930">
                  <a:moveTo>
                    <a:pt x="1672472" y="286115"/>
                  </a:moveTo>
                  <a:lnTo>
                    <a:pt x="1162362" y="963930"/>
                  </a:lnTo>
                  <a:lnTo>
                    <a:pt x="1122915" y="963930"/>
                  </a:lnTo>
                  <a:lnTo>
                    <a:pt x="1072709" y="936679"/>
                  </a:lnTo>
                  <a:cubicBezTo>
                    <a:pt x="1001600" y="906603"/>
                    <a:pt x="923421" y="889971"/>
                    <a:pt x="841357" y="889971"/>
                  </a:cubicBezTo>
                  <a:cubicBezTo>
                    <a:pt x="759293" y="889971"/>
                    <a:pt x="681113" y="906603"/>
                    <a:pt x="610005" y="936679"/>
                  </a:cubicBezTo>
                  <a:lnTo>
                    <a:pt x="559798" y="963930"/>
                  </a:lnTo>
                  <a:lnTo>
                    <a:pt x="510110" y="963930"/>
                  </a:lnTo>
                  <a:lnTo>
                    <a:pt x="0" y="286115"/>
                  </a:lnTo>
                  <a:lnTo>
                    <a:pt x="69361" y="234248"/>
                  </a:lnTo>
                  <a:cubicBezTo>
                    <a:pt x="288270" y="86356"/>
                    <a:pt x="552168" y="0"/>
                    <a:pt x="836236" y="0"/>
                  </a:cubicBezTo>
                  <a:cubicBezTo>
                    <a:pt x="1120304" y="0"/>
                    <a:pt x="1384202" y="86356"/>
                    <a:pt x="1603111" y="234248"/>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0BAB1E99-362C-4B26-A708-E39470BE2D54}"/>
                </a:ext>
              </a:extLst>
            </p:cNvPr>
            <p:cNvSpPr txBox="1"/>
            <p:nvPr/>
          </p:nvSpPr>
          <p:spPr>
            <a:xfrm>
              <a:off x="5796471" y="2540168"/>
              <a:ext cx="1105787" cy="1015662"/>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03</a:t>
              </a:r>
            </a:p>
            <a:p>
              <a:pPr algn="ctr"/>
              <a:r>
                <a:rPr lang="en-US" sz="1000" b="1" dirty="0">
                  <a:solidFill>
                    <a:schemeClr val="bg1"/>
                  </a:solidFill>
                </a:rPr>
                <a:t>OPTION</a:t>
              </a:r>
            </a:p>
          </p:txBody>
        </p:sp>
      </p:grpSp>
      <p:sp>
        <p:nvSpPr>
          <p:cNvPr id="32" name="Freeform: Shape 31">
            <a:extLst>
              <a:ext uri="{FF2B5EF4-FFF2-40B4-BE49-F238E27FC236}">
                <a16:creationId xmlns:a16="http://schemas.microsoft.com/office/drawing/2014/main" id="{B40CB154-1AF0-45DA-9E3D-1D0988DD65D5}"/>
              </a:ext>
            </a:extLst>
          </p:cNvPr>
          <p:cNvSpPr>
            <a:spLocks noChangeAspect="1"/>
          </p:cNvSpPr>
          <p:nvPr/>
        </p:nvSpPr>
        <p:spPr>
          <a:xfrm>
            <a:off x="965776" y="4222629"/>
            <a:ext cx="1638060" cy="1828800"/>
          </a:xfrm>
          <a:custGeom>
            <a:avLst/>
            <a:gdLst>
              <a:gd name="connsiteX0" fmla="*/ 1085485 w 2457085"/>
              <a:gd name="connsiteY0" fmla="*/ 0 h 2743200"/>
              <a:gd name="connsiteX1" fmla="*/ 2457085 w 2457085"/>
              <a:gd name="connsiteY1" fmla="*/ 1371600 h 2743200"/>
              <a:gd name="connsiteX2" fmla="*/ 1085485 w 2457085"/>
              <a:gd name="connsiteY2" fmla="*/ 2743200 h 2743200"/>
              <a:gd name="connsiteX3" fmla="*/ 27092 w 2457085"/>
              <a:gd name="connsiteY3" fmla="*/ 2244065 h 2743200"/>
              <a:gd name="connsiteX4" fmla="*/ 0 w 2457085"/>
              <a:gd name="connsiteY4" fmla="*/ 2207836 h 2743200"/>
              <a:gd name="connsiteX5" fmla="*/ 677815 w 2457085"/>
              <a:gd name="connsiteY5" fmla="*/ 1697726 h 2743200"/>
              <a:gd name="connsiteX6" fmla="*/ 677815 w 2457085"/>
              <a:gd name="connsiteY6" fmla="*/ 1648038 h 2743200"/>
              <a:gd name="connsiteX7" fmla="*/ 650564 w 2457085"/>
              <a:gd name="connsiteY7" fmla="*/ 1597831 h 2743200"/>
              <a:gd name="connsiteX8" fmla="*/ 603856 w 2457085"/>
              <a:gd name="connsiteY8" fmla="*/ 1366479 h 2743200"/>
              <a:gd name="connsiteX9" fmla="*/ 650564 w 2457085"/>
              <a:gd name="connsiteY9" fmla="*/ 1135127 h 2743200"/>
              <a:gd name="connsiteX10" fmla="*/ 677815 w 2457085"/>
              <a:gd name="connsiteY10" fmla="*/ 1084921 h 2743200"/>
              <a:gd name="connsiteX11" fmla="*/ 677815 w 2457085"/>
              <a:gd name="connsiteY11" fmla="*/ 1045474 h 2743200"/>
              <a:gd name="connsiteX12" fmla="*/ 0 w 2457085"/>
              <a:gd name="connsiteY12" fmla="*/ 535364 h 2743200"/>
              <a:gd name="connsiteX13" fmla="*/ 27092 w 2457085"/>
              <a:gd name="connsiteY13" fmla="*/ 499135 h 2743200"/>
              <a:gd name="connsiteX14" fmla="*/ 1085485 w 2457085"/>
              <a:gd name="connsiteY14"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57085" h="2743200">
                <a:moveTo>
                  <a:pt x="1085485" y="0"/>
                </a:moveTo>
                <a:cubicBezTo>
                  <a:pt x="1842999" y="0"/>
                  <a:pt x="2457085" y="614086"/>
                  <a:pt x="2457085" y="1371600"/>
                </a:cubicBezTo>
                <a:cubicBezTo>
                  <a:pt x="2457085" y="2129114"/>
                  <a:pt x="1842999" y="2743200"/>
                  <a:pt x="1085485" y="2743200"/>
                </a:cubicBezTo>
                <a:cubicBezTo>
                  <a:pt x="659384" y="2743200"/>
                  <a:pt x="278664" y="2548900"/>
                  <a:pt x="27092" y="2244065"/>
                </a:cubicBezTo>
                <a:lnTo>
                  <a:pt x="0" y="2207836"/>
                </a:lnTo>
                <a:lnTo>
                  <a:pt x="677815" y="1697726"/>
                </a:lnTo>
                <a:lnTo>
                  <a:pt x="677815" y="1648038"/>
                </a:lnTo>
                <a:lnTo>
                  <a:pt x="650564" y="1597831"/>
                </a:lnTo>
                <a:cubicBezTo>
                  <a:pt x="620488" y="1526723"/>
                  <a:pt x="603856" y="1448543"/>
                  <a:pt x="603856" y="1366479"/>
                </a:cubicBezTo>
                <a:cubicBezTo>
                  <a:pt x="603856" y="1284415"/>
                  <a:pt x="620488" y="1206236"/>
                  <a:pt x="650564" y="1135127"/>
                </a:cubicBezTo>
                <a:lnTo>
                  <a:pt x="677815" y="1084921"/>
                </a:lnTo>
                <a:lnTo>
                  <a:pt x="677815" y="1045474"/>
                </a:lnTo>
                <a:lnTo>
                  <a:pt x="0" y="535364"/>
                </a:lnTo>
                <a:lnTo>
                  <a:pt x="27092" y="499135"/>
                </a:lnTo>
                <a:cubicBezTo>
                  <a:pt x="278664" y="194301"/>
                  <a:pt x="659384" y="0"/>
                  <a:pt x="1085485"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A415F71F-BF83-4895-B189-F8615D0C0021}"/>
              </a:ext>
            </a:extLst>
          </p:cNvPr>
          <p:cNvSpPr>
            <a:spLocks noChangeAspect="1"/>
          </p:cNvSpPr>
          <p:nvPr/>
        </p:nvSpPr>
        <p:spPr>
          <a:xfrm>
            <a:off x="1318898" y="4775694"/>
            <a:ext cx="731520" cy="731520"/>
          </a:xfrm>
          <a:prstGeom prst="ellipse">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46E7B89-9CA3-496F-908A-7DAEAF08BF36}"/>
              </a:ext>
            </a:extLst>
          </p:cNvPr>
          <p:cNvSpPr txBox="1"/>
          <p:nvPr/>
        </p:nvSpPr>
        <p:spPr>
          <a:xfrm>
            <a:off x="2794581" y="4282948"/>
            <a:ext cx="3256051" cy="1708160"/>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70%</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5" name="Group 34">
            <a:extLst>
              <a:ext uri="{FF2B5EF4-FFF2-40B4-BE49-F238E27FC236}">
                <a16:creationId xmlns:a16="http://schemas.microsoft.com/office/drawing/2014/main" id="{233C1540-5A5C-4607-A849-C68DF0B105C6}"/>
              </a:ext>
            </a:extLst>
          </p:cNvPr>
          <p:cNvGrpSpPr/>
          <p:nvPr/>
        </p:nvGrpSpPr>
        <p:grpSpPr>
          <a:xfrm>
            <a:off x="6208555" y="4579538"/>
            <a:ext cx="737193" cy="1114981"/>
            <a:chOff x="5796471" y="2211764"/>
            <a:chExt cx="1105787" cy="1672472"/>
          </a:xfrm>
        </p:grpSpPr>
        <p:sp>
          <p:nvSpPr>
            <p:cNvPr id="36" name="Freeform: Shape 35">
              <a:extLst>
                <a:ext uri="{FF2B5EF4-FFF2-40B4-BE49-F238E27FC236}">
                  <a16:creationId xmlns:a16="http://schemas.microsoft.com/office/drawing/2014/main" id="{D279E868-33FC-4294-9DFA-BB982B7005DE}"/>
                </a:ext>
              </a:extLst>
            </p:cNvPr>
            <p:cNvSpPr>
              <a:spLocks noChangeAspect="1"/>
            </p:cNvSpPr>
            <p:nvPr/>
          </p:nvSpPr>
          <p:spPr>
            <a:xfrm rot="16200000">
              <a:off x="5513129" y="2566035"/>
              <a:ext cx="1672472" cy="963930"/>
            </a:xfrm>
            <a:custGeom>
              <a:avLst/>
              <a:gdLst>
                <a:gd name="connsiteX0" fmla="*/ 1672472 w 1672472"/>
                <a:gd name="connsiteY0" fmla="*/ 286115 h 963930"/>
                <a:gd name="connsiteX1" fmla="*/ 1162362 w 1672472"/>
                <a:gd name="connsiteY1" fmla="*/ 963930 h 963930"/>
                <a:gd name="connsiteX2" fmla="*/ 1122915 w 1672472"/>
                <a:gd name="connsiteY2" fmla="*/ 963930 h 963930"/>
                <a:gd name="connsiteX3" fmla="*/ 1072709 w 1672472"/>
                <a:gd name="connsiteY3" fmla="*/ 936679 h 963930"/>
                <a:gd name="connsiteX4" fmla="*/ 841357 w 1672472"/>
                <a:gd name="connsiteY4" fmla="*/ 889971 h 963930"/>
                <a:gd name="connsiteX5" fmla="*/ 610005 w 1672472"/>
                <a:gd name="connsiteY5" fmla="*/ 936679 h 963930"/>
                <a:gd name="connsiteX6" fmla="*/ 559798 w 1672472"/>
                <a:gd name="connsiteY6" fmla="*/ 963930 h 963930"/>
                <a:gd name="connsiteX7" fmla="*/ 510110 w 1672472"/>
                <a:gd name="connsiteY7" fmla="*/ 963930 h 963930"/>
                <a:gd name="connsiteX8" fmla="*/ 0 w 1672472"/>
                <a:gd name="connsiteY8" fmla="*/ 286115 h 963930"/>
                <a:gd name="connsiteX9" fmla="*/ 69361 w 1672472"/>
                <a:gd name="connsiteY9" fmla="*/ 234248 h 963930"/>
                <a:gd name="connsiteX10" fmla="*/ 836236 w 1672472"/>
                <a:gd name="connsiteY10" fmla="*/ 0 h 963930"/>
                <a:gd name="connsiteX11" fmla="*/ 1603111 w 1672472"/>
                <a:gd name="connsiteY11" fmla="*/ 234248 h 963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72472" h="963930">
                  <a:moveTo>
                    <a:pt x="1672472" y="286115"/>
                  </a:moveTo>
                  <a:lnTo>
                    <a:pt x="1162362" y="963930"/>
                  </a:lnTo>
                  <a:lnTo>
                    <a:pt x="1122915" y="963930"/>
                  </a:lnTo>
                  <a:lnTo>
                    <a:pt x="1072709" y="936679"/>
                  </a:lnTo>
                  <a:cubicBezTo>
                    <a:pt x="1001600" y="906603"/>
                    <a:pt x="923421" y="889971"/>
                    <a:pt x="841357" y="889971"/>
                  </a:cubicBezTo>
                  <a:cubicBezTo>
                    <a:pt x="759293" y="889971"/>
                    <a:pt x="681113" y="906603"/>
                    <a:pt x="610005" y="936679"/>
                  </a:cubicBezTo>
                  <a:lnTo>
                    <a:pt x="559798" y="963930"/>
                  </a:lnTo>
                  <a:lnTo>
                    <a:pt x="510110" y="963930"/>
                  </a:lnTo>
                  <a:lnTo>
                    <a:pt x="0" y="286115"/>
                  </a:lnTo>
                  <a:lnTo>
                    <a:pt x="69361" y="234248"/>
                  </a:lnTo>
                  <a:cubicBezTo>
                    <a:pt x="288270" y="86356"/>
                    <a:pt x="552168" y="0"/>
                    <a:pt x="836236" y="0"/>
                  </a:cubicBezTo>
                  <a:cubicBezTo>
                    <a:pt x="1120304" y="0"/>
                    <a:pt x="1384202" y="86356"/>
                    <a:pt x="1603111" y="234248"/>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C9ADCC71-4F1B-4511-A83D-6949318D12E0}"/>
                </a:ext>
              </a:extLst>
            </p:cNvPr>
            <p:cNvSpPr txBox="1"/>
            <p:nvPr/>
          </p:nvSpPr>
          <p:spPr>
            <a:xfrm>
              <a:off x="5796471" y="2540168"/>
              <a:ext cx="1105787" cy="1015662"/>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04</a:t>
              </a:r>
            </a:p>
            <a:p>
              <a:pPr algn="ctr"/>
              <a:r>
                <a:rPr lang="en-US" sz="1000" b="1" dirty="0">
                  <a:solidFill>
                    <a:schemeClr val="bg1"/>
                  </a:solidFill>
                </a:rPr>
                <a:t>OPTION</a:t>
              </a:r>
            </a:p>
          </p:txBody>
        </p:sp>
      </p:grpSp>
      <p:sp>
        <p:nvSpPr>
          <p:cNvPr id="38" name="Freeform: Shape 37">
            <a:extLst>
              <a:ext uri="{FF2B5EF4-FFF2-40B4-BE49-F238E27FC236}">
                <a16:creationId xmlns:a16="http://schemas.microsoft.com/office/drawing/2014/main" id="{BB244A40-E26A-4B84-8E50-57FC10B2A805}"/>
              </a:ext>
            </a:extLst>
          </p:cNvPr>
          <p:cNvSpPr>
            <a:spLocks noChangeAspect="1"/>
          </p:cNvSpPr>
          <p:nvPr/>
        </p:nvSpPr>
        <p:spPr>
          <a:xfrm>
            <a:off x="6446585" y="4222629"/>
            <a:ext cx="1638060" cy="1828800"/>
          </a:xfrm>
          <a:custGeom>
            <a:avLst/>
            <a:gdLst>
              <a:gd name="connsiteX0" fmla="*/ 1085485 w 2457085"/>
              <a:gd name="connsiteY0" fmla="*/ 0 h 2743200"/>
              <a:gd name="connsiteX1" fmla="*/ 2457085 w 2457085"/>
              <a:gd name="connsiteY1" fmla="*/ 1371600 h 2743200"/>
              <a:gd name="connsiteX2" fmla="*/ 1085485 w 2457085"/>
              <a:gd name="connsiteY2" fmla="*/ 2743200 h 2743200"/>
              <a:gd name="connsiteX3" fmla="*/ 27092 w 2457085"/>
              <a:gd name="connsiteY3" fmla="*/ 2244065 h 2743200"/>
              <a:gd name="connsiteX4" fmla="*/ 0 w 2457085"/>
              <a:gd name="connsiteY4" fmla="*/ 2207836 h 2743200"/>
              <a:gd name="connsiteX5" fmla="*/ 677815 w 2457085"/>
              <a:gd name="connsiteY5" fmla="*/ 1697726 h 2743200"/>
              <a:gd name="connsiteX6" fmla="*/ 677815 w 2457085"/>
              <a:gd name="connsiteY6" fmla="*/ 1648038 h 2743200"/>
              <a:gd name="connsiteX7" fmla="*/ 650564 w 2457085"/>
              <a:gd name="connsiteY7" fmla="*/ 1597831 h 2743200"/>
              <a:gd name="connsiteX8" fmla="*/ 603856 w 2457085"/>
              <a:gd name="connsiteY8" fmla="*/ 1366479 h 2743200"/>
              <a:gd name="connsiteX9" fmla="*/ 650564 w 2457085"/>
              <a:gd name="connsiteY9" fmla="*/ 1135127 h 2743200"/>
              <a:gd name="connsiteX10" fmla="*/ 677815 w 2457085"/>
              <a:gd name="connsiteY10" fmla="*/ 1084921 h 2743200"/>
              <a:gd name="connsiteX11" fmla="*/ 677815 w 2457085"/>
              <a:gd name="connsiteY11" fmla="*/ 1045474 h 2743200"/>
              <a:gd name="connsiteX12" fmla="*/ 0 w 2457085"/>
              <a:gd name="connsiteY12" fmla="*/ 535364 h 2743200"/>
              <a:gd name="connsiteX13" fmla="*/ 27092 w 2457085"/>
              <a:gd name="connsiteY13" fmla="*/ 499135 h 2743200"/>
              <a:gd name="connsiteX14" fmla="*/ 1085485 w 2457085"/>
              <a:gd name="connsiteY14"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57085" h="2743200">
                <a:moveTo>
                  <a:pt x="1085485" y="0"/>
                </a:moveTo>
                <a:cubicBezTo>
                  <a:pt x="1842999" y="0"/>
                  <a:pt x="2457085" y="614086"/>
                  <a:pt x="2457085" y="1371600"/>
                </a:cubicBezTo>
                <a:cubicBezTo>
                  <a:pt x="2457085" y="2129114"/>
                  <a:pt x="1842999" y="2743200"/>
                  <a:pt x="1085485" y="2743200"/>
                </a:cubicBezTo>
                <a:cubicBezTo>
                  <a:pt x="659384" y="2743200"/>
                  <a:pt x="278664" y="2548900"/>
                  <a:pt x="27092" y="2244065"/>
                </a:cubicBezTo>
                <a:lnTo>
                  <a:pt x="0" y="2207836"/>
                </a:lnTo>
                <a:lnTo>
                  <a:pt x="677815" y="1697726"/>
                </a:lnTo>
                <a:lnTo>
                  <a:pt x="677815" y="1648038"/>
                </a:lnTo>
                <a:lnTo>
                  <a:pt x="650564" y="1597831"/>
                </a:lnTo>
                <a:cubicBezTo>
                  <a:pt x="620488" y="1526723"/>
                  <a:pt x="603856" y="1448543"/>
                  <a:pt x="603856" y="1366479"/>
                </a:cubicBezTo>
                <a:cubicBezTo>
                  <a:pt x="603856" y="1284415"/>
                  <a:pt x="620488" y="1206236"/>
                  <a:pt x="650564" y="1135127"/>
                </a:cubicBezTo>
                <a:lnTo>
                  <a:pt x="677815" y="1084921"/>
                </a:lnTo>
                <a:lnTo>
                  <a:pt x="677815" y="1045474"/>
                </a:lnTo>
                <a:lnTo>
                  <a:pt x="0" y="535364"/>
                </a:lnTo>
                <a:lnTo>
                  <a:pt x="27092" y="499135"/>
                </a:lnTo>
                <a:cubicBezTo>
                  <a:pt x="278664" y="194301"/>
                  <a:pt x="659384" y="0"/>
                  <a:pt x="1085485"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9869D133-01C9-453D-8291-B0466032DD0B}"/>
              </a:ext>
            </a:extLst>
          </p:cNvPr>
          <p:cNvSpPr>
            <a:spLocks noChangeAspect="1"/>
          </p:cNvSpPr>
          <p:nvPr/>
        </p:nvSpPr>
        <p:spPr>
          <a:xfrm>
            <a:off x="6799707" y="4775694"/>
            <a:ext cx="731520" cy="731520"/>
          </a:xfrm>
          <a:prstGeom prst="ellipse">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ED2DBD3-A517-40C8-BBDA-AC1CD7E032DF}"/>
              </a:ext>
            </a:extLst>
          </p:cNvPr>
          <p:cNvSpPr txBox="1"/>
          <p:nvPr/>
        </p:nvSpPr>
        <p:spPr>
          <a:xfrm>
            <a:off x="8275390" y="4282948"/>
            <a:ext cx="3256051" cy="1708160"/>
          </a:xfrm>
          <a:prstGeom prst="rect">
            <a:avLst/>
          </a:prstGeom>
          <a:noFill/>
        </p:spPr>
        <p:txBody>
          <a:bodyPr wrap="square" rtlCol="0">
            <a:spAutoFit/>
          </a:bodyPr>
          <a:lstStyle/>
          <a:p>
            <a:r>
              <a:rPr lang="en-US" sz="1600" dirty="0">
                <a:solidFill>
                  <a:srgbClr val="7A7A7A"/>
                </a:solidFill>
                <a:latin typeface="Bernard MT Condensed" panose="02050806060905020404" pitchFamily="18" charset="0"/>
              </a:rPr>
              <a:t>LOREM IPSUM 70%</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391706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1000"/>
                                        <p:tgtEl>
                                          <p:spTgt spid="20"/>
                                        </p:tgtEl>
                                      </p:cBhvr>
                                    </p:animEffect>
                                  </p:childTnLst>
                                </p:cTn>
                              </p:par>
                            </p:childTnLst>
                          </p:cTn>
                        </p:par>
                        <p:par>
                          <p:cTn id="8" fill="hold">
                            <p:stCondLst>
                              <p:cond delay="1000"/>
                            </p:stCondLst>
                            <p:childTnLst>
                              <p:par>
                                <p:cTn id="9" presetID="21"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heel(1)">
                                      <p:cBhvr>
                                        <p:cTn id="11" dur="2000"/>
                                        <p:tgtEl>
                                          <p:spTgt spid="9"/>
                                        </p:tgtEl>
                                      </p:cBhvr>
                                    </p:animEffect>
                                  </p:childTnLst>
                                </p:cTn>
                              </p:par>
                              <p:par>
                                <p:cTn id="12" presetID="21" presetClass="entr" presetSubtype="1" fill="hold" grpId="0" nodeType="with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wheel(1)">
                                      <p:cBhvr>
                                        <p:cTn id="14" dur="2000"/>
                                        <p:tgtEl>
                                          <p:spTgt spid="21"/>
                                        </p:tgtEl>
                                      </p:cBhvr>
                                    </p:animEffect>
                                  </p:childTnLst>
                                </p:cTn>
                              </p:par>
                              <p:par>
                                <p:cTn id="15" presetID="22" presetClass="entr" presetSubtype="4" fill="hold" nodeType="withEffect">
                                  <p:stCondLst>
                                    <p:cond delay="110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3000"/>
                            </p:stCondLst>
                            <p:childTnLst>
                              <p:par>
                                <p:cTn id="19" presetID="42" presetClass="entr" presetSubtype="0"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fade">
                                      <p:cBhvr>
                                        <p:cTn id="21" dur="1000"/>
                                        <p:tgtEl>
                                          <p:spTgt spid="22"/>
                                        </p:tgtEl>
                                      </p:cBhvr>
                                    </p:animEffect>
                                    <p:anim calcmode="lin" valueType="num">
                                      <p:cBhvr>
                                        <p:cTn id="22" dur="1000" fill="hold"/>
                                        <p:tgtEl>
                                          <p:spTgt spid="22"/>
                                        </p:tgtEl>
                                        <p:attrNameLst>
                                          <p:attrName>ppt_x</p:attrName>
                                        </p:attrNameLst>
                                      </p:cBhvr>
                                      <p:tavLst>
                                        <p:tav tm="0">
                                          <p:val>
                                            <p:strVal val="#ppt_x"/>
                                          </p:val>
                                        </p:tav>
                                        <p:tav tm="100000">
                                          <p:val>
                                            <p:strVal val="#ppt_x"/>
                                          </p:val>
                                        </p:tav>
                                      </p:tavLst>
                                    </p:anim>
                                    <p:anim calcmode="lin" valueType="num">
                                      <p:cBhvr>
                                        <p:cTn id="23" dur="1000" fill="hold"/>
                                        <p:tgtEl>
                                          <p:spTgt spid="22"/>
                                        </p:tgtEl>
                                        <p:attrNameLst>
                                          <p:attrName>ppt_y</p:attrName>
                                        </p:attrNameLst>
                                      </p:cBhvr>
                                      <p:tavLst>
                                        <p:tav tm="0">
                                          <p:val>
                                            <p:strVal val="#ppt_y+.1"/>
                                          </p:val>
                                        </p:tav>
                                        <p:tav tm="100000">
                                          <p:val>
                                            <p:strVal val="#ppt_y"/>
                                          </p:val>
                                        </p:tav>
                                      </p:tavLst>
                                    </p:anim>
                                  </p:childTnLst>
                                </p:cTn>
                              </p:par>
                            </p:childTnLst>
                          </p:cTn>
                        </p:par>
                        <p:par>
                          <p:cTn id="24" fill="hold">
                            <p:stCondLst>
                              <p:cond delay="4000"/>
                            </p:stCondLst>
                            <p:childTnLst>
                              <p:par>
                                <p:cTn id="25" presetID="21" presetClass="entr" presetSubtype="1"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heel(1)">
                                      <p:cBhvr>
                                        <p:cTn id="27" dur="2000"/>
                                        <p:tgtEl>
                                          <p:spTgt spid="26"/>
                                        </p:tgtEl>
                                      </p:cBhvr>
                                    </p:animEffect>
                                  </p:childTnLst>
                                </p:cTn>
                              </p:par>
                              <p:par>
                                <p:cTn id="28" presetID="21" presetClass="entr" presetSubtype="1" fill="hold" grpId="0" nodeType="with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wheel(1)">
                                      <p:cBhvr>
                                        <p:cTn id="30" dur="2000"/>
                                        <p:tgtEl>
                                          <p:spTgt spid="27"/>
                                        </p:tgtEl>
                                      </p:cBhvr>
                                    </p:animEffect>
                                  </p:childTnLst>
                                </p:cTn>
                              </p:par>
                              <p:par>
                                <p:cTn id="31" presetID="22" presetClass="entr" presetSubtype="4" fill="hold" nodeType="withEffect">
                                  <p:stCondLst>
                                    <p:cond delay="1100"/>
                                  </p:stCondLst>
                                  <p:childTnLst>
                                    <p:set>
                                      <p:cBhvr>
                                        <p:cTn id="32" dur="1" fill="hold">
                                          <p:stCondLst>
                                            <p:cond delay="0"/>
                                          </p:stCondLst>
                                        </p:cTn>
                                        <p:tgtEl>
                                          <p:spTgt spid="23"/>
                                        </p:tgtEl>
                                        <p:attrNameLst>
                                          <p:attrName>style.visibility</p:attrName>
                                        </p:attrNameLst>
                                      </p:cBhvr>
                                      <p:to>
                                        <p:strVal val="visible"/>
                                      </p:to>
                                    </p:set>
                                    <p:animEffect transition="in" filter="wipe(down)">
                                      <p:cBhvr>
                                        <p:cTn id="33" dur="500"/>
                                        <p:tgtEl>
                                          <p:spTgt spid="23"/>
                                        </p:tgtEl>
                                      </p:cBhvr>
                                    </p:animEffect>
                                  </p:childTnLst>
                                </p:cTn>
                              </p:par>
                            </p:childTnLst>
                          </p:cTn>
                        </p:par>
                        <p:par>
                          <p:cTn id="34" fill="hold">
                            <p:stCondLst>
                              <p:cond delay="6000"/>
                            </p:stCondLst>
                            <p:childTnLst>
                              <p:par>
                                <p:cTn id="35" presetID="42" presetClass="entr" presetSubtype="0" fill="hold" grpId="0" nodeType="after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fade">
                                      <p:cBhvr>
                                        <p:cTn id="37" dur="1000"/>
                                        <p:tgtEl>
                                          <p:spTgt spid="28"/>
                                        </p:tgtEl>
                                      </p:cBhvr>
                                    </p:animEffect>
                                    <p:anim calcmode="lin" valueType="num">
                                      <p:cBhvr>
                                        <p:cTn id="38" dur="1000" fill="hold"/>
                                        <p:tgtEl>
                                          <p:spTgt spid="28"/>
                                        </p:tgtEl>
                                        <p:attrNameLst>
                                          <p:attrName>ppt_x</p:attrName>
                                        </p:attrNameLst>
                                      </p:cBhvr>
                                      <p:tavLst>
                                        <p:tav tm="0">
                                          <p:val>
                                            <p:strVal val="#ppt_x"/>
                                          </p:val>
                                        </p:tav>
                                        <p:tav tm="100000">
                                          <p:val>
                                            <p:strVal val="#ppt_x"/>
                                          </p:val>
                                        </p:tav>
                                      </p:tavLst>
                                    </p:anim>
                                    <p:anim calcmode="lin" valueType="num">
                                      <p:cBhvr>
                                        <p:cTn id="39" dur="1000" fill="hold"/>
                                        <p:tgtEl>
                                          <p:spTgt spid="28"/>
                                        </p:tgtEl>
                                        <p:attrNameLst>
                                          <p:attrName>ppt_y</p:attrName>
                                        </p:attrNameLst>
                                      </p:cBhvr>
                                      <p:tavLst>
                                        <p:tav tm="0">
                                          <p:val>
                                            <p:strVal val="#ppt_y+.1"/>
                                          </p:val>
                                        </p:tav>
                                        <p:tav tm="100000">
                                          <p:val>
                                            <p:strVal val="#ppt_y"/>
                                          </p:val>
                                        </p:tav>
                                      </p:tavLst>
                                    </p:anim>
                                  </p:childTnLst>
                                </p:cTn>
                              </p:par>
                            </p:childTnLst>
                          </p:cTn>
                        </p:par>
                        <p:par>
                          <p:cTn id="40" fill="hold">
                            <p:stCondLst>
                              <p:cond delay="7000"/>
                            </p:stCondLst>
                            <p:childTnLst>
                              <p:par>
                                <p:cTn id="41" presetID="21" presetClass="entr" presetSubtype="1" fill="hold" grpId="0"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heel(1)">
                                      <p:cBhvr>
                                        <p:cTn id="43" dur="2000"/>
                                        <p:tgtEl>
                                          <p:spTgt spid="32"/>
                                        </p:tgtEl>
                                      </p:cBhvr>
                                    </p:animEffect>
                                  </p:childTnLst>
                                </p:cTn>
                              </p:par>
                              <p:par>
                                <p:cTn id="44" presetID="21" presetClass="entr" presetSubtype="1" fill="hold" grpId="0" nodeType="withEffect">
                                  <p:stCondLst>
                                    <p:cond delay="0"/>
                                  </p:stCondLst>
                                  <p:childTnLst>
                                    <p:set>
                                      <p:cBhvr>
                                        <p:cTn id="45" dur="1" fill="hold">
                                          <p:stCondLst>
                                            <p:cond delay="0"/>
                                          </p:stCondLst>
                                        </p:cTn>
                                        <p:tgtEl>
                                          <p:spTgt spid="33"/>
                                        </p:tgtEl>
                                        <p:attrNameLst>
                                          <p:attrName>style.visibility</p:attrName>
                                        </p:attrNameLst>
                                      </p:cBhvr>
                                      <p:to>
                                        <p:strVal val="visible"/>
                                      </p:to>
                                    </p:set>
                                    <p:animEffect transition="in" filter="wheel(1)">
                                      <p:cBhvr>
                                        <p:cTn id="46" dur="2000"/>
                                        <p:tgtEl>
                                          <p:spTgt spid="33"/>
                                        </p:tgtEl>
                                      </p:cBhvr>
                                    </p:animEffect>
                                  </p:childTnLst>
                                </p:cTn>
                              </p:par>
                              <p:par>
                                <p:cTn id="47" presetID="22" presetClass="entr" presetSubtype="4" fill="hold" nodeType="withEffect">
                                  <p:stCondLst>
                                    <p:cond delay="1100"/>
                                  </p:stCondLst>
                                  <p:childTnLst>
                                    <p:set>
                                      <p:cBhvr>
                                        <p:cTn id="48" dur="1" fill="hold">
                                          <p:stCondLst>
                                            <p:cond delay="0"/>
                                          </p:stCondLst>
                                        </p:cTn>
                                        <p:tgtEl>
                                          <p:spTgt spid="29"/>
                                        </p:tgtEl>
                                        <p:attrNameLst>
                                          <p:attrName>style.visibility</p:attrName>
                                        </p:attrNameLst>
                                      </p:cBhvr>
                                      <p:to>
                                        <p:strVal val="visible"/>
                                      </p:to>
                                    </p:set>
                                    <p:animEffect transition="in" filter="wipe(down)">
                                      <p:cBhvr>
                                        <p:cTn id="49" dur="500"/>
                                        <p:tgtEl>
                                          <p:spTgt spid="29"/>
                                        </p:tgtEl>
                                      </p:cBhvr>
                                    </p:animEffect>
                                  </p:childTnLst>
                                </p:cTn>
                              </p:par>
                            </p:childTnLst>
                          </p:cTn>
                        </p:par>
                        <p:par>
                          <p:cTn id="50" fill="hold">
                            <p:stCondLst>
                              <p:cond delay="9000"/>
                            </p:stCondLst>
                            <p:childTnLst>
                              <p:par>
                                <p:cTn id="51" presetID="42" presetClass="entr" presetSubtype="0" fill="hold" grpId="0" nodeType="after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1000"/>
                                        <p:tgtEl>
                                          <p:spTgt spid="34"/>
                                        </p:tgtEl>
                                      </p:cBhvr>
                                    </p:animEffect>
                                    <p:anim calcmode="lin" valueType="num">
                                      <p:cBhvr>
                                        <p:cTn id="54" dur="1000" fill="hold"/>
                                        <p:tgtEl>
                                          <p:spTgt spid="34"/>
                                        </p:tgtEl>
                                        <p:attrNameLst>
                                          <p:attrName>ppt_x</p:attrName>
                                        </p:attrNameLst>
                                      </p:cBhvr>
                                      <p:tavLst>
                                        <p:tav tm="0">
                                          <p:val>
                                            <p:strVal val="#ppt_x"/>
                                          </p:val>
                                        </p:tav>
                                        <p:tav tm="100000">
                                          <p:val>
                                            <p:strVal val="#ppt_x"/>
                                          </p:val>
                                        </p:tav>
                                      </p:tavLst>
                                    </p:anim>
                                    <p:anim calcmode="lin" valueType="num">
                                      <p:cBhvr>
                                        <p:cTn id="55" dur="1000" fill="hold"/>
                                        <p:tgtEl>
                                          <p:spTgt spid="34"/>
                                        </p:tgtEl>
                                        <p:attrNameLst>
                                          <p:attrName>ppt_y</p:attrName>
                                        </p:attrNameLst>
                                      </p:cBhvr>
                                      <p:tavLst>
                                        <p:tav tm="0">
                                          <p:val>
                                            <p:strVal val="#ppt_y+.1"/>
                                          </p:val>
                                        </p:tav>
                                        <p:tav tm="100000">
                                          <p:val>
                                            <p:strVal val="#ppt_y"/>
                                          </p:val>
                                        </p:tav>
                                      </p:tavLst>
                                    </p:anim>
                                  </p:childTnLst>
                                </p:cTn>
                              </p:par>
                            </p:childTnLst>
                          </p:cTn>
                        </p:par>
                        <p:par>
                          <p:cTn id="56" fill="hold">
                            <p:stCondLst>
                              <p:cond delay="10000"/>
                            </p:stCondLst>
                            <p:childTnLst>
                              <p:par>
                                <p:cTn id="57" presetID="21" presetClass="entr" presetSubtype="1"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heel(1)">
                                      <p:cBhvr>
                                        <p:cTn id="59" dur="2000"/>
                                        <p:tgtEl>
                                          <p:spTgt spid="38"/>
                                        </p:tgtEl>
                                      </p:cBhvr>
                                    </p:animEffect>
                                  </p:childTnLst>
                                </p:cTn>
                              </p:par>
                              <p:par>
                                <p:cTn id="60" presetID="21" presetClass="entr" presetSubtype="1" fill="hold" grpId="0" nodeType="withEffect">
                                  <p:stCondLst>
                                    <p:cond delay="0"/>
                                  </p:stCondLst>
                                  <p:childTnLst>
                                    <p:set>
                                      <p:cBhvr>
                                        <p:cTn id="61" dur="1" fill="hold">
                                          <p:stCondLst>
                                            <p:cond delay="0"/>
                                          </p:stCondLst>
                                        </p:cTn>
                                        <p:tgtEl>
                                          <p:spTgt spid="39"/>
                                        </p:tgtEl>
                                        <p:attrNameLst>
                                          <p:attrName>style.visibility</p:attrName>
                                        </p:attrNameLst>
                                      </p:cBhvr>
                                      <p:to>
                                        <p:strVal val="visible"/>
                                      </p:to>
                                    </p:set>
                                    <p:animEffect transition="in" filter="wheel(1)">
                                      <p:cBhvr>
                                        <p:cTn id="62" dur="2000"/>
                                        <p:tgtEl>
                                          <p:spTgt spid="39"/>
                                        </p:tgtEl>
                                      </p:cBhvr>
                                    </p:animEffect>
                                  </p:childTnLst>
                                </p:cTn>
                              </p:par>
                              <p:par>
                                <p:cTn id="63" presetID="22" presetClass="entr" presetSubtype="4" fill="hold" nodeType="withEffect">
                                  <p:stCondLst>
                                    <p:cond delay="1100"/>
                                  </p:stCondLst>
                                  <p:childTnLst>
                                    <p:set>
                                      <p:cBhvr>
                                        <p:cTn id="64" dur="1" fill="hold">
                                          <p:stCondLst>
                                            <p:cond delay="0"/>
                                          </p:stCondLst>
                                        </p:cTn>
                                        <p:tgtEl>
                                          <p:spTgt spid="35"/>
                                        </p:tgtEl>
                                        <p:attrNameLst>
                                          <p:attrName>style.visibility</p:attrName>
                                        </p:attrNameLst>
                                      </p:cBhvr>
                                      <p:to>
                                        <p:strVal val="visible"/>
                                      </p:to>
                                    </p:set>
                                    <p:animEffect transition="in" filter="wipe(down)">
                                      <p:cBhvr>
                                        <p:cTn id="65" dur="500"/>
                                        <p:tgtEl>
                                          <p:spTgt spid="35"/>
                                        </p:tgtEl>
                                      </p:cBhvr>
                                    </p:animEffect>
                                  </p:childTnLst>
                                </p:cTn>
                              </p:par>
                            </p:childTnLst>
                          </p:cTn>
                        </p:par>
                        <p:par>
                          <p:cTn id="66" fill="hold">
                            <p:stCondLst>
                              <p:cond delay="12000"/>
                            </p:stCondLst>
                            <p:childTnLst>
                              <p:par>
                                <p:cTn id="67" presetID="42" presetClass="entr" presetSubtype="0" fill="hold" grpId="0" nodeType="afterEffect">
                                  <p:stCondLst>
                                    <p:cond delay="0"/>
                                  </p:stCondLst>
                                  <p:childTnLst>
                                    <p:set>
                                      <p:cBhvr>
                                        <p:cTn id="68" dur="1" fill="hold">
                                          <p:stCondLst>
                                            <p:cond delay="0"/>
                                          </p:stCondLst>
                                        </p:cTn>
                                        <p:tgtEl>
                                          <p:spTgt spid="40"/>
                                        </p:tgtEl>
                                        <p:attrNameLst>
                                          <p:attrName>style.visibility</p:attrName>
                                        </p:attrNameLst>
                                      </p:cBhvr>
                                      <p:to>
                                        <p:strVal val="visible"/>
                                      </p:to>
                                    </p:set>
                                    <p:animEffect transition="in" filter="fade">
                                      <p:cBhvr>
                                        <p:cTn id="69" dur="1000"/>
                                        <p:tgtEl>
                                          <p:spTgt spid="40"/>
                                        </p:tgtEl>
                                      </p:cBhvr>
                                    </p:animEffect>
                                    <p:anim calcmode="lin" valueType="num">
                                      <p:cBhvr>
                                        <p:cTn id="70" dur="1000" fill="hold"/>
                                        <p:tgtEl>
                                          <p:spTgt spid="40"/>
                                        </p:tgtEl>
                                        <p:attrNameLst>
                                          <p:attrName>ppt_x</p:attrName>
                                        </p:attrNameLst>
                                      </p:cBhvr>
                                      <p:tavLst>
                                        <p:tav tm="0">
                                          <p:val>
                                            <p:strVal val="#ppt_x"/>
                                          </p:val>
                                        </p:tav>
                                        <p:tav tm="100000">
                                          <p:val>
                                            <p:strVal val="#ppt_x"/>
                                          </p:val>
                                        </p:tav>
                                      </p:tavLst>
                                    </p:anim>
                                    <p:anim calcmode="lin" valueType="num">
                                      <p:cBhvr>
                                        <p:cTn id="7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9" grpId="0" animBg="1"/>
      <p:bldP spid="20" grpId="0"/>
      <p:bldP spid="21" grpId="0" animBg="1"/>
      <p:bldP spid="26" grpId="0" animBg="1"/>
      <p:bldP spid="27" grpId="0" animBg="1"/>
      <p:bldP spid="28" grpId="0"/>
      <p:bldP spid="32" grpId="0" animBg="1"/>
      <p:bldP spid="33" grpId="0" animBg="1"/>
      <p:bldP spid="34" grpId="0"/>
      <p:bldP spid="38" grpId="0" animBg="1"/>
      <p:bldP spid="39" grpId="0" animBg="1"/>
      <p:bldP spid="4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7629B175-DA42-45BC-A78E-52C5EDC95233}"/>
              </a:ext>
            </a:extLst>
          </p:cNvPr>
          <p:cNvSpPr/>
          <p:nvPr/>
        </p:nvSpPr>
        <p:spPr>
          <a:xfrm>
            <a:off x="2651760" y="1859453"/>
            <a:ext cx="1524000" cy="3886200"/>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08EEDCF3-72FD-48AF-87BF-3F615B627D5B}"/>
              </a:ext>
            </a:extLst>
          </p:cNvPr>
          <p:cNvSpPr/>
          <p:nvPr/>
        </p:nvSpPr>
        <p:spPr>
          <a:xfrm rot="3339729">
            <a:off x="2651760" y="1859453"/>
            <a:ext cx="1524000" cy="3886200"/>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0D55A918-B83F-46E8-8FD5-200C998D4483}"/>
              </a:ext>
            </a:extLst>
          </p:cNvPr>
          <p:cNvSpPr/>
          <p:nvPr/>
        </p:nvSpPr>
        <p:spPr>
          <a:xfrm rot="17972774">
            <a:off x="2651760" y="1816289"/>
            <a:ext cx="1524000" cy="3886200"/>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7A5F3121-E4DD-4504-B7F6-B7E156F76560}"/>
              </a:ext>
            </a:extLst>
          </p:cNvPr>
          <p:cNvGrpSpPr>
            <a:grpSpLocks noChangeAspect="1"/>
          </p:cNvGrpSpPr>
          <p:nvPr/>
        </p:nvGrpSpPr>
        <p:grpSpPr>
          <a:xfrm>
            <a:off x="5944587" y="3200400"/>
            <a:ext cx="365760" cy="365760"/>
            <a:chOff x="6599343" y="1485900"/>
            <a:chExt cx="2103120" cy="2103120"/>
          </a:xfrm>
          <a:solidFill>
            <a:schemeClr val="tx1">
              <a:alpha val="7000"/>
            </a:schemeClr>
          </a:solidFill>
        </p:grpSpPr>
        <p:sp>
          <p:nvSpPr>
            <p:cNvPr id="10" name="Oval 9">
              <a:extLst>
                <a:ext uri="{FF2B5EF4-FFF2-40B4-BE49-F238E27FC236}">
                  <a16:creationId xmlns:a16="http://schemas.microsoft.com/office/drawing/2014/main" id="{AA4F0C01-F454-46F2-A17D-377AFC31F359}"/>
                </a:ext>
              </a:extLst>
            </p:cNvPr>
            <p:cNvSpPr/>
            <p:nvPr/>
          </p:nvSpPr>
          <p:spPr>
            <a:xfrm>
              <a:off x="7238526" y="1485900"/>
              <a:ext cx="824753" cy="2103120"/>
            </a:xfrm>
            <a:prstGeom prst="ellipse">
              <a:avLst/>
            </a:prstGeom>
            <a:grpFill/>
            <a:ln w="127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6190696-A27E-432A-BD64-6E1E488ADACF}"/>
                </a:ext>
              </a:extLst>
            </p:cNvPr>
            <p:cNvSpPr/>
            <p:nvPr/>
          </p:nvSpPr>
          <p:spPr>
            <a:xfrm rot="3339729">
              <a:off x="7238526" y="1485900"/>
              <a:ext cx="824753" cy="2103120"/>
            </a:xfrm>
            <a:prstGeom prst="ellipse">
              <a:avLst/>
            </a:prstGeom>
            <a:grpFill/>
            <a:ln w="127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3F67F187-19B8-4736-9A02-B3A5CDA25023}"/>
                </a:ext>
              </a:extLst>
            </p:cNvPr>
            <p:cNvSpPr/>
            <p:nvPr/>
          </p:nvSpPr>
          <p:spPr>
            <a:xfrm rot="17972774">
              <a:off x="7238526" y="1462541"/>
              <a:ext cx="824753" cy="2103120"/>
            </a:xfrm>
            <a:prstGeom prst="ellipse">
              <a:avLst/>
            </a:prstGeom>
            <a:grpFill/>
            <a:ln w="127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676BD0F7-1E95-459D-9058-D07AF4961CCB}"/>
              </a:ext>
            </a:extLst>
          </p:cNvPr>
          <p:cNvGrpSpPr>
            <a:grpSpLocks noChangeAspect="1"/>
          </p:cNvGrpSpPr>
          <p:nvPr/>
        </p:nvGrpSpPr>
        <p:grpSpPr>
          <a:xfrm>
            <a:off x="5943600" y="4419600"/>
            <a:ext cx="365760" cy="365760"/>
            <a:chOff x="6599343" y="1485900"/>
            <a:chExt cx="2103120" cy="2103120"/>
          </a:xfrm>
          <a:solidFill>
            <a:schemeClr val="tx1">
              <a:alpha val="7000"/>
            </a:schemeClr>
          </a:solidFill>
        </p:grpSpPr>
        <p:sp>
          <p:nvSpPr>
            <p:cNvPr id="14" name="Oval 13">
              <a:extLst>
                <a:ext uri="{FF2B5EF4-FFF2-40B4-BE49-F238E27FC236}">
                  <a16:creationId xmlns:a16="http://schemas.microsoft.com/office/drawing/2014/main" id="{90E76A15-E663-4DEB-8D57-9AC134D29E86}"/>
                </a:ext>
              </a:extLst>
            </p:cNvPr>
            <p:cNvSpPr/>
            <p:nvPr/>
          </p:nvSpPr>
          <p:spPr>
            <a:xfrm>
              <a:off x="7238526" y="1485900"/>
              <a:ext cx="824753" cy="2103120"/>
            </a:xfrm>
            <a:prstGeom prst="ellipse">
              <a:avLst/>
            </a:prstGeom>
            <a:grpFill/>
            <a:ln w="127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83F84958-4882-474F-AF28-A925D5226F74}"/>
                </a:ext>
              </a:extLst>
            </p:cNvPr>
            <p:cNvSpPr/>
            <p:nvPr/>
          </p:nvSpPr>
          <p:spPr>
            <a:xfrm rot="3339729">
              <a:off x="7238526" y="1485900"/>
              <a:ext cx="824753" cy="2103120"/>
            </a:xfrm>
            <a:prstGeom prst="ellipse">
              <a:avLst/>
            </a:prstGeom>
            <a:grpFill/>
            <a:ln w="127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228D762F-8EA1-4AA5-8A3A-BD1AA633EB3B}"/>
                </a:ext>
              </a:extLst>
            </p:cNvPr>
            <p:cNvSpPr/>
            <p:nvPr/>
          </p:nvSpPr>
          <p:spPr>
            <a:xfrm rot="17972774">
              <a:off x="7238526" y="1462541"/>
              <a:ext cx="824753" cy="2103120"/>
            </a:xfrm>
            <a:prstGeom prst="ellipse">
              <a:avLst/>
            </a:prstGeom>
            <a:grpFill/>
            <a:ln w="127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a:extLst>
              <a:ext uri="{FF2B5EF4-FFF2-40B4-BE49-F238E27FC236}">
                <a16:creationId xmlns:a16="http://schemas.microsoft.com/office/drawing/2014/main" id="{2366C1E8-3253-4BE5-805A-2C8576C194A9}"/>
              </a:ext>
            </a:extLst>
          </p:cNvPr>
          <p:cNvGrpSpPr>
            <a:grpSpLocks noChangeAspect="1"/>
          </p:cNvGrpSpPr>
          <p:nvPr/>
        </p:nvGrpSpPr>
        <p:grpSpPr>
          <a:xfrm>
            <a:off x="5943600" y="5669280"/>
            <a:ext cx="365760" cy="365760"/>
            <a:chOff x="6599343" y="1485900"/>
            <a:chExt cx="2103120" cy="2103120"/>
          </a:xfrm>
          <a:solidFill>
            <a:schemeClr val="tx1">
              <a:alpha val="7000"/>
            </a:schemeClr>
          </a:solidFill>
        </p:grpSpPr>
        <p:sp>
          <p:nvSpPr>
            <p:cNvPr id="18" name="Oval 17">
              <a:extLst>
                <a:ext uri="{FF2B5EF4-FFF2-40B4-BE49-F238E27FC236}">
                  <a16:creationId xmlns:a16="http://schemas.microsoft.com/office/drawing/2014/main" id="{CC5ACC2B-B48F-49EB-9982-3FA326833754}"/>
                </a:ext>
              </a:extLst>
            </p:cNvPr>
            <p:cNvSpPr/>
            <p:nvPr/>
          </p:nvSpPr>
          <p:spPr>
            <a:xfrm>
              <a:off x="7238526" y="1485900"/>
              <a:ext cx="824753" cy="2103120"/>
            </a:xfrm>
            <a:prstGeom prst="ellipse">
              <a:avLst/>
            </a:prstGeom>
            <a:grpFill/>
            <a:ln w="127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5308C655-72B6-450C-90D6-FE15BF3D65D9}"/>
                </a:ext>
              </a:extLst>
            </p:cNvPr>
            <p:cNvSpPr/>
            <p:nvPr/>
          </p:nvSpPr>
          <p:spPr>
            <a:xfrm rot="3339729">
              <a:off x="7238526" y="1485900"/>
              <a:ext cx="824753" cy="2103120"/>
            </a:xfrm>
            <a:prstGeom prst="ellipse">
              <a:avLst/>
            </a:prstGeom>
            <a:grpFill/>
            <a:ln w="127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8699EF99-DA6F-4C43-9853-2D97421F6210}"/>
                </a:ext>
              </a:extLst>
            </p:cNvPr>
            <p:cNvSpPr/>
            <p:nvPr/>
          </p:nvSpPr>
          <p:spPr>
            <a:xfrm rot="17972774">
              <a:off x="7238526" y="1462541"/>
              <a:ext cx="824753" cy="2103120"/>
            </a:xfrm>
            <a:prstGeom prst="ellipse">
              <a:avLst/>
            </a:prstGeom>
            <a:grpFill/>
            <a:ln w="127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07D069AE-38E4-481B-A506-127AC52EE091}"/>
              </a:ext>
            </a:extLst>
          </p:cNvPr>
          <p:cNvGrpSpPr>
            <a:grpSpLocks noChangeAspect="1"/>
          </p:cNvGrpSpPr>
          <p:nvPr/>
        </p:nvGrpSpPr>
        <p:grpSpPr>
          <a:xfrm>
            <a:off x="8961120" y="3200400"/>
            <a:ext cx="365760" cy="365760"/>
            <a:chOff x="6599343" y="1485900"/>
            <a:chExt cx="2103120" cy="2103120"/>
          </a:xfrm>
          <a:solidFill>
            <a:schemeClr val="tx1">
              <a:alpha val="7000"/>
            </a:schemeClr>
          </a:solidFill>
        </p:grpSpPr>
        <p:sp>
          <p:nvSpPr>
            <p:cNvPr id="22" name="Oval 21">
              <a:extLst>
                <a:ext uri="{FF2B5EF4-FFF2-40B4-BE49-F238E27FC236}">
                  <a16:creationId xmlns:a16="http://schemas.microsoft.com/office/drawing/2014/main" id="{D0B889D0-DD20-4B86-ACB4-D6502DFB6498}"/>
                </a:ext>
              </a:extLst>
            </p:cNvPr>
            <p:cNvSpPr/>
            <p:nvPr/>
          </p:nvSpPr>
          <p:spPr>
            <a:xfrm>
              <a:off x="7238526" y="1485900"/>
              <a:ext cx="824753" cy="2103120"/>
            </a:xfrm>
            <a:prstGeom prst="ellipse">
              <a:avLst/>
            </a:prstGeom>
            <a:grpFill/>
            <a:ln w="127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2111A0FB-0B58-45E4-AEC5-491E72ABC646}"/>
                </a:ext>
              </a:extLst>
            </p:cNvPr>
            <p:cNvSpPr/>
            <p:nvPr/>
          </p:nvSpPr>
          <p:spPr>
            <a:xfrm rot="3339729">
              <a:off x="7238526" y="1485900"/>
              <a:ext cx="824753" cy="2103120"/>
            </a:xfrm>
            <a:prstGeom prst="ellipse">
              <a:avLst/>
            </a:prstGeom>
            <a:grpFill/>
            <a:ln w="127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3918CE0C-CCEE-4A5A-9DA5-785E013B718A}"/>
                </a:ext>
              </a:extLst>
            </p:cNvPr>
            <p:cNvSpPr/>
            <p:nvPr/>
          </p:nvSpPr>
          <p:spPr>
            <a:xfrm rot="17972774">
              <a:off x="7238526" y="1462541"/>
              <a:ext cx="824753" cy="2103120"/>
            </a:xfrm>
            <a:prstGeom prst="ellipse">
              <a:avLst/>
            </a:prstGeom>
            <a:grpFill/>
            <a:ln w="127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746A17D8-E98C-4557-9154-805B2737B760}"/>
              </a:ext>
            </a:extLst>
          </p:cNvPr>
          <p:cNvGrpSpPr>
            <a:grpSpLocks noChangeAspect="1"/>
          </p:cNvGrpSpPr>
          <p:nvPr/>
        </p:nvGrpSpPr>
        <p:grpSpPr>
          <a:xfrm>
            <a:off x="8961120" y="4419600"/>
            <a:ext cx="365760" cy="365760"/>
            <a:chOff x="6599343" y="1485900"/>
            <a:chExt cx="2103120" cy="2103120"/>
          </a:xfrm>
          <a:solidFill>
            <a:schemeClr val="tx1">
              <a:alpha val="7000"/>
            </a:schemeClr>
          </a:solidFill>
        </p:grpSpPr>
        <p:sp>
          <p:nvSpPr>
            <p:cNvPr id="26" name="Oval 25">
              <a:extLst>
                <a:ext uri="{FF2B5EF4-FFF2-40B4-BE49-F238E27FC236}">
                  <a16:creationId xmlns:a16="http://schemas.microsoft.com/office/drawing/2014/main" id="{0EE892CC-9819-414A-8A83-3B4E5FFEAD71}"/>
                </a:ext>
              </a:extLst>
            </p:cNvPr>
            <p:cNvSpPr/>
            <p:nvPr/>
          </p:nvSpPr>
          <p:spPr>
            <a:xfrm>
              <a:off x="7238526" y="1485900"/>
              <a:ext cx="824753" cy="2103120"/>
            </a:xfrm>
            <a:prstGeom prst="ellipse">
              <a:avLst/>
            </a:prstGeom>
            <a:grpFill/>
            <a:ln w="1270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9F3B7533-B832-4EE5-8255-0793873BBD83}"/>
                </a:ext>
              </a:extLst>
            </p:cNvPr>
            <p:cNvSpPr/>
            <p:nvPr/>
          </p:nvSpPr>
          <p:spPr>
            <a:xfrm rot="3339729">
              <a:off x="7238526" y="1485900"/>
              <a:ext cx="824753" cy="2103120"/>
            </a:xfrm>
            <a:prstGeom prst="ellipse">
              <a:avLst/>
            </a:prstGeom>
            <a:grpFill/>
            <a:ln w="1270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8EE473B9-D8FD-4A38-BC37-256ABE629438}"/>
                </a:ext>
              </a:extLst>
            </p:cNvPr>
            <p:cNvSpPr/>
            <p:nvPr/>
          </p:nvSpPr>
          <p:spPr>
            <a:xfrm rot="17972774">
              <a:off x="7238526" y="1462541"/>
              <a:ext cx="824753" cy="2103120"/>
            </a:xfrm>
            <a:prstGeom prst="ellipse">
              <a:avLst/>
            </a:prstGeom>
            <a:grpFill/>
            <a:ln w="1270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47673230-A40C-472A-B249-8945F0F35253}"/>
              </a:ext>
            </a:extLst>
          </p:cNvPr>
          <p:cNvGrpSpPr>
            <a:grpSpLocks noChangeAspect="1"/>
          </p:cNvGrpSpPr>
          <p:nvPr/>
        </p:nvGrpSpPr>
        <p:grpSpPr>
          <a:xfrm>
            <a:off x="8961120" y="5669280"/>
            <a:ext cx="365760" cy="365760"/>
            <a:chOff x="6599343" y="1485900"/>
            <a:chExt cx="2103120" cy="2103120"/>
          </a:xfrm>
          <a:solidFill>
            <a:schemeClr val="tx1">
              <a:alpha val="7000"/>
            </a:schemeClr>
          </a:solidFill>
        </p:grpSpPr>
        <p:sp>
          <p:nvSpPr>
            <p:cNvPr id="30" name="Oval 29">
              <a:extLst>
                <a:ext uri="{FF2B5EF4-FFF2-40B4-BE49-F238E27FC236}">
                  <a16:creationId xmlns:a16="http://schemas.microsoft.com/office/drawing/2014/main" id="{D68E1948-67CA-46D1-B7B2-5F67A690116F}"/>
                </a:ext>
              </a:extLst>
            </p:cNvPr>
            <p:cNvSpPr/>
            <p:nvPr/>
          </p:nvSpPr>
          <p:spPr>
            <a:xfrm>
              <a:off x="7238526" y="1485900"/>
              <a:ext cx="824753" cy="2103120"/>
            </a:xfrm>
            <a:prstGeom prst="ellipse">
              <a:avLst/>
            </a:prstGeom>
            <a:grpFill/>
            <a:ln w="12700">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9B2F239C-7E78-4E44-BB9A-3330A58B2A73}"/>
                </a:ext>
              </a:extLst>
            </p:cNvPr>
            <p:cNvSpPr/>
            <p:nvPr/>
          </p:nvSpPr>
          <p:spPr>
            <a:xfrm rot="3339729">
              <a:off x="7238526" y="1485900"/>
              <a:ext cx="824753" cy="2103120"/>
            </a:xfrm>
            <a:prstGeom prst="ellipse">
              <a:avLst/>
            </a:prstGeom>
            <a:grpFill/>
            <a:ln w="12700">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9307FCD0-8384-491C-A626-7472FDD873B7}"/>
                </a:ext>
              </a:extLst>
            </p:cNvPr>
            <p:cNvSpPr/>
            <p:nvPr/>
          </p:nvSpPr>
          <p:spPr>
            <a:xfrm rot="17972774">
              <a:off x="7238526" y="1462541"/>
              <a:ext cx="824753" cy="2103120"/>
            </a:xfrm>
            <a:prstGeom prst="ellipse">
              <a:avLst/>
            </a:prstGeom>
            <a:grpFill/>
            <a:ln w="12700">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Oval 32">
            <a:extLst>
              <a:ext uri="{FF2B5EF4-FFF2-40B4-BE49-F238E27FC236}">
                <a16:creationId xmlns:a16="http://schemas.microsoft.com/office/drawing/2014/main" id="{D96BC8ED-A867-47D6-9701-342BB4816083}"/>
              </a:ext>
            </a:extLst>
          </p:cNvPr>
          <p:cNvSpPr>
            <a:spLocks noChangeAspect="1"/>
          </p:cNvSpPr>
          <p:nvPr/>
        </p:nvSpPr>
        <p:spPr>
          <a:xfrm>
            <a:off x="3276600" y="1721953"/>
            <a:ext cx="274320" cy="274999"/>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183CDC83-D01A-444F-A5D4-FBB2BD1853A2}"/>
              </a:ext>
            </a:extLst>
          </p:cNvPr>
          <p:cNvSpPr>
            <a:spLocks noChangeAspect="1"/>
          </p:cNvSpPr>
          <p:nvPr/>
        </p:nvSpPr>
        <p:spPr>
          <a:xfrm>
            <a:off x="4953000" y="4590449"/>
            <a:ext cx="274320" cy="274999"/>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7B3F0F12-C753-4FA0-A41B-02228E9D532A}"/>
              </a:ext>
            </a:extLst>
          </p:cNvPr>
          <p:cNvSpPr>
            <a:spLocks noChangeAspect="1"/>
          </p:cNvSpPr>
          <p:nvPr/>
        </p:nvSpPr>
        <p:spPr>
          <a:xfrm>
            <a:off x="1698598" y="4750993"/>
            <a:ext cx="274320" cy="274999"/>
          </a:xfrm>
          <a:prstGeom prst="ellipse">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4F116AF7-95AF-482F-9FAD-99EE6D2C474F}"/>
              </a:ext>
            </a:extLst>
          </p:cNvPr>
          <p:cNvSpPr>
            <a:spLocks noChangeAspect="1"/>
          </p:cNvSpPr>
          <p:nvPr/>
        </p:nvSpPr>
        <p:spPr>
          <a:xfrm>
            <a:off x="4878985" y="2998912"/>
            <a:ext cx="274320" cy="274999"/>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DADB7CA2-CAA4-46E7-8587-E5EB3EC8A764}"/>
              </a:ext>
            </a:extLst>
          </p:cNvPr>
          <p:cNvSpPr>
            <a:spLocks noChangeAspect="1"/>
          </p:cNvSpPr>
          <p:nvPr/>
        </p:nvSpPr>
        <p:spPr>
          <a:xfrm>
            <a:off x="2895600" y="5349528"/>
            <a:ext cx="274320" cy="274999"/>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5ED9A940-DDF0-4FF1-B313-BDA57856F281}"/>
              </a:ext>
            </a:extLst>
          </p:cNvPr>
          <p:cNvSpPr>
            <a:spLocks noChangeAspect="1"/>
          </p:cNvSpPr>
          <p:nvPr/>
        </p:nvSpPr>
        <p:spPr>
          <a:xfrm>
            <a:off x="2087333" y="2438400"/>
            <a:ext cx="274320" cy="274999"/>
          </a:xfrm>
          <a:prstGeom prst="ellipse">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6B958251-74D5-4513-A9C6-C3482FF6E57B}"/>
              </a:ext>
            </a:extLst>
          </p:cNvPr>
          <p:cNvSpPr txBox="1"/>
          <p:nvPr/>
        </p:nvSpPr>
        <p:spPr>
          <a:xfrm>
            <a:off x="6130850" y="685800"/>
            <a:ext cx="5603949" cy="196977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TextBox 39">
            <a:extLst>
              <a:ext uri="{FF2B5EF4-FFF2-40B4-BE49-F238E27FC236}">
                <a16:creationId xmlns:a16="http://schemas.microsoft.com/office/drawing/2014/main" id="{5D303671-FA37-4796-910A-3EB910567B5B}"/>
              </a:ext>
            </a:extLst>
          </p:cNvPr>
          <p:cNvSpPr txBox="1"/>
          <p:nvPr/>
        </p:nvSpPr>
        <p:spPr>
          <a:xfrm>
            <a:off x="5924260" y="3291840"/>
            <a:ext cx="3022274" cy="975652"/>
          </a:xfrm>
          <a:prstGeom prst="rect">
            <a:avLst/>
          </a:prstGeom>
          <a:noFill/>
        </p:spPr>
        <p:txBody>
          <a:bodyPr wrap="square" rtlCol="0">
            <a:spAutoFit/>
          </a:bodyPr>
          <a:lstStyle/>
          <a:p>
            <a:pPr lvl="1" defTabSz="1219170">
              <a:spcBef>
                <a:spcPct val="20000"/>
              </a:spcBef>
              <a:defRPr/>
            </a:pPr>
            <a:r>
              <a:rPr lang="en-US" sz="1600" dirty="0">
                <a:solidFill>
                  <a:srgbClr val="FE4A1E"/>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p:txBody>
      </p:sp>
      <p:sp>
        <p:nvSpPr>
          <p:cNvPr id="41" name="TextBox 40">
            <a:extLst>
              <a:ext uri="{FF2B5EF4-FFF2-40B4-BE49-F238E27FC236}">
                <a16:creationId xmlns:a16="http://schemas.microsoft.com/office/drawing/2014/main" id="{8BBC9BBC-0207-4F07-9683-9A515F96D53A}"/>
              </a:ext>
            </a:extLst>
          </p:cNvPr>
          <p:cNvSpPr txBox="1"/>
          <p:nvPr/>
        </p:nvSpPr>
        <p:spPr>
          <a:xfrm>
            <a:off x="8892688" y="3291840"/>
            <a:ext cx="3022274" cy="975652"/>
          </a:xfrm>
          <a:prstGeom prst="rect">
            <a:avLst/>
          </a:prstGeom>
          <a:noFill/>
        </p:spPr>
        <p:txBody>
          <a:bodyPr wrap="square" rtlCol="0">
            <a:spAutoFit/>
          </a:bodyPr>
          <a:lstStyle/>
          <a:p>
            <a:pPr lvl="1" defTabSz="1219170">
              <a:spcBef>
                <a:spcPct val="20000"/>
              </a:spcBef>
              <a:defRPr/>
            </a:pPr>
            <a:r>
              <a:rPr lang="en-US" sz="1600" dirty="0">
                <a:solidFill>
                  <a:srgbClr val="7A7A7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p:txBody>
      </p:sp>
      <p:sp>
        <p:nvSpPr>
          <p:cNvPr id="42" name="TextBox 41">
            <a:extLst>
              <a:ext uri="{FF2B5EF4-FFF2-40B4-BE49-F238E27FC236}">
                <a16:creationId xmlns:a16="http://schemas.microsoft.com/office/drawing/2014/main" id="{2C5CAD25-9457-4E82-9104-975323BF253E}"/>
              </a:ext>
            </a:extLst>
          </p:cNvPr>
          <p:cNvSpPr txBox="1"/>
          <p:nvPr/>
        </p:nvSpPr>
        <p:spPr>
          <a:xfrm>
            <a:off x="5932015" y="4496475"/>
            <a:ext cx="3022274" cy="975652"/>
          </a:xfrm>
          <a:prstGeom prst="rect">
            <a:avLst/>
          </a:prstGeom>
          <a:noFill/>
        </p:spPr>
        <p:txBody>
          <a:bodyPr wrap="square" rtlCol="0">
            <a:spAutoFit/>
          </a:bodyPr>
          <a:lstStyle/>
          <a:p>
            <a:pPr lvl="1" defTabSz="1219170">
              <a:spcBef>
                <a:spcPct val="20000"/>
              </a:spcBef>
              <a:defRPr/>
            </a:pPr>
            <a:r>
              <a:rPr lang="en-US" sz="1600" dirty="0">
                <a:solidFill>
                  <a:srgbClr val="5C9AD3"/>
                </a:solidFill>
                <a:latin typeface="Bernard MT Condensed" panose="02050806060905020404" pitchFamily="18" charset="0"/>
              </a:rPr>
              <a:t>LOREM IPSUM DOLOR</a:t>
            </a:r>
          </a:p>
          <a:p>
            <a:pPr defTabSz="1219170">
              <a:spcBef>
                <a:spcPct val="20000"/>
              </a:spcBef>
              <a:defRPr/>
            </a:pPr>
            <a:endParaRPr lang="en-US" sz="200" b="1" dirty="0">
              <a:solidFill>
                <a:srgbClr val="5C9AD3"/>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p:txBody>
      </p:sp>
      <p:sp>
        <p:nvSpPr>
          <p:cNvPr id="43" name="TextBox 42">
            <a:extLst>
              <a:ext uri="{FF2B5EF4-FFF2-40B4-BE49-F238E27FC236}">
                <a16:creationId xmlns:a16="http://schemas.microsoft.com/office/drawing/2014/main" id="{F436A5ED-81BE-4E27-839A-B89CF426E43A}"/>
              </a:ext>
            </a:extLst>
          </p:cNvPr>
          <p:cNvSpPr txBox="1"/>
          <p:nvPr/>
        </p:nvSpPr>
        <p:spPr>
          <a:xfrm>
            <a:off x="8900443" y="4496475"/>
            <a:ext cx="3022274" cy="975652"/>
          </a:xfrm>
          <a:prstGeom prst="rect">
            <a:avLst/>
          </a:prstGeom>
          <a:noFill/>
        </p:spPr>
        <p:txBody>
          <a:bodyPr wrap="square" rtlCol="0">
            <a:spAutoFit/>
          </a:bodyPr>
          <a:lstStyle/>
          <a:p>
            <a:pPr lvl="1" defTabSz="1219170">
              <a:spcBef>
                <a:spcPct val="20000"/>
              </a:spcBef>
              <a:defRPr/>
            </a:pPr>
            <a:r>
              <a:rPr lang="en-US" sz="1600" dirty="0">
                <a:solidFill>
                  <a:srgbClr val="93939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p:txBody>
      </p:sp>
      <p:sp>
        <p:nvSpPr>
          <p:cNvPr id="44" name="TextBox 43">
            <a:extLst>
              <a:ext uri="{FF2B5EF4-FFF2-40B4-BE49-F238E27FC236}">
                <a16:creationId xmlns:a16="http://schemas.microsoft.com/office/drawing/2014/main" id="{AD09D6DE-684E-4AFD-B109-A92EC12F5819}"/>
              </a:ext>
            </a:extLst>
          </p:cNvPr>
          <p:cNvSpPr txBox="1"/>
          <p:nvPr/>
        </p:nvSpPr>
        <p:spPr>
          <a:xfrm>
            <a:off x="5921494" y="5740334"/>
            <a:ext cx="3022274" cy="975652"/>
          </a:xfrm>
          <a:prstGeom prst="rect">
            <a:avLst/>
          </a:prstGeom>
          <a:noFill/>
        </p:spPr>
        <p:txBody>
          <a:bodyPr wrap="square" rtlCol="0">
            <a:spAutoFit/>
          </a:bodyPr>
          <a:lstStyle/>
          <a:p>
            <a:pPr lvl="1"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p:txBody>
      </p:sp>
      <p:sp>
        <p:nvSpPr>
          <p:cNvPr id="45" name="TextBox 44">
            <a:extLst>
              <a:ext uri="{FF2B5EF4-FFF2-40B4-BE49-F238E27FC236}">
                <a16:creationId xmlns:a16="http://schemas.microsoft.com/office/drawing/2014/main" id="{42A828C8-6B6A-4C1A-9E11-088D48315A61}"/>
              </a:ext>
            </a:extLst>
          </p:cNvPr>
          <p:cNvSpPr txBox="1"/>
          <p:nvPr/>
        </p:nvSpPr>
        <p:spPr>
          <a:xfrm>
            <a:off x="8889922" y="5740334"/>
            <a:ext cx="3022274" cy="975652"/>
          </a:xfrm>
          <a:prstGeom prst="rect">
            <a:avLst/>
          </a:prstGeom>
          <a:noFill/>
        </p:spPr>
        <p:txBody>
          <a:bodyPr wrap="square" rtlCol="0">
            <a:spAutoFit/>
          </a:bodyPr>
          <a:lstStyle/>
          <a:p>
            <a:pPr lvl="1" defTabSz="1219170">
              <a:spcBef>
                <a:spcPct val="20000"/>
              </a:spcBef>
              <a:defRPr/>
            </a:pPr>
            <a:r>
              <a:rPr lang="en-US" sz="1600" dirty="0">
                <a:solidFill>
                  <a:srgbClr val="BFBFB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p:txBody>
      </p:sp>
    </p:spTree>
    <p:extLst>
      <p:ext uri="{BB962C8B-B14F-4D97-AF65-F5344CB8AC3E}">
        <p14:creationId xmlns:p14="http://schemas.microsoft.com/office/powerpoint/2010/main" val="3012799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1000"/>
                                        <p:tgtEl>
                                          <p:spTgt spid="39"/>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arn(outVertical)">
                                      <p:cBhvr>
                                        <p:cTn id="11" dur="500"/>
                                        <p:tgtEl>
                                          <p:spTgt spid="2"/>
                                        </p:tgtEl>
                                      </p:cBhvr>
                                    </p:animEffect>
                                  </p:childTnLst>
                                </p:cTn>
                              </p:par>
                              <p:par>
                                <p:cTn id="12" presetID="16" presetClass="entr" presetSubtype="37" fill="hold" grpId="0" nodeType="with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barn(outVertical)">
                                      <p:cBhvr>
                                        <p:cTn id="14" dur="500"/>
                                        <p:tgtEl>
                                          <p:spTgt spid="8"/>
                                        </p:tgtEl>
                                      </p:cBhvr>
                                    </p:animEffect>
                                  </p:childTnLst>
                                </p:cTn>
                              </p:par>
                              <p:par>
                                <p:cTn id="15" presetID="16" presetClass="entr" presetSubtype="37"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outVertical)">
                                      <p:cBhvr>
                                        <p:cTn id="17" dur="500"/>
                                        <p:tgtEl>
                                          <p:spTgt spid="9"/>
                                        </p:tgtEl>
                                      </p:cBhvr>
                                    </p:animEffect>
                                  </p:childTnLst>
                                </p:cTn>
                              </p:par>
                            </p:childTnLst>
                          </p:cTn>
                        </p:par>
                        <p:par>
                          <p:cTn id="18" fill="hold">
                            <p:stCondLst>
                              <p:cond delay="1500"/>
                            </p:stCondLst>
                            <p:childTnLst>
                              <p:par>
                                <p:cTn id="19" presetID="53" presetClass="entr" presetSubtype="52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 calcmode="lin" valueType="num">
                                      <p:cBhvr>
                                        <p:cTn id="21" dur="500" fill="hold"/>
                                        <p:tgtEl>
                                          <p:spTgt spid="33"/>
                                        </p:tgtEl>
                                        <p:attrNameLst>
                                          <p:attrName>ppt_w</p:attrName>
                                        </p:attrNameLst>
                                      </p:cBhvr>
                                      <p:tavLst>
                                        <p:tav tm="0">
                                          <p:val>
                                            <p:fltVal val="0"/>
                                          </p:val>
                                        </p:tav>
                                        <p:tav tm="100000">
                                          <p:val>
                                            <p:strVal val="#ppt_w"/>
                                          </p:val>
                                        </p:tav>
                                      </p:tavLst>
                                    </p:anim>
                                    <p:anim calcmode="lin" valueType="num">
                                      <p:cBhvr>
                                        <p:cTn id="22" dur="500" fill="hold"/>
                                        <p:tgtEl>
                                          <p:spTgt spid="33"/>
                                        </p:tgtEl>
                                        <p:attrNameLst>
                                          <p:attrName>ppt_h</p:attrName>
                                        </p:attrNameLst>
                                      </p:cBhvr>
                                      <p:tavLst>
                                        <p:tav tm="0">
                                          <p:val>
                                            <p:fltVal val="0"/>
                                          </p:val>
                                        </p:tav>
                                        <p:tav tm="100000">
                                          <p:val>
                                            <p:strVal val="#ppt_h"/>
                                          </p:val>
                                        </p:tav>
                                      </p:tavLst>
                                    </p:anim>
                                    <p:animEffect transition="in" filter="fade">
                                      <p:cBhvr>
                                        <p:cTn id="23" dur="500"/>
                                        <p:tgtEl>
                                          <p:spTgt spid="33"/>
                                        </p:tgtEl>
                                      </p:cBhvr>
                                    </p:animEffect>
                                    <p:anim calcmode="lin" valueType="num">
                                      <p:cBhvr>
                                        <p:cTn id="24" dur="500" fill="hold"/>
                                        <p:tgtEl>
                                          <p:spTgt spid="33"/>
                                        </p:tgtEl>
                                        <p:attrNameLst>
                                          <p:attrName>ppt_x</p:attrName>
                                        </p:attrNameLst>
                                      </p:cBhvr>
                                      <p:tavLst>
                                        <p:tav tm="0">
                                          <p:val>
                                            <p:fltVal val="0.5"/>
                                          </p:val>
                                        </p:tav>
                                        <p:tav tm="100000">
                                          <p:val>
                                            <p:strVal val="#ppt_x"/>
                                          </p:val>
                                        </p:tav>
                                      </p:tavLst>
                                    </p:anim>
                                    <p:anim calcmode="lin" valueType="num">
                                      <p:cBhvr>
                                        <p:cTn id="25" dur="500" fill="hold"/>
                                        <p:tgtEl>
                                          <p:spTgt spid="3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53" presetClass="entr" presetSubtype="16" fill="hold" nodeType="afterEffect">
                                  <p:stCondLst>
                                    <p:cond delay="0"/>
                                  </p:stCondLst>
                                  <p:childTnLst>
                                    <p:set>
                                      <p:cBhvr>
                                        <p:cTn id="28" dur="1" fill="hold">
                                          <p:stCondLst>
                                            <p:cond delay="0"/>
                                          </p:stCondLst>
                                        </p:cTn>
                                        <p:tgtEl>
                                          <p:spTgt spid="4"/>
                                        </p:tgtEl>
                                        <p:attrNameLst>
                                          <p:attrName>style.visibility</p:attrName>
                                        </p:attrNameLst>
                                      </p:cBhvr>
                                      <p:to>
                                        <p:strVal val="visible"/>
                                      </p:to>
                                    </p:set>
                                    <p:anim calcmode="lin" valueType="num">
                                      <p:cBhvr>
                                        <p:cTn id="29" dur="1000" fill="hold"/>
                                        <p:tgtEl>
                                          <p:spTgt spid="4"/>
                                        </p:tgtEl>
                                        <p:attrNameLst>
                                          <p:attrName>ppt_w</p:attrName>
                                        </p:attrNameLst>
                                      </p:cBhvr>
                                      <p:tavLst>
                                        <p:tav tm="0">
                                          <p:val>
                                            <p:fltVal val="0"/>
                                          </p:val>
                                        </p:tav>
                                        <p:tav tm="100000">
                                          <p:val>
                                            <p:strVal val="#ppt_w"/>
                                          </p:val>
                                        </p:tav>
                                      </p:tavLst>
                                    </p:anim>
                                    <p:anim calcmode="lin" valueType="num">
                                      <p:cBhvr>
                                        <p:cTn id="30" dur="1000" fill="hold"/>
                                        <p:tgtEl>
                                          <p:spTgt spid="4"/>
                                        </p:tgtEl>
                                        <p:attrNameLst>
                                          <p:attrName>ppt_h</p:attrName>
                                        </p:attrNameLst>
                                      </p:cBhvr>
                                      <p:tavLst>
                                        <p:tav tm="0">
                                          <p:val>
                                            <p:fltVal val="0"/>
                                          </p:val>
                                        </p:tav>
                                        <p:tav tm="100000">
                                          <p:val>
                                            <p:strVal val="#ppt_h"/>
                                          </p:val>
                                        </p:tav>
                                      </p:tavLst>
                                    </p:anim>
                                    <p:animEffect transition="in" filter="fade">
                                      <p:cBhvr>
                                        <p:cTn id="31" dur="1000"/>
                                        <p:tgtEl>
                                          <p:spTgt spid="4"/>
                                        </p:tgtEl>
                                      </p:cBhvr>
                                    </p:animEffect>
                                  </p:childTnLst>
                                </p:cTn>
                              </p:par>
                              <p:par>
                                <p:cTn id="32" presetID="42" presetClass="entr" presetSubtype="0" fill="hold" grpId="0" nodeType="withEffect">
                                  <p:stCondLst>
                                    <p:cond delay="0"/>
                                  </p:stCondLst>
                                  <p:childTnLst>
                                    <p:set>
                                      <p:cBhvr>
                                        <p:cTn id="33" dur="1" fill="hold">
                                          <p:stCondLst>
                                            <p:cond delay="0"/>
                                          </p:stCondLst>
                                        </p:cTn>
                                        <p:tgtEl>
                                          <p:spTgt spid="40"/>
                                        </p:tgtEl>
                                        <p:attrNameLst>
                                          <p:attrName>style.visibility</p:attrName>
                                        </p:attrNameLst>
                                      </p:cBhvr>
                                      <p:to>
                                        <p:strVal val="visible"/>
                                      </p:to>
                                    </p:set>
                                    <p:animEffect transition="in" filter="fade">
                                      <p:cBhvr>
                                        <p:cTn id="34" dur="1000"/>
                                        <p:tgtEl>
                                          <p:spTgt spid="40"/>
                                        </p:tgtEl>
                                      </p:cBhvr>
                                    </p:animEffect>
                                    <p:anim calcmode="lin" valueType="num">
                                      <p:cBhvr>
                                        <p:cTn id="35" dur="1000" fill="hold"/>
                                        <p:tgtEl>
                                          <p:spTgt spid="40"/>
                                        </p:tgtEl>
                                        <p:attrNameLst>
                                          <p:attrName>ppt_x</p:attrName>
                                        </p:attrNameLst>
                                      </p:cBhvr>
                                      <p:tavLst>
                                        <p:tav tm="0">
                                          <p:val>
                                            <p:strVal val="#ppt_x"/>
                                          </p:val>
                                        </p:tav>
                                        <p:tav tm="100000">
                                          <p:val>
                                            <p:strVal val="#ppt_x"/>
                                          </p:val>
                                        </p:tav>
                                      </p:tavLst>
                                    </p:anim>
                                    <p:anim calcmode="lin" valueType="num">
                                      <p:cBhvr>
                                        <p:cTn id="36" dur="1000" fill="hold"/>
                                        <p:tgtEl>
                                          <p:spTgt spid="40"/>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53" presetClass="entr" presetSubtype="528" fill="hold" grpId="0" nodeType="afterEffect">
                                  <p:stCondLst>
                                    <p:cond delay="0"/>
                                  </p:stCondLst>
                                  <p:childTnLst>
                                    <p:set>
                                      <p:cBhvr>
                                        <p:cTn id="39" dur="1" fill="hold">
                                          <p:stCondLst>
                                            <p:cond delay="0"/>
                                          </p:stCondLst>
                                        </p:cTn>
                                        <p:tgtEl>
                                          <p:spTgt spid="36"/>
                                        </p:tgtEl>
                                        <p:attrNameLst>
                                          <p:attrName>style.visibility</p:attrName>
                                        </p:attrNameLst>
                                      </p:cBhvr>
                                      <p:to>
                                        <p:strVal val="visible"/>
                                      </p:to>
                                    </p:set>
                                    <p:anim calcmode="lin" valueType="num">
                                      <p:cBhvr>
                                        <p:cTn id="40" dur="500" fill="hold"/>
                                        <p:tgtEl>
                                          <p:spTgt spid="36"/>
                                        </p:tgtEl>
                                        <p:attrNameLst>
                                          <p:attrName>ppt_w</p:attrName>
                                        </p:attrNameLst>
                                      </p:cBhvr>
                                      <p:tavLst>
                                        <p:tav tm="0">
                                          <p:val>
                                            <p:fltVal val="0"/>
                                          </p:val>
                                        </p:tav>
                                        <p:tav tm="100000">
                                          <p:val>
                                            <p:strVal val="#ppt_w"/>
                                          </p:val>
                                        </p:tav>
                                      </p:tavLst>
                                    </p:anim>
                                    <p:anim calcmode="lin" valueType="num">
                                      <p:cBhvr>
                                        <p:cTn id="41" dur="500" fill="hold"/>
                                        <p:tgtEl>
                                          <p:spTgt spid="36"/>
                                        </p:tgtEl>
                                        <p:attrNameLst>
                                          <p:attrName>ppt_h</p:attrName>
                                        </p:attrNameLst>
                                      </p:cBhvr>
                                      <p:tavLst>
                                        <p:tav tm="0">
                                          <p:val>
                                            <p:fltVal val="0"/>
                                          </p:val>
                                        </p:tav>
                                        <p:tav tm="100000">
                                          <p:val>
                                            <p:strVal val="#ppt_h"/>
                                          </p:val>
                                        </p:tav>
                                      </p:tavLst>
                                    </p:anim>
                                    <p:animEffect transition="in" filter="fade">
                                      <p:cBhvr>
                                        <p:cTn id="42" dur="500"/>
                                        <p:tgtEl>
                                          <p:spTgt spid="36"/>
                                        </p:tgtEl>
                                      </p:cBhvr>
                                    </p:animEffect>
                                    <p:anim calcmode="lin" valueType="num">
                                      <p:cBhvr>
                                        <p:cTn id="43" dur="500" fill="hold"/>
                                        <p:tgtEl>
                                          <p:spTgt spid="36"/>
                                        </p:tgtEl>
                                        <p:attrNameLst>
                                          <p:attrName>ppt_x</p:attrName>
                                        </p:attrNameLst>
                                      </p:cBhvr>
                                      <p:tavLst>
                                        <p:tav tm="0">
                                          <p:val>
                                            <p:fltVal val="0.5"/>
                                          </p:val>
                                        </p:tav>
                                        <p:tav tm="100000">
                                          <p:val>
                                            <p:strVal val="#ppt_x"/>
                                          </p:val>
                                        </p:tav>
                                      </p:tavLst>
                                    </p:anim>
                                    <p:anim calcmode="lin" valueType="num">
                                      <p:cBhvr>
                                        <p:cTn id="44" dur="500" fill="hold"/>
                                        <p:tgtEl>
                                          <p:spTgt spid="36"/>
                                        </p:tgtEl>
                                        <p:attrNameLst>
                                          <p:attrName>ppt_y</p:attrName>
                                        </p:attrNameLst>
                                      </p:cBhvr>
                                      <p:tavLst>
                                        <p:tav tm="0">
                                          <p:val>
                                            <p:fltVal val="0.5"/>
                                          </p:val>
                                        </p:tav>
                                        <p:tav tm="100000">
                                          <p:val>
                                            <p:strVal val="#ppt_y"/>
                                          </p:val>
                                        </p:tav>
                                      </p:tavLst>
                                    </p:anim>
                                  </p:childTnLst>
                                </p:cTn>
                              </p:par>
                            </p:childTnLst>
                          </p:cTn>
                        </p:par>
                        <p:par>
                          <p:cTn id="45" fill="hold">
                            <p:stCondLst>
                              <p:cond delay="3500"/>
                            </p:stCondLst>
                            <p:childTnLst>
                              <p:par>
                                <p:cTn id="46" presetID="53" presetClass="entr" presetSubtype="16" fill="hold" nodeType="afterEffect">
                                  <p:stCondLst>
                                    <p:cond delay="0"/>
                                  </p:stCondLst>
                                  <p:childTnLst>
                                    <p:set>
                                      <p:cBhvr>
                                        <p:cTn id="47" dur="1" fill="hold">
                                          <p:stCondLst>
                                            <p:cond delay="0"/>
                                          </p:stCondLst>
                                        </p:cTn>
                                        <p:tgtEl>
                                          <p:spTgt spid="13"/>
                                        </p:tgtEl>
                                        <p:attrNameLst>
                                          <p:attrName>style.visibility</p:attrName>
                                        </p:attrNameLst>
                                      </p:cBhvr>
                                      <p:to>
                                        <p:strVal val="visible"/>
                                      </p:to>
                                    </p:set>
                                    <p:anim calcmode="lin" valueType="num">
                                      <p:cBhvr>
                                        <p:cTn id="48" dur="1000" fill="hold"/>
                                        <p:tgtEl>
                                          <p:spTgt spid="13"/>
                                        </p:tgtEl>
                                        <p:attrNameLst>
                                          <p:attrName>ppt_w</p:attrName>
                                        </p:attrNameLst>
                                      </p:cBhvr>
                                      <p:tavLst>
                                        <p:tav tm="0">
                                          <p:val>
                                            <p:fltVal val="0"/>
                                          </p:val>
                                        </p:tav>
                                        <p:tav tm="100000">
                                          <p:val>
                                            <p:strVal val="#ppt_w"/>
                                          </p:val>
                                        </p:tav>
                                      </p:tavLst>
                                    </p:anim>
                                    <p:anim calcmode="lin" valueType="num">
                                      <p:cBhvr>
                                        <p:cTn id="49" dur="1000" fill="hold"/>
                                        <p:tgtEl>
                                          <p:spTgt spid="13"/>
                                        </p:tgtEl>
                                        <p:attrNameLst>
                                          <p:attrName>ppt_h</p:attrName>
                                        </p:attrNameLst>
                                      </p:cBhvr>
                                      <p:tavLst>
                                        <p:tav tm="0">
                                          <p:val>
                                            <p:fltVal val="0"/>
                                          </p:val>
                                        </p:tav>
                                        <p:tav tm="100000">
                                          <p:val>
                                            <p:strVal val="#ppt_h"/>
                                          </p:val>
                                        </p:tav>
                                      </p:tavLst>
                                    </p:anim>
                                    <p:animEffect transition="in" filter="fade">
                                      <p:cBhvr>
                                        <p:cTn id="50" dur="1000"/>
                                        <p:tgtEl>
                                          <p:spTgt spid="13"/>
                                        </p:tgtEl>
                                      </p:cBhvr>
                                    </p:animEffect>
                                  </p:childTnLst>
                                </p:cTn>
                              </p:par>
                              <p:par>
                                <p:cTn id="51" presetID="42" presetClass="entr" presetSubtype="0" fill="hold" grpId="0" nodeType="with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53" presetClass="entr" presetSubtype="528" fill="hold" grpId="0" nodeType="afterEffect">
                                  <p:stCondLst>
                                    <p:cond delay="0"/>
                                  </p:stCondLst>
                                  <p:childTnLst>
                                    <p:set>
                                      <p:cBhvr>
                                        <p:cTn id="58" dur="1" fill="hold">
                                          <p:stCondLst>
                                            <p:cond delay="0"/>
                                          </p:stCondLst>
                                        </p:cTn>
                                        <p:tgtEl>
                                          <p:spTgt spid="34"/>
                                        </p:tgtEl>
                                        <p:attrNameLst>
                                          <p:attrName>style.visibility</p:attrName>
                                        </p:attrNameLst>
                                      </p:cBhvr>
                                      <p:to>
                                        <p:strVal val="visible"/>
                                      </p:to>
                                    </p:set>
                                    <p:anim calcmode="lin" valueType="num">
                                      <p:cBhvr>
                                        <p:cTn id="59" dur="500" fill="hold"/>
                                        <p:tgtEl>
                                          <p:spTgt spid="34"/>
                                        </p:tgtEl>
                                        <p:attrNameLst>
                                          <p:attrName>ppt_w</p:attrName>
                                        </p:attrNameLst>
                                      </p:cBhvr>
                                      <p:tavLst>
                                        <p:tav tm="0">
                                          <p:val>
                                            <p:fltVal val="0"/>
                                          </p:val>
                                        </p:tav>
                                        <p:tav tm="100000">
                                          <p:val>
                                            <p:strVal val="#ppt_w"/>
                                          </p:val>
                                        </p:tav>
                                      </p:tavLst>
                                    </p:anim>
                                    <p:anim calcmode="lin" valueType="num">
                                      <p:cBhvr>
                                        <p:cTn id="60" dur="500" fill="hold"/>
                                        <p:tgtEl>
                                          <p:spTgt spid="34"/>
                                        </p:tgtEl>
                                        <p:attrNameLst>
                                          <p:attrName>ppt_h</p:attrName>
                                        </p:attrNameLst>
                                      </p:cBhvr>
                                      <p:tavLst>
                                        <p:tav tm="0">
                                          <p:val>
                                            <p:fltVal val="0"/>
                                          </p:val>
                                        </p:tav>
                                        <p:tav tm="100000">
                                          <p:val>
                                            <p:strVal val="#ppt_h"/>
                                          </p:val>
                                        </p:tav>
                                      </p:tavLst>
                                    </p:anim>
                                    <p:animEffect transition="in" filter="fade">
                                      <p:cBhvr>
                                        <p:cTn id="61" dur="500"/>
                                        <p:tgtEl>
                                          <p:spTgt spid="34"/>
                                        </p:tgtEl>
                                      </p:cBhvr>
                                    </p:animEffect>
                                    <p:anim calcmode="lin" valueType="num">
                                      <p:cBhvr>
                                        <p:cTn id="62" dur="500" fill="hold"/>
                                        <p:tgtEl>
                                          <p:spTgt spid="34"/>
                                        </p:tgtEl>
                                        <p:attrNameLst>
                                          <p:attrName>ppt_x</p:attrName>
                                        </p:attrNameLst>
                                      </p:cBhvr>
                                      <p:tavLst>
                                        <p:tav tm="0">
                                          <p:val>
                                            <p:fltVal val="0.5"/>
                                          </p:val>
                                        </p:tav>
                                        <p:tav tm="100000">
                                          <p:val>
                                            <p:strVal val="#ppt_x"/>
                                          </p:val>
                                        </p:tav>
                                      </p:tavLst>
                                    </p:anim>
                                    <p:anim calcmode="lin" valueType="num">
                                      <p:cBhvr>
                                        <p:cTn id="63" dur="500" fill="hold"/>
                                        <p:tgtEl>
                                          <p:spTgt spid="34"/>
                                        </p:tgtEl>
                                        <p:attrNameLst>
                                          <p:attrName>ppt_y</p:attrName>
                                        </p:attrNameLst>
                                      </p:cBhvr>
                                      <p:tavLst>
                                        <p:tav tm="0">
                                          <p:val>
                                            <p:fltVal val="0.5"/>
                                          </p:val>
                                        </p:tav>
                                        <p:tav tm="100000">
                                          <p:val>
                                            <p:strVal val="#ppt_y"/>
                                          </p:val>
                                        </p:tav>
                                      </p:tavLst>
                                    </p:anim>
                                  </p:childTnLst>
                                </p:cTn>
                              </p:par>
                            </p:childTnLst>
                          </p:cTn>
                        </p:par>
                        <p:par>
                          <p:cTn id="64" fill="hold">
                            <p:stCondLst>
                              <p:cond delay="5000"/>
                            </p:stCondLst>
                            <p:childTnLst>
                              <p:par>
                                <p:cTn id="65" presetID="53" presetClass="entr" presetSubtype="16" fill="hold" nodeType="afterEffect">
                                  <p:stCondLst>
                                    <p:cond delay="0"/>
                                  </p:stCondLst>
                                  <p:childTnLst>
                                    <p:set>
                                      <p:cBhvr>
                                        <p:cTn id="66" dur="1" fill="hold">
                                          <p:stCondLst>
                                            <p:cond delay="0"/>
                                          </p:stCondLst>
                                        </p:cTn>
                                        <p:tgtEl>
                                          <p:spTgt spid="17"/>
                                        </p:tgtEl>
                                        <p:attrNameLst>
                                          <p:attrName>style.visibility</p:attrName>
                                        </p:attrNameLst>
                                      </p:cBhvr>
                                      <p:to>
                                        <p:strVal val="visible"/>
                                      </p:to>
                                    </p:set>
                                    <p:anim calcmode="lin" valueType="num">
                                      <p:cBhvr>
                                        <p:cTn id="67" dur="1000" fill="hold"/>
                                        <p:tgtEl>
                                          <p:spTgt spid="17"/>
                                        </p:tgtEl>
                                        <p:attrNameLst>
                                          <p:attrName>ppt_w</p:attrName>
                                        </p:attrNameLst>
                                      </p:cBhvr>
                                      <p:tavLst>
                                        <p:tav tm="0">
                                          <p:val>
                                            <p:fltVal val="0"/>
                                          </p:val>
                                        </p:tav>
                                        <p:tav tm="100000">
                                          <p:val>
                                            <p:strVal val="#ppt_w"/>
                                          </p:val>
                                        </p:tav>
                                      </p:tavLst>
                                    </p:anim>
                                    <p:anim calcmode="lin" valueType="num">
                                      <p:cBhvr>
                                        <p:cTn id="68" dur="1000" fill="hold"/>
                                        <p:tgtEl>
                                          <p:spTgt spid="17"/>
                                        </p:tgtEl>
                                        <p:attrNameLst>
                                          <p:attrName>ppt_h</p:attrName>
                                        </p:attrNameLst>
                                      </p:cBhvr>
                                      <p:tavLst>
                                        <p:tav tm="0">
                                          <p:val>
                                            <p:fltVal val="0"/>
                                          </p:val>
                                        </p:tav>
                                        <p:tav tm="100000">
                                          <p:val>
                                            <p:strVal val="#ppt_h"/>
                                          </p:val>
                                        </p:tav>
                                      </p:tavLst>
                                    </p:anim>
                                    <p:animEffect transition="in" filter="fade">
                                      <p:cBhvr>
                                        <p:cTn id="69" dur="1000"/>
                                        <p:tgtEl>
                                          <p:spTgt spid="17"/>
                                        </p:tgtEl>
                                      </p:cBhvr>
                                    </p:animEffect>
                                  </p:childTnLst>
                                </p:cTn>
                              </p:par>
                              <p:par>
                                <p:cTn id="70" presetID="42" presetClass="entr" presetSubtype="0" fill="hold" grpId="0" nodeType="with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fade">
                                      <p:cBhvr>
                                        <p:cTn id="72" dur="1000"/>
                                        <p:tgtEl>
                                          <p:spTgt spid="44"/>
                                        </p:tgtEl>
                                      </p:cBhvr>
                                    </p:animEffect>
                                    <p:anim calcmode="lin" valueType="num">
                                      <p:cBhvr>
                                        <p:cTn id="73" dur="1000" fill="hold"/>
                                        <p:tgtEl>
                                          <p:spTgt spid="44"/>
                                        </p:tgtEl>
                                        <p:attrNameLst>
                                          <p:attrName>ppt_x</p:attrName>
                                        </p:attrNameLst>
                                      </p:cBhvr>
                                      <p:tavLst>
                                        <p:tav tm="0">
                                          <p:val>
                                            <p:strVal val="#ppt_x"/>
                                          </p:val>
                                        </p:tav>
                                        <p:tav tm="100000">
                                          <p:val>
                                            <p:strVal val="#ppt_x"/>
                                          </p:val>
                                        </p:tav>
                                      </p:tavLst>
                                    </p:anim>
                                    <p:anim calcmode="lin" valueType="num">
                                      <p:cBhvr>
                                        <p:cTn id="74" dur="1000" fill="hold"/>
                                        <p:tgtEl>
                                          <p:spTgt spid="44"/>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53" presetClass="entr" presetSubtype="528" fill="hold" grpId="0" nodeType="afterEffect">
                                  <p:stCondLst>
                                    <p:cond delay="0"/>
                                  </p:stCondLst>
                                  <p:childTnLst>
                                    <p:set>
                                      <p:cBhvr>
                                        <p:cTn id="77" dur="1" fill="hold">
                                          <p:stCondLst>
                                            <p:cond delay="0"/>
                                          </p:stCondLst>
                                        </p:cTn>
                                        <p:tgtEl>
                                          <p:spTgt spid="37"/>
                                        </p:tgtEl>
                                        <p:attrNameLst>
                                          <p:attrName>style.visibility</p:attrName>
                                        </p:attrNameLst>
                                      </p:cBhvr>
                                      <p:to>
                                        <p:strVal val="visible"/>
                                      </p:to>
                                    </p:set>
                                    <p:anim calcmode="lin" valueType="num">
                                      <p:cBhvr>
                                        <p:cTn id="78" dur="500" fill="hold"/>
                                        <p:tgtEl>
                                          <p:spTgt spid="37"/>
                                        </p:tgtEl>
                                        <p:attrNameLst>
                                          <p:attrName>ppt_w</p:attrName>
                                        </p:attrNameLst>
                                      </p:cBhvr>
                                      <p:tavLst>
                                        <p:tav tm="0">
                                          <p:val>
                                            <p:fltVal val="0"/>
                                          </p:val>
                                        </p:tav>
                                        <p:tav tm="100000">
                                          <p:val>
                                            <p:strVal val="#ppt_w"/>
                                          </p:val>
                                        </p:tav>
                                      </p:tavLst>
                                    </p:anim>
                                    <p:anim calcmode="lin" valueType="num">
                                      <p:cBhvr>
                                        <p:cTn id="79" dur="500" fill="hold"/>
                                        <p:tgtEl>
                                          <p:spTgt spid="37"/>
                                        </p:tgtEl>
                                        <p:attrNameLst>
                                          <p:attrName>ppt_h</p:attrName>
                                        </p:attrNameLst>
                                      </p:cBhvr>
                                      <p:tavLst>
                                        <p:tav tm="0">
                                          <p:val>
                                            <p:fltVal val="0"/>
                                          </p:val>
                                        </p:tav>
                                        <p:tav tm="100000">
                                          <p:val>
                                            <p:strVal val="#ppt_h"/>
                                          </p:val>
                                        </p:tav>
                                      </p:tavLst>
                                    </p:anim>
                                    <p:animEffect transition="in" filter="fade">
                                      <p:cBhvr>
                                        <p:cTn id="80" dur="500"/>
                                        <p:tgtEl>
                                          <p:spTgt spid="37"/>
                                        </p:tgtEl>
                                      </p:cBhvr>
                                    </p:animEffect>
                                    <p:anim calcmode="lin" valueType="num">
                                      <p:cBhvr>
                                        <p:cTn id="81" dur="500" fill="hold"/>
                                        <p:tgtEl>
                                          <p:spTgt spid="37"/>
                                        </p:tgtEl>
                                        <p:attrNameLst>
                                          <p:attrName>ppt_x</p:attrName>
                                        </p:attrNameLst>
                                      </p:cBhvr>
                                      <p:tavLst>
                                        <p:tav tm="0">
                                          <p:val>
                                            <p:fltVal val="0.5"/>
                                          </p:val>
                                        </p:tav>
                                        <p:tav tm="100000">
                                          <p:val>
                                            <p:strVal val="#ppt_x"/>
                                          </p:val>
                                        </p:tav>
                                      </p:tavLst>
                                    </p:anim>
                                    <p:anim calcmode="lin" valueType="num">
                                      <p:cBhvr>
                                        <p:cTn id="82" dur="500" fill="hold"/>
                                        <p:tgtEl>
                                          <p:spTgt spid="37"/>
                                        </p:tgtEl>
                                        <p:attrNameLst>
                                          <p:attrName>ppt_y</p:attrName>
                                        </p:attrNameLst>
                                      </p:cBhvr>
                                      <p:tavLst>
                                        <p:tav tm="0">
                                          <p:val>
                                            <p:fltVal val="0.5"/>
                                          </p:val>
                                        </p:tav>
                                        <p:tav tm="100000">
                                          <p:val>
                                            <p:strVal val="#ppt_y"/>
                                          </p:val>
                                        </p:tav>
                                      </p:tavLst>
                                    </p:anim>
                                  </p:childTnLst>
                                </p:cTn>
                              </p:par>
                            </p:childTnLst>
                          </p:cTn>
                        </p:par>
                        <p:par>
                          <p:cTn id="83" fill="hold">
                            <p:stCondLst>
                              <p:cond delay="6500"/>
                            </p:stCondLst>
                            <p:childTnLst>
                              <p:par>
                                <p:cTn id="84" presetID="53" presetClass="entr" presetSubtype="16" fill="hold" nodeType="afterEffect">
                                  <p:stCondLst>
                                    <p:cond delay="0"/>
                                  </p:stCondLst>
                                  <p:childTnLst>
                                    <p:set>
                                      <p:cBhvr>
                                        <p:cTn id="85" dur="1" fill="hold">
                                          <p:stCondLst>
                                            <p:cond delay="0"/>
                                          </p:stCondLst>
                                        </p:cTn>
                                        <p:tgtEl>
                                          <p:spTgt spid="21"/>
                                        </p:tgtEl>
                                        <p:attrNameLst>
                                          <p:attrName>style.visibility</p:attrName>
                                        </p:attrNameLst>
                                      </p:cBhvr>
                                      <p:to>
                                        <p:strVal val="visible"/>
                                      </p:to>
                                    </p:set>
                                    <p:anim calcmode="lin" valueType="num">
                                      <p:cBhvr>
                                        <p:cTn id="86" dur="1000" fill="hold"/>
                                        <p:tgtEl>
                                          <p:spTgt spid="21"/>
                                        </p:tgtEl>
                                        <p:attrNameLst>
                                          <p:attrName>ppt_w</p:attrName>
                                        </p:attrNameLst>
                                      </p:cBhvr>
                                      <p:tavLst>
                                        <p:tav tm="0">
                                          <p:val>
                                            <p:fltVal val="0"/>
                                          </p:val>
                                        </p:tav>
                                        <p:tav tm="100000">
                                          <p:val>
                                            <p:strVal val="#ppt_w"/>
                                          </p:val>
                                        </p:tav>
                                      </p:tavLst>
                                    </p:anim>
                                    <p:anim calcmode="lin" valueType="num">
                                      <p:cBhvr>
                                        <p:cTn id="87" dur="1000" fill="hold"/>
                                        <p:tgtEl>
                                          <p:spTgt spid="21"/>
                                        </p:tgtEl>
                                        <p:attrNameLst>
                                          <p:attrName>ppt_h</p:attrName>
                                        </p:attrNameLst>
                                      </p:cBhvr>
                                      <p:tavLst>
                                        <p:tav tm="0">
                                          <p:val>
                                            <p:fltVal val="0"/>
                                          </p:val>
                                        </p:tav>
                                        <p:tav tm="100000">
                                          <p:val>
                                            <p:strVal val="#ppt_h"/>
                                          </p:val>
                                        </p:tav>
                                      </p:tavLst>
                                    </p:anim>
                                    <p:animEffect transition="in" filter="fade">
                                      <p:cBhvr>
                                        <p:cTn id="88" dur="1000"/>
                                        <p:tgtEl>
                                          <p:spTgt spid="21"/>
                                        </p:tgtEl>
                                      </p:cBhvr>
                                    </p:animEffect>
                                  </p:childTnLst>
                                </p:cTn>
                              </p:par>
                              <p:par>
                                <p:cTn id="89" presetID="42" presetClass="entr" presetSubtype="0" fill="hold" grpId="0" nodeType="withEffect">
                                  <p:stCondLst>
                                    <p:cond delay="0"/>
                                  </p:stCondLst>
                                  <p:childTnLst>
                                    <p:set>
                                      <p:cBhvr>
                                        <p:cTn id="90" dur="1" fill="hold">
                                          <p:stCondLst>
                                            <p:cond delay="0"/>
                                          </p:stCondLst>
                                        </p:cTn>
                                        <p:tgtEl>
                                          <p:spTgt spid="41"/>
                                        </p:tgtEl>
                                        <p:attrNameLst>
                                          <p:attrName>style.visibility</p:attrName>
                                        </p:attrNameLst>
                                      </p:cBhvr>
                                      <p:to>
                                        <p:strVal val="visible"/>
                                      </p:to>
                                    </p:set>
                                    <p:animEffect transition="in" filter="fade">
                                      <p:cBhvr>
                                        <p:cTn id="91" dur="1000"/>
                                        <p:tgtEl>
                                          <p:spTgt spid="41"/>
                                        </p:tgtEl>
                                      </p:cBhvr>
                                    </p:animEffect>
                                    <p:anim calcmode="lin" valueType="num">
                                      <p:cBhvr>
                                        <p:cTn id="92" dur="1000" fill="hold"/>
                                        <p:tgtEl>
                                          <p:spTgt spid="41"/>
                                        </p:tgtEl>
                                        <p:attrNameLst>
                                          <p:attrName>ppt_x</p:attrName>
                                        </p:attrNameLst>
                                      </p:cBhvr>
                                      <p:tavLst>
                                        <p:tav tm="0">
                                          <p:val>
                                            <p:strVal val="#ppt_x"/>
                                          </p:val>
                                        </p:tav>
                                        <p:tav tm="100000">
                                          <p:val>
                                            <p:strVal val="#ppt_x"/>
                                          </p:val>
                                        </p:tav>
                                      </p:tavLst>
                                    </p:anim>
                                    <p:anim calcmode="lin" valueType="num">
                                      <p:cBhvr>
                                        <p:cTn id="93" dur="1000" fill="hold"/>
                                        <p:tgtEl>
                                          <p:spTgt spid="41"/>
                                        </p:tgtEl>
                                        <p:attrNameLst>
                                          <p:attrName>ppt_y</p:attrName>
                                        </p:attrNameLst>
                                      </p:cBhvr>
                                      <p:tavLst>
                                        <p:tav tm="0">
                                          <p:val>
                                            <p:strVal val="#ppt_y+.1"/>
                                          </p:val>
                                        </p:tav>
                                        <p:tav tm="100000">
                                          <p:val>
                                            <p:strVal val="#ppt_y"/>
                                          </p:val>
                                        </p:tav>
                                      </p:tavLst>
                                    </p:anim>
                                  </p:childTnLst>
                                </p:cTn>
                              </p:par>
                            </p:childTnLst>
                          </p:cTn>
                        </p:par>
                        <p:par>
                          <p:cTn id="94" fill="hold">
                            <p:stCondLst>
                              <p:cond delay="7500"/>
                            </p:stCondLst>
                            <p:childTnLst>
                              <p:par>
                                <p:cTn id="95" presetID="53" presetClass="entr" presetSubtype="528"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 calcmode="lin" valueType="num">
                                      <p:cBhvr>
                                        <p:cTn id="97" dur="500" fill="hold"/>
                                        <p:tgtEl>
                                          <p:spTgt spid="35"/>
                                        </p:tgtEl>
                                        <p:attrNameLst>
                                          <p:attrName>ppt_w</p:attrName>
                                        </p:attrNameLst>
                                      </p:cBhvr>
                                      <p:tavLst>
                                        <p:tav tm="0">
                                          <p:val>
                                            <p:fltVal val="0"/>
                                          </p:val>
                                        </p:tav>
                                        <p:tav tm="100000">
                                          <p:val>
                                            <p:strVal val="#ppt_w"/>
                                          </p:val>
                                        </p:tav>
                                      </p:tavLst>
                                    </p:anim>
                                    <p:anim calcmode="lin" valueType="num">
                                      <p:cBhvr>
                                        <p:cTn id="98" dur="500" fill="hold"/>
                                        <p:tgtEl>
                                          <p:spTgt spid="35"/>
                                        </p:tgtEl>
                                        <p:attrNameLst>
                                          <p:attrName>ppt_h</p:attrName>
                                        </p:attrNameLst>
                                      </p:cBhvr>
                                      <p:tavLst>
                                        <p:tav tm="0">
                                          <p:val>
                                            <p:fltVal val="0"/>
                                          </p:val>
                                        </p:tav>
                                        <p:tav tm="100000">
                                          <p:val>
                                            <p:strVal val="#ppt_h"/>
                                          </p:val>
                                        </p:tav>
                                      </p:tavLst>
                                    </p:anim>
                                    <p:animEffect transition="in" filter="fade">
                                      <p:cBhvr>
                                        <p:cTn id="99" dur="500"/>
                                        <p:tgtEl>
                                          <p:spTgt spid="35"/>
                                        </p:tgtEl>
                                      </p:cBhvr>
                                    </p:animEffect>
                                    <p:anim calcmode="lin" valueType="num">
                                      <p:cBhvr>
                                        <p:cTn id="100" dur="500" fill="hold"/>
                                        <p:tgtEl>
                                          <p:spTgt spid="35"/>
                                        </p:tgtEl>
                                        <p:attrNameLst>
                                          <p:attrName>ppt_x</p:attrName>
                                        </p:attrNameLst>
                                      </p:cBhvr>
                                      <p:tavLst>
                                        <p:tav tm="0">
                                          <p:val>
                                            <p:fltVal val="0.5"/>
                                          </p:val>
                                        </p:tav>
                                        <p:tav tm="100000">
                                          <p:val>
                                            <p:strVal val="#ppt_x"/>
                                          </p:val>
                                        </p:tav>
                                      </p:tavLst>
                                    </p:anim>
                                    <p:anim calcmode="lin" valueType="num">
                                      <p:cBhvr>
                                        <p:cTn id="101" dur="500" fill="hold"/>
                                        <p:tgtEl>
                                          <p:spTgt spid="35"/>
                                        </p:tgtEl>
                                        <p:attrNameLst>
                                          <p:attrName>ppt_y</p:attrName>
                                        </p:attrNameLst>
                                      </p:cBhvr>
                                      <p:tavLst>
                                        <p:tav tm="0">
                                          <p:val>
                                            <p:fltVal val="0.5"/>
                                          </p:val>
                                        </p:tav>
                                        <p:tav tm="100000">
                                          <p:val>
                                            <p:strVal val="#ppt_y"/>
                                          </p:val>
                                        </p:tav>
                                      </p:tavLst>
                                    </p:anim>
                                  </p:childTnLst>
                                </p:cTn>
                              </p:par>
                            </p:childTnLst>
                          </p:cTn>
                        </p:par>
                        <p:par>
                          <p:cTn id="102" fill="hold">
                            <p:stCondLst>
                              <p:cond delay="8000"/>
                            </p:stCondLst>
                            <p:childTnLst>
                              <p:par>
                                <p:cTn id="103" presetID="53" presetClass="entr" presetSubtype="16" fill="hold" nodeType="afterEffect">
                                  <p:stCondLst>
                                    <p:cond delay="0"/>
                                  </p:stCondLst>
                                  <p:childTnLst>
                                    <p:set>
                                      <p:cBhvr>
                                        <p:cTn id="104" dur="1" fill="hold">
                                          <p:stCondLst>
                                            <p:cond delay="0"/>
                                          </p:stCondLst>
                                        </p:cTn>
                                        <p:tgtEl>
                                          <p:spTgt spid="25"/>
                                        </p:tgtEl>
                                        <p:attrNameLst>
                                          <p:attrName>style.visibility</p:attrName>
                                        </p:attrNameLst>
                                      </p:cBhvr>
                                      <p:to>
                                        <p:strVal val="visible"/>
                                      </p:to>
                                    </p:set>
                                    <p:anim calcmode="lin" valueType="num">
                                      <p:cBhvr>
                                        <p:cTn id="105" dur="1000" fill="hold"/>
                                        <p:tgtEl>
                                          <p:spTgt spid="25"/>
                                        </p:tgtEl>
                                        <p:attrNameLst>
                                          <p:attrName>ppt_w</p:attrName>
                                        </p:attrNameLst>
                                      </p:cBhvr>
                                      <p:tavLst>
                                        <p:tav tm="0">
                                          <p:val>
                                            <p:fltVal val="0"/>
                                          </p:val>
                                        </p:tav>
                                        <p:tav tm="100000">
                                          <p:val>
                                            <p:strVal val="#ppt_w"/>
                                          </p:val>
                                        </p:tav>
                                      </p:tavLst>
                                    </p:anim>
                                    <p:anim calcmode="lin" valueType="num">
                                      <p:cBhvr>
                                        <p:cTn id="106" dur="1000" fill="hold"/>
                                        <p:tgtEl>
                                          <p:spTgt spid="25"/>
                                        </p:tgtEl>
                                        <p:attrNameLst>
                                          <p:attrName>ppt_h</p:attrName>
                                        </p:attrNameLst>
                                      </p:cBhvr>
                                      <p:tavLst>
                                        <p:tav tm="0">
                                          <p:val>
                                            <p:fltVal val="0"/>
                                          </p:val>
                                        </p:tav>
                                        <p:tav tm="100000">
                                          <p:val>
                                            <p:strVal val="#ppt_h"/>
                                          </p:val>
                                        </p:tav>
                                      </p:tavLst>
                                    </p:anim>
                                    <p:animEffect transition="in" filter="fade">
                                      <p:cBhvr>
                                        <p:cTn id="107" dur="1000"/>
                                        <p:tgtEl>
                                          <p:spTgt spid="25"/>
                                        </p:tgtEl>
                                      </p:cBhvr>
                                    </p:animEffect>
                                  </p:childTnLst>
                                </p:cTn>
                              </p:par>
                              <p:par>
                                <p:cTn id="108" presetID="42" presetClass="entr" presetSubtype="0" fill="hold" grpId="0" nodeType="withEffect">
                                  <p:stCondLst>
                                    <p:cond delay="0"/>
                                  </p:stCondLst>
                                  <p:childTnLst>
                                    <p:set>
                                      <p:cBhvr>
                                        <p:cTn id="109" dur="1" fill="hold">
                                          <p:stCondLst>
                                            <p:cond delay="0"/>
                                          </p:stCondLst>
                                        </p:cTn>
                                        <p:tgtEl>
                                          <p:spTgt spid="43"/>
                                        </p:tgtEl>
                                        <p:attrNameLst>
                                          <p:attrName>style.visibility</p:attrName>
                                        </p:attrNameLst>
                                      </p:cBhvr>
                                      <p:to>
                                        <p:strVal val="visible"/>
                                      </p:to>
                                    </p:set>
                                    <p:animEffect transition="in" filter="fade">
                                      <p:cBhvr>
                                        <p:cTn id="110" dur="1000"/>
                                        <p:tgtEl>
                                          <p:spTgt spid="43"/>
                                        </p:tgtEl>
                                      </p:cBhvr>
                                    </p:animEffect>
                                    <p:anim calcmode="lin" valueType="num">
                                      <p:cBhvr>
                                        <p:cTn id="111" dur="1000" fill="hold"/>
                                        <p:tgtEl>
                                          <p:spTgt spid="43"/>
                                        </p:tgtEl>
                                        <p:attrNameLst>
                                          <p:attrName>ppt_x</p:attrName>
                                        </p:attrNameLst>
                                      </p:cBhvr>
                                      <p:tavLst>
                                        <p:tav tm="0">
                                          <p:val>
                                            <p:strVal val="#ppt_x"/>
                                          </p:val>
                                        </p:tav>
                                        <p:tav tm="100000">
                                          <p:val>
                                            <p:strVal val="#ppt_x"/>
                                          </p:val>
                                        </p:tav>
                                      </p:tavLst>
                                    </p:anim>
                                    <p:anim calcmode="lin" valueType="num">
                                      <p:cBhvr>
                                        <p:cTn id="112" dur="1000" fill="hold"/>
                                        <p:tgtEl>
                                          <p:spTgt spid="43"/>
                                        </p:tgtEl>
                                        <p:attrNameLst>
                                          <p:attrName>ppt_y</p:attrName>
                                        </p:attrNameLst>
                                      </p:cBhvr>
                                      <p:tavLst>
                                        <p:tav tm="0">
                                          <p:val>
                                            <p:strVal val="#ppt_y+.1"/>
                                          </p:val>
                                        </p:tav>
                                        <p:tav tm="100000">
                                          <p:val>
                                            <p:strVal val="#ppt_y"/>
                                          </p:val>
                                        </p:tav>
                                      </p:tavLst>
                                    </p:anim>
                                  </p:childTnLst>
                                </p:cTn>
                              </p:par>
                            </p:childTnLst>
                          </p:cTn>
                        </p:par>
                        <p:par>
                          <p:cTn id="113" fill="hold">
                            <p:stCondLst>
                              <p:cond delay="9000"/>
                            </p:stCondLst>
                            <p:childTnLst>
                              <p:par>
                                <p:cTn id="114" presetID="53" presetClass="entr" presetSubtype="16" fill="hold" grpId="0" nodeType="afterEffect">
                                  <p:stCondLst>
                                    <p:cond delay="0"/>
                                  </p:stCondLst>
                                  <p:childTnLst>
                                    <p:set>
                                      <p:cBhvr>
                                        <p:cTn id="115" dur="1" fill="hold">
                                          <p:stCondLst>
                                            <p:cond delay="0"/>
                                          </p:stCondLst>
                                        </p:cTn>
                                        <p:tgtEl>
                                          <p:spTgt spid="38"/>
                                        </p:tgtEl>
                                        <p:attrNameLst>
                                          <p:attrName>style.visibility</p:attrName>
                                        </p:attrNameLst>
                                      </p:cBhvr>
                                      <p:to>
                                        <p:strVal val="visible"/>
                                      </p:to>
                                    </p:set>
                                    <p:anim calcmode="lin" valueType="num">
                                      <p:cBhvr>
                                        <p:cTn id="116" dur="500" fill="hold"/>
                                        <p:tgtEl>
                                          <p:spTgt spid="38"/>
                                        </p:tgtEl>
                                        <p:attrNameLst>
                                          <p:attrName>ppt_w</p:attrName>
                                        </p:attrNameLst>
                                      </p:cBhvr>
                                      <p:tavLst>
                                        <p:tav tm="0">
                                          <p:val>
                                            <p:fltVal val="0"/>
                                          </p:val>
                                        </p:tav>
                                        <p:tav tm="100000">
                                          <p:val>
                                            <p:strVal val="#ppt_w"/>
                                          </p:val>
                                        </p:tav>
                                      </p:tavLst>
                                    </p:anim>
                                    <p:anim calcmode="lin" valueType="num">
                                      <p:cBhvr>
                                        <p:cTn id="117" dur="500" fill="hold"/>
                                        <p:tgtEl>
                                          <p:spTgt spid="38"/>
                                        </p:tgtEl>
                                        <p:attrNameLst>
                                          <p:attrName>ppt_h</p:attrName>
                                        </p:attrNameLst>
                                      </p:cBhvr>
                                      <p:tavLst>
                                        <p:tav tm="0">
                                          <p:val>
                                            <p:fltVal val="0"/>
                                          </p:val>
                                        </p:tav>
                                        <p:tav tm="100000">
                                          <p:val>
                                            <p:strVal val="#ppt_h"/>
                                          </p:val>
                                        </p:tav>
                                      </p:tavLst>
                                    </p:anim>
                                    <p:animEffect transition="in" filter="fade">
                                      <p:cBhvr>
                                        <p:cTn id="118" dur="500"/>
                                        <p:tgtEl>
                                          <p:spTgt spid="38"/>
                                        </p:tgtEl>
                                      </p:cBhvr>
                                    </p:animEffect>
                                  </p:childTnLst>
                                </p:cTn>
                              </p:par>
                            </p:childTnLst>
                          </p:cTn>
                        </p:par>
                        <p:par>
                          <p:cTn id="119" fill="hold">
                            <p:stCondLst>
                              <p:cond delay="9500"/>
                            </p:stCondLst>
                            <p:childTnLst>
                              <p:par>
                                <p:cTn id="120" presetID="53" presetClass="entr" presetSubtype="16" fill="hold" nodeType="afterEffect">
                                  <p:stCondLst>
                                    <p:cond delay="0"/>
                                  </p:stCondLst>
                                  <p:childTnLst>
                                    <p:set>
                                      <p:cBhvr>
                                        <p:cTn id="121" dur="1" fill="hold">
                                          <p:stCondLst>
                                            <p:cond delay="0"/>
                                          </p:stCondLst>
                                        </p:cTn>
                                        <p:tgtEl>
                                          <p:spTgt spid="29"/>
                                        </p:tgtEl>
                                        <p:attrNameLst>
                                          <p:attrName>style.visibility</p:attrName>
                                        </p:attrNameLst>
                                      </p:cBhvr>
                                      <p:to>
                                        <p:strVal val="visible"/>
                                      </p:to>
                                    </p:set>
                                    <p:anim calcmode="lin" valueType="num">
                                      <p:cBhvr>
                                        <p:cTn id="122" dur="1000" fill="hold"/>
                                        <p:tgtEl>
                                          <p:spTgt spid="29"/>
                                        </p:tgtEl>
                                        <p:attrNameLst>
                                          <p:attrName>ppt_w</p:attrName>
                                        </p:attrNameLst>
                                      </p:cBhvr>
                                      <p:tavLst>
                                        <p:tav tm="0">
                                          <p:val>
                                            <p:fltVal val="0"/>
                                          </p:val>
                                        </p:tav>
                                        <p:tav tm="100000">
                                          <p:val>
                                            <p:strVal val="#ppt_w"/>
                                          </p:val>
                                        </p:tav>
                                      </p:tavLst>
                                    </p:anim>
                                    <p:anim calcmode="lin" valueType="num">
                                      <p:cBhvr>
                                        <p:cTn id="123" dur="1000" fill="hold"/>
                                        <p:tgtEl>
                                          <p:spTgt spid="29"/>
                                        </p:tgtEl>
                                        <p:attrNameLst>
                                          <p:attrName>ppt_h</p:attrName>
                                        </p:attrNameLst>
                                      </p:cBhvr>
                                      <p:tavLst>
                                        <p:tav tm="0">
                                          <p:val>
                                            <p:fltVal val="0"/>
                                          </p:val>
                                        </p:tav>
                                        <p:tav tm="100000">
                                          <p:val>
                                            <p:strVal val="#ppt_h"/>
                                          </p:val>
                                        </p:tav>
                                      </p:tavLst>
                                    </p:anim>
                                    <p:animEffect transition="in" filter="fade">
                                      <p:cBhvr>
                                        <p:cTn id="124" dur="1000"/>
                                        <p:tgtEl>
                                          <p:spTgt spid="29"/>
                                        </p:tgtEl>
                                      </p:cBhvr>
                                    </p:animEffect>
                                  </p:childTnLst>
                                </p:cTn>
                              </p:par>
                              <p:par>
                                <p:cTn id="125" presetID="42" presetClass="entr" presetSubtype="0" fill="hold" grpId="0" nodeType="withEffect">
                                  <p:stCondLst>
                                    <p:cond delay="0"/>
                                  </p:stCondLst>
                                  <p:childTnLst>
                                    <p:set>
                                      <p:cBhvr>
                                        <p:cTn id="126" dur="1" fill="hold">
                                          <p:stCondLst>
                                            <p:cond delay="0"/>
                                          </p:stCondLst>
                                        </p:cTn>
                                        <p:tgtEl>
                                          <p:spTgt spid="45"/>
                                        </p:tgtEl>
                                        <p:attrNameLst>
                                          <p:attrName>style.visibility</p:attrName>
                                        </p:attrNameLst>
                                      </p:cBhvr>
                                      <p:to>
                                        <p:strVal val="visible"/>
                                      </p:to>
                                    </p:set>
                                    <p:animEffect transition="in" filter="fade">
                                      <p:cBhvr>
                                        <p:cTn id="127" dur="1000"/>
                                        <p:tgtEl>
                                          <p:spTgt spid="45"/>
                                        </p:tgtEl>
                                      </p:cBhvr>
                                    </p:animEffect>
                                    <p:anim calcmode="lin" valueType="num">
                                      <p:cBhvr>
                                        <p:cTn id="128" dur="1000" fill="hold"/>
                                        <p:tgtEl>
                                          <p:spTgt spid="45"/>
                                        </p:tgtEl>
                                        <p:attrNameLst>
                                          <p:attrName>ppt_x</p:attrName>
                                        </p:attrNameLst>
                                      </p:cBhvr>
                                      <p:tavLst>
                                        <p:tav tm="0">
                                          <p:val>
                                            <p:strVal val="#ppt_x"/>
                                          </p:val>
                                        </p:tav>
                                        <p:tav tm="100000">
                                          <p:val>
                                            <p:strVal val="#ppt_x"/>
                                          </p:val>
                                        </p:tav>
                                      </p:tavLst>
                                    </p:anim>
                                    <p:anim calcmode="lin" valueType="num">
                                      <p:cBhvr>
                                        <p:cTn id="129"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33" grpId="0" animBg="1"/>
      <p:bldP spid="34" grpId="0" animBg="1"/>
      <p:bldP spid="35" grpId="0" animBg="1"/>
      <p:bldP spid="36" grpId="0" animBg="1"/>
      <p:bldP spid="37" grpId="0" animBg="1"/>
      <p:bldP spid="38" grpId="0" animBg="1"/>
      <p:bldP spid="39" grpId="0"/>
      <p:bldP spid="40" grpId="0"/>
      <p:bldP spid="41" grpId="0"/>
      <p:bldP spid="42" grpId="0"/>
      <p:bldP spid="43" grpId="0"/>
      <p:bldP spid="44" grpId="0"/>
      <p:bldP spid="4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7" name="Chart 6"/>
          <p:cNvGraphicFramePr>
            <a:graphicFrameLocks noChangeAspect="1"/>
          </p:cNvGraphicFramePr>
          <p:nvPr>
            <p:extLst/>
          </p:nvPr>
        </p:nvGraphicFramePr>
        <p:xfrm>
          <a:off x="7387517" y="4206240"/>
          <a:ext cx="3566160" cy="2377440"/>
        </p:xfrm>
        <a:graphic>
          <a:graphicData uri="http://schemas.openxmlformats.org/drawingml/2006/chart">
            <c:chart xmlns:c="http://schemas.openxmlformats.org/drawingml/2006/chart" xmlns:r="http://schemas.openxmlformats.org/officeDocument/2006/relationships" r:id="rId3"/>
          </a:graphicData>
        </a:graphic>
      </p:graphicFrame>
      <p:grpSp>
        <p:nvGrpSpPr>
          <p:cNvPr id="43" name="Group 42">
            <a:extLst>
              <a:ext uri="{FF2B5EF4-FFF2-40B4-BE49-F238E27FC236}">
                <a16:creationId xmlns:a16="http://schemas.microsoft.com/office/drawing/2014/main" id="{369C4058-0060-440C-A61F-622BEDD400D8}"/>
              </a:ext>
            </a:extLst>
          </p:cNvPr>
          <p:cNvGrpSpPr>
            <a:grpSpLocks noChangeAspect="1"/>
          </p:cNvGrpSpPr>
          <p:nvPr/>
        </p:nvGrpSpPr>
        <p:grpSpPr>
          <a:xfrm>
            <a:off x="1010518" y="2139506"/>
            <a:ext cx="1097276" cy="1097280"/>
            <a:chOff x="3241866" y="1103796"/>
            <a:chExt cx="4627785" cy="4627785"/>
          </a:xfrm>
          <a:effectLst>
            <a:outerShdw blurRad="50800" dist="38100" dir="2700000" algn="tl" rotWithShape="0">
              <a:prstClr val="black">
                <a:alpha val="40000"/>
              </a:prstClr>
            </a:outerShdw>
          </a:effectLst>
        </p:grpSpPr>
        <p:sp>
          <p:nvSpPr>
            <p:cNvPr id="45" name="Oval 44">
              <a:extLst>
                <a:ext uri="{FF2B5EF4-FFF2-40B4-BE49-F238E27FC236}">
                  <a16:creationId xmlns:a16="http://schemas.microsoft.com/office/drawing/2014/main" id="{55630538-4203-4713-BB65-C5A60E565D83}"/>
                </a:ext>
              </a:extLst>
            </p:cNvPr>
            <p:cNvSpPr>
              <a:spLocks noChangeAspect="1"/>
            </p:cNvSpPr>
            <p:nvPr/>
          </p:nvSpPr>
          <p:spPr>
            <a:xfrm>
              <a:off x="3241866" y="1103796"/>
              <a:ext cx="4627785" cy="4627785"/>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FB89436A-983A-4044-8C89-1B1B0908639D}"/>
                </a:ext>
              </a:extLst>
            </p:cNvPr>
            <p:cNvSpPr>
              <a:spLocks noChangeAspect="1"/>
            </p:cNvSpPr>
            <p:nvPr/>
          </p:nvSpPr>
          <p:spPr>
            <a:xfrm>
              <a:off x="3627512" y="1489445"/>
              <a:ext cx="3856489" cy="3856488"/>
            </a:xfrm>
            <a:prstGeom prst="ellipse">
              <a:avLst/>
            </a:prstGeom>
            <a:solidFill>
              <a:srgbClr val="FE4A1E"/>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4" name="Graphic 43" descr="Microscope">
            <a:extLst>
              <a:ext uri="{FF2B5EF4-FFF2-40B4-BE49-F238E27FC236}">
                <a16:creationId xmlns:a16="http://schemas.microsoft.com/office/drawing/2014/main" id="{89B9D5C9-9F55-47D2-99E5-B7BF038EE9B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61975" y="2390966"/>
            <a:ext cx="594360" cy="594360"/>
          </a:xfrm>
          <a:prstGeom prst="rect">
            <a:avLst/>
          </a:prstGeom>
        </p:spPr>
      </p:pic>
      <p:sp>
        <p:nvSpPr>
          <p:cNvPr id="47" name="TextBox 46">
            <a:extLst>
              <a:ext uri="{FF2B5EF4-FFF2-40B4-BE49-F238E27FC236}">
                <a16:creationId xmlns:a16="http://schemas.microsoft.com/office/drawing/2014/main" id="{B69FA607-8263-4152-9D46-FCEC721DF2D9}"/>
              </a:ext>
            </a:extLst>
          </p:cNvPr>
          <p:cNvSpPr txBox="1"/>
          <p:nvPr/>
        </p:nvSpPr>
        <p:spPr>
          <a:xfrm>
            <a:off x="2267813" y="2140454"/>
            <a:ext cx="3861721" cy="1240340"/>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 65%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9" name="Group 48">
            <a:extLst>
              <a:ext uri="{FF2B5EF4-FFF2-40B4-BE49-F238E27FC236}">
                <a16:creationId xmlns:a16="http://schemas.microsoft.com/office/drawing/2014/main" id="{442D950A-DF79-4E5D-9CEA-182FAA55A4EA}"/>
              </a:ext>
            </a:extLst>
          </p:cNvPr>
          <p:cNvGrpSpPr>
            <a:grpSpLocks noChangeAspect="1"/>
          </p:cNvGrpSpPr>
          <p:nvPr/>
        </p:nvGrpSpPr>
        <p:grpSpPr>
          <a:xfrm>
            <a:off x="1014989" y="5028235"/>
            <a:ext cx="1097276" cy="1097280"/>
            <a:chOff x="3241866" y="1103796"/>
            <a:chExt cx="4627785" cy="4627785"/>
          </a:xfrm>
          <a:effectLst>
            <a:outerShdw blurRad="50800" dist="38100" dir="2700000" algn="tl" rotWithShape="0">
              <a:prstClr val="black">
                <a:alpha val="40000"/>
              </a:prstClr>
            </a:outerShdw>
          </a:effectLst>
        </p:grpSpPr>
        <p:sp>
          <p:nvSpPr>
            <p:cNvPr id="51" name="Oval 50">
              <a:extLst>
                <a:ext uri="{FF2B5EF4-FFF2-40B4-BE49-F238E27FC236}">
                  <a16:creationId xmlns:a16="http://schemas.microsoft.com/office/drawing/2014/main" id="{A0F69233-6826-46E7-8298-9A9BA5C70391}"/>
                </a:ext>
              </a:extLst>
            </p:cNvPr>
            <p:cNvSpPr>
              <a:spLocks noChangeAspect="1"/>
            </p:cNvSpPr>
            <p:nvPr/>
          </p:nvSpPr>
          <p:spPr>
            <a:xfrm>
              <a:off x="3241866" y="1103796"/>
              <a:ext cx="4627785" cy="4627785"/>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0EBA94D2-2A40-475E-AD50-D1FA7D809DDF}"/>
                </a:ext>
              </a:extLst>
            </p:cNvPr>
            <p:cNvSpPr>
              <a:spLocks noChangeAspect="1"/>
            </p:cNvSpPr>
            <p:nvPr/>
          </p:nvSpPr>
          <p:spPr>
            <a:xfrm>
              <a:off x="3627512" y="1489445"/>
              <a:ext cx="3856489" cy="3856488"/>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50" name="Graphic 49" descr="Flask">
            <a:extLst>
              <a:ext uri="{FF2B5EF4-FFF2-40B4-BE49-F238E27FC236}">
                <a16:creationId xmlns:a16="http://schemas.microsoft.com/office/drawing/2014/main" id="{04931FD6-FB46-4C10-81D4-402B4F096BB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276546" y="5297747"/>
            <a:ext cx="585216" cy="585216"/>
          </a:xfrm>
          <a:prstGeom prst="rect">
            <a:avLst/>
          </a:prstGeom>
        </p:spPr>
      </p:pic>
      <p:grpSp>
        <p:nvGrpSpPr>
          <p:cNvPr id="54" name="Group 53">
            <a:extLst>
              <a:ext uri="{FF2B5EF4-FFF2-40B4-BE49-F238E27FC236}">
                <a16:creationId xmlns:a16="http://schemas.microsoft.com/office/drawing/2014/main" id="{ED696563-108F-4955-BA97-1105BE4A4DB8}"/>
              </a:ext>
            </a:extLst>
          </p:cNvPr>
          <p:cNvGrpSpPr>
            <a:grpSpLocks noChangeAspect="1"/>
          </p:cNvGrpSpPr>
          <p:nvPr/>
        </p:nvGrpSpPr>
        <p:grpSpPr>
          <a:xfrm>
            <a:off x="1014989" y="3580435"/>
            <a:ext cx="1097276" cy="1097280"/>
            <a:chOff x="3241866" y="1103796"/>
            <a:chExt cx="4627785" cy="4627785"/>
          </a:xfrm>
          <a:effectLst>
            <a:outerShdw blurRad="50800" dist="38100" dir="2700000" algn="tl" rotWithShape="0">
              <a:prstClr val="black">
                <a:alpha val="40000"/>
              </a:prstClr>
            </a:outerShdw>
          </a:effectLst>
        </p:grpSpPr>
        <p:sp>
          <p:nvSpPr>
            <p:cNvPr id="56" name="Oval 55">
              <a:extLst>
                <a:ext uri="{FF2B5EF4-FFF2-40B4-BE49-F238E27FC236}">
                  <a16:creationId xmlns:a16="http://schemas.microsoft.com/office/drawing/2014/main" id="{67CF022A-06C0-49E9-8EF0-1786DF78F9E4}"/>
                </a:ext>
              </a:extLst>
            </p:cNvPr>
            <p:cNvSpPr>
              <a:spLocks noChangeAspect="1"/>
            </p:cNvSpPr>
            <p:nvPr/>
          </p:nvSpPr>
          <p:spPr>
            <a:xfrm>
              <a:off x="3241866" y="1103796"/>
              <a:ext cx="4627785" cy="4627785"/>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57E40EDD-0FD3-42FC-8A03-1D7FB37FE0FD}"/>
                </a:ext>
              </a:extLst>
            </p:cNvPr>
            <p:cNvSpPr>
              <a:spLocks noChangeAspect="1"/>
            </p:cNvSpPr>
            <p:nvPr/>
          </p:nvSpPr>
          <p:spPr>
            <a:xfrm>
              <a:off x="3627512" y="1489445"/>
              <a:ext cx="3856489" cy="3856488"/>
            </a:xfrm>
            <a:prstGeom prst="ellipse">
              <a:avLst/>
            </a:prstGeom>
            <a:solidFill>
              <a:srgbClr val="5C9A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55" name="Graphic 54" descr="Test tubes">
            <a:extLst>
              <a:ext uri="{FF2B5EF4-FFF2-40B4-BE49-F238E27FC236}">
                <a16:creationId xmlns:a16="http://schemas.microsoft.com/office/drawing/2014/main" id="{379C7D40-F9D1-43FE-B6FB-711665ADECB9}"/>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289306" y="3854756"/>
            <a:ext cx="548640" cy="548640"/>
          </a:xfrm>
          <a:prstGeom prst="rect">
            <a:avLst/>
          </a:prstGeom>
        </p:spPr>
      </p:pic>
      <p:sp>
        <p:nvSpPr>
          <p:cNvPr id="58" name="TextBox 57">
            <a:extLst>
              <a:ext uri="{FF2B5EF4-FFF2-40B4-BE49-F238E27FC236}">
                <a16:creationId xmlns:a16="http://schemas.microsoft.com/office/drawing/2014/main" id="{FBA9F907-443E-4717-B057-D0882A9ED9AC}"/>
              </a:ext>
            </a:extLst>
          </p:cNvPr>
          <p:cNvSpPr txBox="1"/>
          <p:nvPr/>
        </p:nvSpPr>
        <p:spPr>
          <a:xfrm>
            <a:off x="2267718" y="3585206"/>
            <a:ext cx="3861816" cy="1240340"/>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 58%</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70E7C382-F164-4C82-A522-BB7DBECC0A86}"/>
              </a:ext>
            </a:extLst>
          </p:cNvPr>
          <p:cNvSpPr txBox="1"/>
          <p:nvPr/>
        </p:nvSpPr>
        <p:spPr>
          <a:xfrm>
            <a:off x="2267717" y="5029958"/>
            <a:ext cx="3980683" cy="1240340"/>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 44%</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C88603FF-5E3A-43B1-B492-2DA1F93FA57A}"/>
              </a:ext>
            </a:extLst>
          </p:cNvPr>
          <p:cNvSpPr txBox="1"/>
          <p:nvPr/>
        </p:nvSpPr>
        <p:spPr>
          <a:xfrm>
            <a:off x="387495" y="305067"/>
            <a:ext cx="4032105" cy="1415772"/>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t>
            </a:r>
            <a:endParaRPr lang="en-US" dirty="0">
              <a:solidFill>
                <a:schemeClr val="bg1"/>
              </a:solidFill>
            </a:endParaRPr>
          </a:p>
        </p:txBody>
      </p:sp>
      <p:graphicFrame>
        <p:nvGraphicFramePr>
          <p:cNvPr id="6" name="Chart 5"/>
          <p:cNvGraphicFramePr>
            <a:graphicFrameLocks noChangeAspect="1"/>
          </p:cNvGraphicFramePr>
          <p:nvPr>
            <p:extLst/>
          </p:nvPr>
        </p:nvGraphicFramePr>
        <p:xfrm>
          <a:off x="7387517" y="2468880"/>
          <a:ext cx="3566160" cy="2435595"/>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4" name="Chart 3"/>
          <p:cNvGraphicFramePr>
            <a:graphicFrameLocks noChangeAspect="1"/>
          </p:cNvGraphicFramePr>
          <p:nvPr>
            <p:extLst/>
          </p:nvPr>
        </p:nvGraphicFramePr>
        <p:xfrm>
          <a:off x="7383046" y="914400"/>
          <a:ext cx="3566160" cy="2286225"/>
        </p:xfrm>
        <a:graphic>
          <a:graphicData uri="http://schemas.openxmlformats.org/drawingml/2006/chart">
            <c:chart xmlns:c="http://schemas.openxmlformats.org/drawingml/2006/chart" xmlns:r="http://schemas.openxmlformats.org/officeDocument/2006/relationships" r:id="rId11"/>
          </a:graphicData>
        </a:graphic>
      </p:graphicFrame>
    </p:spTree>
    <p:extLst>
      <p:ext uri="{BB962C8B-B14F-4D97-AF65-F5344CB8AC3E}">
        <p14:creationId xmlns:p14="http://schemas.microsoft.com/office/powerpoint/2010/main" val="4091797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1000"/>
                                        <p:tgtEl>
                                          <p:spTgt spid="60"/>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900" decel="100000" fill="hold"/>
                                        <p:tgtEl>
                                          <p:spTgt spid="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 presetClass="entr" presetSubtype="8" fill="hold" nodeType="afterEffect">
                                  <p:stCondLst>
                                    <p:cond delay="0"/>
                                  </p:stCondLst>
                                  <p:childTnLst>
                                    <p:set>
                                      <p:cBhvr>
                                        <p:cTn id="17" dur="1" fill="hold">
                                          <p:stCondLst>
                                            <p:cond delay="0"/>
                                          </p:stCondLst>
                                        </p:cTn>
                                        <p:tgtEl>
                                          <p:spTgt spid="43"/>
                                        </p:tgtEl>
                                        <p:attrNameLst>
                                          <p:attrName>style.visibility</p:attrName>
                                        </p:attrNameLst>
                                      </p:cBhvr>
                                      <p:to>
                                        <p:strVal val="visible"/>
                                      </p:to>
                                    </p:set>
                                    <p:anim calcmode="lin" valueType="num">
                                      <p:cBhvr additive="base">
                                        <p:cTn id="18" dur="500" fill="hold"/>
                                        <p:tgtEl>
                                          <p:spTgt spid="43"/>
                                        </p:tgtEl>
                                        <p:attrNameLst>
                                          <p:attrName>ppt_x</p:attrName>
                                        </p:attrNameLst>
                                      </p:cBhvr>
                                      <p:tavLst>
                                        <p:tav tm="0">
                                          <p:val>
                                            <p:strVal val="0-#ppt_w/2"/>
                                          </p:val>
                                        </p:tav>
                                        <p:tav tm="100000">
                                          <p:val>
                                            <p:strVal val="#ppt_x"/>
                                          </p:val>
                                        </p:tav>
                                      </p:tavLst>
                                    </p:anim>
                                    <p:anim calcmode="lin" valueType="num">
                                      <p:cBhvr additive="base">
                                        <p:cTn id="19" dur="500" fill="hold"/>
                                        <p:tgtEl>
                                          <p:spTgt spid="43"/>
                                        </p:tgtEl>
                                        <p:attrNameLst>
                                          <p:attrName>ppt_y</p:attrName>
                                        </p:attrNameLst>
                                      </p:cBhvr>
                                      <p:tavLst>
                                        <p:tav tm="0">
                                          <p:val>
                                            <p:strVal val="#ppt_y"/>
                                          </p:val>
                                        </p:tav>
                                        <p:tav tm="100000">
                                          <p:val>
                                            <p:strVal val="#ppt_y"/>
                                          </p:val>
                                        </p:tav>
                                      </p:tavLst>
                                    </p:anim>
                                  </p:childTnLst>
                                </p:cTn>
                              </p:par>
                              <p:par>
                                <p:cTn id="20" presetID="2" presetClass="entr" presetSubtype="8" fill="hold"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additive="base">
                                        <p:cTn id="22" dur="500" fill="hold"/>
                                        <p:tgtEl>
                                          <p:spTgt spid="44"/>
                                        </p:tgtEl>
                                        <p:attrNameLst>
                                          <p:attrName>ppt_x</p:attrName>
                                        </p:attrNameLst>
                                      </p:cBhvr>
                                      <p:tavLst>
                                        <p:tav tm="0">
                                          <p:val>
                                            <p:strVal val="0-#ppt_w/2"/>
                                          </p:val>
                                        </p:tav>
                                        <p:tav tm="100000">
                                          <p:val>
                                            <p:strVal val="#ppt_x"/>
                                          </p:val>
                                        </p:tav>
                                      </p:tavLst>
                                    </p:anim>
                                    <p:anim calcmode="lin" valueType="num">
                                      <p:cBhvr additive="base">
                                        <p:cTn id="23" dur="500" fill="hold"/>
                                        <p:tgtEl>
                                          <p:spTgt spid="44"/>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47"/>
                                        </p:tgtEl>
                                        <p:attrNameLst>
                                          <p:attrName>style.visibility</p:attrName>
                                        </p:attrNameLst>
                                      </p:cBhvr>
                                      <p:to>
                                        <p:strVal val="visible"/>
                                      </p:to>
                                    </p:set>
                                    <p:animEffect transition="in" filter="fade">
                                      <p:cBhvr>
                                        <p:cTn id="27" dur="1000"/>
                                        <p:tgtEl>
                                          <p:spTgt spid="47"/>
                                        </p:tgtEl>
                                      </p:cBhvr>
                                    </p:animEffect>
                                    <p:anim calcmode="lin" valueType="num">
                                      <p:cBhvr>
                                        <p:cTn id="28" dur="1000" fill="hold"/>
                                        <p:tgtEl>
                                          <p:spTgt spid="47"/>
                                        </p:tgtEl>
                                        <p:attrNameLst>
                                          <p:attrName>ppt_x</p:attrName>
                                        </p:attrNameLst>
                                      </p:cBhvr>
                                      <p:tavLst>
                                        <p:tav tm="0">
                                          <p:val>
                                            <p:strVal val="#ppt_x"/>
                                          </p:val>
                                        </p:tav>
                                        <p:tav tm="100000">
                                          <p:val>
                                            <p:strVal val="#ppt_x"/>
                                          </p:val>
                                        </p:tav>
                                      </p:tavLst>
                                    </p:anim>
                                    <p:anim calcmode="lin" valueType="num">
                                      <p:cBhvr>
                                        <p:cTn id="29" dur="1000" fill="hold"/>
                                        <p:tgtEl>
                                          <p:spTgt spid="4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37" presetClass="entr" presetSubtype="0" fill="hold" grpId="0" nodeType="after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1000"/>
                                        <p:tgtEl>
                                          <p:spTgt spid="6"/>
                                        </p:tgtEl>
                                      </p:cBhvr>
                                    </p:animEffect>
                                    <p:anim calcmode="lin" valueType="num">
                                      <p:cBhvr>
                                        <p:cTn id="34" dur="1000" fill="hold"/>
                                        <p:tgtEl>
                                          <p:spTgt spid="6"/>
                                        </p:tgtEl>
                                        <p:attrNameLst>
                                          <p:attrName>ppt_x</p:attrName>
                                        </p:attrNameLst>
                                      </p:cBhvr>
                                      <p:tavLst>
                                        <p:tav tm="0">
                                          <p:val>
                                            <p:strVal val="#ppt_x"/>
                                          </p:val>
                                        </p:tav>
                                        <p:tav tm="100000">
                                          <p:val>
                                            <p:strVal val="#ppt_x"/>
                                          </p:val>
                                        </p:tav>
                                      </p:tavLst>
                                    </p:anim>
                                    <p:anim calcmode="lin" valueType="num">
                                      <p:cBhvr>
                                        <p:cTn id="35" dur="900" decel="100000" fill="hold"/>
                                        <p:tgtEl>
                                          <p:spTgt spid="6"/>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par>
                          <p:cTn id="37" fill="hold">
                            <p:stCondLst>
                              <p:cond delay="4500"/>
                            </p:stCondLst>
                            <p:childTnLst>
                              <p:par>
                                <p:cTn id="38" presetID="2" presetClass="entr" presetSubtype="8" fill="hold" nodeType="afterEffect">
                                  <p:stCondLst>
                                    <p:cond delay="0"/>
                                  </p:stCondLst>
                                  <p:childTnLst>
                                    <p:set>
                                      <p:cBhvr>
                                        <p:cTn id="39" dur="1" fill="hold">
                                          <p:stCondLst>
                                            <p:cond delay="0"/>
                                          </p:stCondLst>
                                        </p:cTn>
                                        <p:tgtEl>
                                          <p:spTgt spid="54"/>
                                        </p:tgtEl>
                                        <p:attrNameLst>
                                          <p:attrName>style.visibility</p:attrName>
                                        </p:attrNameLst>
                                      </p:cBhvr>
                                      <p:to>
                                        <p:strVal val="visible"/>
                                      </p:to>
                                    </p:set>
                                    <p:anim calcmode="lin" valueType="num">
                                      <p:cBhvr additive="base">
                                        <p:cTn id="40" dur="500" fill="hold"/>
                                        <p:tgtEl>
                                          <p:spTgt spid="54"/>
                                        </p:tgtEl>
                                        <p:attrNameLst>
                                          <p:attrName>ppt_x</p:attrName>
                                        </p:attrNameLst>
                                      </p:cBhvr>
                                      <p:tavLst>
                                        <p:tav tm="0">
                                          <p:val>
                                            <p:strVal val="0-#ppt_w/2"/>
                                          </p:val>
                                        </p:tav>
                                        <p:tav tm="100000">
                                          <p:val>
                                            <p:strVal val="#ppt_x"/>
                                          </p:val>
                                        </p:tav>
                                      </p:tavLst>
                                    </p:anim>
                                    <p:anim calcmode="lin" valueType="num">
                                      <p:cBhvr additive="base">
                                        <p:cTn id="41" dur="500" fill="hold"/>
                                        <p:tgtEl>
                                          <p:spTgt spid="54"/>
                                        </p:tgtEl>
                                        <p:attrNameLst>
                                          <p:attrName>ppt_y</p:attrName>
                                        </p:attrNameLst>
                                      </p:cBhvr>
                                      <p:tavLst>
                                        <p:tav tm="0">
                                          <p:val>
                                            <p:strVal val="#ppt_y"/>
                                          </p:val>
                                        </p:tav>
                                        <p:tav tm="100000">
                                          <p:val>
                                            <p:strVal val="#ppt_y"/>
                                          </p:val>
                                        </p:tav>
                                      </p:tavLst>
                                    </p:anim>
                                  </p:childTnLst>
                                </p:cTn>
                              </p:par>
                              <p:par>
                                <p:cTn id="42" presetID="2" presetClass="entr" presetSubtype="8" fill="hold" nodeType="withEffect">
                                  <p:stCondLst>
                                    <p:cond delay="0"/>
                                  </p:stCondLst>
                                  <p:childTnLst>
                                    <p:set>
                                      <p:cBhvr>
                                        <p:cTn id="43" dur="1" fill="hold">
                                          <p:stCondLst>
                                            <p:cond delay="0"/>
                                          </p:stCondLst>
                                        </p:cTn>
                                        <p:tgtEl>
                                          <p:spTgt spid="55"/>
                                        </p:tgtEl>
                                        <p:attrNameLst>
                                          <p:attrName>style.visibility</p:attrName>
                                        </p:attrNameLst>
                                      </p:cBhvr>
                                      <p:to>
                                        <p:strVal val="visible"/>
                                      </p:to>
                                    </p:set>
                                    <p:anim calcmode="lin" valueType="num">
                                      <p:cBhvr additive="base">
                                        <p:cTn id="44" dur="500" fill="hold"/>
                                        <p:tgtEl>
                                          <p:spTgt spid="55"/>
                                        </p:tgtEl>
                                        <p:attrNameLst>
                                          <p:attrName>ppt_x</p:attrName>
                                        </p:attrNameLst>
                                      </p:cBhvr>
                                      <p:tavLst>
                                        <p:tav tm="0">
                                          <p:val>
                                            <p:strVal val="0-#ppt_w/2"/>
                                          </p:val>
                                        </p:tav>
                                        <p:tav tm="100000">
                                          <p:val>
                                            <p:strVal val="#ppt_x"/>
                                          </p:val>
                                        </p:tav>
                                      </p:tavLst>
                                    </p:anim>
                                    <p:anim calcmode="lin" valueType="num">
                                      <p:cBhvr additive="base">
                                        <p:cTn id="45" dur="500" fill="hold"/>
                                        <p:tgtEl>
                                          <p:spTgt spid="55"/>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fade">
                                      <p:cBhvr>
                                        <p:cTn id="49" dur="1000"/>
                                        <p:tgtEl>
                                          <p:spTgt spid="58"/>
                                        </p:tgtEl>
                                      </p:cBhvr>
                                    </p:animEffect>
                                    <p:anim calcmode="lin" valueType="num">
                                      <p:cBhvr>
                                        <p:cTn id="50" dur="1000" fill="hold"/>
                                        <p:tgtEl>
                                          <p:spTgt spid="58"/>
                                        </p:tgtEl>
                                        <p:attrNameLst>
                                          <p:attrName>ppt_x</p:attrName>
                                        </p:attrNameLst>
                                      </p:cBhvr>
                                      <p:tavLst>
                                        <p:tav tm="0">
                                          <p:val>
                                            <p:strVal val="#ppt_x"/>
                                          </p:val>
                                        </p:tav>
                                        <p:tav tm="100000">
                                          <p:val>
                                            <p:strVal val="#ppt_x"/>
                                          </p:val>
                                        </p:tav>
                                      </p:tavLst>
                                    </p:anim>
                                    <p:anim calcmode="lin" valueType="num">
                                      <p:cBhvr>
                                        <p:cTn id="51" dur="1000" fill="hold"/>
                                        <p:tgtEl>
                                          <p:spTgt spid="58"/>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37" presetClass="entr" presetSubtype="0" fill="hold" grpId="0" nodeType="afterEffect">
                                  <p:stCondLst>
                                    <p:cond delay="0"/>
                                  </p:stCondLst>
                                  <p:childTnLst>
                                    <p:set>
                                      <p:cBhvr>
                                        <p:cTn id="54" dur="1" fill="hold">
                                          <p:stCondLst>
                                            <p:cond delay="0"/>
                                          </p:stCondLst>
                                        </p:cTn>
                                        <p:tgtEl>
                                          <p:spTgt spid="7"/>
                                        </p:tgtEl>
                                        <p:attrNameLst>
                                          <p:attrName>style.visibility</p:attrName>
                                        </p:attrNameLst>
                                      </p:cBhvr>
                                      <p:to>
                                        <p:strVal val="visible"/>
                                      </p:to>
                                    </p:set>
                                    <p:animEffect transition="in" filter="fade">
                                      <p:cBhvr>
                                        <p:cTn id="55" dur="1000"/>
                                        <p:tgtEl>
                                          <p:spTgt spid="7"/>
                                        </p:tgtEl>
                                      </p:cBhvr>
                                    </p:animEffect>
                                    <p:anim calcmode="lin" valueType="num">
                                      <p:cBhvr>
                                        <p:cTn id="56" dur="1000" fill="hold"/>
                                        <p:tgtEl>
                                          <p:spTgt spid="7"/>
                                        </p:tgtEl>
                                        <p:attrNameLst>
                                          <p:attrName>ppt_x</p:attrName>
                                        </p:attrNameLst>
                                      </p:cBhvr>
                                      <p:tavLst>
                                        <p:tav tm="0">
                                          <p:val>
                                            <p:strVal val="#ppt_x"/>
                                          </p:val>
                                        </p:tav>
                                        <p:tav tm="100000">
                                          <p:val>
                                            <p:strVal val="#ppt_x"/>
                                          </p:val>
                                        </p:tav>
                                      </p:tavLst>
                                    </p:anim>
                                    <p:anim calcmode="lin" valueType="num">
                                      <p:cBhvr>
                                        <p:cTn id="57" dur="900" decel="100000" fill="hold"/>
                                        <p:tgtEl>
                                          <p:spTgt spid="7"/>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59" fill="hold">
                            <p:stCondLst>
                              <p:cond delay="7000"/>
                            </p:stCondLst>
                            <p:childTnLst>
                              <p:par>
                                <p:cTn id="60" presetID="2" presetClass="entr" presetSubtype="8" fill="hold"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ppt_y"/>
                                          </p:val>
                                        </p:tav>
                                        <p:tav tm="100000">
                                          <p:val>
                                            <p:strVal val="#ppt_y"/>
                                          </p:val>
                                        </p:tav>
                                      </p:tavLst>
                                    </p:anim>
                                  </p:childTnLst>
                                </p:cTn>
                              </p:par>
                              <p:par>
                                <p:cTn id="64" presetID="2" presetClass="entr" presetSubtype="8" fill="hold" nodeType="with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additive="base">
                                        <p:cTn id="66" dur="500" fill="hold"/>
                                        <p:tgtEl>
                                          <p:spTgt spid="50"/>
                                        </p:tgtEl>
                                        <p:attrNameLst>
                                          <p:attrName>ppt_x</p:attrName>
                                        </p:attrNameLst>
                                      </p:cBhvr>
                                      <p:tavLst>
                                        <p:tav tm="0">
                                          <p:val>
                                            <p:strVal val="0-#ppt_w/2"/>
                                          </p:val>
                                        </p:tav>
                                        <p:tav tm="100000">
                                          <p:val>
                                            <p:strVal val="#ppt_x"/>
                                          </p:val>
                                        </p:tav>
                                      </p:tavLst>
                                    </p:anim>
                                    <p:anim calcmode="lin" valueType="num">
                                      <p:cBhvr additive="base">
                                        <p:cTn id="67" dur="500" fill="hold"/>
                                        <p:tgtEl>
                                          <p:spTgt spid="50"/>
                                        </p:tgtEl>
                                        <p:attrNameLst>
                                          <p:attrName>ppt_y</p:attrName>
                                        </p:attrNameLst>
                                      </p:cBhvr>
                                      <p:tavLst>
                                        <p:tav tm="0">
                                          <p:val>
                                            <p:strVal val="#ppt_y"/>
                                          </p:val>
                                        </p:tav>
                                        <p:tav tm="100000">
                                          <p:val>
                                            <p:strVal val="#ppt_y"/>
                                          </p:val>
                                        </p:tav>
                                      </p:tavLst>
                                    </p:anim>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59"/>
                                        </p:tgtEl>
                                        <p:attrNameLst>
                                          <p:attrName>style.visibility</p:attrName>
                                        </p:attrNameLst>
                                      </p:cBhvr>
                                      <p:to>
                                        <p:strVal val="visible"/>
                                      </p:to>
                                    </p:set>
                                    <p:animEffect transition="in" filter="fade">
                                      <p:cBhvr>
                                        <p:cTn id="71" dur="1000"/>
                                        <p:tgtEl>
                                          <p:spTgt spid="59"/>
                                        </p:tgtEl>
                                      </p:cBhvr>
                                    </p:animEffect>
                                    <p:anim calcmode="lin" valueType="num">
                                      <p:cBhvr>
                                        <p:cTn id="72" dur="1000" fill="hold"/>
                                        <p:tgtEl>
                                          <p:spTgt spid="59"/>
                                        </p:tgtEl>
                                        <p:attrNameLst>
                                          <p:attrName>ppt_x</p:attrName>
                                        </p:attrNameLst>
                                      </p:cBhvr>
                                      <p:tavLst>
                                        <p:tav tm="0">
                                          <p:val>
                                            <p:strVal val="#ppt_x"/>
                                          </p:val>
                                        </p:tav>
                                        <p:tav tm="100000">
                                          <p:val>
                                            <p:strVal val="#ppt_x"/>
                                          </p:val>
                                        </p:tav>
                                      </p:tavLst>
                                    </p:anim>
                                    <p:anim calcmode="lin" valueType="num">
                                      <p:cBhvr>
                                        <p:cTn id="73" dur="1000" fill="hold"/>
                                        <p:tgtEl>
                                          <p:spTgt spid="5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P spid="47" grpId="0"/>
      <p:bldP spid="58" grpId="0"/>
      <p:bldP spid="59" grpId="0"/>
      <p:bldP spid="60" grpId="0"/>
      <p:bldGraphic spid="6" grpId="0">
        <p:bldAsOne/>
      </p:bldGraphic>
      <p:bldGraphic spid="4" grpId="0">
        <p:bldAsOne/>
      </p:bldGraphic>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20"/>
          <p:cNvGrpSpPr/>
          <p:nvPr/>
        </p:nvGrpSpPr>
        <p:grpSpPr>
          <a:xfrm>
            <a:off x="4799770" y="3438145"/>
            <a:ext cx="3049878" cy="2874815"/>
            <a:chOff x="3567113" y="2694321"/>
            <a:chExt cx="1997075" cy="1882442"/>
          </a:xfrm>
          <a:solidFill>
            <a:srgbClr val="7A7A7A"/>
          </a:solidFill>
        </p:grpSpPr>
        <p:sp>
          <p:nvSpPr>
            <p:cNvPr id="10245" name="Freeform 5"/>
            <p:cNvSpPr>
              <a:spLocks/>
            </p:cNvSpPr>
            <p:nvPr/>
          </p:nvSpPr>
          <p:spPr bwMode="auto">
            <a:xfrm>
              <a:off x="3567113" y="3463925"/>
              <a:ext cx="1003300" cy="1112838"/>
            </a:xfrm>
            <a:custGeom>
              <a:avLst/>
              <a:gdLst/>
              <a:ahLst/>
              <a:cxnLst>
                <a:cxn ang="0">
                  <a:pos x="632" y="504"/>
                </a:cxn>
                <a:cxn ang="0">
                  <a:pos x="0" y="0"/>
                </a:cxn>
                <a:cxn ang="0">
                  <a:pos x="632" y="701"/>
                </a:cxn>
                <a:cxn ang="0">
                  <a:pos x="632" y="504"/>
                </a:cxn>
                <a:cxn ang="0">
                  <a:pos x="632" y="504"/>
                </a:cxn>
                <a:cxn ang="0">
                  <a:pos x="632" y="504"/>
                </a:cxn>
              </a:cxnLst>
              <a:rect l="0" t="0" r="r" b="b"/>
              <a:pathLst>
                <a:path w="632" h="701">
                  <a:moveTo>
                    <a:pt x="632" y="504"/>
                  </a:moveTo>
                  <a:lnTo>
                    <a:pt x="0" y="0"/>
                  </a:lnTo>
                  <a:lnTo>
                    <a:pt x="632" y="701"/>
                  </a:lnTo>
                  <a:lnTo>
                    <a:pt x="632" y="504"/>
                  </a:lnTo>
                  <a:lnTo>
                    <a:pt x="632" y="504"/>
                  </a:lnTo>
                  <a:lnTo>
                    <a:pt x="632" y="50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6" name="Freeform 6"/>
            <p:cNvSpPr>
              <a:spLocks/>
            </p:cNvSpPr>
            <p:nvPr/>
          </p:nvSpPr>
          <p:spPr bwMode="auto">
            <a:xfrm>
              <a:off x="4570413" y="3473450"/>
              <a:ext cx="993775" cy="1103313"/>
            </a:xfrm>
            <a:custGeom>
              <a:avLst/>
              <a:gdLst/>
              <a:ahLst/>
              <a:cxnLst>
                <a:cxn ang="0">
                  <a:pos x="0" y="498"/>
                </a:cxn>
                <a:cxn ang="0">
                  <a:pos x="626" y="0"/>
                </a:cxn>
                <a:cxn ang="0">
                  <a:pos x="0" y="695"/>
                </a:cxn>
                <a:cxn ang="0">
                  <a:pos x="0" y="498"/>
                </a:cxn>
                <a:cxn ang="0">
                  <a:pos x="0" y="498"/>
                </a:cxn>
                <a:cxn ang="0">
                  <a:pos x="0" y="498"/>
                </a:cxn>
              </a:cxnLst>
              <a:rect l="0" t="0" r="r" b="b"/>
              <a:pathLst>
                <a:path w="626" h="695">
                  <a:moveTo>
                    <a:pt x="0" y="498"/>
                  </a:moveTo>
                  <a:lnTo>
                    <a:pt x="626" y="0"/>
                  </a:lnTo>
                  <a:lnTo>
                    <a:pt x="0" y="695"/>
                  </a:lnTo>
                  <a:lnTo>
                    <a:pt x="0" y="498"/>
                  </a:lnTo>
                  <a:lnTo>
                    <a:pt x="0" y="498"/>
                  </a:lnTo>
                  <a:lnTo>
                    <a:pt x="0" y="498"/>
                  </a:lnTo>
                  <a:close/>
                </a:path>
              </a:pathLst>
            </a:cu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7" name="Freeform 7"/>
            <p:cNvSpPr>
              <a:spLocks/>
            </p:cNvSpPr>
            <p:nvPr/>
          </p:nvSpPr>
          <p:spPr bwMode="auto">
            <a:xfrm>
              <a:off x="3567113" y="2694321"/>
              <a:ext cx="1997075" cy="1577975"/>
            </a:xfrm>
            <a:custGeom>
              <a:avLst/>
              <a:gdLst/>
              <a:ahLst/>
              <a:cxnLst>
                <a:cxn ang="0">
                  <a:pos x="0" y="490"/>
                </a:cxn>
                <a:cxn ang="0">
                  <a:pos x="632" y="0"/>
                </a:cxn>
                <a:cxn ang="0">
                  <a:pos x="1258" y="496"/>
                </a:cxn>
                <a:cxn ang="0">
                  <a:pos x="632" y="994"/>
                </a:cxn>
                <a:cxn ang="0">
                  <a:pos x="33" y="518"/>
                </a:cxn>
                <a:cxn ang="0">
                  <a:pos x="0" y="490"/>
                </a:cxn>
              </a:cxnLst>
              <a:rect l="0" t="0" r="r" b="b"/>
              <a:pathLst>
                <a:path w="1258" h="994">
                  <a:moveTo>
                    <a:pt x="0" y="490"/>
                  </a:moveTo>
                  <a:lnTo>
                    <a:pt x="632" y="0"/>
                  </a:lnTo>
                  <a:lnTo>
                    <a:pt x="1258" y="496"/>
                  </a:lnTo>
                  <a:lnTo>
                    <a:pt x="632" y="994"/>
                  </a:lnTo>
                  <a:lnTo>
                    <a:pt x="33" y="518"/>
                  </a:lnTo>
                  <a:lnTo>
                    <a:pt x="0" y="490"/>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19"/>
          <p:cNvGrpSpPr/>
          <p:nvPr/>
        </p:nvGrpSpPr>
        <p:grpSpPr>
          <a:xfrm>
            <a:off x="4523390" y="3315011"/>
            <a:ext cx="3617185" cy="2252256"/>
            <a:chOff x="3386138" y="2730500"/>
            <a:chExt cx="2368550" cy="1474788"/>
          </a:xfrm>
          <a:solidFill>
            <a:srgbClr val="44546B"/>
          </a:solidFill>
          <a:effectLst>
            <a:outerShdw blurRad="50800" dist="38100" dir="5400000" algn="t" rotWithShape="0">
              <a:prstClr val="black">
                <a:alpha val="40000"/>
              </a:prstClr>
            </a:outerShdw>
          </a:effectLst>
        </p:grpSpPr>
        <p:sp>
          <p:nvSpPr>
            <p:cNvPr id="10248" name="Freeform 8"/>
            <p:cNvSpPr>
              <a:spLocks/>
            </p:cNvSpPr>
            <p:nvPr/>
          </p:nvSpPr>
          <p:spPr bwMode="auto">
            <a:xfrm>
              <a:off x="3386138" y="2730500"/>
              <a:ext cx="2368550" cy="1135063"/>
            </a:xfrm>
            <a:custGeom>
              <a:avLst/>
              <a:gdLst/>
              <a:ahLst/>
              <a:cxnLst>
                <a:cxn ang="0">
                  <a:pos x="1492" y="214"/>
                </a:cxn>
                <a:cxn ang="0">
                  <a:pos x="745" y="0"/>
                </a:cxn>
                <a:cxn ang="0">
                  <a:pos x="0" y="215"/>
                </a:cxn>
                <a:cxn ang="0">
                  <a:pos x="746" y="715"/>
                </a:cxn>
                <a:cxn ang="0">
                  <a:pos x="1492" y="214"/>
                </a:cxn>
                <a:cxn ang="0">
                  <a:pos x="1492" y="214"/>
                </a:cxn>
                <a:cxn ang="0">
                  <a:pos x="1492" y="214"/>
                </a:cxn>
              </a:cxnLst>
              <a:rect l="0" t="0" r="r" b="b"/>
              <a:pathLst>
                <a:path w="1492" h="715">
                  <a:moveTo>
                    <a:pt x="1492" y="214"/>
                  </a:moveTo>
                  <a:lnTo>
                    <a:pt x="745" y="0"/>
                  </a:lnTo>
                  <a:lnTo>
                    <a:pt x="0" y="215"/>
                  </a:lnTo>
                  <a:lnTo>
                    <a:pt x="746" y="715"/>
                  </a:lnTo>
                  <a:lnTo>
                    <a:pt x="1492" y="214"/>
                  </a:lnTo>
                  <a:lnTo>
                    <a:pt x="1492" y="214"/>
                  </a:lnTo>
                  <a:lnTo>
                    <a:pt x="1492" y="214"/>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9" name="Freeform 9"/>
            <p:cNvSpPr>
              <a:spLocks/>
            </p:cNvSpPr>
            <p:nvPr/>
          </p:nvSpPr>
          <p:spPr bwMode="auto">
            <a:xfrm>
              <a:off x="3386138" y="3071813"/>
              <a:ext cx="1195388" cy="1133475"/>
            </a:xfrm>
            <a:custGeom>
              <a:avLst/>
              <a:gdLst/>
              <a:ahLst/>
              <a:cxnLst>
                <a:cxn ang="0">
                  <a:pos x="746" y="714"/>
                </a:cxn>
                <a:cxn ang="0">
                  <a:pos x="753" y="451"/>
                </a:cxn>
                <a:cxn ang="0">
                  <a:pos x="0" y="0"/>
                </a:cxn>
                <a:cxn ang="0">
                  <a:pos x="101" y="201"/>
                </a:cxn>
                <a:cxn ang="0">
                  <a:pos x="746" y="714"/>
                </a:cxn>
                <a:cxn ang="0">
                  <a:pos x="746" y="714"/>
                </a:cxn>
                <a:cxn ang="0">
                  <a:pos x="746" y="714"/>
                </a:cxn>
              </a:cxnLst>
              <a:rect l="0" t="0" r="r" b="b"/>
              <a:pathLst>
                <a:path w="753" h="714">
                  <a:moveTo>
                    <a:pt x="746" y="714"/>
                  </a:moveTo>
                  <a:lnTo>
                    <a:pt x="753" y="451"/>
                  </a:lnTo>
                  <a:lnTo>
                    <a:pt x="0" y="0"/>
                  </a:lnTo>
                  <a:lnTo>
                    <a:pt x="101" y="201"/>
                  </a:lnTo>
                  <a:lnTo>
                    <a:pt x="746" y="714"/>
                  </a:lnTo>
                  <a:lnTo>
                    <a:pt x="746" y="714"/>
                  </a:lnTo>
                  <a:lnTo>
                    <a:pt x="746" y="7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250" name="Freeform 10"/>
            <p:cNvSpPr>
              <a:spLocks/>
            </p:cNvSpPr>
            <p:nvPr/>
          </p:nvSpPr>
          <p:spPr bwMode="auto">
            <a:xfrm>
              <a:off x="4570413" y="3071813"/>
              <a:ext cx="1184275" cy="1133475"/>
            </a:xfrm>
            <a:custGeom>
              <a:avLst/>
              <a:gdLst/>
              <a:ahLst/>
              <a:cxnLst>
                <a:cxn ang="0">
                  <a:pos x="0" y="714"/>
                </a:cxn>
                <a:cxn ang="0">
                  <a:pos x="7" y="451"/>
                </a:cxn>
                <a:cxn ang="0">
                  <a:pos x="746" y="0"/>
                </a:cxn>
                <a:cxn ang="0">
                  <a:pos x="644" y="195"/>
                </a:cxn>
                <a:cxn ang="0">
                  <a:pos x="0" y="714"/>
                </a:cxn>
                <a:cxn ang="0">
                  <a:pos x="0" y="714"/>
                </a:cxn>
                <a:cxn ang="0">
                  <a:pos x="0" y="714"/>
                </a:cxn>
              </a:cxnLst>
              <a:rect l="0" t="0" r="r" b="b"/>
              <a:pathLst>
                <a:path w="746" h="714">
                  <a:moveTo>
                    <a:pt x="0" y="714"/>
                  </a:moveTo>
                  <a:lnTo>
                    <a:pt x="7" y="451"/>
                  </a:lnTo>
                  <a:lnTo>
                    <a:pt x="746" y="0"/>
                  </a:lnTo>
                  <a:lnTo>
                    <a:pt x="644" y="195"/>
                  </a:lnTo>
                  <a:lnTo>
                    <a:pt x="0" y="714"/>
                  </a:lnTo>
                  <a:lnTo>
                    <a:pt x="0" y="714"/>
                  </a:lnTo>
                  <a:lnTo>
                    <a:pt x="0" y="714"/>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18"/>
          <p:cNvGrpSpPr/>
          <p:nvPr/>
        </p:nvGrpSpPr>
        <p:grpSpPr>
          <a:xfrm>
            <a:off x="4523390" y="2359152"/>
            <a:ext cx="3617185" cy="2256223"/>
            <a:chOff x="3386138" y="2156402"/>
            <a:chExt cx="2368550" cy="1477386"/>
          </a:xfrm>
          <a:solidFill>
            <a:srgbClr val="5C9AD3"/>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70413"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56402"/>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105243" y="1283759"/>
            <a:ext cx="2453481" cy="2068002"/>
            <a:chOff x="3767138" y="1466850"/>
            <a:chExt cx="1606551" cy="1354138"/>
          </a:xfrm>
          <a:solidFill>
            <a:srgbClr val="FE4A1E"/>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61" name="TextBox 60">
            <a:extLst>
              <a:ext uri="{FF2B5EF4-FFF2-40B4-BE49-F238E27FC236}">
                <a16:creationId xmlns:a16="http://schemas.microsoft.com/office/drawing/2014/main" id="{EB4C9B60-EDC9-4F4E-90DA-6EC21E6CB587}"/>
              </a:ext>
            </a:extLst>
          </p:cNvPr>
          <p:cNvSpPr txBox="1"/>
          <p:nvPr/>
        </p:nvSpPr>
        <p:spPr>
          <a:xfrm>
            <a:off x="387495" y="305067"/>
            <a:ext cx="6013305"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t>
            </a:r>
            <a:endParaRPr lang="en-US" dirty="0">
              <a:solidFill>
                <a:schemeClr val="bg1"/>
              </a:solidFill>
            </a:endParaRPr>
          </a:p>
        </p:txBody>
      </p:sp>
      <p:sp>
        <p:nvSpPr>
          <p:cNvPr id="62" name="TextBox 61">
            <a:extLst>
              <a:ext uri="{FF2B5EF4-FFF2-40B4-BE49-F238E27FC236}">
                <a16:creationId xmlns:a16="http://schemas.microsoft.com/office/drawing/2014/main" id="{214F631A-E2A6-4947-864D-F674CAED06AB}"/>
              </a:ext>
            </a:extLst>
          </p:cNvPr>
          <p:cNvSpPr txBox="1"/>
          <p:nvPr/>
        </p:nvSpPr>
        <p:spPr>
          <a:xfrm>
            <a:off x="8098855" y="1676400"/>
            <a:ext cx="3810166" cy="1308050"/>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 25%</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TextBox 62">
            <a:extLst>
              <a:ext uri="{FF2B5EF4-FFF2-40B4-BE49-F238E27FC236}">
                <a16:creationId xmlns:a16="http://schemas.microsoft.com/office/drawing/2014/main" id="{D2F6D2FF-1F58-4B4B-96C0-A186FB683F0E}"/>
              </a:ext>
            </a:extLst>
          </p:cNvPr>
          <p:cNvSpPr txBox="1"/>
          <p:nvPr/>
        </p:nvSpPr>
        <p:spPr>
          <a:xfrm>
            <a:off x="457200" y="4191000"/>
            <a:ext cx="3726773" cy="1308050"/>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25%</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4" name="TextBox 63">
            <a:extLst>
              <a:ext uri="{FF2B5EF4-FFF2-40B4-BE49-F238E27FC236}">
                <a16:creationId xmlns:a16="http://schemas.microsoft.com/office/drawing/2014/main" id="{16E4C0EA-004D-4EB9-B6C0-846B31E8CB27}"/>
              </a:ext>
            </a:extLst>
          </p:cNvPr>
          <p:cNvSpPr txBox="1"/>
          <p:nvPr/>
        </p:nvSpPr>
        <p:spPr>
          <a:xfrm>
            <a:off x="8078236" y="4940350"/>
            <a:ext cx="3765917" cy="1308050"/>
          </a:xfrm>
          <a:prstGeom prst="rect">
            <a:avLst/>
          </a:prstGeom>
          <a:noFill/>
        </p:spPr>
        <p:txBody>
          <a:bodyPr wrap="square" rtlCol="0">
            <a:spAutoFit/>
          </a:bodyPr>
          <a:lstStyle/>
          <a:p>
            <a:r>
              <a:rPr lang="en-US" sz="1600" dirty="0">
                <a:solidFill>
                  <a:srgbClr val="7A7A7A"/>
                </a:solidFill>
                <a:latin typeface="Bernard MT Condensed" panose="02050806060905020404" pitchFamily="18" charset="0"/>
              </a:rPr>
              <a:t>LOREM IPSUM 25%</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5" name="TextBox 64">
            <a:extLst>
              <a:ext uri="{FF2B5EF4-FFF2-40B4-BE49-F238E27FC236}">
                <a16:creationId xmlns:a16="http://schemas.microsoft.com/office/drawing/2014/main" id="{76D25AF9-6BB3-462E-9C9B-8D2BEDF640B9}"/>
              </a:ext>
            </a:extLst>
          </p:cNvPr>
          <p:cNvSpPr txBox="1"/>
          <p:nvPr/>
        </p:nvSpPr>
        <p:spPr>
          <a:xfrm>
            <a:off x="457200" y="2317760"/>
            <a:ext cx="3726773" cy="1308050"/>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 25%</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721686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wipe(left)">
                                      <p:cBhvr>
                                        <p:cTn id="7" dur="1000"/>
                                        <p:tgtEl>
                                          <p:spTgt spid="61"/>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900" decel="100000" fill="hold"/>
                                        <p:tgtEl>
                                          <p:spTgt spid="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 presetClass="entr" presetSubtype="8" fill="hold" grpId="0" nodeType="afterEffect">
                                  <p:stCondLst>
                                    <p:cond delay="0"/>
                                  </p:stCondLst>
                                  <p:childTnLst>
                                    <p:set>
                                      <p:cBhvr>
                                        <p:cTn id="17" dur="1" fill="hold">
                                          <p:stCondLst>
                                            <p:cond delay="0"/>
                                          </p:stCondLst>
                                        </p:cTn>
                                        <p:tgtEl>
                                          <p:spTgt spid="65"/>
                                        </p:tgtEl>
                                        <p:attrNameLst>
                                          <p:attrName>style.visibility</p:attrName>
                                        </p:attrNameLst>
                                      </p:cBhvr>
                                      <p:to>
                                        <p:strVal val="visible"/>
                                      </p:to>
                                    </p:set>
                                    <p:anim calcmode="lin" valueType="num">
                                      <p:cBhvr additive="base">
                                        <p:cTn id="18" dur="750" fill="hold"/>
                                        <p:tgtEl>
                                          <p:spTgt spid="65"/>
                                        </p:tgtEl>
                                        <p:attrNameLst>
                                          <p:attrName>ppt_x</p:attrName>
                                        </p:attrNameLst>
                                      </p:cBhvr>
                                      <p:tavLst>
                                        <p:tav tm="0">
                                          <p:val>
                                            <p:strVal val="0-#ppt_w/2"/>
                                          </p:val>
                                        </p:tav>
                                        <p:tav tm="100000">
                                          <p:val>
                                            <p:strVal val="#ppt_x"/>
                                          </p:val>
                                        </p:tav>
                                      </p:tavLst>
                                    </p:anim>
                                    <p:anim calcmode="lin" valueType="num">
                                      <p:cBhvr additive="base">
                                        <p:cTn id="19" dur="750" fill="hold"/>
                                        <p:tgtEl>
                                          <p:spTgt spid="65"/>
                                        </p:tgtEl>
                                        <p:attrNameLst>
                                          <p:attrName>ppt_y</p:attrName>
                                        </p:attrNameLst>
                                      </p:cBhvr>
                                      <p:tavLst>
                                        <p:tav tm="0">
                                          <p:val>
                                            <p:strVal val="#ppt_y"/>
                                          </p:val>
                                        </p:tav>
                                        <p:tav tm="100000">
                                          <p:val>
                                            <p:strVal val="#ppt_y"/>
                                          </p:val>
                                        </p:tav>
                                      </p:tavLst>
                                    </p:anim>
                                  </p:childTnLst>
                                </p:cTn>
                              </p:par>
                            </p:childTnLst>
                          </p:cTn>
                        </p:par>
                        <p:par>
                          <p:cTn id="20" fill="hold">
                            <p:stCondLst>
                              <p:cond delay="2750"/>
                            </p:stCondLst>
                            <p:childTnLst>
                              <p:par>
                                <p:cTn id="21" presetID="37" presetClass="entr" presetSubtype="0"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1000"/>
                                        <p:tgtEl>
                                          <p:spTgt spid="6"/>
                                        </p:tgtEl>
                                      </p:cBhvr>
                                    </p:animEffect>
                                    <p:anim calcmode="lin" valueType="num">
                                      <p:cBhvr>
                                        <p:cTn id="24" dur="1000" fill="hold"/>
                                        <p:tgtEl>
                                          <p:spTgt spid="6"/>
                                        </p:tgtEl>
                                        <p:attrNameLst>
                                          <p:attrName>ppt_x</p:attrName>
                                        </p:attrNameLst>
                                      </p:cBhvr>
                                      <p:tavLst>
                                        <p:tav tm="0">
                                          <p:val>
                                            <p:strVal val="#ppt_x"/>
                                          </p:val>
                                        </p:tav>
                                        <p:tav tm="100000">
                                          <p:val>
                                            <p:strVal val="#ppt_x"/>
                                          </p:val>
                                        </p:tav>
                                      </p:tavLst>
                                    </p:anim>
                                    <p:anim calcmode="lin" valueType="num">
                                      <p:cBhvr>
                                        <p:cTn id="25" dur="900" decel="100000" fill="hold"/>
                                        <p:tgtEl>
                                          <p:spTgt spid="6"/>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par>
                          <p:cTn id="27" fill="hold">
                            <p:stCondLst>
                              <p:cond delay="3750"/>
                            </p:stCondLst>
                            <p:childTnLst>
                              <p:par>
                                <p:cTn id="28" presetID="2" presetClass="entr" presetSubtype="2" fill="hold" grpId="0" nodeType="afterEffect">
                                  <p:stCondLst>
                                    <p:cond delay="0"/>
                                  </p:stCondLst>
                                  <p:childTnLst>
                                    <p:set>
                                      <p:cBhvr>
                                        <p:cTn id="29" dur="1" fill="hold">
                                          <p:stCondLst>
                                            <p:cond delay="0"/>
                                          </p:stCondLst>
                                        </p:cTn>
                                        <p:tgtEl>
                                          <p:spTgt spid="62"/>
                                        </p:tgtEl>
                                        <p:attrNameLst>
                                          <p:attrName>style.visibility</p:attrName>
                                        </p:attrNameLst>
                                      </p:cBhvr>
                                      <p:to>
                                        <p:strVal val="visible"/>
                                      </p:to>
                                    </p:set>
                                    <p:anim calcmode="lin" valueType="num">
                                      <p:cBhvr additive="base">
                                        <p:cTn id="30" dur="750" fill="hold"/>
                                        <p:tgtEl>
                                          <p:spTgt spid="62"/>
                                        </p:tgtEl>
                                        <p:attrNameLst>
                                          <p:attrName>ppt_x</p:attrName>
                                        </p:attrNameLst>
                                      </p:cBhvr>
                                      <p:tavLst>
                                        <p:tav tm="0">
                                          <p:val>
                                            <p:strVal val="1+#ppt_w/2"/>
                                          </p:val>
                                        </p:tav>
                                        <p:tav tm="100000">
                                          <p:val>
                                            <p:strVal val="#ppt_x"/>
                                          </p:val>
                                        </p:tav>
                                      </p:tavLst>
                                    </p:anim>
                                    <p:anim calcmode="lin" valueType="num">
                                      <p:cBhvr additive="base">
                                        <p:cTn id="31" dur="750" fill="hold"/>
                                        <p:tgtEl>
                                          <p:spTgt spid="62"/>
                                        </p:tgtEl>
                                        <p:attrNameLst>
                                          <p:attrName>ppt_y</p:attrName>
                                        </p:attrNameLst>
                                      </p:cBhvr>
                                      <p:tavLst>
                                        <p:tav tm="0">
                                          <p:val>
                                            <p:strVal val="#ppt_y"/>
                                          </p:val>
                                        </p:tav>
                                        <p:tav tm="100000">
                                          <p:val>
                                            <p:strVal val="#ppt_y"/>
                                          </p:val>
                                        </p:tav>
                                      </p:tavLst>
                                    </p:anim>
                                  </p:childTnLst>
                                </p:cTn>
                              </p:par>
                            </p:childTnLst>
                          </p:cTn>
                        </p:par>
                        <p:par>
                          <p:cTn id="32" fill="hold">
                            <p:stCondLst>
                              <p:cond delay="4500"/>
                            </p:stCondLst>
                            <p:childTnLst>
                              <p:par>
                                <p:cTn id="33" presetID="37" presetClass="entr" presetSubtype="0" fill="hold" nodeType="after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fade">
                                      <p:cBhvr>
                                        <p:cTn id="35" dur="1000"/>
                                        <p:tgtEl>
                                          <p:spTgt spid="5"/>
                                        </p:tgtEl>
                                      </p:cBhvr>
                                    </p:animEffect>
                                    <p:anim calcmode="lin" valueType="num">
                                      <p:cBhvr>
                                        <p:cTn id="36" dur="1000" fill="hold"/>
                                        <p:tgtEl>
                                          <p:spTgt spid="5"/>
                                        </p:tgtEl>
                                        <p:attrNameLst>
                                          <p:attrName>ppt_x</p:attrName>
                                        </p:attrNameLst>
                                      </p:cBhvr>
                                      <p:tavLst>
                                        <p:tav tm="0">
                                          <p:val>
                                            <p:strVal val="#ppt_x"/>
                                          </p:val>
                                        </p:tav>
                                        <p:tav tm="100000">
                                          <p:val>
                                            <p:strVal val="#ppt_x"/>
                                          </p:val>
                                        </p:tav>
                                      </p:tavLst>
                                    </p:anim>
                                    <p:anim calcmode="lin" valueType="num">
                                      <p:cBhvr>
                                        <p:cTn id="37" dur="900" decel="100000" fill="hold"/>
                                        <p:tgtEl>
                                          <p:spTgt spid="5"/>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39" fill="hold">
                            <p:stCondLst>
                              <p:cond delay="5500"/>
                            </p:stCondLst>
                            <p:childTnLst>
                              <p:par>
                                <p:cTn id="40" presetID="2" presetClass="entr" presetSubtype="8" fill="hold" grpId="0" nodeType="afterEffect">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cBhvr additive="base">
                                        <p:cTn id="42" dur="750" fill="hold"/>
                                        <p:tgtEl>
                                          <p:spTgt spid="63"/>
                                        </p:tgtEl>
                                        <p:attrNameLst>
                                          <p:attrName>ppt_x</p:attrName>
                                        </p:attrNameLst>
                                      </p:cBhvr>
                                      <p:tavLst>
                                        <p:tav tm="0">
                                          <p:val>
                                            <p:strVal val="0-#ppt_w/2"/>
                                          </p:val>
                                        </p:tav>
                                        <p:tav tm="100000">
                                          <p:val>
                                            <p:strVal val="#ppt_x"/>
                                          </p:val>
                                        </p:tav>
                                      </p:tavLst>
                                    </p:anim>
                                    <p:anim calcmode="lin" valueType="num">
                                      <p:cBhvr additive="base">
                                        <p:cTn id="43" dur="750" fill="hold"/>
                                        <p:tgtEl>
                                          <p:spTgt spid="63"/>
                                        </p:tgtEl>
                                        <p:attrNameLst>
                                          <p:attrName>ppt_y</p:attrName>
                                        </p:attrNameLst>
                                      </p:cBhvr>
                                      <p:tavLst>
                                        <p:tav tm="0">
                                          <p:val>
                                            <p:strVal val="#ppt_y"/>
                                          </p:val>
                                        </p:tav>
                                        <p:tav tm="100000">
                                          <p:val>
                                            <p:strVal val="#ppt_y"/>
                                          </p:val>
                                        </p:tav>
                                      </p:tavLst>
                                    </p:anim>
                                  </p:childTnLst>
                                </p:cTn>
                              </p:par>
                            </p:childTnLst>
                          </p:cTn>
                        </p:par>
                        <p:par>
                          <p:cTn id="44" fill="hold">
                            <p:stCondLst>
                              <p:cond delay="6250"/>
                            </p:stCondLst>
                            <p:childTnLst>
                              <p:par>
                                <p:cTn id="45" presetID="37" presetClass="entr" presetSubtype="0" fill="hold" nodeType="afterEffect">
                                  <p:stCondLst>
                                    <p:cond delay="0"/>
                                  </p:stCondLst>
                                  <p:childTnLst>
                                    <p:set>
                                      <p:cBhvr>
                                        <p:cTn id="46" dur="1" fill="hold">
                                          <p:stCondLst>
                                            <p:cond delay="0"/>
                                          </p:stCondLst>
                                        </p:cTn>
                                        <p:tgtEl>
                                          <p:spTgt spid="4"/>
                                        </p:tgtEl>
                                        <p:attrNameLst>
                                          <p:attrName>style.visibility</p:attrName>
                                        </p:attrNameLst>
                                      </p:cBhvr>
                                      <p:to>
                                        <p:strVal val="visible"/>
                                      </p:to>
                                    </p:set>
                                    <p:animEffect transition="in" filter="fade">
                                      <p:cBhvr>
                                        <p:cTn id="47" dur="1000"/>
                                        <p:tgtEl>
                                          <p:spTgt spid="4"/>
                                        </p:tgtEl>
                                      </p:cBhvr>
                                    </p:animEffect>
                                    <p:anim calcmode="lin" valueType="num">
                                      <p:cBhvr>
                                        <p:cTn id="48" dur="1000" fill="hold"/>
                                        <p:tgtEl>
                                          <p:spTgt spid="4"/>
                                        </p:tgtEl>
                                        <p:attrNameLst>
                                          <p:attrName>ppt_x</p:attrName>
                                        </p:attrNameLst>
                                      </p:cBhvr>
                                      <p:tavLst>
                                        <p:tav tm="0">
                                          <p:val>
                                            <p:strVal val="#ppt_x"/>
                                          </p:val>
                                        </p:tav>
                                        <p:tav tm="100000">
                                          <p:val>
                                            <p:strVal val="#ppt_x"/>
                                          </p:val>
                                        </p:tav>
                                      </p:tavLst>
                                    </p:anim>
                                    <p:anim calcmode="lin" valueType="num">
                                      <p:cBhvr>
                                        <p:cTn id="49" dur="900" decel="100000" fill="hold"/>
                                        <p:tgtEl>
                                          <p:spTgt spid="4"/>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51" fill="hold">
                            <p:stCondLst>
                              <p:cond delay="7250"/>
                            </p:stCondLst>
                            <p:childTnLst>
                              <p:par>
                                <p:cTn id="52" presetID="2" presetClass="entr" presetSubtype="2"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 calcmode="lin" valueType="num">
                                      <p:cBhvr additive="base">
                                        <p:cTn id="54" dur="750" fill="hold"/>
                                        <p:tgtEl>
                                          <p:spTgt spid="64"/>
                                        </p:tgtEl>
                                        <p:attrNameLst>
                                          <p:attrName>ppt_x</p:attrName>
                                        </p:attrNameLst>
                                      </p:cBhvr>
                                      <p:tavLst>
                                        <p:tav tm="0">
                                          <p:val>
                                            <p:strVal val="1+#ppt_w/2"/>
                                          </p:val>
                                        </p:tav>
                                        <p:tav tm="100000">
                                          <p:val>
                                            <p:strVal val="#ppt_x"/>
                                          </p:val>
                                        </p:tav>
                                      </p:tavLst>
                                    </p:anim>
                                    <p:anim calcmode="lin" valueType="num">
                                      <p:cBhvr additive="base">
                                        <p:cTn id="55" dur="750" fill="hold"/>
                                        <p:tgtEl>
                                          <p:spTgt spid="6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2" grpId="0"/>
      <p:bldP spid="63" grpId="0"/>
      <p:bldP spid="64" grpId="0"/>
      <p:bldP spid="6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BB91325-FAE4-44F0-B4D5-7A067D31C177}"/>
              </a:ext>
            </a:extLst>
          </p:cNvPr>
          <p:cNvSpPr>
            <a:spLocks/>
          </p:cNvSpPr>
          <p:nvPr/>
        </p:nvSpPr>
        <p:spPr>
          <a:xfrm>
            <a:off x="595883" y="1655064"/>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45DE01D-E15D-43CA-82F7-96727F45C2A1}"/>
              </a:ext>
            </a:extLst>
          </p:cNvPr>
          <p:cNvSpPr>
            <a:spLocks/>
          </p:cNvSpPr>
          <p:nvPr/>
        </p:nvSpPr>
        <p:spPr>
          <a:xfrm>
            <a:off x="685800" y="1741933"/>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896CA1DE-83FD-458E-A252-1897DE848488}"/>
              </a:ext>
            </a:extLst>
          </p:cNvPr>
          <p:cNvSpPr>
            <a:spLocks noChangeAspect="1"/>
          </p:cNvSpPr>
          <p:nvPr/>
        </p:nvSpPr>
        <p:spPr>
          <a:xfrm>
            <a:off x="3749449" y="1741933"/>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79205F68-0F35-42FF-A135-5DD99C453126}"/>
              </a:ext>
            </a:extLst>
          </p:cNvPr>
          <p:cNvSpPr txBox="1"/>
          <p:nvPr/>
        </p:nvSpPr>
        <p:spPr>
          <a:xfrm>
            <a:off x="1213104" y="1839880"/>
            <a:ext cx="2689150" cy="1175706"/>
          </a:xfrm>
          <a:prstGeom prst="rect">
            <a:avLst/>
          </a:prstGeom>
          <a:noFill/>
        </p:spPr>
        <p:txBody>
          <a:bodyPr wrap="square" rtlCol="0">
            <a:spAutoFit/>
          </a:bodyPr>
          <a:lstStyle/>
          <a:p>
            <a:pPr defTabSz="1219170">
              <a:spcBef>
                <a:spcPct val="20000"/>
              </a:spcBef>
              <a:defRPr/>
            </a:pPr>
            <a:r>
              <a:rPr lang="en-US" sz="1600" dirty="0">
                <a:solidFill>
                  <a:srgbClr val="4D4D4D"/>
                </a:solidFill>
                <a:latin typeface="Bernard MT Condensed" panose="02050806060905020404" pitchFamily="18" charset="0"/>
              </a:rPr>
              <a:t>LOREM IPSUM DOLOR</a:t>
            </a: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0" name="Group 19">
            <a:extLst>
              <a:ext uri="{FF2B5EF4-FFF2-40B4-BE49-F238E27FC236}">
                <a16:creationId xmlns:a16="http://schemas.microsoft.com/office/drawing/2014/main" id="{5CFAA63D-8B49-4A11-AB03-CA441C2B1880}"/>
              </a:ext>
            </a:extLst>
          </p:cNvPr>
          <p:cNvGrpSpPr/>
          <p:nvPr/>
        </p:nvGrpSpPr>
        <p:grpSpPr>
          <a:xfrm>
            <a:off x="4156841" y="1741933"/>
            <a:ext cx="1709980" cy="1371601"/>
            <a:chOff x="6982337" y="1904999"/>
            <a:chExt cx="1709980" cy="1371601"/>
          </a:xfrm>
        </p:grpSpPr>
        <p:sp>
          <p:nvSpPr>
            <p:cNvPr id="13" name="Freeform: Shape 12">
              <a:extLst>
                <a:ext uri="{FF2B5EF4-FFF2-40B4-BE49-F238E27FC236}">
                  <a16:creationId xmlns:a16="http://schemas.microsoft.com/office/drawing/2014/main" id="{8B8E9AD4-10DF-410A-854A-4C1290908A20}"/>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C7928B3D-BBD9-43DE-AFAC-6B6088C2937A}"/>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01</a:t>
              </a:r>
            </a:p>
            <a:p>
              <a:pPr algn="ctr"/>
              <a:r>
                <a:rPr lang="en-US" sz="1400" b="1" dirty="0">
                  <a:solidFill>
                    <a:srgbClr val="4D4D4D"/>
                  </a:solidFill>
                </a:rPr>
                <a:t>OPTION</a:t>
              </a:r>
            </a:p>
          </p:txBody>
        </p:sp>
      </p:grpSp>
      <p:sp>
        <p:nvSpPr>
          <p:cNvPr id="21" name="TextBox 20">
            <a:extLst>
              <a:ext uri="{FF2B5EF4-FFF2-40B4-BE49-F238E27FC236}">
                <a16:creationId xmlns:a16="http://schemas.microsoft.com/office/drawing/2014/main" id="{3F933FA0-5EB8-4A20-A576-5D5095FCBDF8}"/>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7138040B-A885-485E-AD49-DF514760ADC6}"/>
              </a:ext>
            </a:extLst>
          </p:cNvPr>
          <p:cNvSpPr>
            <a:spLocks/>
          </p:cNvSpPr>
          <p:nvPr/>
        </p:nvSpPr>
        <p:spPr>
          <a:xfrm>
            <a:off x="6246877" y="1655064"/>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928D7408-5867-4E1D-BCFD-85707E0C18CC}"/>
              </a:ext>
            </a:extLst>
          </p:cNvPr>
          <p:cNvSpPr>
            <a:spLocks/>
          </p:cNvSpPr>
          <p:nvPr/>
        </p:nvSpPr>
        <p:spPr>
          <a:xfrm>
            <a:off x="6336794" y="1741933"/>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A5B1F416-58CC-4C49-9157-75E8856BE4A8}"/>
              </a:ext>
            </a:extLst>
          </p:cNvPr>
          <p:cNvSpPr>
            <a:spLocks noChangeAspect="1"/>
          </p:cNvSpPr>
          <p:nvPr/>
        </p:nvSpPr>
        <p:spPr>
          <a:xfrm>
            <a:off x="9400443" y="1741933"/>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E36904E2-AFC9-4911-B651-5BC925B80485}"/>
              </a:ext>
            </a:extLst>
          </p:cNvPr>
          <p:cNvSpPr txBox="1"/>
          <p:nvPr/>
        </p:nvSpPr>
        <p:spPr>
          <a:xfrm>
            <a:off x="6864098" y="1839880"/>
            <a:ext cx="2689150" cy="1175706"/>
          </a:xfrm>
          <a:prstGeom prst="rect">
            <a:avLst/>
          </a:prstGeom>
          <a:noFill/>
        </p:spPr>
        <p:txBody>
          <a:bodyPr wrap="square" rtlCol="0">
            <a:spAutoFit/>
          </a:bodyPr>
          <a:lstStyle/>
          <a:p>
            <a:pPr defTabSz="1219170">
              <a:spcBef>
                <a:spcPct val="20000"/>
              </a:spcBef>
              <a:defRPr/>
            </a:pPr>
            <a:r>
              <a:rPr lang="en-US" sz="1600" dirty="0">
                <a:solidFill>
                  <a:srgbClr val="4D4D4D"/>
                </a:solidFill>
                <a:latin typeface="Bernard MT Condensed" panose="02050806060905020404" pitchFamily="18" charset="0"/>
              </a:rPr>
              <a:t>LOREM IPSUM DOLOR</a:t>
            </a: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6" name="Group 25">
            <a:extLst>
              <a:ext uri="{FF2B5EF4-FFF2-40B4-BE49-F238E27FC236}">
                <a16:creationId xmlns:a16="http://schemas.microsoft.com/office/drawing/2014/main" id="{65550D27-D39D-4B4D-9659-02BC1E242496}"/>
              </a:ext>
            </a:extLst>
          </p:cNvPr>
          <p:cNvGrpSpPr/>
          <p:nvPr/>
        </p:nvGrpSpPr>
        <p:grpSpPr>
          <a:xfrm>
            <a:off x="9807835" y="1741933"/>
            <a:ext cx="1709980" cy="1371601"/>
            <a:chOff x="6982337" y="1904999"/>
            <a:chExt cx="1709980" cy="1371601"/>
          </a:xfrm>
        </p:grpSpPr>
        <p:sp>
          <p:nvSpPr>
            <p:cNvPr id="27" name="Freeform: Shape 26">
              <a:extLst>
                <a:ext uri="{FF2B5EF4-FFF2-40B4-BE49-F238E27FC236}">
                  <a16:creationId xmlns:a16="http://schemas.microsoft.com/office/drawing/2014/main" id="{16C52184-0672-4FB0-AD91-AF5538EDE6D7}"/>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1B2F596C-D49F-449C-885D-38D4DA6B1EBC}"/>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02</a:t>
              </a:r>
            </a:p>
            <a:p>
              <a:pPr algn="ctr"/>
              <a:r>
                <a:rPr lang="en-US" sz="1400" b="1" dirty="0">
                  <a:solidFill>
                    <a:srgbClr val="4D4D4D"/>
                  </a:solidFill>
                </a:rPr>
                <a:t>OPTION</a:t>
              </a:r>
            </a:p>
          </p:txBody>
        </p:sp>
      </p:grpSp>
      <p:sp>
        <p:nvSpPr>
          <p:cNvPr id="29" name="Freeform: Shape 28">
            <a:extLst>
              <a:ext uri="{FF2B5EF4-FFF2-40B4-BE49-F238E27FC236}">
                <a16:creationId xmlns:a16="http://schemas.microsoft.com/office/drawing/2014/main" id="{7315B5D2-70D2-44AA-8840-2EAFC1197AFD}"/>
              </a:ext>
            </a:extLst>
          </p:cNvPr>
          <p:cNvSpPr>
            <a:spLocks/>
          </p:cNvSpPr>
          <p:nvPr/>
        </p:nvSpPr>
        <p:spPr>
          <a:xfrm>
            <a:off x="595883" y="3375221"/>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85A99C4-3956-46FE-98A9-66652118B664}"/>
              </a:ext>
            </a:extLst>
          </p:cNvPr>
          <p:cNvSpPr>
            <a:spLocks/>
          </p:cNvSpPr>
          <p:nvPr/>
        </p:nvSpPr>
        <p:spPr>
          <a:xfrm>
            <a:off x="685800" y="3462090"/>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BB2A9CE2-005F-4C98-A44A-5016C615F701}"/>
              </a:ext>
            </a:extLst>
          </p:cNvPr>
          <p:cNvSpPr>
            <a:spLocks noChangeAspect="1"/>
          </p:cNvSpPr>
          <p:nvPr/>
        </p:nvSpPr>
        <p:spPr>
          <a:xfrm>
            <a:off x="3749449" y="3462090"/>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0475D1DB-332B-4238-8DA5-08EEDDD78499}"/>
              </a:ext>
            </a:extLst>
          </p:cNvPr>
          <p:cNvSpPr txBox="1"/>
          <p:nvPr/>
        </p:nvSpPr>
        <p:spPr>
          <a:xfrm>
            <a:off x="1213104" y="3560037"/>
            <a:ext cx="2689150" cy="1175706"/>
          </a:xfrm>
          <a:prstGeom prst="rect">
            <a:avLst/>
          </a:prstGeom>
          <a:noFill/>
        </p:spPr>
        <p:txBody>
          <a:bodyPr wrap="square" rtlCol="0">
            <a:spAutoFit/>
          </a:bodyPr>
          <a:lstStyle/>
          <a:p>
            <a:pPr defTabSz="1219170">
              <a:spcBef>
                <a:spcPct val="20000"/>
              </a:spcBef>
              <a:defRPr/>
            </a:pPr>
            <a:r>
              <a:rPr lang="en-US" sz="1600" dirty="0">
                <a:solidFill>
                  <a:srgbClr val="4D4D4D"/>
                </a:solidFill>
                <a:latin typeface="Bernard MT Condensed" panose="02050806060905020404" pitchFamily="18" charset="0"/>
              </a:rPr>
              <a:t>LOREM IPSUM DOLOR</a:t>
            </a: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33" name="Group 32">
            <a:extLst>
              <a:ext uri="{FF2B5EF4-FFF2-40B4-BE49-F238E27FC236}">
                <a16:creationId xmlns:a16="http://schemas.microsoft.com/office/drawing/2014/main" id="{61A30856-FBC3-4766-9979-26486E48C679}"/>
              </a:ext>
            </a:extLst>
          </p:cNvPr>
          <p:cNvGrpSpPr/>
          <p:nvPr/>
        </p:nvGrpSpPr>
        <p:grpSpPr>
          <a:xfrm>
            <a:off x="4156841" y="3462090"/>
            <a:ext cx="1709980" cy="1371601"/>
            <a:chOff x="6982337" y="1904999"/>
            <a:chExt cx="1709980" cy="1371601"/>
          </a:xfrm>
        </p:grpSpPr>
        <p:sp>
          <p:nvSpPr>
            <p:cNvPr id="34" name="Freeform: Shape 33">
              <a:extLst>
                <a:ext uri="{FF2B5EF4-FFF2-40B4-BE49-F238E27FC236}">
                  <a16:creationId xmlns:a16="http://schemas.microsoft.com/office/drawing/2014/main" id="{49D3594C-E99C-4515-8CD9-49348ACEB5AB}"/>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67CA9C0F-3127-4AAE-81BE-F8D188FD7A25}"/>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03</a:t>
              </a:r>
            </a:p>
            <a:p>
              <a:pPr algn="ctr"/>
              <a:r>
                <a:rPr lang="en-US" sz="1400" b="1" dirty="0">
                  <a:solidFill>
                    <a:srgbClr val="4D4D4D"/>
                  </a:solidFill>
                </a:rPr>
                <a:t>OPTION</a:t>
              </a:r>
            </a:p>
          </p:txBody>
        </p:sp>
      </p:grpSp>
      <p:sp>
        <p:nvSpPr>
          <p:cNvPr id="36" name="Freeform: Shape 35">
            <a:extLst>
              <a:ext uri="{FF2B5EF4-FFF2-40B4-BE49-F238E27FC236}">
                <a16:creationId xmlns:a16="http://schemas.microsoft.com/office/drawing/2014/main" id="{256222C2-3930-460E-9A8D-322A6D9264A2}"/>
              </a:ext>
            </a:extLst>
          </p:cNvPr>
          <p:cNvSpPr>
            <a:spLocks/>
          </p:cNvSpPr>
          <p:nvPr/>
        </p:nvSpPr>
        <p:spPr>
          <a:xfrm>
            <a:off x="6246877" y="3375221"/>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050B3BE6-D478-4D1C-AD92-EA3CC5473DC1}"/>
              </a:ext>
            </a:extLst>
          </p:cNvPr>
          <p:cNvSpPr>
            <a:spLocks/>
          </p:cNvSpPr>
          <p:nvPr/>
        </p:nvSpPr>
        <p:spPr>
          <a:xfrm>
            <a:off x="6336794" y="3462090"/>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9397AF37-A000-4D68-8140-3AE527798176}"/>
              </a:ext>
            </a:extLst>
          </p:cNvPr>
          <p:cNvSpPr>
            <a:spLocks noChangeAspect="1"/>
          </p:cNvSpPr>
          <p:nvPr/>
        </p:nvSpPr>
        <p:spPr>
          <a:xfrm>
            <a:off x="9400443" y="3462090"/>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DF331C58-593C-4774-ACC1-F7EE8A5CDFE4}"/>
              </a:ext>
            </a:extLst>
          </p:cNvPr>
          <p:cNvSpPr txBox="1"/>
          <p:nvPr/>
        </p:nvSpPr>
        <p:spPr>
          <a:xfrm>
            <a:off x="6864098" y="3560037"/>
            <a:ext cx="2689150" cy="1175706"/>
          </a:xfrm>
          <a:prstGeom prst="rect">
            <a:avLst/>
          </a:prstGeom>
          <a:noFill/>
        </p:spPr>
        <p:txBody>
          <a:bodyPr wrap="square" rtlCol="0">
            <a:spAutoFit/>
          </a:bodyPr>
          <a:lstStyle/>
          <a:p>
            <a:pPr defTabSz="1219170">
              <a:spcBef>
                <a:spcPct val="20000"/>
              </a:spcBef>
              <a:defRPr/>
            </a:pPr>
            <a:r>
              <a:rPr lang="en-US" sz="1600" dirty="0">
                <a:solidFill>
                  <a:srgbClr val="4D4D4D"/>
                </a:solidFill>
                <a:latin typeface="Bernard MT Condensed" panose="02050806060905020404" pitchFamily="18" charset="0"/>
              </a:rPr>
              <a:t>LOREM IPSUM DOLOR</a:t>
            </a: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40" name="Group 39">
            <a:extLst>
              <a:ext uri="{FF2B5EF4-FFF2-40B4-BE49-F238E27FC236}">
                <a16:creationId xmlns:a16="http://schemas.microsoft.com/office/drawing/2014/main" id="{1B56490E-6476-43F4-8E5C-6B6ACA5C808C}"/>
              </a:ext>
            </a:extLst>
          </p:cNvPr>
          <p:cNvGrpSpPr/>
          <p:nvPr/>
        </p:nvGrpSpPr>
        <p:grpSpPr>
          <a:xfrm>
            <a:off x="9807835" y="3462090"/>
            <a:ext cx="1709980" cy="1371601"/>
            <a:chOff x="6982337" y="1904999"/>
            <a:chExt cx="1709980" cy="1371601"/>
          </a:xfrm>
        </p:grpSpPr>
        <p:sp>
          <p:nvSpPr>
            <p:cNvPr id="41" name="Freeform: Shape 40">
              <a:extLst>
                <a:ext uri="{FF2B5EF4-FFF2-40B4-BE49-F238E27FC236}">
                  <a16:creationId xmlns:a16="http://schemas.microsoft.com/office/drawing/2014/main" id="{71D1A8EC-BC27-4C32-81D5-EE7F3A807B98}"/>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6D79E307-C75C-4933-9E7D-A8C7BF3ED46F}"/>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04</a:t>
              </a:r>
            </a:p>
            <a:p>
              <a:pPr algn="ctr"/>
              <a:r>
                <a:rPr lang="en-US" sz="1400" b="1" dirty="0">
                  <a:solidFill>
                    <a:srgbClr val="4D4D4D"/>
                  </a:solidFill>
                </a:rPr>
                <a:t>OPTION</a:t>
              </a:r>
            </a:p>
          </p:txBody>
        </p:sp>
      </p:grpSp>
      <p:sp>
        <p:nvSpPr>
          <p:cNvPr id="43" name="Freeform: Shape 42">
            <a:extLst>
              <a:ext uri="{FF2B5EF4-FFF2-40B4-BE49-F238E27FC236}">
                <a16:creationId xmlns:a16="http://schemas.microsoft.com/office/drawing/2014/main" id="{5C63C925-E82D-45FB-8E6C-F4C8C48FC90D}"/>
              </a:ext>
            </a:extLst>
          </p:cNvPr>
          <p:cNvSpPr>
            <a:spLocks/>
          </p:cNvSpPr>
          <p:nvPr/>
        </p:nvSpPr>
        <p:spPr>
          <a:xfrm>
            <a:off x="595883" y="5105400"/>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88AD353-A8A8-49D2-B28D-41D4B66683B4}"/>
              </a:ext>
            </a:extLst>
          </p:cNvPr>
          <p:cNvSpPr>
            <a:spLocks/>
          </p:cNvSpPr>
          <p:nvPr/>
        </p:nvSpPr>
        <p:spPr>
          <a:xfrm>
            <a:off x="685800" y="5192269"/>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27A608EF-29B8-4322-BA2B-BB51318C5680}"/>
              </a:ext>
            </a:extLst>
          </p:cNvPr>
          <p:cNvSpPr>
            <a:spLocks noChangeAspect="1"/>
          </p:cNvSpPr>
          <p:nvPr/>
        </p:nvSpPr>
        <p:spPr>
          <a:xfrm>
            <a:off x="3749449" y="5192269"/>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53358ADE-C850-428E-AD7B-0A66372852D2}"/>
              </a:ext>
            </a:extLst>
          </p:cNvPr>
          <p:cNvSpPr txBox="1"/>
          <p:nvPr/>
        </p:nvSpPr>
        <p:spPr>
          <a:xfrm>
            <a:off x="1213104" y="5290216"/>
            <a:ext cx="2689150" cy="1175706"/>
          </a:xfrm>
          <a:prstGeom prst="rect">
            <a:avLst/>
          </a:prstGeom>
          <a:noFill/>
        </p:spPr>
        <p:txBody>
          <a:bodyPr wrap="square" rtlCol="0">
            <a:spAutoFit/>
          </a:bodyPr>
          <a:lstStyle/>
          <a:p>
            <a:pPr defTabSz="1219170">
              <a:spcBef>
                <a:spcPct val="20000"/>
              </a:spcBef>
              <a:defRPr/>
            </a:pPr>
            <a:r>
              <a:rPr lang="en-US" sz="1600" dirty="0">
                <a:solidFill>
                  <a:srgbClr val="4D4D4D"/>
                </a:solidFill>
                <a:latin typeface="Bernard MT Condensed" panose="02050806060905020404" pitchFamily="18" charset="0"/>
              </a:rPr>
              <a:t>LOREM IPSUM DOLOR</a:t>
            </a: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47" name="Group 46">
            <a:extLst>
              <a:ext uri="{FF2B5EF4-FFF2-40B4-BE49-F238E27FC236}">
                <a16:creationId xmlns:a16="http://schemas.microsoft.com/office/drawing/2014/main" id="{CC0D9AA3-0B8D-4D67-BA33-FAFB80D45E98}"/>
              </a:ext>
            </a:extLst>
          </p:cNvPr>
          <p:cNvGrpSpPr/>
          <p:nvPr/>
        </p:nvGrpSpPr>
        <p:grpSpPr>
          <a:xfrm>
            <a:off x="4156841" y="5192269"/>
            <a:ext cx="1709980" cy="1371601"/>
            <a:chOff x="6982337" y="1904999"/>
            <a:chExt cx="1709980" cy="1371601"/>
          </a:xfrm>
        </p:grpSpPr>
        <p:sp>
          <p:nvSpPr>
            <p:cNvPr id="48" name="Freeform: Shape 47">
              <a:extLst>
                <a:ext uri="{FF2B5EF4-FFF2-40B4-BE49-F238E27FC236}">
                  <a16:creationId xmlns:a16="http://schemas.microsoft.com/office/drawing/2014/main" id="{9D9921FC-0276-4232-B05E-0A98E5A9B8E1}"/>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3260C03A-94A4-43EE-8282-77912CA2E7ED}"/>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05</a:t>
              </a:r>
            </a:p>
            <a:p>
              <a:pPr algn="ctr"/>
              <a:r>
                <a:rPr lang="en-US" sz="1400" b="1" dirty="0">
                  <a:solidFill>
                    <a:srgbClr val="4D4D4D"/>
                  </a:solidFill>
                </a:rPr>
                <a:t>OPTION</a:t>
              </a:r>
            </a:p>
          </p:txBody>
        </p:sp>
      </p:grpSp>
      <p:sp>
        <p:nvSpPr>
          <p:cNvPr id="50" name="Freeform: Shape 49">
            <a:extLst>
              <a:ext uri="{FF2B5EF4-FFF2-40B4-BE49-F238E27FC236}">
                <a16:creationId xmlns:a16="http://schemas.microsoft.com/office/drawing/2014/main" id="{368DB30A-B6DB-4460-B27E-6A0E40E7593D}"/>
              </a:ext>
            </a:extLst>
          </p:cNvPr>
          <p:cNvSpPr>
            <a:spLocks/>
          </p:cNvSpPr>
          <p:nvPr/>
        </p:nvSpPr>
        <p:spPr>
          <a:xfrm>
            <a:off x="6246877" y="5115331"/>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E8B083B2-4627-443D-84F6-C380716633FF}"/>
              </a:ext>
            </a:extLst>
          </p:cNvPr>
          <p:cNvSpPr>
            <a:spLocks/>
          </p:cNvSpPr>
          <p:nvPr/>
        </p:nvSpPr>
        <p:spPr>
          <a:xfrm>
            <a:off x="6336794" y="5202200"/>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CA29CFFB-81C1-4BD9-84F3-9D5E827F14E5}"/>
              </a:ext>
            </a:extLst>
          </p:cNvPr>
          <p:cNvSpPr>
            <a:spLocks noChangeAspect="1"/>
          </p:cNvSpPr>
          <p:nvPr/>
        </p:nvSpPr>
        <p:spPr>
          <a:xfrm>
            <a:off x="9400443" y="5202200"/>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389211C7-49D7-4115-9793-A6978CA63D14}"/>
              </a:ext>
            </a:extLst>
          </p:cNvPr>
          <p:cNvSpPr txBox="1"/>
          <p:nvPr/>
        </p:nvSpPr>
        <p:spPr>
          <a:xfrm>
            <a:off x="6864098" y="5300147"/>
            <a:ext cx="2689150" cy="1175706"/>
          </a:xfrm>
          <a:prstGeom prst="rect">
            <a:avLst/>
          </a:prstGeom>
          <a:noFill/>
        </p:spPr>
        <p:txBody>
          <a:bodyPr wrap="square" rtlCol="0">
            <a:spAutoFit/>
          </a:bodyPr>
          <a:lstStyle/>
          <a:p>
            <a:pPr defTabSz="1219170">
              <a:spcBef>
                <a:spcPct val="20000"/>
              </a:spcBef>
              <a:defRPr/>
            </a:pPr>
            <a:r>
              <a:rPr lang="en-US" sz="1600" dirty="0">
                <a:solidFill>
                  <a:srgbClr val="4D4D4D"/>
                </a:solidFill>
                <a:latin typeface="Bernard MT Condensed" panose="02050806060905020404" pitchFamily="18" charset="0"/>
              </a:rPr>
              <a:t>LOREM IPSUM DOLOR</a:t>
            </a: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54" name="Group 53">
            <a:extLst>
              <a:ext uri="{FF2B5EF4-FFF2-40B4-BE49-F238E27FC236}">
                <a16:creationId xmlns:a16="http://schemas.microsoft.com/office/drawing/2014/main" id="{5574D150-C787-4961-82E1-FEFADA8CF0E6}"/>
              </a:ext>
            </a:extLst>
          </p:cNvPr>
          <p:cNvGrpSpPr/>
          <p:nvPr/>
        </p:nvGrpSpPr>
        <p:grpSpPr>
          <a:xfrm>
            <a:off x="9807835" y="5202200"/>
            <a:ext cx="1709980" cy="1371601"/>
            <a:chOff x="6982337" y="1904999"/>
            <a:chExt cx="1709980" cy="1371601"/>
          </a:xfrm>
        </p:grpSpPr>
        <p:sp>
          <p:nvSpPr>
            <p:cNvPr id="55" name="Freeform: Shape 54">
              <a:extLst>
                <a:ext uri="{FF2B5EF4-FFF2-40B4-BE49-F238E27FC236}">
                  <a16:creationId xmlns:a16="http://schemas.microsoft.com/office/drawing/2014/main" id="{8F8136B6-D23C-4361-9BD1-E11455A170F4}"/>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009892B2-A1D7-4C16-9400-1B8C25D268E0}"/>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06</a:t>
              </a:r>
            </a:p>
            <a:p>
              <a:pPr algn="ctr"/>
              <a:r>
                <a:rPr lang="en-US" sz="1400" b="1" dirty="0">
                  <a:solidFill>
                    <a:srgbClr val="4D4D4D"/>
                  </a:solidFill>
                </a:rPr>
                <a:t>OPTION</a:t>
              </a:r>
            </a:p>
          </p:txBody>
        </p:sp>
      </p:grpSp>
    </p:spTree>
    <p:extLst>
      <p:ext uri="{BB962C8B-B14F-4D97-AF65-F5344CB8AC3E}">
        <p14:creationId xmlns:p14="http://schemas.microsoft.com/office/powerpoint/2010/main" val="2725453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22" presetClass="entr" presetSubtype="2" fill="hold"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right)">
                                      <p:cBhvr>
                                        <p:cTn id="17" dur="500"/>
                                        <p:tgtEl>
                                          <p:spTgt spid="20"/>
                                        </p:tgtEl>
                                      </p:cBhvr>
                                    </p:animEffect>
                                  </p:childTnLst>
                                </p:cTn>
                              </p:par>
                              <p:par>
                                <p:cTn id="18" presetID="22" presetClass="entr" presetSubtype="2"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wipe(right)">
                                      <p:cBhvr>
                                        <p:cTn id="20" dur="750"/>
                                        <p:tgtEl>
                                          <p:spTgt spid="16"/>
                                        </p:tgtEl>
                                      </p:cBhvr>
                                    </p:animEffect>
                                  </p:childTnLst>
                                </p:cTn>
                              </p:par>
                              <p:par>
                                <p:cTn id="21" presetID="22" presetClass="entr" presetSubtype="2"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right)">
                                      <p:cBhvr>
                                        <p:cTn id="23" dur="1250"/>
                                        <p:tgtEl>
                                          <p:spTgt spid="17"/>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left)">
                                      <p:cBhvr>
                                        <p:cTn id="27" dur="500"/>
                                        <p:tgtEl>
                                          <p:spTgt spid="18"/>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 calcmode="lin" valueType="num">
                                      <p:cBhvr>
                                        <p:cTn id="31" dur="500" fill="hold"/>
                                        <p:tgtEl>
                                          <p:spTgt spid="22"/>
                                        </p:tgtEl>
                                        <p:attrNameLst>
                                          <p:attrName>ppt_w</p:attrName>
                                        </p:attrNameLst>
                                      </p:cBhvr>
                                      <p:tavLst>
                                        <p:tav tm="0">
                                          <p:val>
                                            <p:fltVal val="0"/>
                                          </p:val>
                                        </p:tav>
                                        <p:tav tm="100000">
                                          <p:val>
                                            <p:strVal val="#ppt_w"/>
                                          </p:val>
                                        </p:tav>
                                      </p:tavLst>
                                    </p:anim>
                                    <p:anim calcmode="lin" valueType="num">
                                      <p:cBhvr>
                                        <p:cTn id="32" dur="500" fill="hold"/>
                                        <p:tgtEl>
                                          <p:spTgt spid="22"/>
                                        </p:tgtEl>
                                        <p:attrNameLst>
                                          <p:attrName>ppt_h</p:attrName>
                                        </p:attrNameLst>
                                      </p:cBhvr>
                                      <p:tavLst>
                                        <p:tav tm="0">
                                          <p:val>
                                            <p:fltVal val="0"/>
                                          </p:val>
                                        </p:tav>
                                        <p:tav tm="100000">
                                          <p:val>
                                            <p:strVal val="#ppt_h"/>
                                          </p:val>
                                        </p:tav>
                                      </p:tavLst>
                                    </p:anim>
                                    <p:animEffect transition="in" filter="fade">
                                      <p:cBhvr>
                                        <p:cTn id="33" dur="500"/>
                                        <p:tgtEl>
                                          <p:spTgt spid="22"/>
                                        </p:tgtEl>
                                      </p:cBhvr>
                                    </p:animEffect>
                                  </p:childTnLst>
                                </p:cTn>
                              </p:par>
                            </p:childTnLst>
                          </p:cTn>
                        </p:par>
                        <p:par>
                          <p:cTn id="34" fill="hold">
                            <p:stCondLst>
                              <p:cond delay="3750"/>
                            </p:stCondLst>
                            <p:childTnLst>
                              <p:par>
                                <p:cTn id="35" presetID="22" presetClass="entr" presetSubtype="2"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par>
                                <p:cTn id="38" presetID="22" presetClass="entr" presetSubtype="2" fill="hold" grpId="0" nodeType="with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wipe(right)">
                                      <p:cBhvr>
                                        <p:cTn id="40" dur="750"/>
                                        <p:tgtEl>
                                          <p:spTgt spid="24"/>
                                        </p:tgtEl>
                                      </p:cBhvr>
                                    </p:animEffect>
                                  </p:childTnLst>
                                </p:cTn>
                              </p:par>
                              <p:par>
                                <p:cTn id="41" presetID="22" presetClass="entr" presetSubtype="2" fill="hold" grpId="0" nodeType="with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right)">
                                      <p:cBhvr>
                                        <p:cTn id="43" dur="1250"/>
                                        <p:tgtEl>
                                          <p:spTgt spid="23"/>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29"/>
                                        </p:tgtEl>
                                        <p:attrNameLst>
                                          <p:attrName>style.visibility</p:attrName>
                                        </p:attrNameLst>
                                      </p:cBhvr>
                                      <p:to>
                                        <p:strVal val="visible"/>
                                      </p:to>
                                    </p:set>
                                    <p:anim calcmode="lin" valueType="num">
                                      <p:cBhvr>
                                        <p:cTn id="51" dur="500" fill="hold"/>
                                        <p:tgtEl>
                                          <p:spTgt spid="29"/>
                                        </p:tgtEl>
                                        <p:attrNameLst>
                                          <p:attrName>ppt_w</p:attrName>
                                        </p:attrNameLst>
                                      </p:cBhvr>
                                      <p:tavLst>
                                        <p:tav tm="0">
                                          <p:val>
                                            <p:fltVal val="0"/>
                                          </p:val>
                                        </p:tav>
                                        <p:tav tm="100000">
                                          <p:val>
                                            <p:strVal val="#ppt_w"/>
                                          </p:val>
                                        </p:tav>
                                      </p:tavLst>
                                    </p:anim>
                                    <p:anim calcmode="lin" valueType="num">
                                      <p:cBhvr>
                                        <p:cTn id="52" dur="500" fill="hold"/>
                                        <p:tgtEl>
                                          <p:spTgt spid="29"/>
                                        </p:tgtEl>
                                        <p:attrNameLst>
                                          <p:attrName>ppt_h</p:attrName>
                                        </p:attrNameLst>
                                      </p:cBhvr>
                                      <p:tavLst>
                                        <p:tav tm="0">
                                          <p:val>
                                            <p:fltVal val="0"/>
                                          </p:val>
                                        </p:tav>
                                        <p:tav tm="100000">
                                          <p:val>
                                            <p:strVal val="#ppt_h"/>
                                          </p:val>
                                        </p:tav>
                                      </p:tavLst>
                                    </p:anim>
                                    <p:animEffect transition="in" filter="fade">
                                      <p:cBhvr>
                                        <p:cTn id="53" dur="500"/>
                                        <p:tgtEl>
                                          <p:spTgt spid="29"/>
                                        </p:tgtEl>
                                      </p:cBhvr>
                                    </p:animEffect>
                                  </p:childTnLst>
                                </p:cTn>
                              </p:par>
                            </p:childTnLst>
                          </p:cTn>
                        </p:par>
                        <p:par>
                          <p:cTn id="54" fill="hold">
                            <p:stCondLst>
                              <p:cond delay="6000"/>
                            </p:stCondLst>
                            <p:childTnLst>
                              <p:par>
                                <p:cTn id="55" presetID="22" presetClass="entr" presetSubtype="2" fill="hold" nodeType="after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wipe(right)">
                                      <p:cBhvr>
                                        <p:cTn id="57" dur="500"/>
                                        <p:tgtEl>
                                          <p:spTgt spid="33"/>
                                        </p:tgtEl>
                                      </p:cBhvr>
                                    </p:animEffect>
                                  </p:childTnLst>
                                </p:cTn>
                              </p:par>
                              <p:par>
                                <p:cTn id="58" presetID="22" presetClass="entr" presetSubtype="2" fill="hold" grpId="0" nodeType="withEffect">
                                  <p:stCondLst>
                                    <p:cond delay="0"/>
                                  </p:stCondLst>
                                  <p:childTnLst>
                                    <p:set>
                                      <p:cBhvr>
                                        <p:cTn id="59" dur="1" fill="hold">
                                          <p:stCondLst>
                                            <p:cond delay="0"/>
                                          </p:stCondLst>
                                        </p:cTn>
                                        <p:tgtEl>
                                          <p:spTgt spid="31"/>
                                        </p:tgtEl>
                                        <p:attrNameLst>
                                          <p:attrName>style.visibility</p:attrName>
                                        </p:attrNameLst>
                                      </p:cBhvr>
                                      <p:to>
                                        <p:strVal val="visible"/>
                                      </p:to>
                                    </p:set>
                                    <p:animEffect transition="in" filter="wipe(right)">
                                      <p:cBhvr>
                                        <p:cTn id="60" dur="750"/>
                                        <p:tgtEl>
                                          <p:spTgt spid="31"/>
                                        </p:tgtEl>
                                      </p:cBhvr>
                                    </p:animEffect>
                                  </p:childTnLst>
                                </p:cTn>
                              </p:par>
                              <p:par>
                                <p:cTn id="61" presetID="22" presetClass="entr" presetSubtype="2" fill="hold" grpId="0" nodeType="withEffect">
                                  <p:stCondLst>
                                    <p:cond delay="0"/>
                                  </p:stCondLst>
                                  <p:childTnLst>
                                    <p:set>
                                      <p:cBhvr>
                                        <p:cTn id="62" dur="1" fill="hold">
                                          <p:stCondLst>
                                            <p:cond delay="0"/>
                                          </p:stCondLst>
                                        </p:cTn>
                                        <p:tgtEl>
                                          <p:spTgt spid="30"/>
                                        </p:tgtEl>
                                        <p:attrNameLst>
                                          <p:attrName>style.visibility</p:attrName>
                                        </p:attrNameLst>
                                      </p:cBhvr>
                                      <p:to>
                                        <p:strVal val="visible"/>
                                      </p:to>
                                    </p:set>
                                    <p:animEffect transition="in" filter="wipe(right)">
                                      <p:cBhvr>
                                        <p:cTn id="63" dur="1250"/>
                                        <p:tgtEl>
                                          <p:spTgt spid="30"/>
                                        </p:tgtEl>
                                      </p:cBhvr>
                                    </p:animEffect>
                                  </p:childTnLst>
                                </p:cTn>
                              </p:par>
                            </p:childTnLst>
                          </p:cTn>
                        </p:par>
                        <p:par>
                          <p:cTn id="64" fill="hold">
                            <p:stCondLst>
                              <p:cond delay="7250"/>
                            </p:stCondLst>
                            <p:childTnLst>
                              <p:par>
                                <p:cTn id="65" presetID="22" presetClass="entr" presetSubtype="8"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wipe(left)">
                                      <p:cBhvr>
                                        <p:cTn id="67" dur="500"/>
                                        <p:tgtEl>
                                          <p:spTgt spid="32"/>
                                        </p:tgtEl>
                                      </p:cBhvr>
                                    </p:animEffect>
                                  </p:childTnLst>
                                </p:cTn>
                              </p:par>
                            </p:childTnLst>
                          </p:cTn>
                        </p:par>
                        <p:par>
                          <p:cTn id="68" fill="hold">
                            <p:stCondLst>
                              <p:cond delay="7750"/>
                            </p:stCondLst>
                            <p:childTnLst>
                              <p:par>
                                <p:cTn id="69" presetID="53" presetClass="entr" presetSubtype="16"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 calcmode="lin" valueType="num">
                                      <p:cBhvr>
                                        <p:cTn id="71" dur="500" fill="hold"/>
                                        <p:tgtEl>
                                          <p:spTgt spid="36"/>
                                        </p:tgtEl>
                                        <p:attrNameLst>
                                          <p:attrName>ppt_w</p:attrName>
                                        </p:attrNameLst>
                                      </p:cBhvr>
                                      <p:tavLst>
                                        <p:tav tm="0">
                                          <p:val>
                                            <p:fltVal val="0"/>
                                          </p:val>
                                        </p:tav>
                                        <p:tav tm="100000">
                                          <p:val>
                                            <p:strVal val="#ppt_w"/>
                                          </p:val>
                                        </p:tav>
                                      </p:tavLst>
                                    </p:anim>
                                    <p:anim calcmode="lin" valueType="num">
                                      <p:cBhvr>
                                        <p:cTn id="72" dur="500" fill="hold"/>
                                        <p:tgtEl>
                                          <p:spTgt spid="36"/>
                                        </p:tgtEl>
                                        <p:attrNameLst>
                                          <p:attrName>ppt_h</p:attrName>
                                        </p:attrNameLst>
                                      </p:cBhvr>
                                      <p:tavLst>
                                        <p:tav tm="0">
                                          <p:val>
                                            <p:fltVal val="0"/>
                                          </p:val>
                                        </p:tav>
                                        <p:tav tm="100000">
                                          <p:val>
                                            <p:strVal val="#ppt_h"/>
                                          </p:val>
                                        </p:tav>
                                      </p:tavLst>
                                    </p:anim>
                                    <p:animEffect transition="in" filter="fade">
                                      <p:cBhvr>
                                        <p:cTn id="73" dur="500"/>
                                        <p:tgtEl>
                                          <p:spTgt spid="36"/>
                                        </p:tgtEl>
                                      </p:cBhvr>
                                    </p:animEffect>
                                  </p:childTnLst>
                                </p:cTn>
                              </p:par>
                            </p:childTnLst>
                          </p:cTn>
                        </p:par>
                        <p:par>
                          <p:cTn id="74" fill="hold">
                            <p:stCondLst>
                              <p:cond delay="8250"/>
                            </p:stCondLst>
                            <p:childTnLst>
                              <p:par>
                                <p:cTn id="75" presetID="22" presetClass="entr" presetSubtype="2"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Effect transition="in" filter="wipe(right)">
                                      <p:cBhvr>
                                        <p:cTn id="77" dur="500"/>
                                        <p:tgtEl>
                                          <p:spTgt spid="40"/>
                                        </p:tgtEl>
                                      </p:cBhvr>
                                    </p:animEffect>
                                  </p:childTnLst>
                                </p:cTn>
                              </p:par>
                              <p:par>
                                <p:cTn id="78" presetID="22" presetClass="entr" presetSubtype="2" fill="hold" grpId="0" nodeType="with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750"/>
                                        <p:tgtEl>
                                          <p:spTgt spid="38"/>
                                        </p:tgtEl>
                                      </p:cBhvr>
                                    </p:animEffect>
                                  </p:childTnLst>
                                </p:cTn>
                              </p:par>
                              <p:par>
                                <p:cTn id="81" presetID="22" presetClass="entr" presetSubtype="2" fill="hold" grpId="0" nodeType="withEffect">
                                  <p:stCondLst>
                                    <p:cond delay="0"/>
                                  </p:stCondLst>
                                  <p:childTnLst>
                                    <p:set>
                                      <p:cBhvr>
                                        <p:cTn id="82" dur="1" fill="hold">
                                          <p:stCondLst>
                                            <p:cond delay="0"/>
                                          </p:stCondLst>
                                        </p:cTn>
                                        <p:tgtEl>
                                          <p:spTgt spid="37"/>
                                        </p:tgtEl>
                                        <p:attrNameLst>
                                          <p:attrName>style.visibility</p:attrName>
                                        </p:attrNameLst>
                                      </p:cBhvr>
                                      <p:to>
                                        <p:strVal val="visible"/>
                                      </p:to>
                                    </p:set>
                                    <p:animEffect transition="in" filter="wipe(right)">
                                      <p:cBhvr>
                                        <p:cTn id="83" dur="1250"/>
                                        <p:tgtEl>
                                          <p:spTgt spid="37"/>
                                        </p:tgtEl>
                                      </p:cBhvr>
                                    </p:animEffect>
                                  </p:childTnLst>
                                </p:cTn>
                              </p:par>
                            </p:childTnLst>
                          </p:cTn>
                        </p:par>
                        <p:par>
                          <p:cTn id="84" fill="hold">
                            <p:stCondLst>
                              <p:cond delay="9500"/>
                            </p:stCondLst>
                            <p:childTnLst>
                              <p:par>
                                <p:cTn id="85" presetID="22" presetClass="entr" presetSubtype="8" fill="hold" grpId="0" nodeType="afterEffect">
                                  <p:stCondLst>
                                    <p:cond delay="0"/>
                                  </p:stCondLst>
                                  <p:childTnLst>
                                    <p:set>
                                      <p:cBhvr>
                                        <p:cTn id="86" dur="1" fill="hold">
                                          <p:stCondLst>
                                            <p:cond delay="0"/>
                                          </p:stCondLst>
                                        </p:cTn>
                                        <p:tgtEl>
                                          <p:spTgt spid="39"/>
                                        </p:tgtEl>
                                        <p:attrNameLst>
                                          <p:attrName>style.visibility</p:attrName>
                                        </p:attrNameLst>
                                      </p:cBhvr>
                                      <p:to>
                                        <p:strVal val="visible"/>
                                      </p:to>
                                    </p:set>
                                    <p:animEffect transition="in" filter="wipe(left)">
                                      <p:cBhvr>
                                        <p:cTn id="87" dur="500"/>
                                        <p:tgtEl>
                                          <p:spTgt spid="39"/>
                                        </p:tgtEl>
                                      </p:cBhvr>
                                    </p:animEffect>
                                  </p:childTnLst>
                                </p:cTn>
                              </p:par>
                            </p:childTnLst>
                          </p:cTn>
                        </p:par>
                        <p:par>
                          <p:cTn id="88" fill="hold">
                            <p:stCondLst>
                              <p:cond delay="10000"/>
                            </p:stCondLst>
                            <p:childTnLst>
                              <p:par>
                                <p:cTn id="89" presetID="53" presetClass="entr" presetSubtype="16" fill="hold" grpId="0" nodeType="afterEffect">
                                  <p:stCondLst>
                                    <p:cond delay="0"/>
                                  </p:stCondLst>
                                  <p:childTnLst>
                                    <p:set>
                                      <p:cBhvr>
                                        <p:cTn id="90" dur="1" fill="hold">
                                          <p:stCondLst>
                                            <p:cond delay="0"/>
                                          </p:stCondLst>
                                        </p:cTn>
                                        <p:tgtEl>
                                          <p:spTgt spid="43"/>
                                        </p:tgtEl>
                                        <p:attrNameLst>
                                          <p:attrName>style.visibility</p:attrName>
                                        </p:attrNameLst>
                                      </p:cBhvr>
                                      <p:to>
                                        <p:strVal val="visible"/>
                                      </p:to>
                                    </p:set>
                                    <p:anim calcmode="lin" valueType="num">
                                      <p:cBhvr>
                                        <p:cTn id="91" dur="500" fill="hold"/>
                                        <p:tgtEl>
                                          <p:spTgt spid="43"/>
                                        </p:tgtEl>
                                        <p:attrNameLst>
                                          <p:attrName>ppt_w</p:attrName>
                                        </p:attrNameLst>
                                      </p:cBhvr>
                                      <p:tavLst>
                                        <p:tav tm="0">
                                          <p:val>
                                            <p:fltVal val="0"/>
                                          </p:val>
                                        </p:tav>
                                        <p:tav tm="100000">
                                          <p:val>
                                            <p:strVal val="#ppt_w"/>
                                          </p:val>
                                        </p:tav>
                                      </p:tavLst>
                                    </p:anim>
                                    <p:anim calcmode="lin" valueType="num">
                                      <p:cBhvr>
                                        <p:cTn id="92" dur="500" fill="hold"/>
                                        <p:tgtEl>
                                          <p:spTgt spid="43"/>
                                        </p:tgtEl>
                                        <p:attrNameLst>
                                          <p:attrName>ppt_h</p:attrName>
                                        </p:attrNameLst>
                                      </p:cBhvr>
                                      <p:tavLst>
                                        <p:tav tm="0">
                                          <p:val>
                                            <p:fltVal val="0"/>
                                          </p:val>
                                        </p:tav>
                                        <p:tav tm="100000">
                                          <p:val>
                                            <p:strVal val="#ppt_h"/>
                                          </p:val>
                                        </p:tav>
                                      </p:tavLst>
                                    </p:anim>
                                    <p:animEffect transition="in" filter="fade">
                                      <p:cBhvr>
                                        <p:cTn id="93" dur="500"/>
                                        <p:tgtEl>
                                          <p:spTgt spid="43"/>
                                        </p:tgtEl>
                                      </p:cBhvr>
                                    </p:animEffect>
                                  </p:childTnLst>
                                </p:cTn>
                              </p:par>
                            </p:childTnLst>
                          </p:cTn>
                        </p:par>
                        <p:par>
                          <p:cTn id="94" fill="hold">
                            <p:stCondLst>
                              <p:cond delay="10500"/>
                            </p:stCondLst>
                            <p:childTnLst>
                              <p:par>
                                <p:cTn id="95" presetID="22" presetClass="entr" presetSubtype="2" fill="hold" nodeType="afterEffect">
                                  <p:stCondLst>
                                    <p:cond delay="0"/>
                                  </p:stCondLst>
                                  <p:childTnLst>
                                    <p:set>
                                      <p:cBhvr>
                                        <p:cTn id="96" dur="1" fill="hold">
                                          <p:stCondLst>
                                            <p:cond delay="0"/>
                                          </p:stCondLst>
                                        </p:cTn>
                                        <p:tgtEl>
                                          <p:spTgt spid="47"/>
                                        </p:tgtEl>
                                        <p:attrNameLst>
                                          <p:attrName>style.visibility</p:attrName>
                                        </p:attrNameLst>
                                      </p:cBhvr>
                                      <p:to>
                                        <p:strVal val="visible"/>
                                      </p:to>
                                    </p:set>
                                    <p:animEffect transition="in" filter="wipe(right)">
                                      <p:cBhvr>
                                        <p:cTn id="97" dur="500"/>
                                        <p:tgtEl>
                                          <p:spTgt spid="47"/>
                                        </p:tgtEl>
                                      </p:cBhvr>
                                    </p:animEffect>
                                  </p:childTnLst>
                                </p:cTn>
                              </p:par>
                              <p:par>
                                <p:cTn id="98" presetID="22" presetClass="entr" presetSubtype="2" fill="hold" grpId="0" nodeType="with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wipe(right)">
                                      <p:cBhvr>
                                        <p:cTn id="100" dur="750"/>
                                        <p:tgtEl>
                                          <p:spTgt spid="45"/>
                                        </p:tgtEl>
                                      </p:cBhvr>
                                    </p:animEffect>
                                  </p:childTnLst>
                                </p:cTn>
                              </p:par>
                              <p:par>
                                <p:cTn id="101" presetID="22" presetClass="entr" presetSubtype="2" fill="hold" grpId="0" nodeType="with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right)">
                                      <p:cBhvr>
                                        <p:cTn id="103" dur="1250"/>
                                        <p:tgtEl>
                                          <p:spTgt spid="44"/>
                                        </p:tgtEl>
                                      </p:cBhvr>
                                    </p:animEffect>
                                  </p:childTnLst>
                                </p:cTn>
                              </p:par>
                            </p:childTnLst>
                          </p:cTn>
                        </p:par>
                        <p:par>
                          <p:cTn id="104" fill="hold">
                            <p:stCondLst>
                              <p:cond delay="11750"/>
                            </p:stCondLst>
                            <p:childTnLst>
                              <p:par>
                                <p:cTn id="105" presetID="22" presetClass="entr" presetSubtype="8" fill="hold" grpId="0" nodeType="after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left)">
                                      <p:cBhvr>
                                        <p:cTn id="107" dur="500"/>
                                        <p:tgtEl>
                                          <p:spTgt spid="46"/>
                                        </p:tgtEl>
                                      </p:cBhvr>
                                    </p:animEffect>
                                  </p:childTnLst>
                                </p:cTn>
                              </p:par>
                            </p:childTnLst>
                          </p:cTn>
                        </p:par>
                        <p:par>
                          <p:cTn id="108" fill="hold">
                            <p:stCondLst>
                              <p:cond delay="12250"/>
                            </p:stCondLst>
                            <p:childTnLst>
                              <p:par>
                                <p:cTn id="109" presetID="53" presetClass="entr" presetSubtype="16" fill="hold" grpId="0" nodeType="afterEffect">
                                  <p:stCondLst>
                                    <p:cond delay="0"/>
                                  </p:stCondLst>
                                  <p:childTnLst>
                                    <p:set>
                                      <p:cBhvr>
                                        <p:cTn id="110" dur="1" fill="hold">
                                          <p:stCondLst>
                                            <p:cond delay="0"/>
                                          </p:stCondLst>
                                        </p:cTn>
                                        <p:tgtEl>
                                          <p:spTgt spid="50"/>
                                        </p:tgtEl>
                                        <p:attrNameLst>
                                          <p:attrName>style.visibility</p:attrName>
                                        </p:attrNameLst>
                                      </p:cBhvr>
                                      <p:to>
                                        <p:strVal val="visible"/>
                                      </p:to>
                                    </p:set>
                                    <p:anim calcmode="lin" valueType="num">
                                      <p:cBhvr>
                                        <p:cTn id="111" dur="500" fill="hold"/>
                                        <p:tgtEl>
                                          <p:spTgt spid="50"/>
                                        </p:tgtEl>
                                        <p:attrNameLst>
                                          <p:attrName>ppt_w</p:attrName>
                                        </p:attrNameLst>
                                      </p:cBhvr>
                                      <p:tavLst>
                                        <p:tav tm="0">
                                          <p:val>
                                            <p:fltVal val="0"/>
                                          </p:val>
                                        </p:tav>
                                        <p:tav tm="100000">
                                          <p:val>
                                            <p:strVal val="#ppt_w"/>
                                          </p:val>
                                        </p:tav>
                                      </p:tavLst>
                                    </p:anim>
                                    <p:anim calcmode="lin" valueType="num">
                                      <p:cBhvr>
                                        <p:cTn id="112" dur="500" fill="hold"/>
                                        <p:tgtEl>
                                          <p:spTgt spid="50"/>
                                        </p:tgtEl>
                                        <p:attrNameLst>
                                          <p:attrName>ppt_h</p:attrName>
                                        </p:attrNameLst>
                                      </p:cBhvr>
                                      <p:tavLst>
                                        <p:tav tm="0">
                                          <p:val>
                                            <p:fltVal val="0"/>
                                          </p:val>
                                        </p:tav>
                                        <p:tav tm="100000">
                                          <p:val>
                                            <p:strVal val="#ppt_h"/>
                                          </p:val>
                                        </p:tav>
                                      </p:tavLst>
                                    </p:anim>
                                    <p:animEffect transition="in" filter="fade">
                                      <p:cBhvr>
                                        <p:cTn id="113" dur="500"/>
                                        <p:tgtEl>
                                          <p:spTgt spid="50"/>
                                        </p:tgtEl>
                                      </p:cBhvr>
                                    </p:animEffect>
                                  </p:childTnLst>
                                </p:cTn>
                              </p:par>
                            </p:childTnLst>
                          </p:cTn>
                        </p:par>
                        <p:par>
                          <p:cTn id="114" fill="hold">
                            <p:stCondLst>
                              <p:cond delay="12750"/>
                            </p:stCondLst>
                            <p:childTnLst>
                              <p:par>
                                <p:cTn id="115" presetID="22" presetClass="entr" presetSubtype="2" fill="hold" nodeType="afterEffect">
                                  <p:stCondLst>
                                    <p:cond delay="0"/>
                                  </p:stCondLst>
                                  <p:childTnLst>
                                    <p:set>
                                      <p:cBhvr>
                                        <p:cTn id="116" dur="1" fill="hold">
                                          <p:stCondLst>
                                            <p:cond delay="0"/>
                                          </p:stCondLst>
                                        </p:cTn>
                                        <p:tgtEl>
                                          <p:spTgt spid="54"/>
                                        </p:tgtEl>
                                        <p:attrNameLst>
                                          <p:attrName>style.visibility</p:attrName>
                                        </p:attrNameLst>
                                      </p:cBhvr>
                                      <p:to>
                                        <p:strVal val="visible"/>
                                      </p:to>
                                    </p:set>
                                    <p:animEffect transition="in" filter="wipe(right)">
                                      <p:cBhvr>
                                        <p:cTn id="117" dur="500"/>
                                        <p:tgtEl>
                                          <p:spTgt spid="54"/>
                                        </p:tgtEl>
                                      </p:cBhvr>
                                    </p:animEffect>
                                  </p:childTnLst>
                                </p:cTn>
                              </p:par>
                              <p:par>
                                <p:cTn id="118" presetID="22" presetClass="entr" presetSubtype="2" fill="hold" grpId="0" nodeType="withEffect">
                                  <p:stCondLst>
                                    <p:cond delay="0"/>
                                  </p:stCondLst>
                                  <p:childTnLst>
                                    <p:set>
                                      <p:cBhvr>
                                        <p:cTn id="119" dur="1" fill="hold">
                                          <p:stCondLst>
                                            <p:cond delay="0"/>
                                          </p:stCondLst>
                                        </p:cTn>
                                        <p:tgtEl>
                                          <p:spTgt spid="52"/>
                                        </p:tgtEl>
                                        <p:attrNameLst>
                                          <p:attrName>style.visibility</p:attrName>
                                        </p:attrNameLst>
                                      </p:cBhvr>
                                      <p:to>
                                        <p:strVal val="visible"/>
                                      </p:to>
                                    </p:set>
                                    <p:animEffect transition="in" filter="wipe(right)">
                                      <p:cBhvr>
                                        <p:cTn id="120" dur="750"/>
                                        <p:tgtEl>
                                          <p:spTgt spid="52"/>
                                        </p:tgtEl>
                                      </p:cBhvr>
                                    </p:animEffect>
                                  </p:childTnLst>
                                </p:cTn>
                              </p:par>
                              <p:par>
                                <p:cTn id="121" presetID="22" presetClass="entr" presetSubtype="2" fill="hold" grpId="0" nodeType="withEffect">
                                  <p:stCondLst>
                                    <p:cond delay="0"/>
                                  </p:stCondLst>
                                  <p:childTnLst>
                                    <p:set>
                                      <p:cBhvr>
                                        <p:cTn id="122" dur="1" fill="hold">
                                          <p:stCondLst>
                                            <p:cond delay="0"/>
                                          </p:stCondLst>
                                        </p:cTn>
                                        <p:tgtEl>
                                          <p:spTgt spid="51"/>
                                        </p:tgtEl>
                                        <p:attrNameLst>
                                          <p:attrName>style.visibility</p:attrName>
                                        </p:attrNameLst>
                                      </p:cBhvr>
                                      <p:to>
                                        <p:strVal val="visible"/>
                                      </p:to>
                                    </p:set>
                                    <p:animEffect transition="in" filter="wipe(right)">
                                      <p:cBhvr>
                                        <p:cTn id="123" dur="1250"/>
                                        <p:tgtEl>
                                          <p:spTgt spid="51"/>
                                        </p:tgtEl>
                                      </p:cBhvr>
                                    </p:animEffect>
                                  </p:childTnLst>
                                </p:cTn>
                              </p:par>
                            </p:childTnLst>
                          </p:cTn>
                        </p:par>
                        <p:par>
                          <p:cTn id="124" fill="hold">
                            <p:stCondLst>
                              <p:cond delay="14000"/>
                            </p:stCondLst>
                            <p:childTnLst>
                              <p:par>
                                <p:cTn id="125" presetID="22" presetClass="entr" presetSubtype="8" fill="hold" grpId="0" nodeType="afterEffect">
                                  <p:stCondLst>
                                    <p:cond delay="0"/>
                                  </p:stCondLst>
                                  <p:childTnLst>
                                    <p:set>
                                      <p:cBhvr>
                                        <p:cTn id="126" dur="1" fill="hold">
                                          <p:stCondLst>
                                            <p:cond delay="0"/>
                                          </p:stCondLst>
                                        </p:cTn>
                                        <p:tgtEl>
                                          <p:spTgt spid="53"/>
                                        </p:tgtEl>
                                        <p:attrNameLst>
                                          <p:attrName>style.visibility</p:attrName>
                                        </p:attrNameLst>
                                      </p:cBhvr>
                                      <p:to>
                                        <p:strVal val="visible"/>
                                      </p:to>
                                    </p:set>
                                    <p:animEffect transition="in" filter="wipe(left)">
                                      <p:cBhvr>
                                        <p:cTn id="12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16" grpId="0" animBg="1"/>
      <p:bldP spid="18" grpId="0"/>
      <p:bldP spid="21" grpId="0"/>
      <p:bldP spid="22" grpId="0" animBg="1"/>
      <p:bldP spid="23" grpId="0" animBg="1"/>
      <p:bldP spid="24" grpId="0" animBg="1"/>
      <p:bldP spid="25" grpId="0"/>
      <p:bldP spid="29" grpId="0" animBg="1"/>
      <p:bldP spid="30" grpId="0" animBg="1"/>
      <p:bldP spid="31" grpId="0" animBg="1"/>
      <p:bldP spid="32" grpId="0"/>
      <p:bldP spid="36" grpId="0" animBg="1"/>
      <p:bldP spid="37" grpId="0" animBg="1"/>
      <p:bldP spid="38" grpId="0" animBg="1"/>
      <p:bldP spid="39" grpId="0"/>
      <p:bldP spid="43" grpId="0" animBg="1"/>
      <p:bldP spid="44" grpId="0" animBg="1"/>
      <p:bldP spid="45" grpId="0" animBg="1"/>
      <p:bldP spid="46" grpId="0"/>
      <p:bldP spid="50" grpId="0" animBg="1"/>
      <p:bldP spid="51" grpId="0" animBg="1"/>
      <p:bldP spid="52" grpId="0" animBg="1"/>
      <p:bldP spid="5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AA3548F9-DC53-4E95-8D13-C48290FBCF70}"/>
              </a:ext>
            </a:extLst>
          </p:cNvPr>
          <p:cNvGrpSpPr/>
          <p:nvPr/>
        </p:nvGrpSpPr>
        <p:grpSpPr>
          <a:xfrm>
            <a:off x="9318702" y="2258568"/>
            <a:ext cx="1561376" cy="1607502"/>
            <a:chOff x="9318702" y="2258568"/>
            <a:chExt cx="1561376" cy="1607502"/>
          </a:xfrm>
        </p:grpSpPr>
        <p:sp>
          <p:nvSpPr>
            <p:cNvPr id="16" name="Freeform: Shape 15">
              <a:extLst>
                <a:ext uri="{FF2B5EF4-FFF2-40B4-BE49-F238E27FC236}">
                  <a16:creationId xmlns:a16="http://schemas.microsoft.com/office/drawing/2014/main" id="{E752A4E4-B795-4EE3-897A-C570792F0710}"/>
                </a:ext>
              </a:extLst>
            </p:cNvPr>
            <p:cNvSpPr>
              <a:spLocks noChangeAspect="1"/>
            </p:cNvSpPr>
            <p:nvPr/>
          </p:nvSpPr>
          <p:spPr>
            <a:xfrm rot="2973270">
              <a:off x="9341859" y="2327851"/>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84C2FB"/>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3" name="TextBox 42">
              <a:extLst>
                <a:ext uri="{FF2B5EF4-FFF2-40B4-BE49-F238E27FC236}">
                  <a16:creationId xmlns:a16="http://schemas.microsoft.com/office/drawing/2014/main" id="{445709D7-002E-467D-A177-A1A07E572D00}"/>
                </a:ext>
              </a:extLst>
            </p:cNvPr>
            <p:cNvSpPr txBox="1"/>
            <p:nvPr/>
          </p:nvSpPr>
          <p:spPr>
            <a:xfrm>
              <a:off x="10104120" y="2258568"/>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07</a:t>
              </a:r>
            </a:p>
          </p:txBody>
        </p:sp>
      </p:grpSp>
      <p:grpSp>
        <p:nvGrpSpPr>
          <p:cNvPr id="19" name="Group 18">
            <a:extLst>
              <a:ext uri="{FF2B5EF4-FFF2-40B4-BE49-F238E27FC236}">
                <a16:creationId xmlns:a16="http://schemas.microsoft.com/office/drawing/2014/main" id="{54E5CA7B-03DF-4C8F-8897-A448CDD8E52C}"/>
              </a:ext>
            </a:extLst>
          </p:cNvPr>
          <p:cNvGrpSpPr/>
          <p:nvPr/>
        </p:nvGrpSpPr>
        <p:grpSpPr>
          <a:xfrm>
            <a:off x="8439269" y="1189434"/>
            <a:ext cx="1515062" cy="1561376"/>
            <a:chOff x="8439269" y="1189434"/>
            <a:chExt cx="1515062" cy="1561376"/>
          </a:xfrm>
        </p:grpSpPr>
        <p:sp>
          <p:nvSpPr>
            <p:cNvPr id="14" name="Freeform: Shape 13">
              <a:extLst>
                <a:ext uri="{FF2B5EF4-FFF2-40B4-BE49-F238E27FC236}">
                  <a16:creationId xmlns:a16="http://schemas.microsoft.com/office/drawing/2014/main" id="{B07B80C8-F40D-4C36-8851-4E572C5BB360}"/>
                </a:ext>
              </a:extLst>
            </p:cNvPr>
            <p:cNvSpPr>
              <a:spLocks noChangeAspect="1"/>
            </p:cNvSpPr>
            <p:nvPr/>
          </p:nvSpPr>
          <p:spPr>
            <a:xfrm rot="150046">
              <a:off x="8439269" y="1189434"/>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BFBFBF"/>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2" name="TextBox 41">
              <a:extLst>
                <a:ext uri="{FF2B5EF4-FFF2-40B4-BE49-F238E27FC236}">
                  <a16:creationId xmlns:a16="http://schemas.microsoft.com/office/drawing/2014/main" id="{79CAC416-CB73-46EB-9685-C3ACCE246D22}"/>
                </a:ext>
              </a:extLst>
            </p:cNvPr>
            <p:cNvSpPr txBox="1"/>
            <p:nvPr/>
          </p:nvSpPr>
          <p:spPr>
            <a:xfrm>
              <a:off x="8628901" y="1218593"/>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06</a:t>
              </a:r>
            </a:p>
          </p:txBody>
        </p:sp>
      </p:grpSp>
      <p:grpSp>
        <p:nvGrpSpPr>
          <p:cNvPr id="18" name="Group 17">
            <a:extLst>
              <a:ext uri="{FF2B5EF4-FFF2-40B4-BE49-F238E27FC236}">
                <a16:creationId xmlns:a16="http://schemas.microsoft.com/office/drawing/2014/main" id="{A5625016-FF55-41FF-B249-CAC852B0DB3E}"/>
              </a:ext>
            </a:extLst>
          </p:cNvPr>
          <p:cNvGrpSpPr/>
          <p:nvPr/>
        </p:nvGrpSpPr>
        <p:grpSpPr>
          <a:xfrm>
            <a:off x="6918937" y="1054840"/>
            <a:ext cx="1619929" cy="1561376"/>
            <a:chOff x="6918937" y="1054840"/>
            <a:chExt cx="1619929" cy="1561376"/>
          </a:xfrm>
        </p:grpSpPr>
        <p:sp>
          <p:nvSpPr>
            <p:cNvPr id="13" name="Freeform: Shape 12">
              <a:extLst>
                <a:ext uri="{FF2B5EF4-FFF2-40B4-BE49-F238E27FC236}">
                  <a16:creationId xmlns:a16="http://schemas.microsoft.com/office/drawing/2014/main" id="{89BDF492-E111-4B65-A50C-13EC514D99F7}"/>
                </a:ext>
              </a:extLst>
            </p:cNvPr>
            <p:cNvSpPr>
              <a:spLocks noChangeAspect="1"/>
            </p:cNvSpPr>
            <p:nvPr/>
          </p:nvSpPr>
          <p:spPr>
            <a:xfrm rot="18929779">
              <a:off x="7023804" y="105484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939393"/>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1" name="TextBox 40">
              <a:extLst>
                <a:ext uri="{FF2B5EF4-FFF2-40B4-BE49-F238E27FC236}">
                  <a16:creationId xmlns:a16="http://schemas.microsoft.com/office/drawing/2014/main" id="{F2CA594F-FCE9-4FAB-B9BC-E00A5E94B664}"/>
                </a:ext>
              </a:extLst>
            </p:cNvPr>
            <p:cNvSpPr txBox="1"/>
            <p:nvPr/>
          </p:nvSpPr>
          <p:spPr>
            <a:xfrm>
              <a:off x="6918937" y="1532720"/>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05</a:t>
              </a:r>
            </a:p>
          </p:txBody>
        </p:sp>
      </p:grpSp>
      <p:grpSp>
        <p:nvGrpSpPr>
          <p:cNvPr id="8" name="Group 7">
            <a:extLst>
              <a:ext uri="{FF2B5EF4-FFF2-40B4-BE49-F238E27FC236}">
                <a16:creationId xmlns:a16="http://schemas.microsoft.com/office/drawing/2014/main" id="{DC8D0883-03C0-4D67-B881-BB9301A604C4}"/>
              </a:ext>
            </a:extLst>
          </p:cNvPr>
          <p:cNvGrpSpPr/>
          <p:nvPr/>
        </p:nvGrpSpPr>
        <p:grpSpPr>
          <a:xfrm>
            <a:off x="5913145" y="2025590"/>
            <a:ext cx="1561376" cy="1515062"/>
            <a:chOff x="5913145" y="2025590"/>
            <a:chExt cx="1561376" cy="1515062"/>
          </a:xfrm>
        </p:grpSpPr>
        <p:sp>
          <p:nvSpPr>
            <p:cNvPr id="9" name="Freeform: Shape 8">
              <a:extLst>
                <a:ext uri="{FF2B5EF4-FFF2-40B4-BE49-F238E27FC236}">
                  <a16:creationId xmlns:a16="http://schemas.microsoft.com/office/drawing/2014/main" id="{A02CAAF3-B503-43F2-8836-E52CDCF391E6}"/>
                </a:ext>
              </a:extLst>
            </p:cNvPr>
            <p:cNvSpPr>
              <a:spLocks noChangeAspect="1"/>
            </p:cNvSpPr>
            <p:nvPr/>
          </p:nvSpPr>
          <p:spPr>
            <a:xfrm rot="16200000">
              <a:off x="5936302" y="2002433"/>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7A7A7A"/>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0" name="TextBox 39">
              <a:extLst>
                <a:ext uri="{FF2B5EF4-FFF2-40B4-BE49-F238E27FC236}">
                  <a16:creationId xmlns:a16="http://schemas.microsoft.com/office/drawing/2014/main" id="{8CFDCC5C-CEA2-450A-8CA5-99C9CC7AEC0E}"/>
                </a:ext>
              </a:extLst>
            </p:cNvPr>
            <p:cNvSpPr txBox="1"/>
            <p:nvPr/>
          </p:nvSpPr>
          <p:spPr>
            <a:xfrm>
              <a:off x="5930237" y="3014119"/>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04</a:t>
              </a:r>
            </a:p>
          </p:txBody>
        </p:sp>
      </p:grpSp>
      <p:grpSp>
        <p:nvGrpSpPr>
          <p:cNvPr id="7" name="Group 6">
            <a:extLst>
              <a:ext uri="{FF2B5EF4-FFF2-40B4-BE49-F238E27FC236}">
                <a16:creationId xmlns:a16="http://schemas.microsoft.com/office/drawing/2014/main" id="{19BE7B98-BDC0-409A-B7FF-36844B1B7E80}"/>
              </a:ext>
            </a:extLst>
          </p:cNvPr>
          <p:cNvGrpSpPr/>
          <p:nvPr/>
        </p:nvGrpSpPr>
        <p:grpSpPr>
          <a:xfrm>
            <a:off x="5740369" y="3730713"/>
            <a:ext cx="1571000" cy="1515062"/>
            <a:chOff x="5740369" y="3730713"/>
            <a:chExt cx="1571000" cy="1515062"/>
          </a:xfrm>
        </p:grpSpPr>
        <p:sp>
          <p:nvSpPr>
            <p:cNvPr id="12" name="Freeform: Shape 11">
              <a:extLst>
                <a:ext uri="{FF2B5EF4-FFF2-40B4-BE49-F238E27FC236}">
                  <a16:creationId xmlns:a16="http://schemas.microsoft.com/office/drawing/2014/main" id="{04BE5680-0CC7-45ED-866C-2E3F68720CAF}"/>
                </a:ext>
              </a:extLst>
            </p:cNvPr>
            <p:cNvSpPr>
              <a:spLocks noChangeAspect="1"/>
            </p:cNvSpPr>
            <p:nvPr/>
          </p:nvSpPr>
          <p:spPr>
            <a:xfrm rot="5400000">
              <a:off x="5763526" y="3707556"/>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44546B"/>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 name="TextBox 38">
              <a:extLst>
                <a:ext uri="{FF2B5EF4-FFF2-40B4-BE49-F238E27FC236}">
                  <a16:creationId xmlns:a16="http://schemas.microsoft.com/office/drawing/2014/main" id="{F217C1D3-60CB-40B1-864F-B9542DDD488C}"/>
                </a:ext>
              </a:extLst>
            </p:cNvPr>
            <p:cNvSpPr txBox="1"/>
            <p:nvPr/>
          </p:nvSpPr>
          <p:spPr>
            <a:xfrm>
              <a:off x="6918937" y="3935376"/>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03</a:t>
              </a:r>
            </a:p>
          </p:txBody>
        </p:sp>
      </p:grpSp>
      <p:grpSp>
        <p:nvGrpSpPr>
          <p:cNvPr id="6" name="Group 5">
            <a:extLst>
              <a:ext uri="{FF2B5EF4-FFF2-40B4-BE49-F238E27FC236}">
                <a16:creationId xmlns:a16="http://schemas.microsoft.com/office/drawing/2014/main" id="{68482770-7A97-41CE-851C-15B537DA3D3E}"/>
              </a:ext>
            </a:extLst>
          </p:cNvPr>
          <p:cNvGrpSpPr/>
          <p:nvPr/>
        </p:nvGrpSpPr>
        <p:grpSpPr>
          <a:xfrm>
            <a:off x="4675932" y="4665150"/>
            <a:ext cx="1666275" cy="1561376"/>
            <a:chOff x="4675932" y="4665150"/>
            <a:chExt cx="1666275" cy="1561376"/>
          </a:xfrm>
        </p:grpSpPr>
        <p:sp>
          <p:nvSpPr>
            <p:cNvPr id="11" name="Freeform: Shape 10">
              <a:extLst>
                <a:ext uri="{FF2B5EF4-FFF2-40B4-BE49-F238E27FC236}">
                  <a16:creationId xmlns:a16="http://schemas.microsoft.com/office/drawing/2014/main" id="{87D00785-847E-4152-A4F6-129B4436BF04}"/>
                </a:ext>
              </a:extLst>
            </p:cNvPr>
            <p:cNvSpPr>
              <a:spLocks noChangeAspect="1"/>
            </p:cNvSpPr>
            <p:nvPr/>
          </p:nvSpPr>
          <p:spPr>
            <a:xfrm rot="8134372">
              <a:off x="4675932" y="466515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5C9AD3"/>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TextBox 37">
              <a:extLst>
                <a:ext uri="{FF2B5EF4-FFF2-40B4-BE49-F238E27FC236}">
                  <a16:creationId xmlns:a16="http://schemas.microsoft.com/office/drawing/2014/main" id="{A04DF2BE-1EF0-4AD3-9D48-23C996728ACE}"/>
                </a:ext>
              </a:extLst>
            </p:cNvPr>
            <p:cNvSpPr txBox="1"/>
            <p:nvPr/>
          </p:nvSpPr>
          <p:spPr>
            <a:xfrm>
              <a:off x="5949775" y="5455576"/>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02</a:t>
              </a:r>
            </a:p>
          </p:txBody>
        </p:sp>
      </p:grpSp>
      <p:grpSp>
        <p:nvGrpSpPr>
          <p:cNvPr id="5" name="Group 4">
            <a:extLst>
              <a:ext uri="{FF2B5EF4-FFF2-40B4-BE49-F238E27FC236}">
                <a16:creationId xmlns:a16="http://schemas.microsoft.com/office/drawing/2014/main" id="{D6018AAB-D745-4376-88BD-045273BF9237}"/>
              </a:ext>
            </a:extLst>
          </p:cNvPr>
          <p:cNvGrpSpPr/>
          <p:nvPr/>
        </p:nvGrpSpPr>
        <p:grpSpPr>
          <a:xfrm>
            <a:off x="3199118" y="4575750"/>
            <a:ext cx="1515062" cy="1561376"/>
            <a:chOff x="3199118" y="4575750"/>
            <a:chExt cx="1515062" cy="1561376"/>
          </a:xfrm>
        </p:grpSpPr>
        <p:sp>
          <p:nvSpPr>
            <p:cNvPr id="10" name="Freeform: Shape 9">
              <a:extLst>
                <a:ext uri="{FF2B5EF4-FFF2-40B4-BE49-F238E27FC236}">
                  <a16:creationId xmlns:a16="http://schemas.microsoft.com/office/drawing/2014/main" id="{37078A67-1E61-475C-9B5B-72104CDDD847}"/>
                </a:ext>
              </a:extLst>
            </p:cNvPr>
            <p:cNvSpPr>
              <a:spLocks noChangeAspect="1"/>
            </p:cNvSpPr>
            <p:nvPr/>
          </p:nvSpPr>
          <p:spPr>
            <a:xfrm rot="10800000">
              <a:off x="3199118" y="457575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FE4A1E"/>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TextBox 34">
              <a:extLst>
                <a:ext uri="{FF2B5EF4-FFF2-40B4-BE49-F238E27FC236}">
                  <a16:creationId xmlns:a16="http://schemas.microsoft.com/office/drawing/2014/main" id="{C716A814-4F51-48F3-B5ED-C76D57548242}"/>
                </a:ext>
              </a:extLst>
            </p:cNvPr>
            <p:cNvSpPr txBox="1"/>
            <p:nvPr/>
          </p:nvSpPr>
          <p:spPr>
            <a:xfrm>
              <a:off x="4163115" y="5774694"/>
              <a:ext cx="365760"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01</a:t>
              </a:r>
            </a:p>
          </p:txBody>
        </p:sp>
      </p:grpSp>
      <p:sp>
        <p:nvSpPr>
          <p:cNvPr id="29" name="TextBox 28">
            <a:extLst>
              <a:ext uri="{FF2B5EF4-FFF2-40B4-BE49-F238E27FC236}">
                <a16:creationId xmlns:a16="http://schemas.microsoft.com/office/drawing/2014/main" id="{60C03A7D-4E68-413E-8923-C40BB7FB2002}"/>
              </a:ext>
            </a:extLst>
          </p:cNvPr>
          <p:cNvSpPr txBox="1"/>
          <p:nvPr/>
        </p:nvSpPr>
        <p:spPr>
          <a:xfrm>
            <a:off x="6114474" y="236568"/>
            <a:ext cx="2175006" cy="1034129"/>
          </a:xfrm>
          <a:prstGeom prst="rect">
            <a:avLst/>
          </a:prstGeom>
          <a:noFill/>
        </p:spPr>
        <p:txBody>
          <a:bodyPr wrap="square" rtlCol="0">
            <a:spAutoFit/>
          </a:bodyPr>
          <a:lstStyle/>
          <a:p>
            <a:pPr algn="r" defTabSz="1219170">
              <a:spcBef>
                <a:spcPct val="20000"/>
              </a:spcBef>
              <a:defRPr/>
            </a:pPr>
            <a:r>
              <a:rPr lang="en-US" dirty="0">
                <a:solidFill>
                  <a:srgbClr val="939393"/>
                </a:solidFill>
                <a:latin typeface="Bernard MT Condensed" panose="02050806060905020404" pitchFamily="18" charset="0"/>
              </a:rPr>
              <a:t>$1,234</a:t>
            </a:r>
          </a:p>
          <a:p>
            <a:pPr algn="r" defTabSz="1219170">
              <a:spcBef>
                <a:spcPct val="20000"/>
              </a:spcBef>
              <a:defRPr/>
            </a:pPr>
            <a:r>
              <a:rPr lang="en-US" sz="1400" dirty="0">
                <a:solidFill>
                  <a:srgbClr val="939393"/>
                </a:solidFill>
                <a:latin typeface="Bernard MT Condensed" panose="02050806060905020404" pitchFamily="18" charset="0"/>
              </a:rPr>
              <a:t>LOREM IPSUM</a:t>
            </a:r>
            <a:endParaRPr lang="en-US" sz="400" dirty="0">
              <a:solidFill>
                <a:srgbClr val="939393"/>
              </a:solidFill>
              <a:latin typeface="Bernard MT Condensed" panose="02050806060905020404" pitchFamily="18"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5" name="TextBox 24">
            <a:extLst>
              <a:ext uri="{FF2B5EF4-FFF2-40B4-BE49-F238E27FC236}">
                <a16:creationId xmlns:a16="http://schemas.microsoft.com/office/drawing/2014/main" id="{252E8A12-D1BC-4846-A71E-FCD3104BCBA3}"/>
              </a:ext>
            </a:extLst>
          </p:cNvPr>
          <p:cNvSpPr txBox="1"/>
          <p:nvPr/>
        </p:nvSpPr>
        <p:spPr>
          <a:xfrm>
            <a:off x="10397321" y="4574245"/>
            <a:ext cx="1670500" cy="1218795"/>
          </a:xfrm>
          <a:prstGeom prst="rect">
            <a:avLst/>
          </a:prstGeom>
          <a:noFill/>
        </p:spPr>
        <p:txBody>
          <a:bodyPr wrap="square" rtlCol="0">
            <a:spAutoFit/>
          </a:bodyPr>
          <a:lstStyle/>
          <a:p>
            <a:pPr defTabSz="1219170">
              <a:spcBef>
                <a:spcPct val="20000"/>
              </a:spcBef>
              <a:defRPr/>
            </a:pPr>
            <a:r>
              <a:rPr lang="en-US" dirty="0">
                <a:solidFill>
                  <a:srgbClr val="6C7C93"/>
                </a:solidFill>
                <a:latin typeface="Bernard MT Condensed" panose="02050806060905020404" pitchFamily="18" charset="0"/>
              </a:rPr>
              <a:t>$1,234</a:t>
            </a:r>
          </a:p>
          <a:p>
            <a:pPr defTabSz="1219170">
              <a:spcBef>
                <a:spcPct val="20000"/>
              </a:spcBef>
              <a:defRPr/>
            </a:pPr>
            <a:r>
              <a:rPr lang="en-US" sz="1400" dirty="0">
                <a:solidFill>
                  <a:srgbClr val="6C7C93"/>
                </a:solidFill>
                <a:latin typeface="Bernard MT Condensed" panose="02050806060905020404" pitchFamily="18" charset="0"/>
              </a:rPr>
              <a:t>LOREM IPSUM</a:t>
            </a:r>
            <a:endParaRPr lang="en-US" sz="400" dirty="0">
              <a:solidFill>
                <a:srgbClr val="6C7C93"/>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6" name="TextBox 25">
            <a:extLst>
              <a:ext uri="{FF2B5EF4-FFF2-40B4-BE49-F238E27FC236}">
                <a16:creationId xmlns:a16="http://schemas.microsoft.com/office/drawing/2014/main" id="{5096B22F-1D70-4487-B309-BBF836C33A01}"/>
              </a:ext>
            </a:extLst>
          </p:cNvPr>
          <p:cNvSpPr txBox="1"/>
          <p:nvPr/>
        </p:nvSpPr>
        <p:spPr>
          <a:xfrm>
            <a:off x="2548886" y="5697757"/>
            <a:ext cx="2070035" cy="1034129"/>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$1,234</a:t>
            </a:r>
          </a:p>
          <a:p>
            <a:pPr defTabSz="1219170">
              <a:spcBef>
                <a:spcPct val="20000"/>
              </a:spcBef>
              <a:defRPr/>
            </a:pPr>
            <a:r>
              <a:rPr lang="en-US" sz="1400" dirty="0">
                <a:solidFill>
                  <a:srgbClr val="FE4A1E"/>
                </a:solidFill>
                <a:latin typeface="Bernard MT Condensed" panose="02050806060905020404" pitchFamily="18" charset="0"/>
              </a:rPr>
              <a:t>LOREM IPSUM</a:t>
            </a:r>
            <a:endParaRPr lang="en-US" sz="400" dirty="0">
              <a:solidFill>
                <a:srgbClr val="FE4A1E"/>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7" name="TextBox 26">
            <a:extLst>
              <a:ext uri="{FF2B5EF4-FFF2-40B4-BE49-F238E27FC236}">
                <a16:creationId xmlns:a16="http://schemas.microsoft.com/office/drawing/2014/main" id="{BB724785-A979-4FC0-BB9E-D079279DD007}"/>
              </a:ext>
            </a:extLst>
          </p:cNvPr>
          <p:cNvSpPr txBox="1"/>
          <p:nvPr/>
        </p:nvSpPr>
        <p:spPr>
          <a:xfrm>
            <a:off x="5898259" y="5774694"/>
            <a:ext cx="2119162" cy="1034129"/>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$1,234</a:t>
            </a:r>
          </a:p>
          <a:p>
            <a:pPr defTabSz="1219170">
              <a:spcBef>
                <a:spcPct val="20000"/>
              </a:spcBef>
              <a:defRPr/>
            </a:pPr>
            <a:r>
              <a:rPr lang="en-US" sz="1400" dirty="0">
                <a:solidFill>
                  <a:srgbClr val="5C9AD3"/>
                </a:solidFill>
                <a:latin typeface="Bernard MT Condensed" panose="02050806060905020404" pitchFamily="18" charset="0"/>
              </a:rPr>
              <a:t>LOREM IPSUM</a:t>
            </a:r>
            <a:endParaRPr lang="en-US" sz="400" dirty="0">
              <a:solidFill>
                <a:srgbClr val="5C9AD3"/>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8" name="TextBox 27">
            <a:extLst>
              <a:ext uri="{FF2B5EF4-FFF2-40B4-BE49-F238E27FC236}">
                <a16:creationId xmlns:a16="http://schemas.microsoft.com/office/drawing/2014/main" id="{29E5C560-CD2F-4ACE-887E-5B87D9145A2E}"/>
              </a:ext>
            </a:extLst>
          </p:cNvPr>
          <p:cNvSpPr txBox="1"/>
          <p:nvPr/>
        </p:nvSpPr>
        <p:spPr>
          <a:xfrm>
            <a:off x="4068260" y="1528636"/>
            <a:ext cx="2293527" cy="1034129"/>
          </a:xfrm>
          <a:prstGeom prst="rect">
            <a:avLst/>
          </a:prstGeom>
          <a:noFill/>
        </p:spPr>
        <p:txBody>
          <a:bodyPr wrap="square" rtlCol="0">
            <a:spAutoFit/>
          </a:bodyPr>
          <a:lstStyle/>
          <a:p>
            <a:pPr algn="r" defTabSz="1219170">
              <a:spcBef>
                <a:spcPct val="20000"/>
              </a:spcBef>
              <a:defRPr/>
            </a:pPr>
            <a:r>
              <a:rPr lang="en-US" dirty="0">
                <a:solidFill>
                  <a:srgbClr val="7A7A7A"/>
                </a:solidFill>
                <a:latin typeface="Bernard MT Condensed" panose="02050806060905020404" pitchFamily="18" charset="0"/>
              </a:rPr>
              <a:t>$1,234</a:t>
            </a:r>
          </a:p>
          <a:p>
            <a:pPr algn="r" defTabSz="1219170">
              <a:spcBef>
                <a:spcPct val="20000"/>
              </a:spcBef>
              <a:defRPr/>
            </a:pPr>
            <a:r>
              <a:rPr lang="en-US" sz="1400" dirty="0">
                <a:solidFill>
                  <a:srgbClr val="7A7A7A"/>
                </a:solidFill>
                <a:latin typeface="Bernard MT Condensed" panose="02050806060905020404" pitchFamily="18" charset="0"/>
              </a:rPr>
              <a:t>LOREM IPSUM</a:t>
            </a:r>
            <a:endParaRPr lang="en-US" sz="400" dirty="0">
              <a:solidFill>
                <a:srgbClr val="7A7A7A"/>
              </a:solidFill>
              <a:latin typeface="Bernard MT Condensed" panose="02050806060905020404" pitchFamily="18"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0" name="TextBox 29">
            <a:extLst>
              <a:ext uri="{FF2B5EF4-FFF2-40B4-BE49-F238E27FC236}">
                <a16:creationId xmlns:a16="http://schemas.microsoft.com/office/drawing/2014/main" id="{1F338E7F-EF0B-4220-AD92-2943D1DED707}"/>
              </a:ext>
            </a:extLst>
          </p:cNvPr>
          <p:cNvSpPr txBox="1"/>
          <p:nvPr/>
        </p:nvSpPr>
        <p:spPr>
          <a:xfrm>
            <a:off x="9216298" y="413250"/>
            <a:ext cx="2088923" cy="1034129"/>
          </a:xfrm>
          <a:prstGeom prst="rect">
            <a:avLst/>
          </a:prstGeom>
          <a:noFill/>
        </p:spPr>
        <p:txBody>
          <a:bodyPr wrap="square" rtlCol="0">
            <a:spAutoFit/>
          </a:bodyPr>
          <a:lstStyle/>
          <a:p>
            <a:pPr defTabSz="1219170">
              <a:spcBef>
                <a:spcPct val="20000"/>
              </a:spcBef>
              <a:defRPr/>
            </a:pPr>
            <a:r>
              <a:rPr lang="en-US" dirty="0">
                <a:solidFill>
                  <a:srgbClr val="BFBFBF"/>
                </a:solidFill>
                <a:latin typeface="Bernard MT Condensed" panose="02050806060905020404" pitchFamily="18" charset="0"/>
              </a:rPr>
              <a:t>$1,234</a:t>
            </a:r>
          </a:p>
          <a:p>
            <a:pPr defTabSz="1219170">
              <a:spcBef>
                <a:spcPct val="20000"/>
              </a:spcBef>
              <a:defRPr/>
            </a:pPr>
            <a:r>
              <a:rPr lang="en-US" sz="1400" dirty="0">
                <a:solidFill>
                  <a:srgbClr val="BFBFBF"/>
                </a:solidFill>
                <a:latin typeface="Bernard MT Condensed" panose="02050806060905020404" pitchFamily="18" charset="0"/>
              </a:rPr>
              <a:t>LOREM IPSUM</a:t>
            </a:r>
            <a:endParaRPr lang="en-US" sz="400" dirty="0">
              <a:solidFill>
                <a:srgbClr val="BFBFBF"/>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1" name="TextBox 30">
            <a:extLst>
              <a:ext uri="{FF2B5EF4-FFF2-40B4-BE49-F238E27FC236}">
                <a16:creationId xmlns:a16="http://schemas.microsoft.com/office/drawing/2014/main" id="{48809AD6-C8DD-408E-8E23-A5F4ED26E28B}"/>
              </a:ext>
            </a:extLst>
          </p:cNvPr>
          <p:cNvSpPr txBox="1"/>
          <p:nvPr/>
        </p:nvSpPr>
        <p:spPr>
          <a:xfrm>
            <a:off x="10608673" y="2229779"/>
            <a:ext cx="1670500" cy="1218795"/>
          </a:xfrm>
          <a:prstGeom prst="rect">
            <a:avLst/>
          </a:prstGeom>
          <a:noFill/>
        </p:spPr>
        <p:txBody>
          <a:bodyPr wrap="square" rtlCol="0">
            <a:spAutoFit/>
          </a:bodyPr>
          <a:lstStyle/>
          <a:p>
            <a:pPr defTabSz="1219170">
              <a:spcBef>
                <a:spcPct val="20000"/>
              </a:spcBef>
              <a:defRPr/>
            </a:pPr>
            <a:r>
              <a:rPr lang="en-US" dirty="0">
                <a:solidFill>
                  <a:srgbClr val="84C2FB"/>
                </a:solidFill>
                <a:latin typeface="Bernard MT Condensed" panose="02050806060905020404" pitchFamily="18" charset="0"/>
              </a:rPr>
              <a:t>$1,234</a:t>
            </a:r>
          </a:p>
          <a:p>
            <a:pPr defTabSz="1219170">
              <a:spcBef>
                <a:spcPct val="20000"/>
              </a:spcBef>
              <a:defRPr/>
            </a:pPr>
            <a:r>
              <a:rPr lang="en-US" sz="1400" dirty="0">
                <a:solidFill>
                  <a:srgbClr val="84C2FB"/>
                </a:solidFill>
                <a:latin typeface="Bernard MT Condensed" panose="02050806060905020404" pitchFamily="18" charset="0"/>
              </a:rPr>
              <a:t>LOREM IPSUM</a:t>
            </a:r>
            <a:endParaRPr lang="en-US" sz="400" dirty="0">
              <a:solidFill>
                <a:srgbClr val="84C2FB"/>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2" name="TextBox 31">
            <a:extLst>
              <a:ext uri="{FF2B5EF4-FFF2-40B4-BE49-F238E27FC236}">
                <a16:creationId xmlns:a16="http://schemas.microsoft.com/office/drawing/2014/main" id="{BF403FB5-5FC7-4DB5-9942-59AB11AD5322}"/>
              </a:ext>
            </a:extLst>
          </p:cNvPr>
          <p:cNvSpPr txBox="1"/>
          <p:nvPr/>
        </p:nvSpPr>
        <p:spPr>
          <a:xfrm>
            <a:off x="7052954" y="4392145"/>
            <a:ext cx="2065029" cy="1034129"/>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$1,234</a:t>
            </a:r>
          </a:p>
          <a:p>
            <a:pPr defTabSz="1219170">
              <a:spcBef>
                <a:spcPct val="20000"/>
              </a:spcBef>
              <a:defRPr/>
            </a:pPr>
            <a:r>
              <a:rPr lang="en-US" sz="1400" dirty="0">
                <a:solidFill>
                  <a:srgbClr val="44546B"/>
                </a:solidFill>
                <a:latin typeface="Bernard MT Condensed" panose="02050806060905020404" pitchFamily="18" charset="0"/>
              </a:rPr>
              <a:t>LOREM IPSUM</a:t>
            </a:r>
            <a:endParaRPr lang="en-US" sz="400" dirty="0">
              <a:solidFill>
                <a:srgbClr val="44546B"/>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3" name="TextBox 32">
            <a:extLst>
              <a:ext uri="{FF2B5EF4-FFF2-40B4-BE49-F238E27FC236}">
                <a16:creationId xmlns:a16="http://schemas.microsoft.com/office/drawing/2014/main" id="{15C1CA7D-3519-47E0-A4BA-454A601437DE}"/>
              </a:ext>
            </a:extLst>
          </p:cNvPr>
          <p:cNvSpPr txBox="1"/>
          <p:nvPr/>
        </p:nvSpPr>
        <p:spPr>
          <a:xfrm>
            <a:off x="387495" y="305067"/>
            <a:ext cx="3803505" cy="1415772"/>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t>
            </a:r>
            <a:endParaRPr lang="en-US" dirty="0">
              <a:solidFill>
                <a:schemeClr val="bg1"/>
              </a:solidFill>
            </a:endParaRPr>
          </a:p>
        </p:txBody>
      </p:sp>
      <p:pic>
        <p:nvPicPr>
          <p:cNvPr id="46" name="Graphic 45" descr="Brain">
            <a:extLst>
              <a:ext uri="{FF2B5EF4-FFF2-40B4-BE49-F238E27FC236}">
                <a16:creationId xmlns:a16="http://schemas.microsoft.com/office/drawing/2014/main" id="{1752C00F-56DF-4B5E-AEF8-FC9616C06F2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596215" y="2705156"/>
            <a:ext cx="640080" cy="640080"/>
          </a:xfrm>
          <a:prstGeom prst="rect">
            <a:avLst/>
          </a:prstGeom>
        </p:spPr>
      </p:pic>
      <p:pic>
        <p:nvPicPr>
          <p:cNvPr id="48" name="Graphic 47" descr="Brain in head">
            <a:extLst>
              <a:ext uri="{FF2B5EF4-FFF2-40B4-BE49-F238E27FC236}">
                <a16:creationId xmlns:a16="http://schemas.microsoft.com/office/drawing/2014/main" id="{76C7B820-1BC0-4F03-B8FB-BEDC7402056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103172" y="3954532"/>
            <a:ext cx="640080" cy="640080"/>
          </a:xfrm>
          <a:prstGeom prst="rect">
            <a:avLst/>
          </a:prstGeom>
        </p:spPr>
      </p:pic>
      <p:pic>
        <p:nvPicPr>
          <p:cNvPr id="50" name="Graphic 49" descr="Heartbeat">
            <a:extLst>
              <a:ext uri="{FF2B5EF4-FFF2-40B4-BE49-F238E27FC236}">
                <a16:creationId xmlns:a16="http://schemas.microsoft.com/office/drawing/2014/main" id="{A11C6E43-ACDE-4DC7-AB70-3B2A58CD98C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444791" y="2607124"/>
            <a:ext cx="640080" cy="640080"/>
          </a:xfrm>
          <a:prstGeom prst="rect">
            <a:avLst/>
          </a:prstGeom>
        </p:spPr>
      </p:pic>
      <p:pic>
        <p:nvPicPr>
          <p:cNvPr id="54" name="Graphic 53" descr="Needle">
            <a:extLst>
              <a:ext uri="{FF2B5EF4-FFF2-40B4-BE49-F238E27FC236}">
                <a16:creationId xmlns:a16="http://schemas.microsoft.com/office/drawing/2014/main" id="{A3678E3E-3533-460A-A925-76C1CBD31EA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085722" y="4948346"/>
            <a:ext cx="640080" cy="640080"/>
          </a:xfrm>
          <a:prstGeom prst="rect">
            <a:avLst/>
          </a:prstGeom>
        </p:spPr>
      </p:pic>
      <p:pic>
        <p:nvPicPr>
          <p:cNvPr id="56" name="Graphic 55" descr="Stethoscope">
            <a:extLst>
              <a:ext uri="{FF2B5EF4-FFF2-40B4-BE49-F238E27FC236}">
                <a16:creationId xmlns:a16="http://schemas.microsoft.com/office/drawing/2014/main" id="{C7D951BA-A971-4055-AC2C-DE04481CF28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754321" y="4911719"/>
            <a:ext cx="640080" cy="640080"/>
          </a:xfrm>
          <a:prstGeom prst="rect">
            <a:avLst/>
          </a:prstGeom>
        </p:spPr>
      </p:pic>
      <p:pic>
        <p:nvPicPr>
          <p:cNvPr id="58" name="Graphic 57" descr="IV">
            <a:extLst>
              <a:ext uri="{FF2B5EF4-FFF2-40B4-BE49-F238E27FC236}">
                <a16:creationId xmlns:a16="http://schemas.microsoft.com/office/drawing/2014/main" id="{A73B133E-5521-4EA7-9B38-B6D1E6FEE3DC}"/>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399621" y="1672292"/>
            <a:ext cx="640080" cy="640080"/>
          </a:xfrm>
          <a:prstGeom prst="rect">
            <a:avLst/>
          </a:prstGeom>
        </p:spPr>
      </p:pic>
      <p:pic>
        <p:nvPicPr>
          <p:cNvPr id="62" name="Graphic 61" descr="Medicine">
            <a:extLst>
              <a:ext uri="{FF2B5EF4-FFF2-40B4-BE49-F238E27FC236}">
                <a16:creationId xmlns:a16="http://schemas.microsoft.com/office/drawing/2014/main" id="{ED86E540-748E-46E1-863E-6BCA555F26E5}"/>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790103" y="1671919"/>
            <a:ext cx="640080" cy="640080"/>
          </a:xfrm>
          <a:prstGeom prst="rect">
            <a:avLst/>
          </a:prstGeom>
        </p:spPr>
      </p:pic>
      <p:grpSp>
        <p:nvGrpSpPr>
          <p:cNvPr id="2" name="Group 1">
            <a:extLst>
              <a:ext uri="{FF2B5EF4-FFF2-40B4-BE49-F238E27FC236}">
                <a16:creationId xmlns:a16="http://schemas.microsoft.com/office/drawing/2014/main" id="{48F81FD1-D681-4955-AF8F-9439FCAE7CF6}"/>
              </a:ext>
            </a:extLst>
          </p:cNvPr>
          <p:cNvGrpSpPr/>
          <p:nvPr/>
        </p:nvGrpSpPr>
        <p:grpSpPr>
          <a:xfrm>
            <a:off x="3949243" y="2783120"/>
            <a:ext cx="1709337" cy="1709336"/>
            <a:chOff x="3949243" y="2783120"/>
            <a:chExt cx="1709337" cy="1709336"/>
          </a:xfrm>
        </p:grpSpPr>
        <p:sp>
          <p:nvSpPr>
            <p:cNvPr id="3" name="Oval 2">
              <a:extLst>
                <a:ext uri="{FF2B5EF4-FFF2-40B4-BE49-F238E27FC236}">
                  <a16:creationId xmlns:a16="http://schemas.microsoft.com/office/drawing/2014/main" id="{F6113DB5-CEB9-47E2-966C-3B1A79CF7BD2}"/>
                </a:ext>
              </a:extLst>
            </p:cNvPr>
            <p:cNvSpPr>
              <a:spLocks noChangeAspect="1"/>
            </p:cNvSpPr>
            <p:nvPr/>
          </p:nvSpPr>
          <p:spPr>
            <a:xfrm>
              <a:off x="3949243" y="2783120"/>
              <a:ext cx="1709337" cy="1709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 Box 10">
              <a:extLst>
                <a:ext uri="{FF2B5EF4-FFF2-40B4-BE49-F238E27FC236}">
                  <a16:creationId xmlns:a16="http://schemas.microsoft.com/office/drawing/2014/main" id="{E59C2EC0-0ACD-41BF-A88C-A2D36972A56E}"/>
                </a:ext>
              </a:extLst>
            </p:cNvPr>
            <p:cNvSpPr txBox="1">
              <a:spLocks noChangeArrowheads="1"/>
            </p:cNvSpPr>
            <p:nvPr/>
          </p:nvSpPr>
          <p:spPr bwMode="auto">
            <a:xfrm>
              <a:off x="4165149" y="3024082"/>
              <a:ext cx="1280160" cy="1312272"/>
            </a:xfrm>
            <a:prstGeom prst="rect">
              <a:avLst/>
            </a:prstGeom>
            <a:noFill/>
            <a:ln w="9525">
              <a:noFill/>
              <a:miter lim="800000"/>
              <a:headEnd/>
              <a:tailEnd/>
            </a:ln>
          </p:spPr>
          <p:txBody>
            <a:bodyPr wrap="square" lIns="60960" tIns="30480" rIns="60960" bIns="30480">
              <a:prstTxWarp prst="textArchUp">
                <a:avLst>
                  <a:gd name="adj" fmla="val 10768615"/>
                </a:avLst>
              </a:prstTxWarp>
              <a:spAutoFit/>
            </a:bodyPr>
            <a:lstStyle/>
            <a:p>
              <a:pPr algn="ctr" defTabSz="1219170">
                <a:spcBef>
                  <a:spcPct val="20000"/>
                </a:spcBef>
                <a:defRPr/>
              </a:pPr>
              <a:r>
                <a:rPr lang="en-US" sz="1600" dirty="0">
                  <a:solidFill>
                    <a:srgbClr val="4D4D4D"/>
                  </a:solidFill>
                  <a:latin typeface="Bernard MT Condensed" panose="02050806060905020404" pitchFamily="18" charset="0"/>
                </a:rPr>
                <a:t>LOREM IPSUM DOLOR</a:t>
              </a:r>
            </a:p>
          </p:txBody>
        </p:sp>
        <p:pic>
          <p:nvPicPr>
            <p:cNvPr id="52" name="Graphic 51" descr="Medical">
              <a:extLst>
                <a:ext uri="{FF2B5EF4-FFF2-40B4-BE49-F238E27FC236}">
                  <a16:creationId xmlns:a16="http://schemas.microsoft.com/office/drawing/2014/main" id="{2AA17AE5-9E50-4506-A90D-41103092660D}"/>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4423819" y="3264783"/>
              <a:ext cx="731520" cy="731520"/>
            </a:xfrm>
            <a:prstGeom prst="rect">
              <a:avLst/>
            </a:prstGeom>
          </p:spPr>
        </p:pic>
      </p:grpSp>
      <p:grpSp>
        <p:nvGrpSpPr>
          <p:cNvPr id="4" name="Group 3">
            <a:extLst>
              <a:ext uri="{FF2B5EF4-FFF2-40B4-BE49-F238E27FC236}">
                <a16:creationId xmlns:a16="http://schemas.microsoft.com/office/drawing/2014/main" id="{128FABB8-36EF-4CF7-B15F-99705A1C91E7}"/>
              </a:ext>
            </a:extLst>
          </p:cNvPr>
          <p:cNvGrpSpPr/>
          <p:nvPr/>
        </p:nvGrpSpPr>
        <p:grpSpPr>
          <a:xfrm>
            <a:off x="7514500" y="2784880"/>
            <a:ext cx="1709337" cy="1709336"/>
            <a:chOff x="7514500" y="2784880"/>
            <a:chExt cx="1709337" cy="1709336"/>
          </a:xfrm>
        </p:grpSpPr>
        <p:sp>
          <p:nvSpPr>
            <p:cNvPr id="17" name="Oval 16">
              <a:extLst>
                <a:ext uri="{FF2B5EF4-FFF2-40B4-BE49-F238E27FC236}">
                  <a16:creationId xmlns:a16="http://schemas.microsoft.com/office/drawing/2014/main" id="{9C992709-75F3-4C38-B06D-76666D1E608F}"/>
                </a:ext>
              </a:extLst>
            </p:cNvPr>
            <p:cNvSpPr>
              <a:spLocks noChangeAspect="1"/>
            </p:cNvSpPr>
            <p:nvPr/>
          </p:nvSpPr>
          <p:spPr>
            <a:xfrm>
              <a:off x="7514500" y="2784880"/>
              <a:ext cx="1709337" cy="1709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 Box 10">
              <a:extLst>
                <a:ext uri="{FF2B5EF4-FFF2-40B4-BE49-F238E27FC236}">
                  <a16:creationId xmlns:a16="http://schemas.microsoft.com/office/drawing/2014/main" id="{8E702805-87D4-47D7-8751-DAF8B9C5888B}"/>
                </a:ext>
              </a:extLst>
            </p:cNvPr>
            <p:cNvSpPr txBox="1">
              <a:spLocks noChangeArrowheads="1"/>
            </p:cNvSpPr>
            <p:nvPr/>
          </p:nvSpPr>
          <p:spPr bwMode="auto">
            <a:xfrm>
              <a:off x="7729088" y="3019816"/>
              <a:ext cx="1280160" cy="1312272"/>
            </a:xfrm>
            <a:prstGeom prst="rect">
              <a:avLst/>
            </a:prstGeom>
            <a:noFill/>
            <a:ln w="9525">
              <a:noFill/>
              <a:miter lim="800000"/>
              <a:headEnd/>
              <a:tailEnd/>
            </a:ln>
          </p:spPr>
          <p:txBody>
            <a:bodyPr wrap="square" lIns="60960" tIns="30480" rIns="60960" bIns="30480">
              <a:prstTxWarp prst="textArchUp">
                <a:avLst>
                  <a:gd name="adj" fmla="val 10768615"/>
                </a:avLst>
              </a:prstTxWarp>
              <a:spAutoFit/>
            </a:bodyPr>
            <a:lstStyle/>
            <a:p>
              <a:pPr algn="ctr" defTabSz="1219170">
                <a:spcBef>
                  <a:spcPct val="20000"/>
                </a:spcBef>
                <a:defRPr/>
              </a:pPr>
              <a:r>
                <a:rPr lang="en-US" sz="1600" dirty="0">
                  <a:solidFill>
                    <a:srgbClr val="4D4D4D"/>
                  </a:solidFill>
                  <a:latin typeface="Bernard MT Condensed" panose="02050806060905020404" pitchFamily="18" charset="0"/>
                </a:rPr>
                <a:t>LOREM IPSUM DOLOR</a:t>
              </a:r>
            </a:p>
          </p:txBody>
        </p:sp>
        <p:sp>
          <p:nvSpPr>
            <p:cNvPr id="63" name="Freeform 110">
              <a:extLst>
                <a:ext uri="{FF2B5EF4-FFF2-40B4-BE49-F238E27FC236}">
                  <a16:creationId xmlns:a16="http://schemas.microsoft.com/office/drawing/2014/main" id="{C72E8521-873A-416B-9F02-E3E118FE434F}"/>
                </a:ext>
              </a:extLst>
            </p:cNvPr>
            <p:cNvSpPr>
              <a:spLocks noChangeAspect="1" noEditPoints="1"/>
            </p:cNvSpPr>
            <p:nvPr/>
          </p:nvSpPr>
          <p:spPr bwMode="auto">
            <a:xfrm>
              <a:off x="8003408" y="3371772"/>
              <a:ext cx="731520" cy="500932"/>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4D4D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a:extLst>
              <a:ext uri="{FF2B5EF4-FFF2-40B4-BE49-F238E27FC236}">
                <a16:creationId xmlns:a16="http://schemas.microsoft.com/office/drawing/2014/main" id="{D76B3390-9551-4619-981F-60E912E9197B}"/>
              </a:ext>
            </a:extLst>
          </p:cNvPr>
          <p:cNvSpPr txBox="1"/>
          <p:nvPr/>
        </p:nvSpPr>
        <p:spPr>
          <a:xfrm>
            <a:off x="413096" y="2296466"/>
            <a:ext cx="2460906" cy="3277820"/>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grpSp>
        <p:nvGrpSpPr>
          <p:cNvPr id="21" name="Group 20">
            <a:extLst>
              <a:ext uri="{FF2B5EF4-FFF2-40B4-BE49-F238E27FC236}">
                <a16:creationId xmlns:a16="http://schemas.microsoft.com/office/drawing/2014/main" id="{D7DB1385-C1D0-42E7-8288-BA2BDDE19193}"/>
              </a:ext>
            </a:extLst>
          </p:cNvPr>
          <p:cNvGrpSpPr/>
          <p:nvPr/>
        </p:nvGrpSpPr>
        <p:grpSpPr>
          <a:xfrm>
            <a:off x="9061521" y="3818218"/>
            <a:ext cx="1610689" cy="1515062"/>
            <a:chOff x="9061521" y="3818218"/>
            <a:chExt cx="1610689" cy="1515062"/>
          </a:xfrm>
        </p:grpSpPr>
        <p:sp>
          <p:nvSpPr>
            <p:cNvPr id="15" name="Freeform: Shape 14">
              <a:extLst>
                <a:ext uri="{FF2B5EF4-FFF2-40B4-BE49-F238E27FC236}">
                  <a16:creationId xmlns:a16="http://schemas.microsoft.com/office/drawing/2014/main" id="{4B8B9AC8-ADE0-48B8-B019-AA76F319BA41}"/>
                </a:ext>
              </a:extLst>
            </p:cNvPr>
            <p:cNvSpPr>
              <a:spLocks noChangeAspect="1"/>
            </p:cNvSpPr>
            <p:nvPr/>
          </p:nvSpPr>
          <p:spPr>
            <a:xfrm rot="5929558">
              <a:off x="9084678" y="3795061"/>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6C7C93"/>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4" name="TextBox 43">
              <a:extLst>
                <a:ext uri="{FF2B5EF4-FFF2-40B4-BE49-F238E27FC236}">
                  <a16:creationId xmlns:a16="http://schemas.microsoft.com/office/drawing/2014/main" id="{71C566B3-31ED-4772-A5A9-0368505D7B39}"/>
                </a:ext>
              </a:extLst>
            </p:cNvPr>
            <p:cNvSpPr txBox="1"/>
            <p:nvPr/>
          </p:nvSpPr>
          <p:spPr>
            <a:xfrm>
              <a:off x="10279778" y="4096958"/>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08</a:t>
              </a:r>
            </a:p>
          </p:txBody>
        </p:sp>
      </p:grpSp>
      <p:pic>
        <p:nvPicPr>
          <p:cNvPr id="60" name="Graphic 59" descr="DNA">
            <a:extLst>
              <a:ext uri="{FF2B5EF4-FFF2-40B4-BE49-F238E27FC236}">
                <a16:creationId xmlns:a16="http://schemas.microsoft.com/office/drawing/2014/main" id="{6EFFF020-4E40-45A2-A734-CDE122E11583}"/>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9450913" y="4113350"/>
            <a:ext cx="640080" cy="640080"/>
          </a:xfrm>
          <a:prstGeom prst="rect">
            <a:avLst/>
          </a:prstGeom>
        </p:spPr>
      </p:pic>
    </p:spTree>
    <p:extLst>
      <p:ext uri="{BB962C8B-B14F-4D97-AF65-F5344CB8AC3E}">
        <p14:creationId xmlns:p14="http://schemas.microsoft.com/office/powerpoint/2010/main" val="2445418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66"/>
                                        </p:tgtEl>
                                        <p:attrNameLst>
                                          <p:attrName>style.visibility</p:attrName>
                                        </p:attrNameLst>
                                      </p:cBhvr>
                                      <p:to>
                                        <p:strVal val="visible"/>
                                      </p:to>
                                    </p:set>
                                    <p:animEffect transition="in" filter="wipe(up)">
                                      <p:cBhvr>
                                        <p:cTn id="11" dur="1000"/>
                                        <p:tgtEl>
                                          <p:spTgt spid="66"/>
                                        </p:tgtEl>
                                      </p:cBhvr>
                                    </p:animEffect>
                                  </p:childTnLst>
                                </p:cTn>
                              </p:par>
                            </p:childTnLst>
                          </p:cTn>
                        </p:par>
                        <p:par>
                          <p:cTn id="12" fill="hold">
                            <p:stCondLst>
                              <p:cond delay="2000"/>
                            </p:stCondLst>
                            <p:childTnLst>
                              <p:par>
                                <p:cTn id="13" presetID="37"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900" decel="100000" fill="hold"/>
                                        <p:tgtEl>
                                          <p:spTgt spid="2"/>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900" decel="100000" fill="hold"/>
                                        <p:tgtEl>
                                          <p:spTgt spid="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1000" fill="hold"/>
                                        <p:tgtEl>
                                          <p:spTgt spid="5"/>
                                        </p:tgtEl>
                                        <p:attrNameLst>
                                          <p:attrName>ppt_w</p:attrName>
                                        </p:attrNameLst>
                                      </p:cBhvr>
                                      <p:tavLst>
                                        <p:tav tm="0">
                                          <p:val>
                                            <p:fltVal val="0"/>
                                          </p:val>
                                        </p:tav>
                                        <p:tav tm="100000">
                                          <p:val>
                                            <p:strVal val="#ppt_w"/>
                                          </p:val>
                                        </p:tav>
                                      </p:tavLst>
                                    </p:anim>
                                    <p:anim calcmode="lin" valueType="num">
                                      <p:cBhvr>
                                        <p:cTn id="29" dur="1000" fill="hold"/>
                                        <p:tgtEl>
                                          <p:spTgt spid="5"/>
                                        </p:tgtEl>
                                        <p:attrNameLst>
                                          <p:attrName>ppt_h</p:attrName>
                                        </p:attrNameLst>
                                      </p:cBhvr>
                                      <p:tavLst>
                                        <p:tav tm="0">
                                          <p:val>
                                            <p:fltVal val="0"/>
                                          </p:val>
                                        </p:tav>
                                        <p:tav tm="100000">
                                          <p:val>
                                            <p:strVal val="#ppt_h"/>
                                          </p:val>
                                        </p:tav>
                                      </p:tavLst>
                                    </p:anim>
                                    <p:anim calcmode="lin" valueType="num">
                                      <p:cBhvr>
                                        <p:cTn id="30" dur="1000" fill="hold"/>
                                        <p:tgtEl>
                                          <p:spTgt spid="5"/>
                                        </p:tgtEl>
                                        <p:attrNameLst>
                                          <p:attrName>style.rotation</p:attrName>
                                        </p:attrNameLst>
                                      </p:cBhvr>
                                      <p:tavLst>
                                        <p:tav tm="0">
                                          <p:val>
                                            <p:fltVal val="90"/>
                                          </p:val>
                                        </p:tav>
                                        <p:tav tm="100000">
                                          <p:val>
                                            <p:fltVal val="0"/>
                                          </p:val>
                                        </p:tav>
                                      </p:tavLst>
                                    </p:anim>
                                    <p:animEffect transition="in" filter="fade">
                                      <p:cBhvr>
                                        <p:cTn id="31" dur="1000"/>
                                        <p:tgtEl>
                                          <p:spTgt spid="5"/>
                                        </p:tgtEl>
                                      </p:cBhvr>
                                    </p:animEffect>
                                  </p:childTnLst>
                                </p:cTn>
                              </p:par>
                              <p:par>
                                <p:cTn id="32" presetID="31" presetClass="entr" presetSubtype="0"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1000" fill="hold"/>
                                        <p:tgtEl>
                                          <p:spTgt spid="56"/>
                                        </p:tgtEl>
                                        <p:attrNameLst>
                                          <p:attrName>ppt_w</p:attrName>
                                        </p:attrNameLst>
                                      </p:cBhvr>
                                      <p:tavLst>
                                        <p:tav tm="0">
                                          <p:val>
                                            <p:fltVal val="0"/>
                                          </p:val>
                                        </p:tav>
                                        <p:tav tm="100000">
                                          <p:val>
                                            <p:strVal val="#ppt_w"/>
                                          </p:val>
                                        </p:tav>
                                      </p:tavLst>
                                    </p:anim>
                                    <p:anim calcmode="lin" valueType="num">
                                      <p:cBhvr>
                                        <p:cTn id="35" dur="1000" fill="hold"/>
                                        <p:tgtEl>
                                          <p:spTgt spid="56"/>
                                        </p:tgtEl>
                                        <p:attrNameLst>
                                          <p:attrName>ppt_h</p:attrName>
                                        </p:attrNameLst>
                                      </p:cBhvr>
                                      <p:tavLst>
                                        <p:tav tm="0">
                                          <p:val>
                                            <p:fltVal val="0"/>
                                          </p:val>
                                        </p:tav>
                                        <p:tav tm="100000">
                                          <p:val>
                                            <p:strVal val="#ppt_h"/>
                                          </p:val>
                                        </p:tav>
                                      </p:tavLst>
                                    </p:anim>
                                    <p:anim calcmode="lin" valueType="num">
                                      <p:cBhvr>
                                        <p:cTn id="36" dur="1000" fill="hold"/>
                                        <p:tgtEl>
                                          <p:spTgt spid="56"/>
                                        </p:tgtEl>
                                        <p:attrNameLst>
                                          <p:attrName>style.rotation</p:attrName>
                                        </p:attrNameLst>
                                      </p:cBhvr>
                                      <p:tavLst>
                                        <p:tav tm="0">
                                          <p:val>
                                            <p:fltVal val="90"/>
                                          </p:val>
                                        </p:tav>
                                        <p:tav tm="100000">
                                          <p:val>
                                            <p:fltVal val="0"/>
                                          </p:val>
                                        </p:tav>
                                      </p:tavLst>
                                    </p:anim>
                                    <p:animEffect transition="in" filter="fade">
                                      <p:cBhvr>
                                        <p:cTn id="37" dur="1000"/>
                                        <p:tgtEl>
                                          <p:spTgt spid="56"/>
                                        </p:tgtEl>
                                      </p:cBhvr>
                                    </p:animEffect>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1000"/>
                                        <p:tgtEl>
                                          <p:spTgt spid="26"/>
                                        </p:tgtEl>
                                      </p:cBhvr>
                                    </p:animEffect>
                                    <p:anim calcmode="lin" valueType="num">
                                      <p:cBhvr>
                                        <p:cTn id="42" dur="1000" fill="hold"/>
                                        <p:tgtEl>
                                          <p:spTgt spid="26"/>
                                        </p:tgtEl>
                                        <p:attrNameLst>
                                          <p:attrName>ppt_x</p:attrName>
                                        </p:attrNameLst>
                                      </p:cBhvr>
                                      <p:tavLst>
                                        <p:tav tm="0">
                                          <p:val>
                                            <p:strVal val="#ppt_x"/>
                                          </p:val>
                                        </p:tav>
                                        <p:tav tm="100000">
                                          <p:val>
                                            <p:strVal val="#ppt_x"/>
                                          </p:val>
                                        </p:tav>
                                      </p:tavLst>
                                    </p:anim>
                                    <p:anim calcmode="lin" valueType="num">
                                      <p:cBhvr>
                                        <p:cTn id="43" dur="1000" fill="hold"/>
                                        <p:tgtEl>
                                          <p:spTgt spid="26"/>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31" presetClass="entr" presetSubtype="0" fill="hold" nodeType="afterEffect">
                                  <p:stCondLst>
                                    <p:cond delay="0"/>
                                  </p:stCondLst>
                                  <p:childTnLst>
                                    <p:set>
                                      <p:cBhvr>
                                        <p:cTn id="46" dur="1" fill="hold">
                                          <p:stCondLst>
                                            <p:cond delay="0"/>
                                          </p:stCondLst>
                                        </p:cTn>
                                        <p:tgtEl>
                                          <p:spTgt spid="6"/>
                                        </p:tgtEl>
                                        <p:attrNameLst>
                                          <p:attrName>style.visibility</p:attrName>
                                        </p:attrNameLst>
                                      </p:cBhvr>
                                      <p:to>
                                        <p:strVal val="visible"/>
                                      </p:to>
                                    </p:set>
                                    <p:anim calcmode="lin" valueType="num">
                                      <p:cBhvr>
                                        <p:cTn id="47" dur="1000" fill="hold"/>
                                        <p:tgtEl>
                                          <p:spTgt spid="6"/>
                                        </p:tgtEl>
                                        <p:attrNameLst>
                                          <p:attrName>ppt_w</p:attrName>
                                        </p:attrNameLst>
                                      </p:cBhvr>
                                      <p:tavLst>
                                        <p:tav tm="0">
                                          <p:val>
                                            <p:fltVal val="0"/>
                                          </p:val>
                                        </p:tav>
                                        <p:tav tm="100000">
                                          <p:val>
                                            <p:strVal val="#ppt_w"/>
                                          </p:val>
                                        </p:tav>
                                      </p:tavLst>
                                    </p:anim>
                                    <p:anim calcmode="lin" valueType="num">
                                      <p:cBhvr>
                                        <p:cTn id="48" dur="1000" fill="hold"/>
                                        <p:tgtEl>
                                          <p:spTgt spid="6"/>
                                        </p:tgtEl>
                                        <p:attrNameLst>
                                          <p:attrName>ppt_h</p:attrName>
                                        </p:attrNameLst>
                                      </p:cBhvr>
                                      <p:tavLst>
                                        <p:tav tm="0">
                                          <p:val>
                                            <p:fltVal val="0"/>
                                          </p:val>
                                        </p:tav>
                                        <p:tav tm="100000">
                                          <p:val>
                                            <p:strVal val="#ppt_h"/>
                                          </p:val>
                                        </p:tav>
                                      </p:tavLst>
                                    </p:anim>
                                    <p:anim calcmode="lin" valueType="num">
                                      <p:cBhvr>
                                        <p:cTn id="49" dur="1000" fill="hold"/>
                                        <p:tgtEl>
                                          <p:spTgt spid="6"/>
                                        </p:tgtEl>
                                        <p:attrNameLst>
                                          <p:attrName>style.rotation</p:attrName>
                                        </p:attrNameLst>
                                      </p:cBhvr>
                                      <p:tavLst>
                                        <p:tav tm="0">
                                          <p:val>
                                            <p:fltVal val="90"/>
                                          </p:val>
                                        </p:tav>
                                        <p:tav tm="100000">
                                          <p:val>
                                            <p:fltVal val="0"/>
                                          </p:val>
                                        </p:tav>
                                      </p:tavLst>
                                    </p:anim>
                                    <p:animEffect transition="in" filter="fade">
                                      <p:cBhvr>
                                        <p:cTn id="50" dur="1000"/>
                                        <p:tgtEl>
                                          <p:spTgt spid="6"/>
                                        </p:tgtEl>
                                      </p:cBhvr>
                                    </p:animEffect>
                                  </p:childTnLst>
                                </p:cTn>
                              </p:par>
                              <p:par>
                                <p:cTn id="51" presetID="31" presetClass="entr" presetSubtype="0" fill="hold" nodeType="withEffect">
                                  <p:stCondLst>
                                    <p:cond delay="0"/>
                                  </p:stCondLst>
                                  <p:childTnLst>
                                    <p:set>
                                      <p:cBhvr>
                                        <p:cTn id="52" dur="1" fill="hold">
                                          <p:stCondLst>
                                            <p:cond delay="0"/>
                                          </p:stCondLst>
                                        </p:cTn>
                                        <p:tgtEl>
                                          <p:spTgt spid="54"/>
                                        </p:tgtEl>
                                        <p:attrNameLst>
                                          <p:attrName>style.visibility</p:attrName>
                                        </p:attrNameLst>
                                      </p:cBhvr>
                                      <p:to>
                                        <p:strVal val="visible"/>
                                      </p:to>
                                    </p:set>
                                    <p:anim calcmode="lin" valueType="num">
                                      <p:cBhvr>
                                        <p:cTn id="53" dur="1000" fill="hold"/>
                                        <p:tgtEl>
                                          <p:spTgt spid="54"/>
                                        </p:tgtEl>
                                        <p:attrNameLst>
                                          <p:attrName>ppt_w</p:attrName>
                                        </p:attrNameLst>
                                      </p:cBhvr>
                                      <p:tavLst>
                                        <p:tav tm="0">
                                          <p:val>
                                            <p:fltVal val="0"/>
                                          </p:val>
                                        </p:tav>
                                        <p:tav tm="100000">
                                          <p:val>
                                            <p:strVal val="#ppt_w"/>
                                          </p:val>
                                        </p:tav>
                                      </p:tavLst>
                                    </p:anim>
                                    <p:anim calcmode="lin" valueType="num">
                                      <p:cBhvr>
                                        <p:cTn id="54" dur="1000" fill="hold"/>
                                        <p:tgtEl>
                                          <p:spTgt spid="54"/>
                                        </p:tgtEl>
                                        <p:attrNameLst>
                                          <p:attrName>ppt_h</p:attrName>
                                        </p:attrNameLst>
                                      </p:cBhvr>
                                      <p:tavLst>
                                        <p:tav tm="0">
                                          <p:val>
                                            <p:fltVal val="0"/>
                                          </p:val>
                                        </p:tav>
                                        <p:tav tm="100000">
                                          <p:val>
                                            <p:strVal val="#ppt_h"/>
                                          </p:val>
                                        </p:tav>
                                      </p:tavLst>
                                    </p:anim>
                                    <p:anim calcmode="lin" valueType="num">
                                      <p:cBhvr>
                                        <p:cTn id="55" dur="1000" fill="hold"/>
                                        <p:tgtEl>
                                          <p:spTgt spid="54"/>
                                        </p:tgtEl>
                                        <p:attrNameLst>
                                          <p:attrName>style.rotation</p:attrName>
                                        </p:attrNameLst>
                                      </p:cBhvr>
                                      <p:tavLst>
                                        <p:tav tm="0">
                                          <p:val>
                                            <p:fltVal val="90"/>
                                          </p:val>
                                        </p:tav>
                                        <p:tav tm="100000">
                                          <p:val>
                                            <p:fltVal val="0"/>
                                          </p:val>
                                        </p:tav>
                                      </p:tavLst>
                                    </p:anim>
                                    <p:animEffect transition="in" filter="fade">
                                      <p:cBhvr>
                                        <p:cTn id="56" dur="1000"/>
                                        <p:tgtEl>
                                          <p:spTgt spid="54"/>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31" presetClass="entr" presetSubtype="0"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p:cTn id="66" dur="1000" fill="hold"/>
                                        <p:tgtEl>
                                          <p:spTgt spid="7"/>
                                        </p:tgtEl>
                                        <p:attrNameLst>
                                          <p:attrName>ppt_w</p:attrName>
                                        </p:attrNameLst>
                                      </p:cBhvr>
                                      <p:tavLst>
                                        <p:tav tm="0">
                                          <p:val>
                                            <p:fltVal val="0"/>
                                          </p:val>
                                        </p:tav>
                                        <p:tav tm="100000">
                                          <p:val>
                                            <p:strVal val="#ppt_w"/>
                                          </p:val>
                                        </p:tav>
                                      </p:tavLst>
                                    </p:anim>
                                    <p:anim calcmode="lin" valueType="num">
                                      <p:cBhvr>
                                        <p:cTn id="67" dur="1000" fill="hold"/>
                                        <p:tgtEl>
                                          <p:spTgt spid="7"/>
                                        </p:tgtEl>
                                        <p:attrNameLst>
                                          <p:attrName>ppt_h</p:attrName>
                                        </p:attrNameLst>
                                      </p:cBhvr>
                                      <p:tavLst>
                                        <p:tav tm="0">
                                          <p:val>
                                            <p:fltVal val="0"/>
                                          </p:val>
                                        </p:tav>
                                        <p:tav tm="100000">
                                          <p:val>
                                            <p:strVal val="#ppt_h"/>
                                          </p:val>
                                        </p:tav>
                                      </p:tavLst>
                                    </p:anim>
                                    <p:anim calcmode="lin" valueType="num">
                                      <p:cBhvr>
                                        <p:cTn id="68" dur="1000" fill="hold"/>
                                        <p:tgtEl>
                                          <p:spTgt spid="7"/>
                                        </p:tgtEl>
                                        <p:attrNameLst>
                                          <p:attrName>style.rotation</p:attrName>
                                        </p:attrNameLst>
                                      </p:cBhvr>
                                      <p:tavLst>
                                        <p:tav tm="0">
                                          <p:val>
                                            <p:fltVal val="90"/>
                                          </p:val>
                                        </p:tav>
                                        <p:tav tm="100000">
                                          <p:val>
                                            <p:fltVal val="0"/>
                                          </p:val>
                                        </p:tav>
                                      </p:tavLst>
                                    </p:anim>
                                    <p:animEffect transition="in" filter="fade">
                                      <p:cBhvr>
                                        <p:cTn id="69" dur="1000"/>
                                        <p:tgtEl>
                                          <p:spTgt spid="7"/>
                                        </p:tgtEl>
                                      </p:cBhvr>
                                    </p:animEffect>
                                  </p:childTnLst>
                                </p:cTn>
                              </p:par>
                              <p:par>
                                <p:cTn id="70" presetID="31" presetClass="entr" presetSubtype="0" fill="hold" nodeType="withEffect">
                                  <p:stCondLst>
                                    <p:cond delay="0"/>
                                  </p:stCondLst>
                                  <p:childTnLst>
                                    <p:set>
                                      <p:cBhvr>
                                        <p:cTn id="71" dur="1" fill="hold">
                                          <p:stCondLst>
                                            <p:cond delay="0"/>
                                          </p:stCondLst>
                                        </p:cTn>
                                        <p:tgtEl>
                                          <p:spTgt spid="48"/>
                                        </p:tgtEl>
                                        <p:attrNameLst>
                                          <p:attrName>style.visibility</p:attrName>
                                        </p:attrNameLst>
                                      </p:cBhvr>
                                      <p:to>
                                        <p:strVal val="visible"/>
                                      </p:to>
                                    </p:set>
                                    <p:anim calcmode="lin" valueType="num">
                                      <p:cBhvr>
                                        <p:cTn id="72" dur="1000" fill="hold"/>
                                        <p:tgtEl>
                                          <p:spTgt spid="48"/>
                                        </p:tgtEl>
                                        <p:attrNameLst>
                                          <p:attrName>ppt_w</p:attrName>
                                        </p:attrNameLst>
                                      </p:cBhvr>
                                      <p:tavLst>
                                        <p:tav tm="0">
                                          <p:val>
                                            <p:fltVal val="0"/>
                                          </p:val>
                                        </p:tav>
                                        <p:tav tm="100000">
                                          <p:val>
                                            <p:strVal val="#ppt_w"/>
                                          </p:val>
                                        </p:tav>
                                      </p:tavLst>
                                    </p:anim>
                                    <p:anim calcmode="lin" valueType="num">
                                      <p:cBhvr>
                                        <p:cTn id="73" dur="1000" fill="hold"/>
                                        <p:tgtEl>
                                          <p:spTgt spid="48"/>
                                        </p:tgtEl>
                                        <p:attrNameLst>
                                          <p:attrName>ppt_h</p:attrName>
                                        </p:attrNameLst>
                                      </p:cBhvr>
                                      <p:tavLst>
                                        <p:tav tm="0">
                                          <p:val>
                                            <p:fltVal val="0"/>
                                          </p:val>
                                        </p:tav>
                                        <p:tav tm="100000">
                                          <p:val>
                                            <p:strVal val="#ppt_h"/>
                                          </p:val>
                                        </p:tav>
                                      </p:tavLst>
                                    </p:anim>
                                    <p:anim calcmode="lin" valueType="num">
                                      <p:cBhvr>
                                        <p:cTn id="74" dur="1000" fill="hold"/>
                                        <p:tgtEl>
                                          <p:spTgt spid="48"/>
                                        </p:tgtEl>
                                        <p:attrNameLst>
                                          <p:attrName>style.rotation</p:attrName>
                                        </p:attrNameLst>
                                      </p:cBhvr>
                                      <p:tavLst>
                                        <p:tav tm="0">
                                          <p:val>
                                            <p:fltVal val="90"/>
                                          </p:val>
                                        </p:tav>
                                        <p:tav tm="100000">
                                          <p:val>
                                            <p:fltVal val="0"/>
                                          </p:val>
                                        </p:tav>
                                      </p:tavLst>
                                    </p:anim>
                                    <p:animEffect transition="in" filter="fade">
                                      <p:cBhvr>
                                        <p:cTn id="75" dur="1000"/>
                                        <p:tgtEl>
                                          <p:spTgt spid="48"/>
                                        </p:tgtEl>
                                      </p:cBhvr>
                                    </p:animEffect>
                                  </p:childTnLst>
                                </p:cTn>
                              </p:par>
                            </p:childTnLst>
                          </p:cTn>
                        </p:par>
                        <p:par>
                          <p:cTn id="76" fill="hold">
                            <p:stCondLst>
                              <p:cond delay="8000"/>
                            </p:stCondLst>
                            <p:childTnLst>
                              <p:par>
                                <p:cTn id="77" presetID="42" presetClass="entr" presetSubtype="0"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fade">
                                      <p:cBhvr>
                                        <p:cTn id="79" dur="1000"/>
                                        <p:tgtEl>
                                          <p:spTgt spid="32"/>
                                        </p:tgtEl>
                                      </p:cBhvr>
                                    </p:animEffect>
                                    <p:anim calcmode="lin" valueType="num">
                                      <p:cBhvr>
                                        <p:cTn id="80" dur="1000" fill="hold"/>
                                        <p:tgtEl>
                                          <p:spTgt spid="32"/>
                                        </p:tgtEl>
                                        <p:attrNameLst>
                                          <p:attrName>ppt_x</p:attrName>
                                        </p:attrNameLst>
                                      </p:cBhvr>
                                      <p:tavLst>
                                        <p:tav tm="0">
                                          <p:val>
                                            <p:strVal val="#ppt_x"/>
                                          </p:val>
                                        </p:tav>
                                        <p:tav tm="100000">
                                          <p:val>
                                            <p:strVal val="#ppt_x"/>
                                          </p:val>
                                        </p:tav>
                                      </p:tavLst>
                                    </p:anim>
                                    <p:anim calcmode="lin" valueType="num">
                                      <p:cBhvr>
                                        <p:cTn id="81" dur="1000" fill="hold"/>
                                        <p:tgtEl>
                                          <p:spTgt spid="32"/>
                                        </p:tgtEl>
                                        <p:attrNameLst>
                                          <p:attrName>ppt_y</p:attrName>
                                        </p:attrNameLst>
                                      </p:cBhvr>
                                      <p:tavLst>
                                        <p:tav tm="0">
                                          <p:val>
                                            <p:strVal val="#ppt_y+.1"/>
                                          </p:val>
                                        </p:tav>
                                        <p:tav tm="100000">
                                          <p:val>
                                            <p:strVal val="#ppt_y"/>
                                          </p:val>
                                        </p:tav>
                                      </p:tavLst>
                                    </p:anim>
                                  </p:childTnLst>
                                </p:cTn>
                              </p:par>
                            </p:childTnLst>
                          </p:cTn>
                        </p:par>
                        <p:par>
                          <p:cTn id="82" fill="hold">
                            <p:stCondLst>
                              <p:cond delay="9000"/>
                            </p:stCondLst>
                            <p:childTnLst>
                              <p:par>
                                <p:cTn id="83" presetID="31" presetClass="entr" presetSubtype="0" fill="hold" nodeType="afterEffect">
                                  <p:stCondLst>
                                    <p:cond delay="0"/>
                                  </p:stCondLst>
                                  <p:childTnLst>
                                    <p:set>
                                      <p:cBhvr>
                                        <p:cTn id="84" dur="1" fill="hold">
                                          <p:stCondLst>
                                            <p:cond delay="0"/>
                                          </p:stCondLst>
                                        </p:cTn>
                                        <p:tgtEl>
                                          <p:spTgt spid="8"/>
                                        </p:tgtEl>
                                        <p:attrNameLst>
                                          <p:attrName>style.visibility</p:attrName>
                                        </p:attrNameLst>
                                      </p:cBhvr>
                                      <p:to>
                                        <p:strVal val="visible"/>
                                      </p:to>
                                    </p:set>
                                    <p:anim calcmode="lin" valueType="num">
                                      <p:cBhvr>
                                        <p:cTn id="85" dur="1000" fill="hold"/>
                                        <p:tgtEl>
                                          <p:spTgt spid="8"/>
                                        </p:tgtEl>
                                        <p:attrNameLst>
                                          <p:attrName>ppt_w</p:attrName>
                                        </p:attrNameLst>
                                      </p:cBhvr>
                                      <p:tavLst>
                                        <p:tav tm="0">
                                          <p:val>
                                            <p:fltVal val="0"/>
                                          </p:val>
                                        </p:tav>
                                        <p:tav tm="100000">
                                          <p:val>
                                            <p:strVal val="#ppt_w"/>
                                          </p:val>
                                        </p:tav>
                                      </p:tavLst>
                                    </p:anim>
                                    <p:anim calcmode="lin" valueType="num">
                                      <p:cBhvr>
                                        <p:cTn id="86" dur="1000" fill="hold"/>
                                        <p:tgtEl>
                                          <p:spTgt spid="8"/>
                                        </p:tgtEl>
                                        <p:attrNameLst>
                                          <p:attrName>ppt_h</p:attrName>
                                        </p:attrNameLst>
                                      </p:cBhvr>
                                      <p:tavLst>
                                        <p:tav tm="0">
                                          <p:val>
                                            <p:fltVal val="0"/>
                                          </p:val>
                                        </p:tav>
                                        <p:tav tm="100000">
                                          <p:val>
                                            <p:strVal val="#ppt_h"/>
                                          </p:val>
                                        </p:tav>
                                      </p:tavLst>
                                    </p:anim>
                                    <p:anim calcmode="lin" valueType="num">
                                      <p:cBhvr>
                                        <p:cTn id="87" dur="1000" fill="hold"/>
                                        <p:tgtEl>
                                          <p:spTgt spid="8"/>
                                        </p:tgtEl>
                                        <p:attrNameLst>
                                          <p:attrName>style.rotation</p:attrName>
                                        </p:attrNameLst>
                                      </p:cBhvr>
                                      <p:tavLst>
                                        <p:tav tm="0">
                                          <p:val>
                                            <p:fltVal val="90"/>
                                          </p:val>
                                        </p:tav>
                                        <p:tav tm="100000">
                                          <p:val>
                                            <p:fltVal val="0"/>
                                          </p:val>
                                        </p:tav>
                                      </p:tavLst>
                                    </p:anim>
                                    <p:animEffect transition="in" filter="fade">
                                      <p:cBhvr>
                                        <p:cTn id="88" dur="1000"/>
                                        <p:tgtEl>
                                          <p:spTgt spid="8"/>
                                        </p:tgtEl>
                                      </p:cBhvr>
                                    </p:animEffect>
                                  </p:childTnLst>
                                </p:cTn>
                              </p:par>
                              <p:par>
                                <p:cTn id="89" presetID="31" presetClass="entr" presetSubtype="0" fill="hold" nodeType="withEffect">
                                  <p:stCondLst>
                                    <p:cond delay="0"/>
                                  </p:stCondLst>
                                  <p:childTnLst>
                                    <p:set>
                                      <p:cBhvr>
                                        <p:cTn id="90" dur="1" fill="hold">
                                          <p:stCondLst>
                                            <p:cond delay="0"/>
                                          </p:stCondLst>
                                        </p:cTn>
                                        <p:tgtEl>
                                          <p:spTgt spid="50"/>
                                        </p:tgtEl>
                                        <p:attrNameLst>
                                          <p:attrName>style.visibility</p:attrName>
                                        </p:attrNameLst>
                                      </p:cBhvr>
                                      <p:to>
                                        <p:strVal val="visible"/>
                                      </p:to>
                                    </p:set>
                                    <p:anim calcmode="lin" valueType="num">
                                      <p:cBhvr>
                                        <p:cTn id="91" dur="1000" fill="hold"/>
                                        <p:tgtEl>
                                          <p:spTgt spid="50"/>
                                        </p:tgtEl>
                                        <p:attrNameLst>
                                          <p:attrName>ppt_w</p:attrName>
                                        </p:attrNameLst>
                                      </p:cBhvr>
                                      <p:tavLst>
                                        <p:tav tm="0">
                                          <p:val>
                                            <p:fltVal val="0"/>
                                          </p:val>
                                        </p:tav>
                                        <p:tav tm="100000">
                                          <p:val>
                                            <p:strVal val="#ppt_w"/>
                                          </p:val>
                                        </p:tav>
                                      </p:tavLst>
                                    </p:anim>
                                    <p:anim calcmode="lin" valueType="num">
                                      <p:cBhvr>
                                        <p:cTn id="92" dur="1000" fill="hold"/>
                                        <p:tgtEl>
                                          <p:spTgt spid="50"/>
                                        </p:tgtEl>
                                        <p:attrNameLst>
                                          <p:attrName>ppt_h</p:attrName>
                                        </p:attrNameLst>
                                      </p:cBhvr>
                                      <p:tavLst>
                                        <p:tav tm="0">
                                          <p:val>
                                            <p:fltVal val="0"/>
                                          </p:val>
                                        </p:tav>
                                        <p:tav tm="100000">
                                          <p:val>
                                            <p:strVal val="#ppt_h"/>
                                          </p:val>
                                        </p:tav>
                                      </p:tavLst>
                                    </p:anim>
                                    <p:anim calcmode="lin" valueType="num">
                                      <p:cBhvr>
                                        <p:cTn id="93" dur="1000" fill="hold"/>
                                        <p:tgtEl>
                                          <p:spTgt spid="50"/>
                                        </p:tgtEl>
                                        <p:attrNameLst>
                                          <p:attrName>style.rotation</p:attrName>
                                        </p:attrNameLst>
                                      </p:cBhvr>
                                      <p:tavLst>
                                        <p:tav tm="0">
                                          <p:val>
                                            <p:fltVal val="90"/>
                                          </p:val>
                                        </p:tav>
                                        <p:tav tm="100000">
                                          <p:val>
                                            <p:fltVal val="0"/>
                                          </p:val>
                                        </p:tav>
                                      </p:tavLst>
                                    </p:anim>
                                    <p:animEffect transition="in" filter="fade">
                                      <p:cBhvr>
                                        <p:cTn id="94" dur="1000"/>
                                        <p:tgtEl>
                                          <p:spTgt spid="50"/>
                                        </p:tgtEl>
                                      </p:cBhvr>
                                    </p:animEffect>
                                  </p:childTnLst>
                                </p:cTn>
                              </p:par>
                            </p:childTnLst>
                          </p:cTn>
                        </p:par>
                        <p:par>
                          <p:cTn id="95" fill="hold">
                            <p:stCondLst>
                              <p:cond delay="1000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1000"/>
                            </p:stCondLst>
                            <p:childTnLst>
                              <p:par>
                                <p:cTn id="102" presetID="31" presetClass="entr" presetSubtype="0" fill="hold" nodeType="afterEffect">
                                  <p:stCondLst>
                                    <p:cond delay="0"/>
                                  </p:stCondLst>
                                  <p:childTnLst>
                                    <p:set>
                                      <p:cBhvr>
                                        <p:cTn id="103" dur="1" fill="hold">
                                          <p:stCondLst>
                                            <p:cond delay="0"/>
                                          </p:stCondLst>
                                        </p:cTn>
                                        <p:tgtEl>
                                          <p:spTgt spid="18"/>
                                        </p:tgtEl>
                                        <p:attrNameLst>
                                          <p:attrName>style.visibility</p:attrName>
                                        </p:attrNameLst>
                                      </p:cBhvr>
                                      <p:to>
                                        <p:strVal val="visible"/>
                                      </p:to>
                                    </p:set>
                                    <p:anim calcmode="lin" valueType="num">
                                      <p:cBhvr>
                                        <p:cTn id="104" dur="1000" fill="hold"/>
                                        <p:tgtEl>
                                          <p:spTgt spid="18"/>
                                        </p:tgtEl>
                                        <p:attrNameLst>
                                          <p:attrName>ppt_w</p:attrName>
                                        </p:attrNameLst>
                                      </p:cBhvr>
                                      <p:tavLst>
                                        <p:tav tm="0">
                                          <p:val>
                                            <p:fltVal val="0"/>
                                          </p:val>
                                        </p:tav>
                                        <p:tav tm="100000">
                                          <p:val>
                                            <p:strVal val="#ppt_w"/>
                                          </p:val>
                                        </p:tav>
                                      </p:tavLst>
                                    </p:anim>
                                    <p:anim calcmode="lin" valueType="num">
                                      <p:cBhvr>
                                        <p:cTn id="105" dur="1000" fill="hold"/>
                                        <p:tgtEl>
                                          <p:spTgt spid="18"/>
                                        </p:tgtEl>
                                        <p:attrNameLst>
                                          <p:attrName>ppt_h</p:attrName>
                                        </p:attrNameLst>
                                      </p:cBhvr>
                                      <p:tavLst>
                                        <p:tav tm="0">
                                          <p:val>
                                            <p:fltVal val="0"/>
                                          </p:val>
                                        </p:tav>
                                        <p:tav tm="100000">
                                          <p:val>
                                            <p:strVal val="#ppt_h"/>
                                          </p:val>
                                        </p:tav>
                                      </p:tavLst>
                                    </p:anim>
                                    <p:anim calcmode="lin" valueType="num">
                                      <p:cBhvr>
                                        <p:cTn id="106" dur="1000" fill="hold"/>
                                        <p:tgtEl>
                                          <p:spTgt spid="18"/>
                                        </p:tgtEl>
                                        <p:attrNameLst>
                                          <p:attrName>style.rotation</p:attrName>
                                        </p:attrNameLst>
                                      </p:cBhvr>
                                      <p:tavLst>
                                        <p:tav tm="0">
                                          <p:val>
                                            <p:fltVal val="90"/>
                                          </p:val>
                                        </p:tav>
                                        <p:tav tm="100000">
                                          <p:val>
                                            <p:fltVal val="0"/>
                                          </p:val>
                                        </p:tav>
                                      </p:tavLst>
                                    </p:anim>
                                    <p:animEffect transition="in" filter="fade">
                                      <p:cBhvr>
                                        <p:cTn id="107" dur="1000"/>
                                        <p:tgtEl>
                                          <p:spTgt spid="18"/>
                                        </p:tgtEl>
                                      </p:cBhvr>
                                    </p:animEffect>
                                  </p:childTnLst>
                                </p:cTn>
                              </p:par>
                              <p:par>
                                <p:cTn id="108" presetID="31" presetClass="entr" presetSubtype="0" fill="hold" nodeType="withEffect">
                                  <p:stCondLst>
                                    <p:cond delay="0"/>
                                  </p:stCondLst>
                                  <p:childTnLst>
                                    <p:set>
                                      <p:cBhvr>
                                        <p:cTn id="109" dur="1" fill="hold">
                                          <p:stCondLst>
                                            <p:cond delay="0"/>
                                          </p:stCondLst>
                                        </p:cTn>
                                        <p:tgtEl>
                                          <p:spTgt spid="58"/>
                                        </p:tgtEl>
                                        <p:attrNameLst>
                                          <p:attrName>style.visibility</p:attrName>
                                        </p:attrNameLst>
                                      </p:cBhvr>
                                      <p:to>
                                        <p:strVal val="visible"/>
                                      </p:to>
                                    </p:set>
                                    <p:anim calcmode="lin" valueType="num">
                                      <p:cBhvr>
                                        <p:cTn id="110" dur="1000" fill="hold"/>
                                        <p:tgtEl>
                                          <p:spTgt spid="58"/>
                                        </p:tgtEl>
                                        <p:attrNameLst>
                                          <p:attrName>ppt_w</p:attrName>
                                        </p:attrNameLst>
                                      </p:cBhvr>
                                      <p:tavLst>
                                        <p:tav tm="0">
                                          <p:val>
                                            <p:fltVal val="0"/>
                                          </p:val>
                                        </p:tav>
                                        <p:tav tm="100000">
                                          <p:val>
                                            <p:strVal val="#ppt_w"/>
                                          </p:val>
                                        </p:tav>
                                      </p:tavLst>
                                    </p:anim>
                                    <p:anim calcmode="lin" valueType="num">
                                      <p:cBhvr>
                                        <p:cTn id="111" dur="1000" fill="hold"/>
                                        <p:tgtEl>
                                          <p:spTgt spid="58"/>
                                        </p:tgtEl>
                                        <p:attrNameLst>
                                          <p:attrName>ppt_h</p:attrName>
                                        </p:attrNameLst>
                                      </p:cBhvr>
                                      <p:tavLst>
                                        <p:tav tm="0">
                                          <p:val>
                                            <p:fltVal val="0"/>
                                          </p:val>
                                        </p:tav>
                                        <p:tav tm="100000">
                                          <p:val>
                                            <p:strVal val="#ppt_h"/>
                                          </p:val>
                                        </p:tav>
                                      </p:tavLst>
                                    </p:anim>
                                    <p:anim calcmode="lin" valueType="num">
                                      <p:cBhvr>
                                        <p:cTn id="112" dur="1000" fill="hold"/>
                                        <p:tgtEl>
                                          <p:spTgt spid="58"/>
                                        </p:tgtEl>
                                        <p:attrNameLst>
                                          <p:attrName>style.rotation</p:attrName>
                                        </p:attrNameLst>
                                      </p:cBhvr>
                                      <p:tavLst>
                                        <p:tav tm="0">
                                          <p:val>
                                            <p:fltVal val="90"/>
                                          </p:val>
                                        </p:tav>
                                        <p:tav tm="100000">
                                          <p:val>
                                            <p:fltVal val="0"/>
                                          </p:val>
                                        </p:tav>
                                      </p:tavLst>
                                    </p:anim>
                                    <p:animEffect transition="in" filter="fade">
                                      <p:cBhvr>
                                        <p:cTn id="113" dur="1000"/>
                                        <p:tgtEl>
                                          <p:spTgt spid="58"/>
                                        </p:tgtEl>
                                      </p:cBhvr>
                                    </p:animEffect>
                                  </p:childTnLst>
                                </p:cTn>
                              </p:par>
                            </p:childTnLst>
                          </p:cTn>
                        </p:par>
                        <p:par>
                          <p:cTn id="114" fill="hold">
                            <p:stCondLst>
                              <p:cond delay="12000"/>
                            </p:stCondLst>
                            <p:childTnLst>
                              <p:par>
                                <p:cTn id="115" presetID="42" presetClass="entr" presetSubtype="0" fill="hold" grpId="0" nodeType="afterEffect">
                                  <p:stCondLst>
                                    <p:cond delay="0"/>
                                  </p:stCondLst>
                                  <p:childTnLst>
                                    <p:set>
                                      <p:cBhvr>
                                        <p:cTn id="116" dur="1" fill="hold">
                                          <p:stCondLst>
                                            <p:cond delay="0"/>
                                          </p:stCondLst>
                                        </p:cTn>
                                        <p:tgtEl>
                                          <p:spTgt spid="29"/>
                                        </p:tgtEl>
                                        <p:attrNameLst>
                                          <p:attrName>style.visibility</p:attrName>
                                        </p:attrNameLst>
                                      </p:cBhvr>
                                      <p:to>
                                        <p:strVal val="visible"/>
                                      </p:to>
                                    </p:set>
                                    <p:animEffect transition="in" filter="fade">
                                      <p:cBhvr>
                                        <p:cTn id="117" dur="1000"/>
                                        <p:tgtEl>
                                          <p:spTgt spid="29"/>
                                        </p:tgtEl>
                                      </p:cBhvr>
                                    </p:animEffect>
                                    <p:anim calcmode="lin" valueType="num">
                                      <p:cBhvr>
                                        <p:cTn id="118" dur="1000" fill="hold"/>
                                        <p:tgtEl>
                                          <p:spTgt spid="29"/>
                                        </p:tgtEl>
                                        <p:attrNameLst>
                                          <p:attrName>ppt_x</p:attrName>
                                        </p:attrNameLst>
                                      </p:cBhvr>
                                      <p:tavLst>
                                        <p:tav tm="0">
                                          <p:val>
                                            <p:strVal val="#ppt_x"/>
                                          </p:val>
                                        </p:tav>
                                        <p:tav tm="100000">
                                          <p:val>
                                            <p:strVal val="#ppt_x"/>
                                          </p:val>
                                        </p:tav>
                                      </p:tavLst>
                                    </p:anim>
                                    <p:anim calcmode="lin" valueType="num">
                                      <p:cBhvr>
                                        <p:cTn id="119" dur="1000" fill="hold"/>
                                        <p:tgtEl>
                                          <p:spTgt spid="29"/>
                                        </p:tgtEl>
                                        <p:attrNameLst>
                                          <p:attrName>ppt_y</p:attrName>
                                        </p:attrNameLst>
                                      </p:cBhvr>
                                      <p:tavLst>
                                        <p:tav tm="0">
                                          <p:val>
                                            <p:strVal val="#ppt_y+.1"/>
                                          </p:val>
                                        </p:tav>
                                        <p:tav tm="100000">
                                          <p:val>
                                            <p:strVal val="#ppt_y"/>
                                          </p:val>
                                        </p:tav>
                                      </p:tavLst>
                                    </p:anim>
                                  </p:childTnLst>
                                </p:cTn>
                              </p:par>
                            </p:childTnLst>
                          </p:cTn>
                        </p:par>
                        <p:par>
                          <p:cTn id="120" fill="hold">
                            <p:stCondLst>
                              <p:cond delay="13000"/>
                            </p:stCondLst>
                            <p:childTnLst>
                              <p:par>
                                <p:cTn id="121" presetID="31" presetClass="entr" presetSubtype="0" fill="hold" nodeType="afterEffect">
                                  <p:stCondLst>
                                    <p:cond delay="0"/>
                                  </p:stCondLst>
                                  <p:childTnLst>
                                    <p:set>
                                      <p:cBhvr>
                                        <p:cTn id="122" dur="1" fill="hold">
                                          <p:stCondLst>
                                            <p:cond delay="0"/>
                                          </p:stCondLst>
                                        </p:cTn>
                                        <p:tgtEl>
                                          <p:spTgt spid="19"/>
                                        </p:tgtEl>
                                        <p:attrNameLst>
                                          <p:attrName>style.visibility</p:attrName>
                                        </p:attrNameLst>
                                      </p:cBhvr>
                                      <p:to>
                                        <p:strVal val="visible"/>
                                      </p:to>
                                    </p:set>
                                    <p:anim calcmode="lin" valueType="num">
                                      <p:cBhvr>
                                        <p:cTn id="123" dur="1000" fill="hold"/>
                                        <p:tgtEl>
                                          <p:spTgt spid="19"/>
                                        </p:tgtEl>
                                        <p:attrNameLst>
                                          <p:attrName>ppt_w</p:attrName>
                                        </p:attrNameLst>
                                      </p:cBhvr>
                                      <p:tavLst>
                                        <p:tav tm="0">
                                          <p:val>
                                            <p:fltVal val="0"/>
                                          </p:val>
                                        </p:tav>
                                        <p:tav tm="100000">
                                          <p:val>
                                            <p:strVal val="#ppt_w"/>
                                          </p:val>
                                        </p:tav>
                                      </p:tavLst>
                                    </p:anim>
                                    <p:anim calcmode="lin" valueType="num">
                                      <p:cBhvr>
                                        <p:cTn id="124" dur="1000" fill="hold"/>
                                        <p:tgtEl>
                                          <p:spTgt spid="19"/>
                                        </p:tgtEl>
                                        <p:attrNameLst>
                                          <p:attrName>ppt_h</p:attrName>
                                        </p:attrNameLst>
                                      </p:cBhvr>
                                      <p:tavLst>
                                        <p:tav tm="0">
                                          <p:val>
                                            <p:fltVal val="0"/>
                                          </p:val>
                                        </p:tav>
                                        <p:tav tm="100000">
                                          <p:val>
                                            <p:strVal val="#ppt_h"/>
                                          </p:val>
                                        </p:tav>
                                      </p:tavLst>
                                    </p:anim>
                                    <p:anim calcmode="lin" valueType="num">
                                      <p:cBhvr>
                                        <p:cTn id="125" dur="1000" fill="hold"/>
                                        <p:tgtEl>
                                          <p:spTgt spid="19"/>
                                        </p:tgtEl>
                                        <p:attrNameLst>
                                          <p:attrName>style.rotation</p:attrName>
                                        </p:attrNameLst>
                                      </p:cBhvr>
                                      <p:tavLst>
                                        <p:tav tm="0">
                                          <p:val>
                                            <p:fltVal val="90"/>
                                          </p:val>
                                        </p:tav>
                                        <p:tav tm="100000">
                                          <p:val>
                                            <p:fltVal val="0"/>
                                          </p:val>
                                        </p:tav>
                                      </p:tavLst>
                                    </p:anim>
                                    <p:animEffect transition="in" filter="fade">
                                      <p:cBhvr>
                                        <p:cTn id="126" dur="1000"/>
                                        <p:tgtEl>
                                          <p:spTgt spid="19"/>
                                        </p:tgtEl>
                                      </p:cBhvr>
                                    </p:animEffect>
                                  </p:childTnLst>
                                </p:cTn>
                              </p:par>
                              <p:par>
                                <p:cTn id="127" presetID="31" presetClass="entr" presetSubtype="0" fill="hold" nodeType="withEffect">
                                  <p:stCondLst>
                                    <p:cond delay="0"/>
                                  </p:stCondLst>
                                  <p:childTnLst>
                                    <p:set>
                                      <p:cBhvr>
                                        <p:cTn id="128" dur="1" fill="hold">
                                          <p:stCondLst>
                                            <p:cond delay="0"/>
                                          </p:stCondLst>
                                        </p:cTn>
                                        <p:tgtEl>
                                          <p:spTgt spid="62"/>
                                        </p:tgtEl>
                                        <p:attrNameLst>
                                          <p:attrName>style.visibility</p:attrName>
                                        </p:attrNameLst>
                                      </p:cBhvr>
                                      <p:to>
                                        <p:strVal val="visible"/>
                                      </p:to>
                                    </p:set>
                                    <p:anim calcmode="lin" valueType="num">
                                      <p:cBhvr>
                                        <p:cTn id="129" dur="1000" fill="hold"/>
                                        <p:tgtEl>
                                          <p:spTgt spid="62"/>
                                        </p:tgtEl>
                                        <p:attrNameLst>
                                          <p:attrName>ppt_w</p:attrName>
                                        </p:attrNameLst>
                                      </p:cBhvr>
                                      <p:tavLst>
                                        <p:tav tm="0">
                                          <p:val>
                                            <p:fltVal val="0"/>
                                          </p:val>
                                        </p:tav>
                                        <p:tav tm="100000">
                                          <p:val>
                                            <p:strVal val="#ppt_w"/>
                                          </p:val>
                                        </p:tav>
                                      </p:tavLst>
                                    </p:anim>
                                    <p:anim calcmode="lin" valueType="num">
                                      <p:cBhvr>
                                        <p:cTn id="130" dur="1000" fill="hold"/>
                                        <p:tgtEl>
                                          <p:spTgt spid="62"/>
                                        </p:tgtEl>
                                        <p:attrNameLst>
                                          <p:attrName>ppt_h</p:attrName>
                                        </p:attrNameLst>
                                      </p:cBhvr>
                                      <p:tavLst>
                                        <p:tav tm="0">
                                          <p:val>
                                            <p:fltVal val="0"/>
                                          </p:val>
                                        </p:tav>
                                        <p:tav tm="100000">
                                          <p:val>
                                            <p:strVal val="#ppt_h"/>
                                          </p:val>
                                        </p:tav>
                                      </p:tavLst>
                                    </p:anim>
                                    <p:anim calcmode="lin" valueType="num">
                                      <p:cBhvr>
                                        <p:cTn id="131" dur="1000" fill="hold"/>
                                        <p:tgtEl>
                                          <p:spTgt spid="62"/>
                                        </p:tgtEl>
                                        <p:attrNameLst>
                                          <p:attrName>style.rotation</p:attrName>
                                        </p:attrNameLst>
                                      </p:cBhvr>
                                      <p:tavLst>
                                        <p:tav tm="0">
                                          <p:val>
                                            <p:fltVal val="90"/>
                                          </p:val>
                                        </p:tav>
                                        <p:tav tm="100000">
                                          <p:val>
                                            <p:fltVal val="0"/>
                                          </p:val>
                                        </p:tav>
                                      </p:tavLst>
                                    </p:anim>
                                    <p:animEffect transition="in" filter="fade">
                                      <p:cBhvr>
                                        <p:cTn id="132" dur="1000"/>
                                        <p:tgtEl>
                                          <p:spTgt spid="62"/>
                                        </p:tgtEl>
                                      </p:cBhvr>
                                    </p:animEffect>
                                  </p:childTnLst>
                                </p:cTn>
                              </p:par>
                            </p:childTnLst>
                          </p:cTn>
                        </p:par>
                        <p:par>
                          <p:cTn id="133" fill="hold">
                            <p:stCondLst>
                              <p:cond delay="14000"/>
                            </p:stCondLst>
                            <p:childTnLst>
                              <p:par>
                                <p:cTn id="134" presetID="42" presetClass="entr" presetSubtype="0"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fade">
                                      <p:cBhvr>
                                        <p:cTn id="136" dur="1000"/>
                                        <p:tgtEl>
                                          <p:spTgt spid="30"/>
                                        </p:tgtEl>
                                      </p:cBhvr>
                                    </p:animEffect>
                                    <p:anim calcmode="lin" valueType="num">
                                      <p:cBhvr>
                                        <p:cTn id="137" dur="1000" fill="hold"/>
                                        <p:tgtEl>
                                          <p:spTgt spid="30"/>
                                        </p:tgtEl>
                                        <p:attrNameLst>
                                          <p:attrName>ppt_x</p:attrName>
                                        </p:attrNameLst>
                                      </p:cBhvr>
                                      <p:tavLst>
                                        <p:tav tm="0">
                                          <p:val>
                                            <p:strVal val="#ppt_x"/>
                                          </p:val>
                                        </p:tav>
                                        <p:tav tm="100000">
                                          <p:val>
                                            <p:strVal val="#ppt_x"/>
                                          </p:val>
                                        </p:tav>
                                      </p:tavLst>
                                    </p:anim>
                                    <p:anim calcmode="lin" valueType="num">
                                      <p:cBhvr>
                                        <p:cTn id="138" dur="1000" fill="hold"/>
                                        <p:tgtEl>
                                          <p:spTgt spid="30"/>
                                        </p:tgtEl>
                                        <p:attrNameLst>
                                          <p:attrName>ppt_y</p:attrName>
                                        </p:attrNameLst>
                                      </p:cBhvr>
                                      <p:tavLst>
                                        <p:tav tm="0">
                                          <p:val>
                                            <p:strVal val="#ppt_y+.1"/>
                                          </p:val>
                                        </p:tav>
                                        <p:tav tm="100000">
                                          <p:val>
                                            <p:strVal val="#ppt_y"/>
                                          </p:val>
                                        </p:tav>
                                      </p:tavLst>
                                    </p:anim>
                                  </p:childTnLst>
                                </p:cTn>
                              </p:par>
                            </p:childTnLst>
                          </p:cTn>
                        </p:par>
                        <p:par>
                          <p:cTn id="139" fill="hold">
                            <p:stCondLst>
                              <p:cond delay="15000"/>
                            </p:stCondLst>
                            <p:childTnLst>
                              <p:par>
                                <p:cTn id="140" presetID="31" presetClass="entr" presetSubtype="0" fill="hold" nodeType="afterEffect">
                                  <p:stCondLst>
                                    <p:cond delay="0"/>
                                  </p:stCondLst>
                                  <p:childTnLst>
                                    <p:set>
                                      <p:cBhvr>
                                        <p:cTn id="141" dur="1" fill="hold">
                                          <p:stCondLst>
                                            <p:cond delay="0"/>
                                          </p:stCondLst>
                                        </p:cTn>
                                        <p:tgtEl>
                                          <p:spTgt spid="20"/>
                                        </p:tgtEl>
                                        <p:attrNameLst>
                                          <p:attrName>style.visibility</p:attrName>
                                        </p:attrNameLst>
                                      </p:cBhvr>
                                      <p:to>
                                        <p:strVal val="visible"/>
                                      </p:to>
                                    </p:set>
                                    <p:anim calcmode="lin" valueType="num">
                                      <p:cBhvr>
                                        <p:cTn id="142" dur="1000" fill="hold"/>
                                        <p:tgtEl>
                                          <p:spTgt spid="20"/>
                                        </p:tgtEl>
                                        <p:attrNameLst>
                                          <p:attrName>ppt_w</p:attrName>
                                        </p:attrNameLst>
                                      </p:cBhvr>
                                      <p:tavLst>
                                        <p:tav tm="0">
                                          <p:val>
                                            <p:fltVal val="0"/>
                                          </p:val>
                                        </p:tav>
                                        <p:tav tm="100000">
                                          <p:val>
                                            <p:strVal val="#ppt_w"/>
                                          </p:val>
                                        </p:tav>
                                      </p:tavLst>
                                    </p:anim>
                                    <p:anim calcmode="lin" valueType="num">
                                      <p:cBhvr>
                                        <p:cTn id="143" dur="1000" fill="hold"/>
                                        <p:tgtEl>
                                          <p:spTgt spid="20"/>
                                        </p:tgtEl>
                                        <p:attrNameLst>
                                          <p:attrName>ppt_h</p:attrName>
                                        </p:attrNameLst>
                                      </p:cBhvr>
                                      <p:tavLst>
                                        <p:tav tm="0">
                                          <p:val>
                                            <p:fltVal val="0"/>
                                          </p:val>
                                        </p:tav>
                                        <p:tav tm="100000">
                                          <p:val>
                                            <p:strVal val="#ppt_h"/>
                                          </p:val>
                                        </p:tav>
                                      </p:tavLst>
                                    </p:anim>
                                    <p:anim calcmode="lin" valueType="num">
                                      <p:cBhvr>
                                        <p:cTn id="144" dur="1000" fill="hold"/>
                                        <p:tgtEl>
                                          <p:spTgt spid="20"/>
                                        </p:tgtEl>
                                        <p:attrNameLst>
                                          <p:attrName>style.rotation</p:attrName>
                                        </p:attrNameLst>
                                      </p:cBhvr>
                                      <p:tavLst>
                                        <p:tav tm="0">
                                          <p:val>
                                            <p:fltVal val="90"/>
                                          </p:val>
                                        </p:tav>
                                        <p:tav tm="100000">
                                          <p:val>
                                            <p:fltVal val="0"/>
                                          </p:val>
                                        </p:tav>
                                      </p:tavLst>
                                    </p:anim>
                                    <p:animEffect transition="in" filter="fade">
                                      <p:cBhvr>
                                        <p:cTn id="145" dur="1000"/>
                                        <p:tgtEl>
                                          <p:spTgt spid="20"/>
                                        </p:tgtEl>
                                      </p:cBhvr>
                                    </p:animEffect>
                                  </p:childTnLst>
                                </p:cTn>
                              </p:par>
                              <p:par>
                                <p:cTn id="146" presetID="31" presetClass="entr" presetSubtype="0" fill="hold" nodeType="withEffect">
                                  <p:stCondLst>
                                    <p:cond delay="0"/>
                                  </p:stCondLst>
                                  <p:childTnLst>
                                    <p:set>
                                      <p:cBhvr>
                                        <p:cTn id="147" dur="1" fill="hold">
                                          <p:stCondLst>
                                            <p:cond delay="0"/>
                                          </p:stCondLst>
                                        </p:cTn>
                                        <p:tgtEl>
                                          <p:spTgt spid="46"/>
                                        </p:tgtEl>
                                        <p:attrNameLst>
                                          <p:attrName>style.visibility</p:attrName>
                                        </p:attrNameLst>
                                      </p:cBhvr>
                                      <p:to>
                                        <p:strVal val="visible"/>
                                      </p:to>
                                    </p:set>
                                    <p:anim calcmode="lin" valueType="num">
                                      <p:cBhvr>
                                        <p:cTn id="148" dur="1000" fill="hold"/>
                                        <p:tgtEl>
                                          <p:spTgt spid="46"/>
                                        </p:tgtEl>
                                        <p:attrNameLst>
                                          <p:attrName>ppt_w</p:attrName>
                                        </p:attrNameLst>
                                      </p:cBhvr>
                                      <p:tavLst>
                                        <p:tav tm="0">
                                          <p:val>
                                            <p:fltVal val="0"/>
                                          </p:val>
                                        </p:tav>
                                        <p:tav tm="100000">
                                          <p:val>
                                            <p:strVal val="#ppt_w"/>
                                          </p:val>
                                        </p:tav>
                                      </p:tavLst>
                                    </p:anim>
                                    <p:anim calcmode="lin" valueType="num">
                                      <p:cBhvr>
                                        <p:cTn id="149" dur="1000" fill="hold"/>
                                        <p:tgtEl>
                                          <p:spTgt spid="46"/>
                                        </p:tgtEl>
                                        <p:attrNameLst>
                                          <p:attrName>ppt_h</p:attrName>
                                        </p:attrNameLst>
                                      </p:cBhvr>
                                      <p:tavLst>
                                        <p:tav tm="0">
                                          <p:val>
                                            <p:fltVal val="0"/>
                                          </p:val>
                                        </p:tav>
                                        <p:tav tm="100000">
                                          <p:val>
                                            <p:strVal val="#ppt_h"/>
                                          </p:val>
                                        </p:tav>
                                      </p:tavLst>
                                    </p:anim>
                                    <p:anim calcmode="lin" valueType="num">
                                      <p:cBhvr>
                                        <p:cTn id="150" dur="1000" fill="hold"/>
                                        <p:tgtEl>
                                          <p:spTgt spid="46"/>
                                        </p:tgtEl>
                                        <p:attrNameLst>
                                          <p:attrName>style.rotation</p:attrName>
                                        </p:attrNameLst>
                                      </p:cBhvr>
                                      <p:tavLst>
                                        <p:tav tm="0">
                                          <p:val>
                                            <p:fltVal val="90"/>
                                          </p:val>
                                        </p:tav>
                                        <p:tav tm="100000">
                                          <p:val>
                                            <p:fltVal val="0"/>
                                          </p:val>
                                        </p:tav>
                                      </p:tavLst>
                                    </p:anim>
                                    <p:animEffect transition="in" filter="fade">
                                      <p:cBhvr>
                                        <p:cTn id="151" dur="1000"/>
                                        <p:tgtEl>
                                          <p:spTgt spid="46"/>
                                        </p:tgtEl>
                                      </p:cBhvr>
                                    </p:animEffect>
                                  </p:childTnLst>
                                </p:cTn>
                              </p:par>
                            </p:childTnLst>
                          </p:cTn>
                        </p:par>
                        <p:par>
                          <p:cTn id="152" fill="hold">
                            <p:stCondLst>
                              <p:cond delay="16000"/>
                            </p:stCondLst>
                            <p:childTnLst>
                              <p:par>
                                <p:cTn id="153" presetID="42" presetClass="entr" presetSubtype="0"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Effect transition="in" filter="fade">
                                      <p:cBhvr>
                                        <p:cTn id="155" dur="1000"/>
                                        <p:tgtEl>
                                          <p:spTgt spid="31"/>
                                        </p:tgtEl>
                                      </p:cBhvr>
                                    </p:animEffect>
                                    <p:anim calcmode="lin" valueType="num">
                                      <p:cBhvr>
                                        <p:cTn id="156" dur="1000" fill="hold"/>
                                        <p:tgtEl>
                                          <p:spTgt spid="31"/>
                                        </p:tgtEl>
                                        <p:attrNameLst>
                                          <p:attrName>ppt_x</p:attrName>
                                        </p:attrNameLst>
                                      </p:cBhvr>
                                      <p:tavLst>
                                        <p:tav tm="0">
                                          <p:val>
                                            <p:strVal val="#ppt_x"/>
                                          </p:val>
                                        </p:tav>
                                        <p:tav tm="100000">
                                          <p:val>
                                            <p:strVal val="#ppt_x"/>
                                          </p:val>
                                        </p:tav>
                                      </p:tavLst>
                                    </p:anim>
                                    <p:anim calcmode="lin" valueType="num">
                                      <p:cBhvr>
                                        <p:cTn id="157" dur="1000" fill="hold"/>
                                        <p:tgtEl>
                                          <p:spTgt spid="31"/>
                                        </p:tgtEl>
                                        <p:attrNameLst>
                                          <p:attrName>ppt_y</p:attrName>
                                        </p:attrNameLst>
                                      </p:cBhvr>
                                      <p:tavLst>
                                        <p:tav tm="0">
                                          <p:val>
                                            <p:strVal val="#ppt_y+.1"/>
                                          </p:val>
                                        </p:tav>
                                        <p:tav tm="100000">
                                          <p:val>
                                            <p:strVal val="#ppt_y"/>
                                          </p:val>
                                        </p:tav>
                                      </p:tavLst>
                                    </p:anim>
                                  </p:childTnLst>
                                </p:cTn>
                              </p:par>
                            </p:childTnLst>
                          </p:cTn>
                        </p:par>
                        <p:par>
                          <p:cTn id="158" fill="hold">
                            <p:stCondLst>
                              <p:cond delay="17000"/>
                            </p:stCondLst>
                            <p:childTnLst>
                              <p:par>
                                <p:cTn id="159" presetID="31" presetClass="entr" presetSubtype="0" fill="hold" nodeType="afterEffect">
                                  <p:stCondLst>
                                    <p:cond delay="0"/>
                                  </p:stCondLst>
                                  <p:childTnLst>
                                    <p:set>
                                      <p:cBhvr>
                                        <p:cTn id="160" dur="1" fill="hold">
                                          <p:stCondLst>
                                            <p:cond delay="0"/>
                                          </p:stCondLst>
                                        </p:cTn>
                                        <p:tgtEl>
                                          <p:spTgt spid="21"/>
                                        </p:tgtEl>
                                        <p:attrNameLst>
                                          <p:attrName>style.visibility</p:attrName>
                                        </p:attrNameLst>
                                      </p:cBhvr>
                                      <p:to>
                                        <p:strVal val="visible"/>
                                      </p:to>
                                    </p:set>
                                    <p:anim calcmode="lin" valueType="num">
                                      <p:cBhvr>
                                        <p:cTn id="161" dur="1000" fill="hold"/>
                                        <p:tgtEl>
                                          <p:spTgt spid="21"/>
                                        </p:tgtEl>
                                        <p:attrNameLst>
                                          <p:attrName>ppt_w</p:attrName>
                                        </p:attrNameLst>
                                      </p:cBhvr>
                                      <p:tavLst>
                                        <p:tav tm="0">
                                          <p:val>
                                            <p:fltVal val="0"/>
                                          </p:val>
                                        </p:tav>
                                        <p:tav tm="100000">
                                          <p:val>
                                            <p:strVal val="#ppt_w"/>
                                          </p:val>
                                        </p:tav>
                                      </p:tavLst>
                                    </p:anim>
                                    <p:anim calcmode="lin" valueType="num">
                                      <p:cBhvr>
                                        <p:cTn id="162" dur="1000" fill="hold"/>
                                        <p:tgtEl>
                                          <p:spTgt spid="21"/>
                                        </p:tgtEl>
                                        <p:attrNameLst>
                                          <p:attrName>ppt_h</p:attrName>
                                        </p:attrNameLst>
                                      </p:cBhvr>
                                      <p:tavLst>
                                        <p:tav tm="0">
                                          <p:val>
                                            <p:fltVal val="0"/>
                                          </p:val>
                                        </p:tav>
                                        <p:tav tm="100000">
                                          <p:val>
                                            <p:strVal val="#ppt_h"/>
                                          </p:val>
                                        </p:tav>
                                      </p:tavLst>
                                    </p:anim>
                                    <p:anim calcmode="lin" valueType="num">
                                      <p:cBhvr>
                                        <p:cTn id="163" dur="1000" fill="hold"/>
                                        <p:tgtEl>
                                          <p:spTgt spid="21"/>
                                        </p:tgtEl>
                                        <p:attrNameLst>
                                          <p:attrName>style.rotation</p:attrName>
                                        </p:attrNameLst>
                                      </p:cBhvr>
                                      <p:tavLst>
                                        <p:tav tm="0">
                                          <p:val>
                                            <p:fltVal val="90"/>
                                          </p:val>
                                        </p:tav>
                                        <p:tav tm="100000">
                                          <p:val>
                                            <p:fltVal val="0"/>
                                          </p:val>
                                        </p:tav>
                                      </p:tavLst>
                                    </p:anim>
                                    <p:animEffect transition="in" filter="fade">
                                      <p:cBhvr>
                                        <p:cTn id="164" dur="1000"/>
                                        <p:tgtEl>
                                          <p:spTgt spid="21"/>
                                        </p:tgtEl>
                                      </p:cBhvr>
                                    </p:animEffect>
                                  </p:childTnLst>
                                </p:cTn>
                              </p:par>
                              <p:par>
                                <p:cTn id="165" presetID="31" presetClass="entr" presetSubtype="0" fill="hold" nodeType="withEffect">
                                  <p:stCondLst>
                                    <p:cond delay="0"/>
                                  </p:stCondLst>
                                  <p:childTnLst>
                                    <p:set>
                                      <p:cBhvr>
                                        <p:cTn id="166" dur="1" fill="hold">
                                          <p:stCondLst>
                                            <p:cond delay="0"/>
                                          </p:stCondLst>
                                        </p:cTn>
                                        <p:tgtEl>
                                          <p:spTgt spid="60"/>
                                        </p:tgtEl>
                                        <p:attrNameLst>
                                          <p:attrName>style.visibility</p:attrName>
                                        </p:attrNameLst>
                                      </p:cBhvr>
                                      <p:to>
                                        <p:strVal val="visible"/>
                                      </p:to>
                                    </p:set>
                                    <p:anim calcmode="lin" valueType="num">
                                      <p:cBhvr>
                                        <p:cTn id="167" dur="1000" fill="hold"/>
                                        <p:tgtEl>
                                          <p:spTgt spid="60"/>
                                        </p:tgtEl>
                                        <p:attrNameLst>
                                          <p:attrName>ppt_w</p:attrName>
                                        </p:attrNameLst>
                                      </p:cBhvr>
                                      <p:tavLst>
                                        <p:tav tm="0">
                                          <p:val>
                                            <p:fltVal val="0"/>
                                          </p:val>
                                        </p:tav>
                                        <p:tav tm="100000">
                                          <p:val>
                                            <p:strVal val="#ppt_w"/>
                                          </p:val>
                                        </p:tav>
                                      </p:tavLst>
                                    </p:anim>
                                    <p:anim calcmode="lin" valueType="num">
                                      <p:cBhvr>
                                        <p:cTn id="168" dur="1000" fill="hold"/>
                                        <p:tgtEl>
                                          <p:spTgt spid="60"/>
                                        </p:tgtEl>
                                        <p:attrNameLst>
                                          <p:attrName>ppt_h</p:attrName>
                                        </p:attrNameLst>
                                      </p:cBhvr>
                                      <p:tavLst>
                                        <p:tav tm="0">
                                          <p:val>
                                            <p:fltVal val="0"/>
                                          </p:val>
                                        </p:tav>
                                        <p:tav tm="100000">
                                          <p:val>
                                            <p:strVal val="#ppt_h"/>
                                          </p:val>
                                        </p:tav>
                                      </p:tavLst>
                                    </p:anim>
                                    <p:anim calcmode="lin" valueType="num">
                                      <p:cBhvr>
                                        <p:cTn id="169" dur="1000" fill="hold"/>
                                        <p:tgtEl>
                                          <p:spTgt spid="60"/>
                                        </p:tgtEl>
                                        <p:attrNameLst>
                                          <p:attrName>style.rotation</p:attrName>
                                        </p:attrNameLst>
                                      </p:cBhvr>
                                      <p:tavLst>
                                        <p:tav tm="0">
                                          <p:val>
                                            <p:fltVal val="90"/>
                                          </p:val>
                                        </p:tav>
                                        <p:tav tm="100000">
                                          <p:val>
                                            <p:fltVal val="0"/>
                                          </p:val>
                                        </p:tav>
                                      </p:tavLst>
                                    </p:anim>
                                    <p:animEffect transition="in" filter="fade">
                                      <p:cBhvr>
                                        <p:cTn id="170" dur="1000"/>
                                        <p:tgtEl>
                                          <p:spTgt spid="60"/>
                                        </p:tgtEl>
                                      </p:cBhvr>
                                    </p:animEffect>
                                  </p:childTnLst>
                                </p:cTn>
                              </p:par>
                            </p:childTnLst>
                          </p:cTn>
                        </p:par>
                        <p:par>
                          <p:cTn id="171" fill="hold">
                            <p:stCondLst>
                              <p:cond delay="18000"/>
                            </p:stCondLst>
                            <p:childTnLst>
                              <p:par>
                                <p:cTn id="172" presetID="42" presetClass="entr" presetSubtype="0" fill="hold" grpId="0" nodeType="afterEffect">
                                  <p:stCondLst>
                                    <p:cond delay="0"/>
                                  </p:stCondLst>
                                  <p:childTnLst>
                                    <p:set>
                                      <p:cBhvr>
                                        <p:cTn id="173" dur="1" fill="hold">
                                          <p:stCondLst>
                                            <p:cond delay="0"/>
                                          </p:stCondLst>
                                        </p:cTn>
                                        <p:tgtEl>
                                          <p:spTgt spid="25"/>
                                        </p:tgtEl>
                                        <p:attrNameLst>
                                          <p:attrName>style.visibility</p:attrName>
                                        </p:attrNameLst>
                                      </p:cBhvr>
                                      <p:to>
                                        <p:strVal val="visible"/>
                                      </p:to>
                                    </p:set>
                                    <p:animEffect transition="in" filter="fade">
                                      <p:cBhvr>
                                        <p:cTn id="174" dur="1000"/>
                                        <p:tgtEl>
                                          <p:spTgt spid="25"/>
                                        </p:tgtEl>
                                      </p:cBhvr>
                                    </p:animEffect>
                                    <p:anim calcmode="lin" valueType="num">
                                      <p:cBhvr>
                                        <p:cTn id="175" dur="1000" fill="hold"/>
                                        <p:tgtEl>
                                          <p:spTgt spid="25"/>
                                        </p:tgtEl>
                                        <p:attrNameLst>
                                          <p:attrName>ppt_x</p:attrName>
                                        </p:attrNameLst>
                                      </p:cBhvr>
                                      <p:tavLst>
                                        <p:tav tm="0">
                                          <p:val>
                                            <p:strVal val="#ppt_x"/>
                                          </p:val>
                                        </p:tav>
                                        <p:tav tm="100000">
                                          <p:val>
                                            <p:strVal val="#ppt_x"/>
                                          </p:val>
                                        </p:tav>
                                      </p:tavLst>
                                    </p:anim>
                                    <p:anim calcmode="lin" valueType="num">
                                      <p:cBhvr>
                                        <p:cTn id="176"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25" grpId="0"/>
      <p:bldP spid="26" grpId="0"/>
      <p:bldP spid="27" grpId="0"/>
      <p:bldP spid="28" grpId="0"/>
      <p:bldP spid="30" grpId="0"/>
      <p:bldP spid="31" grpId="0"/>
      <p:bldP spid="32" grpId="0"/>
      <p:bldP spid="33" grpId="0"/>
      <p:bldP spid="6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94" name="Group 93">
            <a:extLst>
              <a:ext uri="{FF2B5EF4-FFF2-40B4-BE49-F238E27FC236}">
                <a16:creationId xmlns:a16="http://schemas.microsoft.com/office/drawing/2014/main" id="{F98C3AA1-A457-4CAE-BD07-F12C88EBB070}"/>
              </a:ext>
            </a:extLst>
          </p:cNvPr>
          <p:cNvGrpSpPr/>
          <p:nvPr/>
        </p:nvGrpSpPr>
        <p:grpSpPr>
          <a:xfrm>
            <a:off x="984135" y="1828800"/>
            <a:ext cx="1280160" cy="2385761"/>
            <a:chOff x="984135" y="1828800"/>
            <a:chExt cx="1280160" cy="2385761"/>
          </a:xfrm>
        </p:grpSpPr>
        <p:sp>
          <p:nvSpPr>
            <p:cNvPr id="89" name="Rectangle 88">
              <a:extLst>
                <a:ext uri="{FF2B5EF4-FFF2-40B4-BE49-F238E27FC236}">
                  <a16:creationId xmlns:a16="http://schemas.microsoft.com/office/drawing/2014/main" id="{9F53715C-F202-4293-82B5-F631B796CA6E}"/>
                </a:ext>
              </a:extLst>
            </p:cNvPr>
            <p:cNvSpPr/>
            <p:nvPr/>
          </p:nvSpPr>
          <p:spPr>
            <a:xfrm>
              <a:off x="1019764" y="2022665"/>
              <a:ext cx="1208901" cy="21687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9C8E92A4-73CF-4614-9A99-7B0252269A14}"/>
                </a:ext>
              </a:extLst>
            </p:cNvPr>
            <p:cNvSpPr/>
            <p:nvPr/>
          </p:nvSpPr>
          <p:spPr>
            <a:xfrm>
              <a:off x="984135" y="1828800"/>
              <a:ext cx="1280160" cy="2385761"/>
            </a:xfrm>
            <a:custGeom>
              <a:avLst/>
              <a:gdLst>
                <a:gd name="connsiteX0" fmla="*/ 164592 w 2926080"/>
                <a:gd name="connsiteY0" fmla="*/ 544281 h 5453175"/>
                <a:gd name="connsiteX1" fmla="*/ 164592 w 2926080"/>
                <a:gd name="connsiteY1" fmla="*/ 5299161 h 5453175"/>
                <a:gd name="connsiteX2" fmla="*/ 2761488 w 2926080"/>
                <a:gd name="connsiteY2" fmla="*/ 5299161 h 5453175"/>
                <a:gd name="connsiteX3" fmla="*/ 2761488 w 2926080"/>
                <a:gd name="connsiteY3" fmla="*/ 544281 h 5453175"/>
                <a:gd name="connsiteX4" fmla="*/ 868680 w 2926080"/>
                <a:gd name="connsiteY4" fmla="*/ 0 h 5453175"/>
                <a:gd name="connsiteX5" fmla="*/ 2057400 w 2926080"/>
                <a:gd name="connsiteY5" fmla="*/ 0 h 5453175"/>
                <a:gd name="connsiteX6" fmla="*/ 2057400 w 2926080"/>
                <a:gd name="connsiteY6" fmla="*/ 381303 h 5453175"/>
                <a:gd name="connsiteX7" fmla="*/ 2926080 w 2926080"/>
                <a:gd name="connsiteY7" fmla="*/ 381303 h 5453175"/>
                <a:gd name="connsiteX8" fmla="*/ 2926080 w 2926080"/>
                <a:gd name="connsiteY8" fmla="*/ 5453175 h 5453175"/>
                <a:gd name="connsiteX9" fmla="*/ 0 w 2926080"/>
                <a:gd name="connsiteY9" fmla="*/ 5453175 h 5453175"/>
                <a:gd name="connsiteX10" fmla="*/ 0 w 2926080"/>
                <a:gd name="connsiteY10" fmla="*/ 381303 h 5453175"/>
                <a:gd name="connsiteX11" fmla="*/ 868680 w 2926080"/>
                <a:gd name="connsiteY11" fmla="*/ 381303 h 545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26080" h="5453175">
                  <a:moveTo>
                    <a:pt x="164592" y="544281"/>
                  </a:moveTo>
                  <a:lnTo>
                    <a:pt x="164592" y="5299161"/>
                  </a:lnTo>
                  <a:lnTo>
                    <a:pt x="2761488" y="5299161"/>
                  </a:lnTo>
                  <a:lnTo>
                    <a:pt x="2761488" y="544281"/>
                  </a:lnTo>
                  <a:close/>
                  <a:moveTo>
                    <a:pt x="868680" y="0"/>
                  </a:moveTo>
                  <a:lnTo>
                    <a:pt x="2057400" y="0"/>
                  </a:lnTo>
                  <a:lnTo>
                    <a:pt x="2057400" y="381303"/>
                  </a:lnTo>
                  <a:lnTo>
                    <a:pt x="2926080" y="381303"/>
                  </a:lnTo>
                  <a:lnTo>
                    <a:pt x="2926080" y="5453175"/>
                  </a:lnTo>
                  <a:lnTo>
                    <a:pt x="0" y="5453175"/>
                  </a:lnTo>
                  <a:lnTo>
                    <a:pt x="0" y="381303"/>
                  </a:lnTo>
                  <a:lnTo>
                    <a:pt x="868680" y="381303"/>
                  </a:lnTo>
                  <a:close/>
                </a:path>
              </a:pathLst>
            </a:cu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6515A158-BD98-4798-AA76-73BDB6CBD8B9}"/>
              </a:ext>
            </a:extLst>
          </p:cNvPr>
          <p:cNvGrpSpPr/>
          <p:nvPr/>
        </p:nvGrpSpPr>
        <p:grpSpPr>
          <a:xfrm>
            <a:off x="1130980" y="2108835"/>
            <a:ext cx="1000125" cy="2003161"/>
            <a:chOff x="1130980" y="2108835"/>
            <a:chExt cx="1000125" cy="2003161"/>
          </a:xfrm>
        </p:grpSpPr>
        <p:sp>
          <p:nvSpPr>
            <p:cNvPr id="11" name="Rectangle 10">
              <a:extLst>
                <a:ext uri="{FF2B5EF4-FFF2-40B4-BE49-F238E27FC236}">
                  <a16:creationId xmlns:a16="http://schemas.microsoft.com/office/drawing/2014/main" id="{6E764FCF-561E-4B1E-9A72-CBB21AEF3859}"/>
                </a:ext>
              </a:extLst>
            </p:cNvPr>
            <p:cNvSpPr>
              <a:spLocks/>
            </p:cNvSpPr>
            <p:nvPr/>
          </p:nvSpPr>
          <p:spPr>
            <a:xfrm>
              <a:off x="1131705" y="3941728"/>
              <a:ext cx="999400" cy="170268"/>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607FD1-5DA3-4CFC-BD26-8B952D6A7AE5}"/>
                </a:ext>
              </a:extLst>
            </p:cNvPr>
            <p:cNvSpPr>
              <a:spLocks/>
            </p:cNvSpPr>
            <p:nvPr/>
          </p:nvSpPr>
          <p:spPr>
            <a:xfrm>
              <a:off x="1131705" y="3737407"/>
              <a:ext cx="999400" cy="170268"/>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7181120-1D10-464B-87C9-58AE30F5432B}"/>
                </a:ext>
              </a:extLst>
            </p:cNvPr>
            <p:cNvSpPr>
              <a:spLocks/>
            </p:cNvSpPr>
            <p:nvPr/>
          </p:nvSpPr>
          <p:spPr>
            <a:xfrm>
              <a:off x="1131705" y="3533085"/>
              <a:ext cx="999400" cy="170268"/>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EBF583-AFDD-49B5-956D-7CC063B7C9D5}"/>
                </a:ext>
              </a:extLst>
            </p:cNvPr>
            <p:cNvSpPr>
              <a:spLocks/>
            </p:cNvSpPr>
            <p:nvPr/>
          </p:nvSpPr>
          <p:spPr>
            <a:xfrm>
              <a:off x="1131705" y="3328764"/>
              <a:ext cx="999400" cy="170268"/>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EE12A9C7-BA74-4A79-8DF8-CEAADB49F7EC}"/>
                </a:ext>
              </a:extLst>
            </p:cNvPr>
            <p:cNvSpPr>
              <a:spLocks/>
            </p:cNvSpPr>
            <p:nvPr/>
          </p:nvSpPr>
          <p:spPr>
            <a:xfrm>
              <a:off x="1131342" y="3124442"/>
              <a:ext cx="999400" cy="170268"/>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251D7E7-9A36-4F48-9F53-7B144D546D0B}"/>
                </a:ext>
              </a:extLst>
            </p:cNvPr>
            <p:cNvSpPr>
              <a:spLocks/>
            </p:cNvSpPr>
            <p:nvPr/>
          </p:nvSpPr>
          <p:spPr>
            <a:xfrm>
              <a:off x="1131342" y="2926120"/>
              <a:ext cx="999400" cy="170268"/>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364ED5FE-3D2C-4991-B212-12C40FEC3132}"/>
                </a:ext>
              </a:extLst>
            </p:cNvPr>
            <p:cNvSpPr>
              <a:spLocks/>
            </p:cNvSpPr>
            <p:nvPr/>
          </p:nvSpPr>
          <p:spPr>
            <a:xfrm>
              <a:off x="1131342" y="2721799"/>
              <a:ext cx="999400" cy="170268"/>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894B368D-C456-4903-A8E5-3B0654B6FB70}"/>
                </a:ext>
              </a:extLst>
            </p:cNvPr>
            <p:cNvSpPr>
              <a:spLocks/>
            </p:cNvSpPr>
            <p:nvPr/>
          </p:nvSpPr>
          <p:spPr>
            <a:xfrm>
              <a:off x="1131342" y="2517477"/>
              <a:ext cx="999400" cy="170268"/>
            </a:xfrm>
            <a:prstGeom prst="rect">
              <a:avLst/>
            </a:prstGeom>
            <a:solidFill>
              <a:srgbClr val="FE4A1E">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49AC42A-23F8-4B74-B8BC-2F2B2268F2BB}"/>
                </a:ext>
              </a:extLst>
            </p:cNvPr>
            <p:cNvSpPr>
              <a:spLocks/>
            </p:cNvSpPr>
            <p:nvPr/>
          </p:nvSpPr>
          <p:spPr>
            <a:xfrm>
              <a:off x="1131342" y="2313156"/>
              <a:ext cx="999400" cy="170268"/>
            </a:xfrm>
            <a:prstGeom prst="rect">
              <a:avLst/>
            </a:prstGeom>
            <a:solidFill>
              <a:srgbClr val="FE4A1E">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98A630D8-BBB2-4DA9-9627-0C3F19078427}"/>
                </a:ext>
              </a:extLst>
            </p:cNvPr>
            <p:cNvSpPr>
              <a:spLocks/>
            </p:cNvSpPr>
            <p:nvPr/>
          </p:nvSpPr>
          <p:spPr>
            <a:xfrm>
              <a:off x="1130980" y="2108835"/>
              <a:ext cx="999400" cy="170268"/>
            </a:xfrm>
            <a:prstGeom prst="rect">
              <a:avLst/>
            </a:prstGeom>
            <a:solidFill>
              <a:srgbClr val="FE4A1E">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Box 24">
            <a:extLst>
              <a:ext uri="{FF2B5EF4-FFF2-40B4-BE49-F238E27FC236}">
                <a16:creationId xmlns:a16="http://schemas.microsoft.com/office/drawing/2014/main" id="{C2B0CF73-EB0F-4E7E-949D-AF05EEFE964A}"/>
              </a:ext>
            </a:extLst>
          </p:cNvPr>
          <p:cNvSpPr txBox="1"/>
          <p:nvPr/>
        </p:nvSpPr>
        <p:spPr>
          <a:xfrm>
            <a:off x="457200" y="4372309"/>
            <a:ext cx="2346960" cy="2103120"/>
          </a:xfrm>
          <a:prstGeom prst="rect">
            <a:avLst/>
          </a:prstGeom>
          <a:noFill/>
        </p:spPr>
        <p:txBody>
          <a:bodyPr wrap="square" rtlCol="0">
            <a:spAutoFit/>
          </a:bodyPr>
          <a:lstStyle/>
          <a:p>
            <a:pPr algn="ctr"/>
            <a:r>
              <a:rPr lang="en-US" sz="1400" dirty="0">
                <a:solidFill>
                  <a:srgbClr val="FE4A1E"/>
                </a:solidFill>
                <a:latin typeface="Bernard MT Condensed" panose="02050806060905020404" pitchFamily="18" charset="0"/>
              </a:rPr>
              <a:t>LOREM IPSUM </a:t>
            </a:r>
            <a:r>
              <a:rPr lang="en-US" dirty="0">
                <a:solidFill>
                  <a:srgbClr val="FE4A1E"/>
                </a:solidFill>
                <a:latin typeface="Bernard MT Condensed" panose="02050806060905020404" pitchFamily="18" charset="0"/>
              </a:rPr>
              <a:t>70%</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95" name="Group 94">
            <a:extLst>
              <a:ext uri="{FF2B5EF4-FFF2-40B4-BE49-F238E27FC236}">
                <a16:creationId xmlns:a16="http://schemas.microsoft.com/office/drawing/2014/main" id="{8B886040-EA14-45C7-96CB-50F2DBA03F7B}"/>
              </a:ext>
            </a:extLst>
          </p:cNvPr>
          <p:cNvGrpSpPr/>
          <p:nvPr/>
        </p:nvGrpSpPr>
        <p:grpSpPr>
          <a:xfrm>
            <a:off x="3200400" y="3922006"/>
            <a:ext cx="1280160" cy="2385761"/>
            <a:chOff x="3200400" y="3922006"/>
            <a:chExt cx="1280160" cy="2385761"/>
          </a:xfrm>
        </p:grpSpPr>
        <p:sp>
          <p:nvSpPr>
            <p:cNvPr id="90" name="Rectangle 89">
              <a:extLst>
                <a:ext uri="{FF2B5EF4-FFF2-40B4-BE49-F238E27FC236}">
                  <a16:creationId xmlns:a16="http://schemas.microsoft.com/office/drawing/2014/main" id="{A0101EC4-F3D9-45C1-8999-64F6670083A9}"/>
                </a:ext>
              </a:extLst>
            </p:cNvPr>
            <p:cNvSpPr/>
            <p:nvPr/>
          </p:nvSpPr>
          <p:spPr>
            <a:xfrm>
              <a:off x="3241178" y="4111996"/>
              <a:ext cx="1208901" cy="21687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FCCD0A8F-48FD-4BAA-BF0C-072776BED709}"/>
                </a:ext>
              </a:extLst>
            </p:cNvPr>
            <p:cNvSpPr/>
            <p:nvPr/>
          </p:nvSpPr>
          <p:spPr>
            <a:xfrm>
              <a:off x="3200400" y="3922006"/>
              <a:ext cx="1280160" cy="2385761"/>
            </a:xfrm>
            <a:custGeom>
              <a:avLst/>
              <a:gdLst>
                <a:gd name="connsiteX0" fmla="*/ 164592 w 2926080"/>
                <a:gd name="connsiteY0" fmla="*/ 544281 h 5453175"/>
                <a:gd name="connsiteX1" fmla="*/ 164592 w 2926080"/>
                <a:gd name="connsiteY1" fmla="*/ 5299161 h 5453175"/>
                <a:gd name="connsiteX2" fmla="*/ 2761488 w 2926080"/>
                <a:gd name="connsiteY2" fmla="*/ 5299161 h 5453175"/>
                <a:gd name="connsiteX3" fmla="*/ 2761488 w 2926080"/>
                <a:gd name="connsiteY3" fmla="*/ 544281 h 5453175"/>
                <a:gd name="connsiteX4" fmla="*/ 868680 w 2926080"/>
                <a:gd name="connsiteY4" fmla="*/ 0 h 5453175"/>
                <a:gd name="connsiteX5" fmla="*/ 2057400 w 2926080"/>
                <a:gd name="connsiteY5" fmla="*/ 0 h 5453175"/>
                <a:gd name="connsiteX6" fmla="*/ 2057400 w 2926080"/>
                <a:gd name="connsiteY6" fmla="*/ 381303 h 5453175"/>
                <a:gd name="connsiteX7" fmla="*/ 2926080 w 2926080"/>
                <a:gd name="connsiteY7" fmla="*/ 381303 h 5453175"/>
                <a:gd name="connsiteX8" fmla="*/ 2926080 w 2926080"/>
                <a:gd name="connsiteY8" fmla="*/ 5453175 h 5453175"/>
                <a:gd name="connsiteX9" fmla="*/ 0 w 2926080"/>
                <a:gd name="connsiteY9" fmla="*/ 5453175 h 5453175"/>
                <a:gd name="connsiteX10" fmla="*/ 0 w 2926080"/>
                <a:gd name="connsiteY10" fmla="*/ 381303 h 5453175"/>
                <a:gd name="connsiteX11" fmla="*/ 868680 w 2926080"/>
                <a:gd name="connsiteY11" fmla="*/ 381303 h 545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26080" h="5453175">
                  <a:moveTo>
                    <a:pt x="164592" y="544281"/>
                  </a:moveTo>
                  <a:lnTo>
                    <a:pt x="164592" y="5299161"/>
                  </a:lnTo>
                  <a:lnTo>
                    <a:pt x="2761488" y="5299161"/>
                  </a:lnTo>
                  <a:lnTo>
                    <a:pt x="2761488" y="544281"/>
                  </a:lnTo>
                  <a:close/>
                  <a:moveTo>
                    <a:pt x="868680" y="0"/>
                  </a:moveTo>
                  <a:lnTo>
                    <a:pt x="2057400" y="0"/>
                  </a:lnTo>
                  <a:lnTo>
                    <a:pt x="2057400" y="381303"/>
                  </a:lnTo>
                  <a:lnTo>
                    <a:pt x="2926080" y="381303"/>
                  </a:lnTo>
                  <a:lnTo>
                    <a:pt x="2926080" y="5453175"/>
                  </a:lnTo>
                  <a:lnTo>
                    <a:pt x="0" y="5453175"/>
                  </a:lnTo>
                  <a:lnTo>
                    <a:pt x="0" y="381303"/>
                  </a:lnTo>
                  <a:lnTo>
                    <a:pt x="868680" y="381303"/>
                  </a:lnTo>
                  <a:close/>
                </a:path>
              </a:pathLst>
            </a:cu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5" name="Group 84">
            <a:extLst>
              <a:ext uri="{FF2B5EF4-FFF2-40B4-BE49-F238E27FC236}">
                <a16:creationId xmlns:a16="http://schemas.microsoft.com/office/drawing/2014/main" id="{522E7091-9184-44A5-90A8-C032E6CE026A}"/>
              </a:ext>
            </a:extLst>
          </p:cNvPr>
          <p:cNvGrpSpPr/>
          <p:nvPr/>
        </p:nvGrpSpPr>
        <p:grpSpPr>
          <a:xfrm>
            <a:off x="3347245" y="4202041"/>
            <a:ext cx="1000125" cy="2003161"/>
            <a:chOff x="3347245" y="4202041"/>
            <a:chExt cx="1000125" cy="2003161"/>
          </a:xfrm>
        </p:grpSpPr>
        <p:sp>
          <p:nvSpPr>
            <p:cNvPr id="28" name="Rectangle 27">
              <a:extLst>
                <a:ext uri="{FF2B5EF4-FFF2-40B4-BE49-F238E27FC236}">
                  <a16:creationId xmlns:a16="http://schemas.microsoft.com/office/drawing/2014/main" id="{21EF654B-7C53-4CD6-9E80-A781AD441E05}"/>
                </a:ext>
              </a:extLst>
            </p:cNvPr>
            <p:cNvSpPr>
              <a:spLocks/>
            </p:cNvSpPr>
            <p:nvPr/>
          </p:nvSpPr>
          <p:spPr>
            <a:xfrm>
              <a:off x="3347970" y="6034934"/>
              <a:ext cx="999400" cy="170268"/>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1DAB9591-83A8-4329-AAFD-BCC923470DFE}"/>
                </a:ext>
              </a:extLst>
            </p:cNvPr>
            <p:cNvSpPr>
              <a:spLocks/>
            </p:cNvSpPr>
            <p:nvPr/>
          </p:nvSpPr>
          <p:spPr>
            <a:xfrm>
              <a:off x="3347970" y="5830613"/>
              <a:ext cx="999400" cy="170268"/>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A34809B-13D8-475B-98C3-265CD2D941DF}"/>
                </a:ext>
              </a:extLst>
            </p:cNvPr>
            <p:cNvSpPr>
              <a:spLocks/>
            </p:cNvSpPr>
            <p:nvPr/>
          </p:nvSpPr>
          <p:spPr>
            <a:xfrm>
              <a:off x="3347970" y="5626291"/>
              <a:ext cx="999400" cy="170268"/>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68D541CB-938F-434F-A535-120B87630853}"/>
                </a:ext>
              </a:extLst>
            </p:cNvPr>
            <p:cNvSpPr>
              <a:spLocks/>
            </p:cNvSpPr>
            <p:nvPr/>
          </p:nvSpPr>
          <p:spPr>
            <a:xfrm>
              <a:off x="3347970" y="5421970"/>
              <a:ext cx="999400" cy="170268"/>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6DEF5B69-9B4B-44AC-B413-DF25A578535C}"/>
                </a:ext>
              </a:extLst>
            </p:cNvPr>
            <p:cNvSpPr>
              <a:spLocks/>
            </p:cNvSpPr>
            <p:nvPr/>
          </p:nvSpPr>
          <p:spPr>
            <a:xfrm>
              <a:off x="3347607" y="5217648"/>
              <a:ext cx="999400" cy="170268"/>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8C985686-0BE0-4E91-B9A8-CE7ACE9AE3D5}"/>
                </a:ext>
              </a:extLst>
            </p:cNvPr>
            <p:cNvSpPr>
              <a:spLocks/>
            </p:cNvSpPr>
            <p:nvPr/>
          </p:nvSpPr>
          <p:spPr>
            <a:xfrm>
              <a:off x="3347607" y="5019326"/>
              <a:ext cx="999400" cy="170268"/>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92D15772-82D0-4974-B3CC-191D6215D707}"/>
                </a:ext>
              </a:extLst>
            </p:cNvPr>
            <p:cNvSpPr>
              <a:spLocks/>
            </p:cNvSpPr>
            <p:nvPr/>
          </p:nvSpPr>
          <p:spPr>
            <a:xfrm>
              <a:off x="3347607" y="4815005"/>
              <a:ext cx="999400" cy="170268"/>
            </a:xfrm>
            <a:prstGeom prst="rect">
              <a:avLst/>
            </a:prstGeom>
            <a:solidFill>
              <a:srgbClr val="5C9AD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D591361B-185E-4F26-BAE6-55E58C3AB144}"/>
                </a:ext>
              </a:extLst>
            </p:cNvPr>
            <p:cNvSpPr>
              <a:spLocks/>
            </p:cNvSpPr>
            <p:nvPr/>
          </p:nvSpPr>
          <p:spPr>
            <a:xfrm>
              <a:off x="3347607" y="4610683"/>
              <a:ext cx="999400" cy="170268"/>
            </a:xfrm>
            <a:prstGeom prst="rect">
              <a:avLst/>
            </a:prstGeom>
            <a:solidFill>
              <a:srgbClr val="5C9AD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9591294D-9AEC-4FAB-95DD-0A631C04B759}"/>
                </a:ext>
              </a:extLst>
            </p:cNvPr>
            <p:cNvSpPr>
              <a:spLocks/>
            </p:cNvSpPr>
            <p:nvPr/>
          </p:nvSpPr>
          <p:spPr>
            <a:xfrm>
              <a:off x="3347607" y="4406362"/>
              <a:ext cx="999400" cy="170268"/>
            </a:xfrm>
            <a:prstGeom prst="rect">
              <a:avLst/>
            </a:prstGeom>
            <a:solidFill>
              <a:srgbClr val="5C9AD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3CBB7367-FC2F-4D3C-B1C5-2C65DE531724}"/>
                </a:ext>
              </a:extLst>
            </p:cNvPr>
            <p:cNvSpPr>
              <a:spLocks/>
            </p:cNvSpPr>
            <p:nvPr/>
          </p:nvSpPr>
          <p:spPr>
            <a:xfrm>
              <a:off x="3347245" y="4202041"/>
              <a:ext cx="999400" cy="170268"/>
            </a:xfrm>
            <a:prstGeom prst="rect">
              <a:avLst/>
            </a:prstGeom>
            <a:solidFill>
              <a:srgbClr val="5C9AD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Box 37">
            <a:extLst>
              <a:ext uri="{FF2B5EF4-FFF2-40B4-BE49-F238E27FC236}">
                <a16:creationId xmlns:a16="http://schemas.microsoft.com/office/drawing/2014/main" id="{E488C800-279D-410A-99EC-03A2159F49EB}"/>
              </a:ext>
            </a:extLst>
          </p:cNvPr>
          <p:cNvSpPr txBox="1"/>
          <p:nvPr/>
        </p:nvSpPr>
        <p:spPr>
          <a:xfrm>
            <a:off x="2743200" y="1755373"/>
            <a:ext cx="2350008" cy="2103120"/>
          </a:xfrm>
          <a:prstGeom prst="rect">
            <a:avLst/>
          </a:prstGeom>
          <a:noFill/>
        </p:spPr>
        <p:txBody>
          <a:bodyPr wrap="square" rtlCol="0">
            <a:spAutoFit/>
          </a:bodyPr>
          <a:lstStyle/>
          <a:p>
            <a:pPr algn="ctr"/>
            <a:r>
              <a:rPr lang="en-US" sz="1400" dirty="0">
                <a:solidFill>
                  <a:srgbClr val="5C9AD3"/>
                </a:solidFill>
                <a:latin typeface="Bernard MT Condensed" panose="02050806060905020404" pitchFamily="18" charset="0"/>
              </a:rPr>
              <a:t>LOREM IPSUM </a:t>
            </a:r>
            <a:r>
              <a:rPr lang="en-US" dirty="0">
                <a:solidFill>
                  <a:srgbClr val="5C9AD3"/>
                </a:solidFill>
                <a:latin typeface="Bernard MT Condensed" panose="02050806060905020404" pitchFamily="18" charset="0"/>
              </a:rPr>
              <a:t>60%</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96" name="Group 95">
            <a:extLst>
              <a:ext uri="{FF2B5EF4-FFF2-40B4-BE49-F238E27FC236}">
                <a16:creationId xmlns:a16="http://schemas.microsoft.com/office/drawing/2014/main" id="{A844AD69-991D-4CC1-9EAA-7A3E41EB4450}"/>
              </a:ext>
            </a:extLst>
          </p:cNvPr>
          <p:cNvGrpSpPr/>
          <p:nvPr/>
        </p:nvGrpSpPr>
        <p:grpSpPr>
          <a:xfrm>
            <a:off x="5556135" y="1828800"/>
            <a:ext cx="1280160" cy="2385761"/>
            <a:chOff x="5556135" y="1828800"/>
            <a:chExt cx="1280160" cy="2385761"/>
          </a:xfrm>
        </p:grpSpPr>
        <p:sp>
          <p:nvSpPr>
            <p:cNvPr id="91" name="Rectangle 90">
              <a:extLst>
                <a:ext uri="{FF2B5EF4-FFF2-40B4-BE49-F238E27FC236}">
                  <a16:creationId xmlns:a16="http://schemas.microsoft.com/office/drawing/2014/main" id="{DB6E1011-600E-4980-B32C-175030E5F934}"/>
                </a:ext>
              </a:extLst>
            </p:cNvPr>
            <p:cNvSpPr/>
            <p:nvPr/>
          </p:nvSpPr>
          <p:spPr>
            <a:xfrm>
              <a:off x="5591764" y="2034036"/>
              <a:ext cx="1208901" cy="21687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F96A0378-72F9-4A6F-90B6-C48DD9F90EAF}"/>
                </a:ext>
              </a:extLst>
            </p:cNvPr>
            <p:cNvSpPr/>
            <p:nvPr/>
          </p:nvSpPr>
          <p:spPr>
            <a:xfrm>
              <a:off x="5556135" y="1828800"/>
              <a:ext cx="1280160" cy="2385761"/>
            </a:xfrm>
            <a:custGeom>
              <a:avLst/>
              <a:gdLst>
                <a:gd name="connsiteX0" fmla="*/ 164592 w 2926080"/>
                <a:gd name="connsiteY0" fmla="*/ 544281 h 5453175"/>
                <a:gd name="connsiteX1" fmla="*/ 164592 w 2926080"/>
                <a:gd name="connsiteY1" fmla="*/ 5299161 h 5453175"/>
                <a:gd name="connsiteX2" fmla="*/ 2761488 w 2926080"/>
                <a:gd name="connsiteY2" fmla="*/ 5299161 h 5453175"/>
                <a:gd name="connsiteX3" fmla="*/ 2761488 w 2926080"/>
                <a:gd name="connsiteY3" fmla="*/ 544281 h 5453175"/>
                <a:gd name="connsiteX4" fmla="*/ 868680 w 2926080"/>
                <a:gd name="connsiteY4" fmla="*/ 0 h 5453175"/>
                <a:gd name="connsiteX5" fmla="*/ 2057400 w 2926080"/>
                <a:gd name="connsiteY5" fmla="*/ 0 h 5453175"/>
                <a:gd name="connsiteX6" fmla="*/ 2057400 w 2926080"/>
                <a:gd name="connsiteY6" fmla="*/ 381303 h 5453175"/>
                <a:gd name="connsiteX7" fmla="*/ 2926080 w 2926080"/>
                <a:gd name="connsiteY7" fmla="*/ 381303 h 5453175"/>
                <a:gd name="connsiteX8" fmla="*/ 2926080 w 2926080"/>
                <a:gd name="connsiteY8" fmla="*/ 5453175 h 5453175"/>
                <a:gd name="connsiteX9" fmla="*/ 0 w 2926080"/>
                <a:gd name="connsiteY9" fmla="*/ 5453175 h 5453175"/>
                <a:gd name="connsiteX10" fmla="*/ 0 w 2926080"/>
                <a:gd name="connsiteY10" fmla="*/ 381303 h 5453175"/>
                <a:gd name="connsiteX11" fmla="*/ 868680 w 2926080"/>
                <a:gd name="connsiteY11" fmla="*/ 381303 h 545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26080" h="5453175">
                  <a:moveTo>
                    <a:pt x="164592" y="544281"/>
                  </a:moveTo>
                  <a:lnTo>
                    <a:pt x="164592" y="5299161"/>
                  </a:lnTo>
                  <a:lnTo>
                    <a:pt x="2761488" y="5299161"/>
                  </a:lnTo>
                  <a:lnTo>
                    <a:pt x="2761488" y="544281"/>
                  </a:lnTo>
                  <a:close/>
                  <a:moveTo>
                    <a:pt x="868680" y="0"/>
                  </a:moveTo>
                  <a:lnTo>
                    <a:pt x="2057400" y="0"/>
                  </a:lnTo>
                  <a:lnTo>
                    <a:pt x="2057400" y="381303"/>
                  </a:lnTo>
                  <a:lnTo>
                    <a:pt x="2926080" y="381303"/>
                  </a:lnTo>
                  <a:lnTo>
                    <a:pt x="2926080" y="5453175"/>
                  </a:lnTo>
                  <a:lnTo>
                    <a:pt x="0" y="5453175"/>
                  </a:lnTo>
                  <a:lnTo>
                    <a:pt x="0" y="381303"/>
                  </a:lnTo>
                  <a:lnTo>
                    <a:pt x="868680" y="381303"/>
                  </a:lnTo>
                  <a:close/>
                </a:path>
              </a:pathLst>
            </a:cu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6" name="Group 85">
            <a:extLst>
              <a:ext uri="{FF2B5EF4-FFF2-40B4-BE49-F238E27FC236}">
                <a16:creationId xmlns:a16="http://schemas.microsoft.com/office/drawing/2014/main" id="{5DF0EE07-0914-4DF1-A3E4-369361F05CDF}"/>
              </a:ext>
            </a:extLst>
          </p:cNvPr>
          <p:cNvGrpSpPr/>
          <p:nvPr/>
        </p:nvGrpSpPr>
        <p:grpSpPr>
          <a:xfrm>
            <a:off x="5702980" y="2108835"/>
            <a:ext cx="1000125" cy="2003161"/>
            <a:chOff x="5702980" y="2108835"/>
            <a:chExt cx="1000125" cy="2003161"/>
          </a:xfrm>
        </p:grpSpPr>
        <p:sp>
          <p:nvSpPr>
            <p:cNvPr id="41" name="Rectangle 40">
              <a:extLst>
                <a:ext uri="{FF2B5EF4-FFF2-40B4-BE49-F238E27FC236}">
                  <a16:creationId xmlns:a16="http://schemas.microsoft.com/office/drawing/2014/main" id="{77FE2F38-761D-426D-AD1C-8C1394F377FA}"/>
                </a:ext>
              </a:extLst>
            </p:cNvPr>
            <p:cNvSpPr>
              <a:spLocks/>
            </p:cNvSpPr>
            <p:nvPr/>
          </p:nvSpPr>
          <p:spPr>
            <a:xfrm>
              <a:off x="5703705" y="3941728"/>
              <a:ext cx="999400" cy="17026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C45E25B4-80D6-4D9E-8530-F1B499063053}"/>
                </a:ext>
              </a:extLst>
            </p:cNvPr>
            <p:cNvSpPr>
              <a:spLocks/>
            </p:cNvSpPr>
            <p:nvPr/>
          </p:nvSpPr>
          <p:spPr>
            <a:xfrm>
              <a:off x="5703705" y="3737407"/>
              <a:ext cx="999400" cy="17026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2B795F48-D60E-41F4-B806-1B2F4ADE024A}"/>
                </a:ext>
              </a:extLst>
            </p:cNvPr>
            <p:cNvSpPr>
              <a:spLocks/>
            </p:cNvSpPr>
            <p:nvPr/>
          </p:nvSpPr>
          <p:spPr>
            <a:xfrm>
              <a:off x="5703705" y="3533085"/>
              <a:ext cx="999400" cy="17026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FA6C502B-7426-4B77-B239-6D713CA70C57}"/>
                </a:ext>
              </a:extLst>
            </p:cNvPr>
            <p:cNvSpPr>
              <a:spLocks/>
            </p:cNvSpPr>
            <p:nvPr/>
          </p:nvSpPr>
          <p:spPr>
            <a:xfrm>
              <a:off x="5703705" y="3328764"/>
              <a:ext cx="999400" cy="17026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FBCBCCEA-21CC-48E9-93BC-9D4CC23664CA}"/>
                </a:ext>
              </a:extLst>
            </p:cNvPr>
            <p:cNvSpPr>
              <a:spLocks/>
            </p:cNvSpPr>
            <p:nvPr/>
          </p:nvSpPr>
          <p:spPr>
            <a:xfrm>
              <a:off x="5703342" y="3124442"/>
              <a:ext cx="999400" cy="17026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C137A96A-011C-47FF-99EB-52CFB31D42D6}"/>
                </a:ext>
              </a:extLst>
            </p:cNvPr>
            <p:cNvSpPr>
              <a:spLocks/>
            </p:cNvSpPr>
            <p:nvPr/>
          </p:nvSpPr>
          <p:spPr>
            <a:xfrm>
              <a:off x="5703342" y="2926120"/>
              <a:ext cx="999400" cy="17026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049C1076-350B-4C53-8722-61482CA40D37}"/>
                </a:ext>
              </a:extLst>
            </p:cNvPr>
            <p:cNvSpPr>
              <a:spLocks/>
            </p:cNvSpPr>
            <p:nvPr/>
          </p:nvSpPr>
          <p:spPr>
            <a:xfrm>
              <a:off x="5703342" y="2721799"/>
              <a:ext cx="999400" cy="17026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9A40F25-B748-40D9-9DF0-BFD68D5D161D}"/>
                </a:ext>
              </a:extLst>
            </p:cNvPr>
            <p:cNvSpPr>
              <a:spLocks/>
            </p:cNvSpPr>
            <p:nvPr/>
          </p:nvSpPr>
          <p:spPr>
            <a:xfrm>
              <a:off x="5703342" y="2517477"/>
              <a:ext cx="999400" cy="17026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A52B4FDE-88BE-4897-B944-EEE829C2661E}"/>
                </a:ext>
              </a:extLst>
            </p:cNvPr>
            <p:cNvSpPr>
              <a:spLocks/>
            </p:cNvSpPr>
            <p:nvPr/>
          </p:nvSpPr>
          <p:spPr>
            <a:xfrm>
              <a:off x="5703342" y="2313156"/>
              <a:ext cx="999400" cy="170268"/>
            </a:xfrm>
            <a:prstGeom prst="rect">
              <a:avLst/>
            </a:prstGeom>
            <a:solidFill>
              <a:srgbClr val="44546B">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9D98D024-B383-46AD-A24F-C622D5C7003F}"/>
                </a:ext>
              </a:extLst>
            </p:cNvPr>
            <p:cNvSpPr>
              <a:spLocks/>
            </p:cNvSpPr>
            <p:nvPr/>
          </p:nvSpPr>
          <p:spPr>
            <a:xfrm>
              <a:off x="5702980" y="2108835"/>
              <a:ext cx="999400" cy="170268"/>
            </a:xfrm>
            <a:prstGeom prst="rect">
              <a:avLst/>
            </a:prstGeom>
            <a:solidFill>
              <a:srgbClr val="44546B">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a:extLst>
              <a:ext uri="{FF2B5EF4-FFF2-40B4-BE49-F238E27FC236}">
                <a16:creationId xmlns:a16="http://schemas.microsoft.com/office/drawing/2014/main" id="{77145222-8781-407B-B31D-1C9E59E73369}"/>
              </a:ext>
            </a:extLst>
          </p:cNvPr>
          <p:cNvSpPr txBox="1"/>
          <p:nvPr/>
        </p:nvSpPr>
        <p:spPr>
          <a:xfrm>
            <a:off x="5029200" y="4372309"/>
            <a:ext cx="2346960" cy="2103120"/>
          </a:xfrm>
          <a:prstGeom prst="rect">
            <a:avLst/>
          </a:prstGeom>
          <a:noFill/>
        </p:spPr>
        <p:txBody>
          <a:bodyPr wrap="square" rtlCol="0">
            <a:spAutoFit/>
          </a:bodyPr>
          <a:lstStyle/>
          <a:p>
            <a:pPr algn="ctr"/>
            <a:r>
              <a:rPr lang="en-US" sz="1400" dirty="0">
                <a:solidFill>
                  <a:srgbClr val="44546B"/>
                </a:solidFill>
                <a:latin typeface="Bernard MT Condensed" panose="02050806060905020404" pitchFamily="18" charset="0"/>
              </a:rPr>
              <a:t>LOREM IPSUM </a:t>
            </a:r>
            <a:r>
              <a:rPr lang="en-US" dirty="0">
                <a:solidFill>
                  <a:srgbClr val="44546B"/>
                </a:solidFill>
                <a:latin typeface="Bernard MT Condensed" panose="02050806060905020404" pitchFamily="18" charset="0"/>
              </a:rPr>
              <a:t>80%</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97" name="Group 96">
            <a:extLst>
              <a:ext uri="{FF2B5EF4-FFF2-40B4-BE49-F238E27FC236}">
                <a16:creationId xmlns:a16="http://schemas.microsoft.com/office/drawing/2014/main" id="{4648EB83-CF78-472D-9663-5730D1E9E0AF}"/>
              </a:ext>
            </a:extLst>
          </p:cNvPr>
          <p:cNvGrpSpPr/>
          <p:nvPr/>
        </p:nvGrpSpPr>
        <p:grpSpPr>
          <a:xfrm>
            <a:off x="7843659" y="3922006"/>
            <a:ext cx="1280160" cy="2385761"/>
            <a:chOff x="7843659" y="3922006"/>
            <a:chExt cx="1280160" cy="2385761"/>
          </a:xfrm>
        </p:grpSpPr>
        <p:sp>
          <p:nvSpPr>
            <p:cNvPr id="92" name="Rectangle 91">
              <a:extLst>
                <a:ext uri="{FF2B5EF4-FFF2-40B4-BE49-F238E27FC236}">
                  <a16:creationId xmlns:a16="http://schemas.microsoft.com/office/drawing/2014/main" id="{CF16C378-218F-40EE-A79D-157944277BF3}"/>
                </a:ext>
              </a:extLst>
            </p:cNvPr>
            <p:cNvSpPr/>
            <p:nvPr/>
          </p:nvSpPr>
          <p:spPr>
            <a:xfrm>
              <a:off x="7884229" y="4111996"/>
              <a:ext cx="1208901" cy="21687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Shape 52">
              <a:extLst>
                <a:ext uri="{FF2B5EF4-FFF2-40B4-BE49-F238E27FC236}">
                  <a16:creationId xmlns:a16="http://schemas.microsoft.com/office/drawing/2014/main" id="{2A6DEC82-45DD-4B67-94BC-A0146CFC03BF}"/>
                </a:ext>
              </a:extLst>
            </p:cNvPr>
            <p:cNvSpPr/>
            <p:nvPr/>
          </p:nvSpPr>
          <p:spPr>
            <a:xfrm>
              <a:off x="7843659" y="3922006"/>
              <a:ext cx="1280160" cy="2385761"/>
            </a:xfrm>
            <a:custGeom>
              <a:avLst/>
              <a:gdLst>
                <a:gd name="connsiteX0" fmla="*/ 164592 w 2926080"/>
                <a:gd name="connsiteY0" fmla="*/ 544281 h 5453175"/>
                <a:gd name="connsiteX1" fmla="*/ 164592 w 2926080"/>
                <a:gd name="connsiteY1" fmla="*/ 5299161 h 5453175"/>
                <a:gd name="connsiteX2" fmla="*/ 2761488 w 2926080"/>
                <a:gd name="connsiteY2" fmla="*/ 5299161 h 5453175"/>
                <a:gd name="connsiteX3" fmla="*/ 2761488 w 2926080"/>
                <a:gd name="connsiteY3" fmla="*/ 544281 h 5453175"/>
                <a:gd name="connsiteX4" fmla="*/ 868680 w 2926080"/>
                <a:gd name="connsiteY4" fmla="*/ 0 h 5453175"/>
                <a:gd name="connsiteX5" fmla="*/ 2057400 w 2926080"/>
                <a:gd name="connsiteY5" fmla="*/ 0 h 5453175"/>
                <a:gd name="connsiteX6" fmla="*/ 2057400 w 2926080"/>
                <a:gd name="connsiteY6" fmla="*/ 381303 h 5453175"/>
                <a:gd name="connsiteX7" fmla="*/ 2926080 w 2926080"/>
                <a:gd name="connsiteY7" fmla="*/ 381303 h 5453175"/>
                <a:gd name="connsiteX8" fmla="*/ 2926080 w 2926080"/>
                <a:gd name="connsiteY8" fmla="*/ 5453175 h 5453175"/>
                <a:gd name="connsiteX9" fmla="*/ 0 w 2926080"/>
                <a:gd name="connsiteY9" fmla="*/ 5453175 h 5453175"/>
                <a:gd name="connsiteX10" fmla="*/ 0 w 2926080"/>
                <a:gd name="connsiteY10" fmla="*/ 381303 h 5453175"/>
                <a:gd name="connsiteX11" fmla="*/ 868680 w 2926080"/>
                <a:gd name="connsiteY11" fmla="*/ 381303 h 545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26080" h="5453175">
                  <a:moveTo>
                    <a:pt x="164592" y="544281"/>
                  </a:moveTo>
                  <a:lnTo>
                    <a:pt x="164592" y="5299161"/>
                  </a:lnTo>
                  <a:lnTo>
                    <a:pt x="2761488" y="5299161"/>
                  </a:lnTo>
                  <a:lnTo>
                    <a:pt x="2761488" y="544281"/>
                  </a:lnTo>
                  <a:close/>
                  <a:moveTo>
                    <a:pt x="868680" y="0"/>
                  </a:moveTo>
                  <a:lnTo>
                    <a:pt x="2057400" y="0"/>
                  </a:lnTo>
                  <a:lnTo>
                    <a:pt x="2057400" y="381303"/>
                  </a:lnTo>
                  <a:lnTo>
                    <a:pt x="2926080" y="381303"/>
                  </a:lnTo>
                  <a:lnTo>
                    <a:pt x="2926080" y="5453175"/>
                  </a:lnTo>
                  <a:lnTo>
                    <a:pt x="0" y="5453175"/>
                  </a:lnTo>
                  <a:lnTo>
                    <a:pt x="0" y="381303"/>
                  </a:lnTo>
                  <a:lnTo>
                    <a:pt x="868680" y="381303"/>
                  </a:lnTo>
                  <a:close/>
                </a:path>
              </a:pathLst>
            </a:cu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7" name="Group 86">
            <a:extLst>
              <a:ext uri="{FF2B5EF4-FFF2-40B4-BE49-F238E27FC236}">
                <a16:creationId xmlns:a16="http://schemas.microsoft.com/office/drawing/2014/main" id="{DC4C6808-F0BD-4D65-A864-6B4E77E99C5D}"/>
              </a:ext>
            </a:extLst>
          </p:cNvPr>
          <p:cNvGrpSpPr/>
          <p:nvPr/>
        </p:nvGrpSpPr>
        <p:grpSpPr>
          <a:xfrm>
            <a:off x="7990504" y="4202041"/>
            <a:ext cx="1000125" cy="2003161"/>
            <a:chOff x="7990504" y="4202041"/>
            <a:chExt cx="1000125" cy="2003161"/>
          </a:xfrm>
        </p:grpSpPr>
        <p:sp>
          <p:nvSpPr>
            <p:cNvPr id="54" name="Rectangle 53">
              <a:extLst>
                <a:ext uri="{FF2B5EF4-FFF2-40B4-BE49-F238E27FC236}">
                  <a16:creationId xmlns:a16="http://schemas.microsoft.com/office/drawing/2014/main" id="{276DEBC6-C672-4A43-A4B7-1DBDF175701B}"/>
                </a:ext>
              </a:extLst>
            </p:cNvPr>
            <p:cNvSpPr>
              <a:spLocks/>
            </p:cNvSpPr>
            <p:nvPr/>
          </p:nvSpPr>
          <p:spPr>
            <a:xfrm>
              <a:off x="7991229" y="6034934"/>
              <a:ext cx="999400" cy="170268"/>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E33CAB09-2C80-49ED-BC52-951A28C8CB8F}"/>
                </a:ext>
              </a:extLst>
            </p:cNvPr>
            <p:cNvSpPr>
              <a:spLocks/>
            </p:cNvSpPr>
            <p:nvPr/>
          </p:nvSpPr>
          <p:spPr>
            <a:xfrm>
              <a:off x="7991229" y="5830613"/>
              <a:ext cx="999400" cy="170268"/>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B81FF851-E566-4C2A-AF5F-B4FAB098CD7C}"/>
                </a:ext>
              </a:extLst>
            </p:cNvPr>
            <p:cNvSpPr>
              <a:spLocks/>
            </p:cNvSpPr>
            <p:nvPr/>
          </p:nvSpPr>
          <p:spPr>
            <a:xfrm>
              <a:off x="7991229" y="5626291"/>
              <a:ext cx="999400" cy="170268"/>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55F87582-77C5-422F-AF61-16F9A194F1FE}"/>
                </a:ext>
              </a:extLst>
            </p:cNvPr>
            <p:cNvSpPr>
              <a:spLocks/>
            </p:cNvSpPr>
            <p:nvPr/>
          </p:nvSpPr>
          <p:spPr>
            <a:xfrm>
              <a:off x="7991229" y="5421970"/>
              <a:ext cx="999400" cy="170268"/>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a:extLst>
                <a:ext uri="{FF2B5EF4-FFF2-40B4-BE49-F238E27FC236}">
                  <a16:creationId xmlns:a16="http://schemas.microsoft.com/office/drawing/2014/main" id="{5B3D1F45-060D-4022-B92F-9FC19CB5EA17}"/>
                </a:ext>
              </a:extLst>
            </p:cNvPr>
            <p:cNvSpPr>
              <a:spLocks/>
            </p:cNvSpPr>
            <p:nvPr/>
          </p:nvSpPr>
          <p:spPr>
            <a:xfrm>
              <a:off x="7990866" y="5217648"/>
              <a:ext cx="999400" cy="170268"/>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B21CCF8A-8728-4921-9FC6-7F11014BC019}"/>
                </a:ext>
              </a:extLst>
            </p:cNvPr>
            <p:cNvSpPr>
              <a:spLocks/>
            </p:cNvSpPr>
            <p:nvPr/>
          </p:nvSpPr>
          <p:spPr>
            <a:xfrm>
              <a:off x="7990866" y="5019326"/>
              <a:ext cx="999400" cy="170268"/>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D017CAF3-3357-42F8-AA36-D538B49F75FF}"/>
                </a:ext>
              </a:extLst>
            </p:cNvPr>
            <p:cNvSpPr>
              <a:spLocks/>
            </p:cNvSpPr>
            <p:nvPr/>
          </p:nvSpPr>
          <p:spPr>
            <a:xfrm>
              <a:off x="7990866" y="4815005"/>
              <a:ext cx="999400" cy="170268"/>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a:extLst>
                <a:ext uri="{FF2B5EF4-FFF2-40B4-BE49-F238E27FC236}">
                  <a16:creationId xmlns:a16="http://schemas.microsoft.com/office/drawing/2014/main" id="{00F36572-0154-4C73-B822-755E7508295C}"/>
                </a:ext>
              </a:extLst>
            </p:cNvPr>
            <p:cNvSpPr>
              <a:spLocks/>
            </p:cNvSpPr>
            <p:nvPr/>
          </p:nvSpPr>
          <p:spPr>
            <a:xfrm>
              <a:off x="7990866" y="4610683"/>
              <a:ext cx="999400" cy="170268"/>
            </a:xfrm>
            <a:prstGeom prst="rect">
              <a:avLst/>
            </a:prstGeom>
            <a:solidFill>
              <a:srgbClr val="7A7A7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80458EE1-F1F9-4225-9655-C6DF27A9B73B}"/>
                </a:ext>
              </a:extLst>
            </p:cNvPr>
            <p:cNvSpPr>
              <a:spLocks/>
            </p:cNvSpPr>
            <p:nvPr/>
          </p:nvSpPr>
          <p:spPr>
            <a:xfrm>
              <a:off x="7990866" y="4406362"/>
              <a:ext cx="999400" cy="170268"/>
            </a:xfrm>
            <a:prstGeom prst="rect">
              <a:avLst/>
            </a:prstGeom>
            <a:solidFill>
              <a:srgbClr val="7A7A7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01C79AD1-BBB9-4683-9351-8980A86DF766}"/>
                </a:ext>
              </a:extLst>
            </p:cNvPr>
            <p:cNvSpPr>
              <a:spLocks/>
            </p:cNvSpPr>
            <p:nvPr/>
          </p:nvSpPr>
          <p:spPr>
            <a:xfrm>
              <a:off x="7990504" y="4202041"/>
              <a:ext cx="999400" cy="170268"/>
            </a:xfrm>
            <a:prstGeom prst="rect">
              <a:avLst/>
            </a:prstGeom>
            <a:solidFill>
              <a:srgbClr val="7A7A7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4" name="TextBox 63">
            <a:extLst>
              <a:ext uri="{FF2B5EF4-FFF2-40B4-BE49-F238E27FC236}">
                <a16:creationId xmlns:a16="http://schemas.microsoft.com/office/drawing/2014/main" id="{78A6F1E4-CF8B-40CC-9368-EC14900C3DE5}"/>
              </a:ext>
            </a:extLst>
          </p:cNvPr>
          <p:cNvSpPr txBox="1"/>
          <p:nvPr/>
        </p:nvSpPr>
        <p:spPr>
          <a:xfrm>
            <a:off x="7315200" y="1755373"/>
            <a:ext cx="2350008" cy="2103120"/>
          </a:xfrm>
          <a:prstGeom prst="rect">
            <a:avLst/>
          </a:prstGeom>
          <a:noFill/>
        </p:spPr>
        <p:txBody>
          <a:bodyPr wrap="square" rtlCol="0">
            <a:spAutoFit/>
          </a:bodyPr>
          <a:lstStyle/>
          <a:p>
            <a:pPr algn="ctr"/>
            <a:r>
              <a:rPr lang="en-US" sz="1400" dirty="0">
                <a:solidFill>
                  <a:srgbClr val="7A7A7A"/>
                </a:solidFill>
                <a:latin typeface="Bernard MT Condensed" panose="02050806060905020404" pitchFamily="18" charset="0"/>
              </a:rPr>
              <a:t>LOREM IPSUM </a:t>
            </a:r>
            <a:r>
              <a:rPr lang="en-US" dirty="0">
                <a:solidFill>
                  <a:srgbClr val="7A7A7A"/>
                </a:solidFill>
                <a:latin typeface="Bernard MT Condensed" panose="02050806060905020404" pitchFamily="18" charset="0"/>
              </a:rPr>
              <a:t>70%</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98" name="Group 97">
            <a:extLst>
              <a:ext uri="{FF2B5EF4-FFF2-40B4-BE49-F238E27FC236}">
                <a16:creationId xmlns:a16="http://schemas.microsoft.com/office/drawing/2014/main" id="{5E940F23-93E2-465E-BCD2-B8FF66822F71}"/>
              </a:ext>
            </a:extLst>
          </p:cNvPr>
          <p:cNvGrpSpPr/>
          <p:nvPr/>
        </p:nvGrpSpPr>
        <p:grpSpPr>
          <a:xfrm>
            <a:off x="10128135" y="1753274"/>
            <a:ext cx="1280160" cy="2385761"/>
            <a:chOff x="10128135" y="1753274"/>
            <a:chExt cx="1280160" cy="2385761"/>
          </a:xfrm>
        </p:grpSpPr>
        <p:sp>
          <p:nvSpPr>
            <p:cNvPr id="93" name="Rectangle 92">
              <a:extLst>
                <a:ext uri="{FF2B5EF4-FFF2-40B4-BE49-F238E27FC236}">
                  <a16:creationId xmlns:a16="http://schemas.microsoft.com/office/drawing/2014/main" id="{D75837F1-B2FE-46A2-92B0-FB42D1E9A48A}"/>
                </a:ext>
              </a:extLst>
            </p:cNvPr>
            <p:cNvSpPr/>
            <p:nvPr/>
          </p:nvSpPr>
          <p:spPr>
            <a:xfrm>
              <a:off x="10163764" y="1936496"/>
              <a:ext cx="1208901" cy="21687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777A3CCB-86BC-49E6-9052-C8704DD67E48}"/>
                </a:ext>
              </a:extLst>
            </p:cNvPr>
            <p:cNvSpPr/>
            <p:nvPr/>
          </p:nvSpPr>
          <p:spPr>
            <a:xfrm>
              <a:off x="10128135" y="1753274"/>
              <a:ext cx="1280160" cy="2385761"/>
            </a:xfrm>
            <a:custGeom>
              <a:avLst/>
              <a:gdLst>
                <a:gd name="connsiteX0" fmla="*/ 164592 w 2926080"/>
                <a:gd name="connsiteY0" fmla="*/ 544281 h 5453175"/>
                <a:gd name="connsiteX1" fmla="*/ 164592 w 2926080"/>
                <a:gd name="connsiteY1" fmla="*/ 5299161 h 5453175"/>
                <a:gd name="connsiteX2" fmla="*/ 2761488 w 2926080"/>
                <a:gd name="connsiteY2" fmla="*/ 5299161 h 5453175"/>
                <a:gd name="connsiteX3" fmla="*/ 2761488 w 2926080"/>
                <a:gd name="connsiteY3" fmla="*/ 544281 h 5453175"/>
                <a:gd name="connsiteX4" fmla="*/ 868680 w 2926080"/>
                <a:gd name="connsiteY4" fmla="*/ 0 h 5453175"/>
                <a:gd name="connsiteX5" fmla="*/ 2057400 w 2926080"/>
                <a:gd name="connsiteY5" fmla="*/ 0 h 5453175"/>
                <a:gd name="connsiteX6" fmla="*/ 2057400 w 2926080"/>
                <a:gd name="connsiteY6" fmla="*/ 381303 h 5453175"/>
                <a:gd name="connsiteX7" fmla="*/ 2926080 w 2926080"/>
                <a:gd name="connsiteY7" fmla="*/ 381303 h 5453175"/>
                <a:gd name="connsiteX8" fmla="*/ 2926080 w 2926080"/>
                <a:gd name="connsiteY8" fmla="*/ 5453175 h 5453175"/>
                <a:gd name="connsiteX9" fmla="*/ 0 w 2926080"/>
                <a:gd name="connsiteY9" fmla="*/ 5453175 h 5453175"/>
                <a:gd name="connsiteX10" fmla="*/ 0 w 2926080"/>
                <a:gd name="connsiteY10" fmla="*/ 381303 h 5453175"/>
                <a:gd name="connsiteX11" fmla="*/ 868680 w 2926080"/>
                <a:gd name="connsiteY11" fmla="*/ 381303 h 545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26080" h="5453175">
                  <a:moveTo>
                    <a:pt x="164592" y="544281"/>
                  </a:moveTo>
                  <a:lnTo>
                    <a:pt x="164592" y="5299161"/>
                  </a:lnTo>
                  <a:lnTo>
                    <a:pt x="2761488" y="5299161"/>
                  </a:lnTo>
                  <a:lnTo>
                    <a:pt x="2761488" y="544281"/>
                  </a:lnTo>
                  <a:close/>
                  <a:moveTo>
                    <a:pt x="868680" y="0"/>
                  </a:moveTo>
                  <a:lnTo>
                    <a:pt x="2057400" y="0"/>
                  </a:lnTo>
                  <a:lnTo>
                    <a:pt x="2057400" y="381303"/>
                  </a:lnTo>
                  <a:lnTo>
                    <a:pt x="2926080" y="381303"/>
                  </a:lnTo>
                  <a:lnTo>
                    <a:pt x="2926080" y="5453175"/>
                  </a:lnTo>
                  <a:lnTo>
                    <a:pt x="0" y="5453175"/>
                  </a:lnTo>
                  <a:lnTo>
                    <a:pt x="0" y="381303"/>
                  </a:lnTo>
                  <a:lnTo>
                    <a:pt x="868680" y="381303"/>
                  </a:lnTo>
                  <a:close/>
                </a:path>
              </a:pathLst>
            </a:cu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8" name="Group 87">
            <a:extLst>
              <a:ext uri="{FF2B5EF4-FFF2-40B4-BE49-F238E27FC236}">
                <a16:creationId xmlns:a16="http://schemas.microsoft.com/office/drawing/2014/main" id="{8D6B250E-5569-431C-B65E-7D7163E4E66E}"/>
              </a:ext>
            </a:extLst>
          </p:cNvPr>
          <p:cNvGrpSpPr/>
          <p:nvPr/>
        </p:nvGrpSpPr>
        <p:grpSpPr>
          <a:xfrm>
            <a:off x="10274980" y="2033309"/>
            <a:ext cx="1000125" cy="2003161"/>
            <a:chOff x="10274980" y="2033309"/>
            <a:chExt cx="1000125" cy="2003161"/>
          </a:xfrm>
        </p:grpSpPr>
        <p:sp>
          <p:nvSpPr>
            <p:cNvPr id="67" name="Rectangle 66">
              <a:extLst>
                <a:ext uri="{FF2B5EF4-FFF2-40B4-BE49-F238E27FC236}">
                  <a16:creationId xmlns:a16="http://schemas.microsoft.com/office/drawing/2014/main" id="{544CD2BD-8374-4BFC-B4B0-7245D1E964ED}"/>
                </a:ext>
              </a:extLst>
            </p:cNvPr>
            <p:cNvSpPr>
              <a:spLocks/>
            </p:cNvSpPr>
            <p:nvPr/>
          </p:nvSpPr>
          <p:spPr>
            <a:xfrm>
              <a:off x="10275705" y="3866202"/>
              <a:ext cx="999400" cy="170268"/>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9EF057ED-2C7C-4C11-87D7-DCE57F5F96F6}"/>
                </a:ext>
              </a:extLst>
            </p:cNvPr>
            <p:cNvSpPr>
              <a:spLocks/>
            </p:cNvSpPr>
            <p:nvPr/>
          </p:nvSpPr>
          <p:spPr>
            <a:xfrm>
              <a:off x="10275705" y="3661881"/>
              <a:ext cx="999400" cy="170268"/>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a:extLst>
                <a:ext uri="{FF2B5EF4-FFF2-40B4-BE49-F238E27FC236}">
                  <a16:creationId xmlns:a16="http://schemas.microsoft.com/office/drawing/2014/main" id="{CB67E377-3DF5-4EAD-B055-AE0F946B57E0}"/>
                </a:ext>
              </a:extLst>
            </p:cNvPr>
            <p:cNvSpPr>
              <a:spLocks/>
            </p:cNvSpPr>
            <p:nvPr/>
          </p:nvSpPr>
          <p:spPr>
            <a:xfrm>
              <a:off x="10275705" y="3457559"/>
              <a:ext cx="999400" cy="170268"/>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13B10D4E-16F8-4FFC-B385-29C4B20D5450}"/>
                </a:ext>
              </a:extLst>
            </p:cNvPr>
            <p:cNvSpPr>
              <a:spLocks/>
            </p:cNvSpPr>
            <p:nvPr/>
          </p:nvSpPr>
          <p:spPr>
            <a:xfrm>
              <a:off x="10275705" y="3253238"/>
              <a:ext cx="999400" cy="170268"/>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4BD36A04-7646-4B5A-B353-1407F484B946}"/>
                </a:ext>
              </a:extLst>
            </p:cNvPr>
            <p:cNvSpPr>
              <a:spLocks/>
            </p:cNvSpPr>
            <p:nvPr/>
          </p:nvSpPr>
          <p:spPr>
            <a:xfrm>
              <a:off x="10275342" y="3048916"/>
              <a:ext cx="999400" cy="170268"/>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a:extLst>
                <a:ext uri="{FF2B5EF4-FFF2-40B4-BE49-F238E27FC236}">
                  <a16:creationId xmlns:a16="http://schemas.microsoft.com/office/drawing/2014/main" id="{B368ED9A-65C5-4B53-AB97-CF88DEC035E2}"/>
                </a:ext>
              </a:extLst>
            </p:cNvPr>
            <p:cNvSpPr>
              <a:spLocks/>
            </p:cNvSpPr>
            <p:nvPr/>
          </p:nvSpPr>
          <p:spPr>
            <a:xfrm>
              <a:off x="10275342" y="2850594"/>
              <a:ext cx="999400" cy="170268"/>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746207AA-12D8-42D1-B19C-A8E81658984E}"/>
                </a:ext>
              </a:extLst>
            </p:cNvPr>
            <p:cNvSpPr>
              <a:spLocks/>
            </p:cNvSpPr>
            <p:nvPr/>
          </p:nvSpPr>
          <p:spPr>
            <a:xfrm>
              <a:off x="10275342" y="2646273"/>
              <a:ext cx="999400" cy="170268"/>
            </a:xfrm>
            <a:prstGeom prst="rect">
              <a:avLst/>
            </a:prstGeom>
            <a:solidFill>
              <a:srgbClr val="93939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9A67EDCF-5773-43E0-930D-40CA8C9BACAA}"/>
                </a:ext>
              </a:extLst>
            </p:cNvPr>
            <p:cNvSpPr>
              <a:spLocks/>
            </p:cNvSpPr>
            <p:nvPr/>
          </p:nvSpPr>
          <p:spPr>
            <a:xfrm>
              <a:off x="10275342" y="2441951"/>
              <a:ext cx="999400" cy="170268"/>
            </a:xfrm>
            <a:prstGeom prst="rect">
              <a:avLst/>
            </a:prstGeom>
            <a:solidFill>
              <a:srgbClr val="93939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A1207AD1-E082-42AC-A70B-4C30E4E3AA30}"/>
                </a:ext>
              </a:extLst>
            </p:cNvPr>
            <p:cNvSpPr>
              <a:spLocks/>
            </p:cNvSpPr>
            <p:nvPr/>
          </p:nvSpPr>
          <p:spPr>
            <a:xfrm>
              <a:off x="10275342" y="2237630"/>
              <a:ext cx="999400" cy="170268"/>
            </a:xfrm>
            <a:prstGeom prst="rect">
              <a:avLst/>
            </a:prstGeom>
            <a:solidFill>
              <a:srgbClr val="93939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id="{A097A387-51AD-457E-9848-F2DE1717DCEE}"/>
                </a:ext>
              </a:extLst>
            </p:cNvPr>
            <p:cNvSpPr>
              <a:spLocks/>
            </p:cNvSpPr>
            <p:nvPr/>
          </p:nvSpPr>
          <p:spPr>
            <a:xfrm>
              <a:off x="10274980" y="2033309"/>
              <a:ext cx="999400" cy="170268"/>
            </a:xfrm>
            <a:prstGeom prst="rect">
              <a:avLst/>
            </a:prstGeom>
            <a:solidFill>
              <a:srgbClr val="93939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TextBox 76">
            <a:extLst>
              <a:ext uri="{FF2B5EF4-FFF2-40B4-BE49-F238E27FC236}">
                <a16:creationId xmlns:a16="http://schemas.microsoft.com/office/drawing/2014/main" id="{0EFA3594-EB12-444A-ADD4-4DDF4D7869D1}"/>
              </a:ext>
            </a:extLst>
          </p:cNvPr>
          <p:cNvSpPr txBox="1"/>
          <p:nvPr/>
        </p:nvSpPr>
        <p:spPr>
          <a:xfrm>
            <a:off x="9601200" y="4296783"/>
            <a:ext cx="2346960" cy="2103120"/>
          </a:xfrm>
          <a:prstGeom prst="rect">
            <a:avLst/>
          </a:prstGeom>
          <a:noFill/>
        </p:spPr>
        <p:txBody>
          <a:bodyPr wrap="square" rtlCol="0">
            <a:spAutoFit/>
          </a:bodyPr>
          <a:lstStyle/>
          <a:p>
            <a:pPr algn="ctr"/>
            <a:r>
              <a:rPr lang="en-US" sz="1400" dirty="0">
                <a:solidFill>
                  <a:srgbClr val="939393"/>
                </a:solidFill>
                <a:latin typeface="Bernard MT Condensed" panose="02050806060905020404" pitchFamily="18" charset="0"/>
              </a:rPr>
              <a:t>LOREM IPSUM </a:t>
            </a:r>
            <a:r>
              <a:rPr lang="en-US" dirty="0">
                <a:solidFill>
                  <a:srgbClr val="939393"/>
                </a:solidFill>
                <a:latin typeface="Bernard MT Condensed" panose="02050806060905020404" pitchFamily="18" charset="0"/>
              </a:rPr>
              <a:t>60%</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3" name="TextBox 82">
            <a:extLst>
              <a:ext uri="{FF2B5EF4-FFF2-40B4-BE49-F238E27FC236}">
                <a16:creationId xmlns:a16="http://schemas.microsoft.com/office/drawing/2014/main" id="{F4F33110-A751-4259-9368-A8B1CCD4AE57}"/>
              </a:ext>
            </a:extLst>
          </p:cNvPr>
          <p:cNvSpPr txBox="1"/>
          <p:nvPr/>
        </p:nvSpPr>
        <p:spPr>
          <a:xfrm>
            <a:off x="3341511" y="258228"/>
            <a:ext cx="5508978" cy="120032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Tree>
    <p:extLst>
      <p:ext uri="{BB962C8B-B14F-4D97-AF65-F5344CB8AC3E}">
        <p14:creationId xmlns:p14="http://schemas.microsoft.com/office/powerpoint/2010/main" val="1853398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wipe(left)">
                                      <p:cBhvr>
                                        <p:cTn id="7" dur="1000"/>
                                        <p:tgtEl>
                                          <p:spTgt spid="83"/>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p:cTn id="11" dur="500" fill="hold"/>
                                        <p:tgtEl>
                                          <p:spTgt spid="94"/>
                                        </p:tgtEl>
                                        <p:attrNameLst>
                                          <p:attrName>ppt_w</p:attrName>
                                        </p:attrNameLst>
                                      </p:cBhvr>
                                      <p:tavLst>
                                        <p:tav tm="0">
                                          <p:val>
                                            <p:fltVal val="0"/>
                                          </p:val>
                                        </p:tav>
                                        <p:tav tm="100000">
                                          <p:val>
                                            <p:strVal val="#ppt_w"/>
                                          </p:val>
                                        </p:tav>
                                      </p:tavLst>
                                    </p:anim>
                                    <p:anim calcmode="lin" valueType="num">
                                      <p:cBhvr>
                                        <p:cTn id="12" dur="500" fill="hold"/>
                                        <p:tgtEl>
                                          <p:spTgt spid="94"/>
                                        </p:tgtEl>
                                        <p:attrNameLst>
                                          <p:attrName>ppt_h</p:attrName>
                                        </p:attrNameLst>
                                      </p:cBhvr>
                                      <p:tavLst>
                                        <p:tav tm="0">
                                          <p:val>
                                            <p:fltVal val="0"/>
                                          </p:val>
                                        </p:tav>
                                        <p:tav tm="100000">
                                          <p:val>
                                            <p:strVal val="#ppt_h"/>
                                          </p:val>
                                        </p:tav>
                                      </p:tavLst>
                                    </p:anim>
                                    <p:animEffect transition="in" filter="fade">
                                      <p:cBhvr>
                                        <p:cTn id="13" dur="500"/>
                                        <p:tgtEl>
                                          <p:spTgt spid="94"/>
                                        </p:tgtEl>
                                      </p:cBhvr>
                                    </p:animEffect>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4"/>
                                        </p:tgtEl>
                                        <p:attrNameLst>
                                          <p:attrName>style.visibility</p:attrName>
                                        </p:attrNameLst>
                                      </p:cBhvr>
                                      <p:to>
                                        <p:strVal val="visible"/>
                                      </p:to>
                                    </p:set>
                                    <p:animEffect transition="in" filter="wipe(down)">
                                      <p:cBhvr>
                                        <p:cTn id="17" dur="500"/>
                                        <p:tgtEl>
                                          <p:spTgt spid="84"/>
                                        </p:tgtEl>
                                      </p:cBhvr>
                                    </p:animEffect>
                                  </p:childTnLst>
                                </p:cTn>
                              </p:par>
                            </p:childTnLst>
                          </p:cTn>
                        </p:par>
                        <p:par>
                          <p:cTn id="18" fill="hold">
                            <p:stCondLst>
                              <p:cond delay="2000"/>
                            </p:stCondLst>
                            <p:childTnLst>
                              <p:par>
                                <p:cTn id="19" presetID="42"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fade">
                                      <p:cBhvr>
                                        <p:cTn id="21" dur="1000"/>
                                        <p:tgtEl>
                                          <p:spTgt spid="25"/>
                                        </p:tgtEl>
                                      </p:cBhvr>
                                    </p:animEffect>
                                    <p:anim calcmode="lin" valueType="num">
                                      <p:cBhvr>
                                        <p:cTn id="22" dur="1000" fill="hold"/>
                                        <p:tgtEl>
                                          <p:spTgt spid="25"/>
                                        </p:tgtEl>
                                        <p:attrNameLst>
                                          <p:attrName>ppt_x</p:attrName>
                                        </p:attrNameLst>
                                      </p:cBhvr>
                                      <p:tavLst>
                                        <p:tav tm="0">
                                          <p:val>
                                            <p:strVal val="#ppt_x"/>
                                          </p:val>
                                        </p:tav>
                                        <p:tav tm="100000">
                                          <p:val>
                                            <p:strVal val="#ppt_x"/>
                                          </p:val>
                                        </p:tav>
                                      </p:tavLst>
                                    </p:anim>
                                    <p:anim calcmode="lin" valueType="num">
                                      <p:cBhvr>
                                        <p:cTn id="23" dur="1000" fill="hold"/>
                                        <p:tgtEl>
                                          <p:spTgt spid="25"/>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95"/>
                                        </p:tgtEl>
                                        <p:attrNameLst>
                                          <p:attrName>style.visibility</p:attrName>
                                        </p:attrNameLst>
                                      </p:cBhvr>
                                      <p:to>
                                        <p:strVal val="visible"/>
                                      </p:to>
                                    </p:set>
                                    <p:anim calcmode="lin" valueType="num">
                                      <p:cBhvr>
                                        <p:cTn id="27" dur="500" fill="hold"/>
                                        <p:tgtEl>
                                          <p:spTgt spid="95"/>
                                        </p:tgtEl>
                                        <p:attrNameLst>
                                          <p:attrName>ppt_w</p:attrName>
                                        </p:attrNameLst>
                                      </p:cBhvr>
                                      <p:tavLst>
                                        <p:tav tm="0">
                                          <p:val>
                                            <p:fltVal val="0"/>
                                          </p:val>
                                        </p:tav>
                                        <p:tav tm="100000">
                                          <p:val>
                                            <p:strVal val="#ppt_w"/>
                                          </p:val>
                                        </p:tav>
                                      </p:tavLst>
                                    </p:anim>
                                    <p:anim calcmode="lin" valueType="num">
                                      <p:cBhvr>
                                        <p:cTn id="28" dur="500" fill="hold"/>
                                        <p:tgtEl>
                                          <p:spTgt spid="95"/>
                                        </p:tgtEl>
                                        <p:attrNameLst>
                                          <p:attrName>ppt_h</p:attrName>
                                        </p:attrNameLst>
                                      </p:cBhvr>
                                      <p:tavLst>
                                        <p:tav tm="0">
                                          <p:val>
                                            <p:fltVal val="0"/>
                                          </p:val>
                                        </p:tav>
                                        <p:tav tm="100000">
                                          <p:val>
                                            <p:strVal val="#ppt_h"/>
                                          </p:val>
                                        </p:tav>
                                      </p:tavLst>
                                    </p:anim>
                                    <p:animEffect transition="in" filter="fade">
                                      <p:cBhvr>
                                        <p:cTn id="29" dur="500"/>
                                        <p:tgtEl>
                                          <p:spTgt spid="95"/>
                                        </p:tgtEl>
                                      </p:cBhvr>
                                    </p:animEffect>
                                  </p:childTnLst>
                                </p:cTn>
                              </p:par>
                            </p:childTnLst>
                          </p:cTn>
                        </p:par>
                        <p:par>
                          <p:cTn id="30" fill="hold">
                            <p:stCondLst>
                              <p:cond delay="3500"/>
                            </p:stCondLst>
                            <p:childTnLst>
                              <p:par>
                                <p:cTn id="31" presetID="22" presetClass="entr" presetSubtype="4" fill="hold" nodeType="afterEffect">
                                  <p:stCondLst>
                                    <p:cond delay="0"/>
                                  </p:stCondLst>
                                  <p:childTnLst>
                                    <p:set>
                                      <p:cBhvr>
                                        <p:cTn id="32" dur="1" fill="hold">
                                          <p:stCondLst>
                                            <p:cond delay="0"/>
                                          </p:stCondLst>
                                        </p:cTn>
                                        <p:tgtEl>
                                          <p:spTgt spid="85"/>
                                        </p:tgtEl>
                                        <p:attrNameLst>
                                          <p:attrName>style.visibility</p:attrName>
                                        </p:attrNameLst>
                                      </p:cBhvr>
                                      <p:to>
                                        <p:strVal val="visible"/>
                                      </p:to>
                                    </p:set>
                                    <p:animEffect transition="in" filter="wipe(down)">
                                      <p:cBhvr>
                                        <p:cTn id="33" dur="500"/>
                                        <p:tgtEl>
                                          <p:spTgt spid="85"/>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fade">
                                      <p:cBhvr>
                                        <p:cTn id="37" dur="1000"/>
                                        <p:tgtEl>
                                          <p:spTgt spid="38"/>
                                        </p:tgtEl>
                                      </p:cBhvr>
                                    </p:animEffect>
                                    <p:anim calcmode="lin" valueType="num">
                                      <p:cBhvr>
                                        <p:cTn id="38" dur="1000" fill="hold"/>
                                        <p:tgtEl>
                                          <p:spTgt spid="38"/>
                                        </p:tgtEl>
                                        <p:attrNameLst>
                                          <p:attrName>ppt_x</p:attrName>
                                        </p:attrNameLst>
                                      </p:cBhvr>
                                      <p:tavLst>
                                        <p:tav tm="0">
                                          <p:val>
                                            <p:strVal val="#ppt_x"/>
                                          </p:val>
                                        </p:tav>
                                        <p:tav tm="100000">
                                          <p:val>
                                            <p:strVal val="#ppt_x"/>
                                          </p:val>
                                        </p:tav>
                                      </p:tavLst>
                                    </p:anim>
                                    <p:anim calcmode="lin" valueType="num">
                                      <p:cBhvr>
                                        <p:cTn id="39" dur="1000" fill="hold"/>
                                        <p:tgtEl>
                                          <p:spTgt spid="38"/>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53" presetClass="entr" presetSubtype="16" fill="hold" nodeType="afterEffect">
                                  <p:stCondLst>
                                    <p:cond delay="0"/>
                                  </p:stCondLst>
                                  <p:childTnLst>
                                    <p:set>
                                      <p:cBhvr>
                                        <p:cTn id="42" dur="1" fill="hold">
                                          <p:stCondLst>
                                            <p:cond delay="0"/>
                                          </p:stCondLst>
                                        </p:cTn>
                                        <p:tgtEl>
                                          <p:spTgt spid="96"/>
                                        </p:tgtEl>
                                        <p:attrNameLst>
                                          <p:attrName>style.visibility</p:attrName>
                                        </p:attrNameLst>
                                      </p:cBhvr>
                                      <p:to>
                                        <p:strVal val="visible"/>
                                      </p:to>
                                    </p:set>
                                    <p:anim calcmode="lin" valueType="num">
                                      <p:cBhvr>
                                        <p:cTn id="43" dur="500" fill="hold"/>
                                        <p:tgtEl>
                                          <p:spTgt spid="96"/>
                                        </p:tgtEl>
                                        <p:attrNameLst>
                                          <p:attrName>ppt_w</p:attrName>
                                        </p:attrNameLst>
                                      </p:cBhvr>
                                      <p:tavLst>
                                        <p:tav tm="0">
                                          <p:val>
                                            <p:fltVal val="0"/>
                                          </p:val>
                                        </p:tav>
                                        <p:tav tm="100000">
                                          <p:val>
                                            <p:strVal val="#ppt_w"/>
                                          </p:val>
                                        </p:tav>
                                      </p:tavLst>
                                    </p:anim>
                                    <p:anim calcmode="lin" valueType="num">
                                      <p:cBhvr>
                                        <p:cTn id="44" dur="500" fill="hold"/>
                                        <p:tgtEl>
                                          <p:spTgt spid="96"/>
                                        </p:tgtEl>
                                        <p:attrNameLst>
                                          <p:attrName>ppt_h</p:attrName>
                                        </p:attrNameLst>
                                      </p:cBhvr>
                                      <p:tavLst>
                                        <p:tav tm="0">
                                          <p:val>
                                            <p:fltVal val="0"/>
                                          </p:val>
                                        </p:tav>
                                        <p:tav tm="100000">
                                          <p:val>
                                            <p:strVal val="#ppt_h"/>
                                          </p:val>
                                        </p:tav>
                                      </p:tavLst>
                                    </p:anim>
                                    <p:animEffect transition="in" filter="fade">
                                      <p:cBhvr>
                                        <p:cTn id="45" dur="500"/>
                                        <p:tgtEl>
                                          <p:spTgt spid="96"/>
                                        </p:tgtEl>
                                      </p:cBhvr>
                                    </p:animEffect>
                                  </p:childTnLst>
                                </p:cTn>
                              </p:par>
                            </p:childTnLst>
                          </p:cTn>
                        </p:par>
                        <p:par>
                          <p:cTn id="46" fill="hold">
                            <p:stCondLst>
                              <p:cond delay="5500"/>
                            </p:stCondLst>
                            <p:childTnLst>
                              <p:par>
                                <p:cTn id="47" presetID="22" presetClass="entr" presetSubtype="4" fill="hold" nodeType="afterEffect">
                                  <p:stCondLst>
                                    <p:cond delay="0"/>
                                  </p:stCondLst>
                                  <p:childTnLst>
                                    <p:set>
                                      <p:cBhvr>
                                        <p:cTn id="48" dur="1" fill="hold">
                                          <p:stCondLst>
                                            <p:cond delay="0"/>
                                          </p:stCondLst>
                                        </p:cTn>
                                        <p:tgtEl>
                                          <p:spTgt spid="86"/>
                                        </p:tgtEl>
                                        <p:attrNameLst>
                                          <p:attrName>style.visibility</p:attrName>
                                        </p:attrNameLst>
                                      </p:cBhvr>
                                      <p:to>
                                        <p:strVal val="visible"/>
                                      </p:to>
                                    </p:set>
                                    <p:animEffect transition="in" filter="wipe(down)">
                                      <p:cBhvr>
                                        <p:cTn id="49" dur="500"/>
                                        <p:tgtEl>
                                          <p:spTgt spid="86"/>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fade">
                                      <p:cBhvr>
                                        <p:cTn id="53" dur="1000"/>
                                        <p:tgtEl>
                                          <p:spTgt spid="51"/>
                                        </p:tgtEl>
                                      </p:cBhvr>
                                    </p:animEffect>
                                    <p:anim calcmode="lin" valueType="num">
                                      <p:cBhvr>
                                        <p:cTn id="54" dur="1000" fill="hold"/>
                                        <p:tgtEl>
                                          <p:spTgt spid="51"/>
                                        </p:tgtEl>
                                        <p:attrNameLst>
                                          <p:attrName>ppt_x</p:attrName>
                                        </p:attrNameLst>
                                      </p:cBhvr>
                                      <p:tavLst>
                                        <p:tav tm="0">
                                          <p:val>
                                            <p:strVal val="#ppt_x"/>
                                          </p:val>
                                        </p:tav>
                                        <p:tav tm="100000">
                                          <p:val>
                                            <p:strVal val="#ppt_x"/>
                                          </p:val>
                                        </p:tav>
                                      </p:tavLst>
                                    </p:anim>
                                    <p:anim calcmode="lin" valueType="num">
                                      <p:cBhvr>
                                        <p:cTn id="55" dur="1000" fill="hold"/>
                                        <p:tgtEl>
                                          <p:spTgt spid="51"/>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97"/>
                                        </p:tgtEl>
                                        <p:attrNameLst>
                                          <p:attrName>style.visibility</p:attrName>
                                        </p:attrNameLst>
                                      </p:cBhvr>
                                      <p:to>
                                        <p:strVal val="visible"/>
                                      </p:to>
                                    </p:set>
                                    <p:anim calcmode="lin" valueType="num">
                                      <p:cBhvr>
                                        <p:cTn id="59" dur="500" fill="hold"/>
                                        <p:tgtEl>
                                          <p:spTgt spid="97"/>
                                        </p:tgtEl>
                                        <p:attrNameLst>
                                          <p:attrName>ppt_w</p:attrName>
                                        </p:attrNameLst>
                                      </p:cBhvr>
                                      <p:tavLst>
                                        <p:tav tm="0">
                                          <p:val>
                                            <p:fltVal val="0"/>
                                          </p:val>
                                        </p:tav>
                                        <p:tav tm="100000">
                                          <p:val>
                                            <p:strVal val="#ppt_w"/>
                                          </p:val>
                                        </p:tav>
                                      </p:tavLst>
                                    </p:anim>
                                    <p:anim calcmode="lin" valueType="num">
                                      <p:cBhvr>
                                        <p:cTn id="60" dur="500" fill="hold"/>
                                        <p:tgtEl>
                                          <p:spTgt spid="97"/>
                                        </p:tgtEl>
                                        <p:attrNameLst>
                                          <p:attrName>ppt_h</p:attrName>
                                        </p:attrNameLst>
                                      </p:cBhvr>
                                      <p:tavLst>
                                        <p:tav tm="0">
                                          <p:val>
                                            <p:fltVal val="0"/>
                                          </p:val>
                                        </p:tav>
                                        <p:tav tm="100000">
                                          <p:val>
                                            <p:strVal val="#ppt_h"/>
                                          </p:val>
                                        </p:tav>
                                      </p:tavLst>
                                    </p:anim>
                                    <p:animEffect transition="in" filter="fade">
                                      <p:cBhvr>
                                        <p:cTn id="61" dur="500"/>
                                        <p:tgtEl>
                                          <p:spTgt spid="97"/>
                                        </p:tgtEl>
                                      </p:cBhvr>
                                    </p:animEffect>
                                  </p:childTnLst>
                                </p:cTn>
                              </p:par>
                            </p:childTnLst>
                          </p:cTn>
                        </p:par>
                        <p:par>
                          <p:cTn id="62" fill="hold">
                            <p:stCondLst>
                              <p:cond delay="7500"/>
                            </p:stCondLst>
                            <p:childTnLst>
                              <p:par>
                                <p:cTn id="63" presetID="22" presetClass="entr" presetSubtype="4" fill="hold"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wipe(down)">
                                      <p:cBhvr>
                                        <p:cTn id="65" dur="500"/>
                                        <p:tgtEl>
                                          <p:spTgt spid="87"/>
                                        </p:tgtEl>
                                      </p:cBhvr>
                                    </p:animEffect>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98"/>
                                        </p:tgtEl>
                                        <p:attrNameLst>
                                          <p:attrName>style.visibility</p:attrName>
                                        </p:attrNameLst>
                                      </p:cBhvr>
                                      <p:to>
                                        <p:strVal val="visible"/>
                                      </p:to>
                                    </p:set>
                                    <p:anim calcmode="lin" valueType="num">
                                      <p:cBhvr>
                                        <p:cTn id="75" dur="500" fill="hold"/>
                                        <p:tgtEl>
                                          <p:spTgt spid="98"/>
                                        </p:tgtEl>
                                        <p:attrNameLst>
                                          <p:attrName>ppt_w</p:attrName>
                                        </p:attrNameLst>
                                      </p:cBhvr>
                                      <p:tavLst>
                                        <p:tav tm="0">
                                          <p:val>
                                            <p:fltVal val="0"/>
                                          </p:val>
                                        </p:tav>
                                        <p:tav tm="100000">
                                          <p:val>
                                            <p:strVal val="#ppt_w"/>
                                          </p:val>
                                        </p:tav>
                                      </p:tavLst>
                                    </p:anim>
                                    <p:anim calcmode="lin" valueType="num">
                                      <p:cBhvr>
                                        <p:cTn id="76" dur="500" fill="hold"/>
                                        <p:tgtEl>
                                          <p:spTgt spid="98"/>
                                        </p:tgtEl>
                                        <p:attrNameLst>
                                          <p:attrName>ppt_h</p:attrName>
                                        </p:attrNameLst>
                                      </p:cBhvr>
                                      <p:tavLst>
                                        <p:tav tm="0">
                                          <p:val>
                                            <p:fltVal val="0"/>
                                          </p:val>
                                        </p:tav>
                                        <p:tav tm="100000">
                                          <p:val>
                                            <p:strVal val="#ppt_h"/>
                                          </p:val>
                                        </p:tav>
                                      </p:tavLst>
                                    </p:anim>
                                    <p:animEffect transition="in" filter="fade">
                                      <p:cBhvr>
                                        <p:cTn id="77" dur="500"/>
                                        <p:tgtEl>
                                          <p:spTgt spid="98"/>
                                        </p:tgtEl>
                                      </p:cBhvr>
                                    </p:animEffect>
                                  </p:childTnLst>
                                </p:cTn>
                              </p:par>
                            </p:childTnLst>
                          </p:cTn>
                        </p:par>
                        <p:par>
                          <p:cTn id="78" fill="hold">
                            <p:stCondLst>
                              <p:cond delay="9500"/>
                            </p:stCondLst>
                            <p:childTnLst>
                              <p:par>
                                <p:cTn id="79" presetID="22" presetClass="entr" presetSubtype="4"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Effect transition="in" filter="wipe(down)">
                                      <p:cBhvr>
                                        <p:cTn id="81" dur="500"/>
                                        <p:tgtEl>
                                          <p:spTgt spid="88"/>
                                        </p:tgtEl>
                                      </p:cBhvr>
                                    </p:animEffect>
                                  </p:childTnLst>
                                </p:cTn>
                              </p:par>
                            </p:childTnLst>
                          </p:cTn>
                        </p:par>
                        <p:par>
                          <p:cTn id="82" fill="hold">
                            <p:stCondLst>
                              <p:cond delay="10000"/>
                            </p:stCondLst>
                            <p:childTnLst>
                              <p:par>
                                <p:cTn id="83" presetID="42" presetClass="entr" presetSubtype="0" fill="hold" grpId="0" nodeType="afterEffect">
                                  <p:stCondLst>
                                    <p:cond delay="0"/>
                                  </p:stCondLst>
                                  <p:childTnLst>
                                    <p:set>
                                      <p:cBhvr>
                                        <p:cTn id="84" dur="1" fill="hold">
                                          <p:stCondLst>
                                            <p:cond delay="0"/>
                                          </p:stCondLst>
                                        </p:cTn>
                                        <p:tgtEl>
                                          <p:spTgt spid="77"/>
                                        </p:tgtEl>
                                        <p:attrNameLst>
                                          <p:attrName>style.visibility</p:attrName>
                                        </p:attrNameLst>
                                      </p:cBhvr>
                                      <p:to>
                                        <p:strVal val="visible"/>
                                      </p:to>
                                    </p:set>
                                    <p:animEffect transition="in" filter="fade">
                                      <p:cBhvr>
                                        <p:cTn id="85" dur="1000"/>
                                        <p:tgtEl>
                                          <p:spTgt spid="77"/>
                                        </p:tgtEl>
                                      </p:cBhvr>
                                    </p:animEffect>
                                    <p:anim calcmode="lin" valueType="num">
                                      <p:cBhvr>
                                        <p:cTn id="86" dur="1000" fill="hold"/>
                                        <p:tgtEl>
                                          <p:spTgt spid="77"/>
                                        </p:tgtEl>
                                        <p:attrNameLst>
                                          <p:attrName>ppt_x</p:attrName>
                                        </p:attrNameLst>
                                      </p:cBhvr>
                                      <p:tavLst>
                                        <p:tav tm="0">
                                          <p:val>
                                            <p:strVal val="#ppt_x"/>
                                          </p:val>
                                        </p:tav>
                                        <p:tav tm="100000">
                                          <p:val>
                                            <p:strVal val="#ppt_x"/>
                                          </p:val>
                                        </p:tav>
                                      </p:tavLst>
                                    </p:anim>
                                    <p:anim calcmode="lin" valueType="num">
                                      <p:cBhvr>
                                        <p:cTn id="87" dur="1000" fill="hold"/>
                                        <p:tgtEl>
                                          <p:spTgt spid="7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8" grpId="0"/>
      <p:bldP spid="51" grpId="0"/>
      <p:bldP spid="64" grpId="0"/>
      <p:bldP spid="77" grpId="0"/>
      <p:bldP spid="8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3" name="Freeform: Shape 32">
            <a:extLst>
              <a:ext uri="{FF2B5EF4-FFF2-40B4-BE49-F238E27FC236}">
                <a16:creationId xmlns:a16="http://schemas.microsoft.com/office/drawing/2014/main" id="{7AC9D0F9-7F38-46B6-A569-2B916BB2DA23}"/>
              </a:ext>
            </a:extLst>
          </p:cNvPr>
          <p:cNvSpPr>
            <a:spLocks noChangeAspect="1"/>
          </p:cNvSpPr>
          <p:nvPr/>
        </p:nvSpPr>
        <p:spPr>
          <a:xfrm>
            <a:off x="1793341" y="2620704"/>
            <a:ext cx="8443207" cy="2468880"/>
          </a:xfrm>
          <a:custGeom>
            <a:avLst/>
            <a:gdLst>
              <a:gd name="connsiteX0" fmla="*/ 1234440 w 8443207"/>
              <a:gd name="connsiteY0" fmla="*/ 0 h 2468880"/>
              <a:gd name="connsiteX1" fmla="*/ 2186994 w 8443207"/>
              <a:gd name="connsiteY1" fmla="*/ 449222 h 2468880"/>
              <a:gd name="connsiteX2" fmla="*/ 2231930 w 8443207"/>
              <a:gd name="connsiteY2" fmla="*/ 509314 h 2468880"/>
              <a:gd name="connsiteX3" fmla="*/ 2276866 w 8443207"/>
              <a:gd name="connsiteY3" fmla="*/ 449222 h 2468880"/>
              <a:gd name="connsiteX4" fmla="*/ 3229419 w 8443207"/>
              <a:gd name="connsiteY4" fmla="*/ 0 h 2468880"/>
              <a:gd name="connsiteX5" fmla="*/ 4181973 w 8443207"/>
              <a:gd name="connsiteY5" fmla="*/ 449222 h 2468880"/>
              <a:gd name="connsiteX6" fmla="*/ 4226115 w 8443207"/>
              <a:gd name="connsiteY6" fmla="*/ 508252 h 2468880"/>
              <a:gd name="connsiteX7" fmla="*/ 4270258 w 8443207"/>
              <a:gd name="connsiteY7" fmla="*/ 449222 h 2468880"/>
              <a:gd name="connsiteX8" fmla="*/ 5222811 w 8443207"/>
              <a:gd name="connsiteY8" fmla="*/ 0 h 2468880"/>
              <a:gd name="connsiteX9" fmla="*/ 6175365 w 8443207"/>
              <a:gd name="connsiteY9" fmla="*/ 449222 h 2468880"/>
              <a:gd name="connsiteX10" fmla="*/ 6215789 w 8443207"/>
              <a:gd name="connsiteY10" fmla="*/ 503280 h 2468880"/>
              <a:gd name="connsiteX11" fmla="*/ 6256213 w 8443207"/>
              <a:gd name="connsiteY11" fmla="*/ 449222 h 2468880"/>
              <a:gd name="connsiteX12" fmla="*/ 7208767 w 8443207"/>
              <a:gd name="connsiteY12" fmla="*/ 0 h 2468880"/>
              <a:gd name="connsiteX13" fmla="*/ 8443207 w 8443207"/>
              <a:gd name="connsiteY13" fmla="*/ 1234440 h 2468880"/>
              <a:gd name="connsiteX14" fmla="*/ 7208767 w 8443207"/>
              <a:gd name="connsiteY14" fmla="*/ 2468880 h 2468880"/>
              <a:gd name="connsiteX15" fmla="*/ 6256213 w 8443207"/>
              <a:gd name="connsiteY15" fmla="*/ 2019659 h 2468880"/>
              <a:gd name="connsiteX16" fmla="*/ 6215789 w 8443207"/>
              <a:gd name="connsiteY16" fmla="*/ 1965600 h 2468880"/>
              <a:gd name="connsiteX17" fmla="*/ 6175365 w 8443207"/>
              <a:gd name="connsiteY17" fmla="*/ 2019659 h 2468880"/>
              <a:gd name="connsiteX18" fmla="*/ 5222811 w 8443207"/>
              <a:gd name="connsiteY18" fmla="*/ 2468880 h 2468880"/>
              <a:gd name="connsiteX19" fmla="*/ 4270258 w 8443207"/>
              <a:gd name="connsiteY19" fmla="*/ 2019659 h 2468880"/>
              <a:gd name="connsiteX20" fmla="*/ 4226115 w 8443207"/>
              <a:gd name="connsiteY20" fmla="*/ 1960628 h 2468880"/>
              <a:gd name="connsiteX21" fmla="*/ 4181973 w 8443207"/>
              <a:gd name="connsiteY21" fmla="*/ 2019659 h 2468880"/>
              <a:gd name="connsiteX22" fmla="*/ 3229419 w 8443207"/>
              <a:gd name="connsiteY22" fmla="*/ 2468880 h 2468880"/>
              <a:gd name="connsiteX23" fmla="*/ 2276866 w 8443207"/>
              <a:gd name="connsiteY23" fmla="*/ 2019659 h 2468880"/>
              <a:gd name="connsiteX24" fmla="*/ 2231930 w 8443207"/>
              <a:gd name="connsiteY24" fmla="*/ 1959567 h 2468880"/>
              <a:gd name="connsiteX25" fmla="*/ 2186994 w 8443207"/>
              <a:gd name="connsiteY25" fmla="*/ 2019659 h 2468880"/>
              <a:gd name="connsiteX26" fmla="*/ 1234440 w 8443207"/>
              <a:gd name="connsiteY26" fmla="*/ 2468880 h 2468880"/>
              <a:gd name="connsiteX27" fmla="*/ 0 w 8443207"/>
              <a:gd name="connsiteY27" fmla="*/ 1234440 h 2468880"/>
              <a:gd name="connsiteX28" fmla="*/ 1234440 w 8443207"/>
              <a:gd name="connsiteY28" fmla="*/ 0 h 2468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443207" h="2468880">
                <a:moveTo>
                  <a:pt x="1234440" y="0"/>
                </a:moveTo>
                <a:cubicBezTo>
                  <a:pt x="1617931" y="0"/>
                  <a:pt x="1960580" y="174871"/>
                  <a:pt x="2186994" y="449222"/>
                </a:cubicBezTo>
                <a:lnTo>
                  <a:pt x="2231930" y="509314"/>
                </a:lnTo>
                <a:lnTo>
                  <a:pt x="2276866" y="449222"/>
                </a:lnTo>
                <a:cubicBezTo>
                  <a:pt x="2503280" y="174871"/>
                  <a:pt x="2845928" y="0"/>
                  <a:pt x="3229419" y="0"/>
                </a:cubicBezTo>
                <a:cubicBezTo>
                  <a:pt x="3612910" y="0"/>
                  <a:pt x="3955559" y="174871"/>
                  <a:pt x="4181973" y="449222"/>
                </a:cubicBezTo>
                <a:lnTo>
                  <a:pt x="4226115" y="508252"/>
                </a:lnTo>
                <a:lnTo>
                  <a:pt x="4270258" y="449222"/>
                </a:lnTo>
                <a:cubicBezTo>
                  <a:pt x="4496672" y="174871"/>
                  <a:pt x="4839320" y="0"/>
                  <a:pt x="5222811" y="0"/>
                </a:cubicBezTo>
                <a:cubicBezTo>
                  <a:pt x="5606302" y="0"/>
                  <a:pt x="5948950" y="174871"/>
                  <a:pt x="6175365" y="449222"/>
                </a:cubicBezTo>
                <a:lnTo>
                  <a:pt x="6215789" y="503280"/>
                </a:lnTo>
                <a:lnTo>
                  <a:pt x="6256213" y="449222"/>
                </a:lnTo>
                <a:cubicBezTo>
                  <a:pt x="6482628" y="174871"/>
                  <a:pt x="6825276" y="0"/>
                  <a:pt x="7208767" y="0"/>
                </a:cubicBezTo>
                <a:cubicBezTo>
                  <a:pt x="7890529" y="0"/>
                  <a:pt x="8443207" y="552678"/>
                  <a:pt x="8443207" y="1234440"/>
                </a:cubicBezTo>
                <a:cubicBezTo>
                  <a:pt x="8443207" y="1916202"/>
                  <a:pt x="7890529" y="2468880"/>
                  <a:pt x="7208767" y="2468880"/>
                </a:cubicBezTo>
                <a:cubicBezTo>
                  <a:pt x="6825276" y="2468880"/>
                  <a:pt x="6482628" y="2294009"/>
                  <a:pt x="6256213" y="2019659"/>
                </a:cubicBezTo>
                <a:lnTo>
                  <a:pt x="6215789" y="1965600"/>
                </a:lnTo>
                <a:lnTo>
                  <a:pt x="6175365" y="2019659"/>
                </a:lnTo>
                <a:cubicBezTo>
                  <a:pt x="5948950" y="2294009"/>
                  <a:pt x="5606302" y="2468880"/>
                  <a:pt x="5222811" y="2468880"/>
                </a:cubicBezTo>
                <a:cubicBezTo>
                  <a:pt x="4839320" y="2468880"/>
                  <a:pt x="4496672" y="2294009"/>
                  <a:pt x="4270258" y="2019659"/>
                </a:cubicBezTo>
                <a:lnTo>
                  <a:pt x="4226115" y="1960628"/>
                </a:lnTo>
                <a:lnTo>
                  <a:pt x="4181973" y="2019659"/>
                </a:lnTo>
                <a:cubicBezTo>
                  <a:pt x="3955559" y="2294009"/>
                  <a:pt x="3612910" y="2468880"/>
                  <a:pt x="3229419" y="2468880"/>
                </a:cubicBezTo>
                <a:cubicBezTo>
                  <a:pt x="2845928" y="2468880"/>
                  <a:pt x="2503280" y="2294009"/>
                  <a:pt x="2276866" y="2019659"/>
                </a:cubicBezTo>
                <a:lnTo>
                  <a:pt x="2231930" y="1959567"/>
                </a:lnTo>
                <a:lnTo>
                  <a:pt x="2186994" y="2019659"/>
                </a:lnTo>
                <a:cubicBezTo>
                  <a:pt x="1960580" y="2294009"/>
                  <a:pt x="1617931" y="2468880"/>
                  <a:pt x="1234440" y="2468880"/>
                </a:cubicBezTo>
                <a:cubicBezTo>
                  <a:pt x="552678" y="2468880"/>
                  <a:pt x="0" y="1916202"/>
                  <a:pt x="0" y="1234440"/>
                </a:cubicBezTo>
                <a:cubicBezTo>
                  <a:pt x="0" y="552678"/>
                  <a:pt x="552678" y="0"/>
                  <a:pt x="1234440" y="0"/>
                </a:cubicBezTo>
                <a:close/>
              </a:path>
            </a:pathLst>
          </a:custGeom>
          <a:solidFill>
            <a:schemeClr val="bg1"/>
          </a:solidFill>
          <a:ln>
            <a:noFill/>
          </a:ln>
          <a:effectLst>
            <a:outerShdw blurRad="76200" dist="762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061D5547-06AF-4230-9E9C-B662DD62ED7E}"/>
              </a:ext>
            </a:extLst>
          </p:cNvPr>
          <p:cNvSpPr>
            <a:spLocks noChangeAspect="1"/>
          </p:cNvSpPr>
          <p:nvPr/>
        </p:nvSpPr>
        <p:spPr>
          <a:xfrm rot="10800000">
            <a:off x="1892464" y="2712148"/>
            <a:ext cx="2270637" cy="2286000"/>
          </a:xfrm>
          <a:custGeom>
            <a:avLst/>
            <a:gdLst>
              <a:gd name="connsiteX0" fmla="*/ 1127637 w 2270637"/>
              <a:gd name="connsiteY0" fmla="*/ 0 h 2286000"/>
              <a:gd name="connsiteX1" fmla="*/ 2270637 w 2270637"/>
              <a:gd name="connsiteY1" fmla="*/ 1143000 h 2286000"/>
              <a:gd name="connsiteX2" fmla="*/ 1127637 w 2270637"/>
              <a:gd name="connsiteY2" fmla="*/ 2286000 h 2286000"/>
              <a:gd name="connsiteX3" fmla="*/ 7859 w 2270637"/>
              <a:gd name="connsiteY3" fmla="*/ 1373354 h 2286000"/>
              <a:gd name="connsiteX4" fmla="*/ 0 w 2270637"/>
              <a:gd name="connsiteY4" fmla="*/ 1295400 h 2286000"/>
              <a:gd name="connsiteX5" fmla="*/ 274320 w 2270637"/>
              <a:gd name="connsiteY5" fmla="*/ 1295400 h 2286000"/>
              <a:gd name="connsiteX6" fmla="*/ 276606 w 2270637"/>
              <a:gd name="connsiteY6" fmla="*/ 1318070 h 2286000"/>
              <a:gd name="connsiteX7" fmla="*/ 1127637 w 2270637"/>
              <a:gd name="connsiteY7" fmla="*/ 2011680 h 2286000"/>
              <a:gd name="connsiteX8" fmla="*/ 1996317 w 2270637"/>
              <a:gd name="connsiteY8" fmla="*/ 1143000 h 2286000"/>
              <a:gd name="connsiteX9" fmla="*/ 1127637 w 2270637"/>
              <a:gd name="connsiteY9" fmla="*/ 274320 h 2286000"/>
              <a:gd name="connsiteX10" fmla="*/ 276606 w 2270637"/>
              <a:gd name="connsiteY10" fmla="*/ 967931 h 2286000"/>
              <a:gd name="connsiteX11" fmla="*/ 274320 w 2270637"/>
              <a:gd name="connsiteY11" fmla="*/ 990600 h 2286000"/>
              <a:gd name="connsiteX12" fmla="*/ 0 w 2270637"/>
              <a:gd name="connsiteY12" fmla="*/ 990600 h 2286000"/>
              <a:gd name="connsiteX13" fmla="*/ 7859 w 2270637"/>
              <a:gd name="connsiteY13" fmla="*/ 912646 h 2286000"/>
              <a:gd name="connsiteX14" fmla="*/ 1127637 w 2270637"/>
              <a:gd name="connsiteY14"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70637" h="2286000">
                <a:moveTo>
                  <a:pt x="1127637" y="0"/>
                </a:moveTo>
                <a:cubicBezTo>
                  <a:pt x="1758898" y="0"/>
                  <a:pt x="2270637" y="511739"/>
                  <a:pt x="2270637" y="1143000"/>
                </a:cubicBezTo>
                <a:cubicBezTo>
                  <a:pt x="2270637" y="1774261"/>
                  <a:pt x="1758898" y="2286000"/>
                  <a:pt x="1127637" y="2286000"/>
                </a:cubicBezTo>
                <a:cubicBezTo>
                  <a:pt x="575284" y="2286000"/>
                  <a:pt x="114440" y="1894200"/>
                  <a:pt x="7859" y="1373354"/>
                </a:cubicBezTo>
                <a:lnTo>
                  <a:pt x="0" y="1295400"/>
                </a:lnTo>
                <a:lnTo>
                  <a:pt x="274320" y="1295400"/>
                </a:lnTo>
                <a:lnTo>
                  <a:pt x="276606" y="1318070"/>
                </a:lnTo>
                <a:cubicBezTo>
                  <a:pt x="357607" y="1713913"/>
                  <a:pt x="707848" y="2011680"/>
                  <a:pt x="1127637" y="2011680"/>
                </a:cubicBezTo>
                <a:cubicBezTo>
                  <a:pt x="1607396" y="2011680"/>
                  <a:pt x="1996317" y="1622759"/>
                  <a:pt x="1996317" y="1143000"/>
                </a:cubicBezTo>
                <a:cubicBezTo>
                  <a:pt x="1996317" y="663241"/>
                  <a:pt x="1607396" y="274320"/>
                  <a:pt x="1127637" y="274320"/>
                </a:cubicBezTo>
                <a:cubicBezTo>
                  <a:pt x="707848" y="274320"/>
                  <a:pt x="357607" y="572088"/>
                  <a:pt x="276606" y="967931"/>
                </a:cubicBezTo>
                <a:lnTo>
                  <a:pt x="274320" y="990600"/>
                </a:lnTo>
                <a:lnTo>
                  <a:pt x="0" y="990600"/>
                </a:lnTo>
                <a:lnTo>
                  <a:pt x="7859" y="912646"/>
                </a:lnTo>
                <a:cubicBezTo>
                  <a:pt x="114440" y="391800"/>
                  <a:pt x="575284" y="0"/>
                  <a:pt x="1127637" y="0"/>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F53E209E-B857-40C8-82F4-C44FB54CAE3F}"/>
              </a:ext>
            </a:extLst>
          </p:cNvPr>
          <p:cNvSpPr>
            <a:spLocks noChangeAspect="1"/>
          </p:cNvSpPr>
          <p:nvPr/>
        </p:nvSpPr>
        <p:spPr>
          <a:xfrm>
            <a:off x="3889027" y="2712149"/>
            <a:ext cx="2255274" cy="2286000"/>
          </a:xfrm>
          <a:custGeom>
            <a:avLst/>
            <a:gdLst>
              <a:gd name="connsiteX0" fmla="*/ 0 w 2255274"/>
              <a:gd name="connsiteY0" fmla="*/ 1295400 h 2286000"/>
              <a:gd name="connsiteX1" fmla="*/ 274321 w 2255274"/>
              <a:gd name="connsiteY1" fmla="*/ 1295400 h 2286000"/>
              <a:gd name="connsiteX2" fmla="*/ 276606 w 2255274"/>
              <a:gd name="connsiteY2" fmla="*/ 1318070 h 2286000"/>
              <a:gd name="connsiteX3" fmla="*/ 1127637 w 2255274"/>
              <a:gd name="connsiteY3" fmla="*/ 2011680 h 2286000"/>
              <a:gd name="connsiteX4" fmla="*/ 1978669 w 2255274"/>
              <a:gd name="connsiteY4" fmla="*/ 1318070 h 2286000"/>
              <a:gd name="connsiteX5" fmla="*/ 1980954 w 2255274"/>
              <a:gd name="connsiteY5" fmla="*/ 1295400 h 2286000"/>
              <a:gd name="connsiteX6" fmla="*/ 2255274 w 2255274"/>
              <a:gd name="connsiteY6" fmla="*/ 1295400 h 2286000"/>
              <a:gd name="connsiteX7" fmla="*/ 2247416 w 2255274"/>
              <a:gd name="connsiteY7" fmla="*/ 1373354 h 2286000"/>
              <a:gd name="connsiteX8" fmla="*/ 1127637 w 2255274"/>
              <a:gd name="connsiteY8" fmla="*/ 2286000 h 2286000"/>
              <a:gd name="connsiteX9" fmla="*/ 7859 w 2255274"/>
              <a:gd name="connsiteY9" fmla="*/ 1373354 h 2286000"/>
              <a:gd name="connsiteX10" fmla="*/ 1127637 w 2255274"/>
              <a:gd name="connsiteY10" fmla="*/ 0 h 2286000"/>
              <a:gd name="connsiteX11" fmla="*/ 2247416 w 2255274"/>
              <a:gd name="connsiteY11" fmla="*/ 912646 h 2286000"/>
              <a:gd name="connsiteX12" fmla="*/ 2255274 w 2255274"/>
              <a:gd name="connsiteY12" fmla="*/ 990600 h 2286000"/>
              <a:gd name="connsiteX13" fmla="*/ 1980954 w 2255274"/>
              <a:gd name="connsiteY13" fmla="*/ 990600 h 2286000"/>
              <a:gd name="connsiteX14" fmla="*/ 1978669 w 2255274"/>
              <a:gd name="connsiteY14" fmla="*/ 967931 h 2286000"/>
              <a:gd name="connsiteX15" fmla="*/ 1127637 w 2255274"/>
              <a:gd name="connsiteY15" fmla="*/ 274320 h 2286000"/>
              <a:gd name="connsiteX16" fmla="*/ 276606 w 2255274"/>
              <a:gd name="connsiteY16" fmla="*/ 967931 h 2286000"/>
              <a:gd name="connsiteX17" fmla="*/ 274321 w 2255274"/>
              <a:gd name="connsiteY17" fmla="*/ 990600 h 2286000"/>
              <a:gd name="connsiteX18" fmla="*/ 0 w 2255274"/>
              <a:gd name="connsiteY18" fmla="*/ 990600 h 2286000"/>
              <a:gd name="connsiteX19" fmla="*/ 7859 w 2255274"/>
              <a:gd name="connsiteY19" fmla="*/ 912646 h 2286000"/>
              <a:gd name="connsiteX20" fmla="*/ 1127637 w 2255274"/>
              <a:gd name="connsiteY20"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55274" h="2286000">
                <a:moveTo>
                  <a:pt x="0" y="1295400"/>
                </a:moveTo>
                <a:lnTo>
                  <a:pt x="274321" y="1295400"/>
                </a:lnTo>
                <a:lnTo>
                  <a:pt x="276606" y="1318070"/>
                </a:lnTo>
                <a:cubicBezTo>
                  <a:pt x="357607" y="1713913"/>
                  <a:pt x="707848" y="2011680"/>
                  <a:pt x="1127637" y="2011680"/>
                </a:cubicBezTo>
                <a:cubicBezTo>
                  <a:pt x="1547426" y="2011680"/>
                  <a:pt x="1897668" y="1713913"/>
                  <a:pt x="1978669" y="1318070"/>
                </a:cubicBezTo>
                <a:lnTo>
                  <a:pt x="1980954" y="1295400"/>
                </a:lnTo>
                <a:lnTo>
                  <a:pt x="2255274" y="1295400"/>
                </a:lnTo>
                <a:lnTo>
                  <a:pt x="2247416" y="1373354"/>
                </a:lnTo>
                <a:cubicBezTo>
                  <a:pt x="2140835" y="1894200"/>
                  <a:pt x="1679991" y="2286000"/>
                  <a:pt x="1127637" y="2286000"/>
                </a:cubicBezTo>
                <a:cubicBezTo>
                  <a:pt x="575284" y="2286000"/>
                  <a:pt x="114439" y="1894200"/>
                  <a:pt x="7859" y="1373354"/>
                </a:cubicBezTo>
                <a:close/>
                <a:moveTo>
                  <a:pt x="1127637" y="0"/>
                </a:moveTo>
                <a:cubicBezTo>
                  <a:pt x="1679991" y="0"/>
                  <a:pt x="2140835" y="391800"/>
                  <a:pt x="2247416" y="912646"/>
                </a:cubicBezTo>
                <a:lnTo>
                  <a:pt x="2255274" y="990600"/>
                </a:lnTo>
                <a:lnTo>
                  <a:pt x="1980954" y="990600"/>
                </a:lnTo>
                <a:lnTo>
                  <a:pt x="1978669" y="967931"/>
                </a:lnTo>
                <a:cubicBezTo>
                  <a:pt x="1897668" y="572088"/>
                  <a:pt x="1547426" y="274320"/>
                  <a:pt x="1127637" y="274320"/>
                </a:cubicBezTo>
                <a:cubicBezTo>
                  <a:pt x="707848" y="274320"/>
                  <a:pt x="357607" y="572088"/>
                  <a:pt x="276606" y="967931"/>
                </a:cubicBezTo>
                <a:lnTo>
                  <a:pt x="274321" y="990600"/>
                </a:lnTo>
                <a:lnTo>
                  <a:pt x="0" y="990600"/>
                </a:lnTo>
                <a:lnTo>
                  <a:pt x="7859" y="912646"/>
                </a:lnTo>
                <a:cubicBezTo>
                  <a:pt x="114439" y="391800"/>
                  <a:pt x="575284" y="0"/>
                  <a:pt x="1127637" y="0"/>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1B14221E-A283-4EC0-96A9-F4E40C4044CC}"/>
              </a:ext>
            </a:extLst>
          </p:cNvPr>
          <p:cNvSpPr>
            <a:spLocks noChangeAspect="1"/>
          </p:cNvSpPr>
          <p:nvPr/>
        </p:nvSpPr>
        <p:spPr>
          <a:xfrm>
            <a:off x="5885591" y="2712148"/>
            <a:ext cx="2255274" cy="2286000"/>
          </a:xfrm>
          <a:custGeom>
            <a:avLst/>
            <a:gdLst>
              <a:gd name="connsiteX0" fmla="*/ 0 w 2255274"/>
              <a:gd name="connsiteY0" fmla="*/ 1295400 h 2286000"/>
              <a:gd name="connsiteX1" fmla="*/ 274321 w 2255274"/>
              <a:gd name="connsiteY1" fmla="*/ 1295400 h 2286000"/>
              <a:gd name="connsiteX2" fmla="*/ 276606 w 2255274"/>
              <a:gd name="connsiteY2" fmla="*/ 1318070 h 2286000"/>
              <a:gd name="connsiteX3" fmla="*/ 1127637 w 2255274"/>
              <a:gd name="connsiteY3" fmla="*/ 2011680 h 2286000"/>
              <a:gd name="connsiteX4" fmla="*/ 1978669 w 2255274"/>
              <a:gd name="connsiteY4" fmla="*/ 1318070 h 2286000"/>
              <a:gd name="connsiteX5" fmla="*/ 1980954 w 2255274"/>
              <a:gd name="connsiteY5" fmla="*/ 1295400 h 2286000"/>
              <a:gd name="connsiteX6" fmla="*/ 2255274 w 2255274"/>
              <a:gd name="connsiteY6" fmla="*/ 1295400 h 2286000"/>
              <a:gd name="connsiteX7" fmla="*/ 2247416 w 2255274"/>
              <a:gd name="connsiteY7" fmla="*/ 1373354 h 2286000"/>
              <a:gd name="connsiteX8" fmla="*/ 1127637 w 2255274"/>
              <a:gd name="connsiteY8" fmla="*/ 2286000 h 2286000"/>
              <a:gd name="connsiteX9" fmla="*/ 7859 w 2255274"/>
              <a:gd name="connsiteY9" fmla="*/ 1373354 h 2286000"/>
              <a:gd name="connsiteX10" fmla="*/ 1127637 w 2255274"/>
              <a:gd name="connsiteY10" fmla="*/ 0 h 2286000"/>
              <a:gd name="connsiteX11" fmla="*/ 2247416 w 2255274"/>
              <a:gd name="connsiteY11" fmla="*/ 912646 h 2286000"/>
              <a:gd name="connsiteX12" fmla="*/ 2255274 w 2255274"/>
              <a:gd name="connsiteY12" fmla="*/ 990600 h 2286000"/>
              <a:gd name="connsiteX13" fmla="*/ 1980954 w 2255274"/>
              <a:gd name="connsiteY13" fmla="*/ 990600 h 2286000"/>
              <a:gd name="connsiteX14" fmla="*/ 1978669 w 2255274"/>
              <a:gd name="connsiteY14" fmla="*/ 967931 h 2286000"/>
              <a:gd name="connsiteX15" fmla="*/ 1127637 w 2255274"/>
              <a:gd name="connsiteY15" fmla="*/ 274320 h 2286000"/>
              <a:gd name="connsiteX16" fmla="*/ 276606 w 2255274"/>
              <a:gd name="connsiteY16" fmla="*/ 967931 h 2286000"/>
              <a:gd name="connsiteX17" fmla="*/ 274321 w 2255274"/>
              <a:gd name="connsiteY17" fmla="*/ 990600 h 2286000"/>
              <a:gd name="connsiteX18" fmla="*/ 0 w 2255274"/>
              <a:gd name="connsiteY18" fmla="*/ 990600 h 2286000"/>
              <a:gd name="connsiteX19" fmla="*/ 7859 w 2255274"/>
              <a:gd name="connsiteY19" fmla="*/ 912646 h 2286000"/>
              <a:gd name="connsiteX20" fmla="*/ 1127637 w 2255274"/>
              <a:gd name="connsiteY20"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55274" h="2286000">
                <a:moveTo>
                  <a:pt x="0" y="1295400"/>
                </a:moveTo>
                <a:lnTo>
                  <a:pt x="274321" y="1295400"/>
                </a:lnTo>
                <a:lnTo>
                  <a:pt x="276606" y="1318070"/>
                </a:lnTo>
                <a:cubicBezTo>
                  <a:pt x="357607" y="1713913"/>
                  <a:pt x="707848" y="2011680"/>
                  <a:pt x="1127637" y="2011680"/>
                </a:cubicBezTo>
                <a:cubicBezTo>
                  <a:pt x="1547426" y="2011680"/>
                  <a:pt x="1897668" y="1713913"/>
                  <a:pt x="1978669" y="1318070"/>
                </a:cubicBezTo>
                <a:lnTo>
                  <a:pt x="1980954" y="1295400"/>
                </a:lnTo>
                <a:lnTo>
                  <a:pt x="2255274" y="1295400"/>
                </a:lnTo>
                <a:lnTo>
                  <a:pt x="2247416" y="1373354"/>
                </a:lnTo>
                <a:cubicBezTo>
                  <a:pt x="2140835" y="1894200"/>
                  <a:pt x="1679991" y="2286000"/>
                  <a:pt x="1127637" y="2286000"/>
                </a:cubicBezTo>
                <a:cubicBezTo>
                  <a:pt x="575284" y="2286000"/>
                  <a:pt x="114439" y="1894200"/>
                  <a:pt x="7859" y="1373354"/>
                </a:cubicBezTo>
                <a:close/>
                <a:moveTo>
                  <a:pt x="1127637" y="0"/>
                </a:moveTo>
                <a:cubicBezTo>
                  <a:pt x="1679991" y="0"/>
                  <a:pt x="2140835" y="391800"/>
                  <a:pt x="2247416" y="912646"/>
                </a:cubicBezTo>
                <a:lnTo>
                  <a:pt x="2255274" y="990600"/>
                </a:lnTo>
                <a:lnTo>
                  <a:pt x="1980954" y="990600"/>
                </a:lnTo>
                <a:lnTo>
                  <a:pt x="1978669" y="967931"/>
                </a:lnTo>
                <a:cubicBezTo>
                  <a:pt x="1897668" y="572088"/>
                  <a:pt x="1547426" y="274320"/>
                  <a:pt x="1127637" y="274320"/>
                </a:cubicBezTo>
                <a:cubicBezTo>
                  <a:pt x="707848" y="274320"/>
                  <a:pt x="357607" y="572088"/>
                  <a:pt x="276606" y="967931"/>
                </a:cubicBezTo>
                <a:lnTo>
                  <a:pt x="274321" y="990600"/>
                </a:lnTo>
                <a:lnTo>
                  <a:pt x="0" y="990600"/>
                </a:lnTo>
                <a:lnTo>
                  <a:pt x="7859" y="912646"/>
                </a:lnTo>
                <a:cubicBezTo>
                  <a:pt x="114439" y="391800"/>
                  <a:pt x="575284" y="0"/>
                  <a:pt x="1127637" y="0"/>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06145AE-4867-43DA-B403-27945E4C5692}"/>
              </a:ext>
            </a:extLst>
          </p:cNvPr>
          <p:cNvSpPr>
            <a:spLocks noChangeAspect="1"/>
          </p:cNvSpPr>
          <p:nvPr/>
        </p:nvSpPr>
        <p:spPr>
          <a:xfrm>
            <a:off x="7866791" y="2712148"/>
            <a:ext cx="2270637" cy="2286000"/>
          </a:xfrm>
          <a:custGeom>
            <a:avLst/>
            <a:gdLst>
              <a:gd name="connsiteX0" fmla="*/ 1127637 w 2270637"/>
              <a:gd name="connsiteY0" fmla="*/ 0 h 2286000"/>
              <a:gd name="connsiteX1" fmla="*/ 2270637 w 2270637"/>
              <a:gd name="connsiteY1" fmla="*/ 1143000 h 2286000"/>
              <a:gd name="connsiteX2" fmla="*/ 1127637 w 2270637"/>
              <a:gd name="connsiteY2" fmla="*/ 2286000 h 2286000"/>
              <a:gd name="connsiteX3" fmla="*/ 7859 w 2270637"/>
              <a:gd name="connsiteY3" fmla="*/ 1373354 h 2286000"/>
              <a:gd name="connsiteX4" fmla="*/ 0 w 2270637"/>
              <a:gd name="connsiteY4" fmla="*/ 1295400 h 2286000"/>
              <a:gd name="connsiteX5" fmla="*/ 274320 w 2270637"/>
              <a:gd name="connsiteY5" fmla="*/ 1295400 h 2286000"/>
              <a:gd name="connsiteX6" fmla="*/ 276606 w 2270637"/>
              <a:gd name="connsiteY6" fmla="*/ 1318070 h 2286000"/>
              <a:gd name="connsiteX7" fmla="*/ 1127637 w 2270637"/>
              <a:gd name="connsiteY7" fmla="*/ 2011680 h 2286000"/>
              <a:gd name="connsiteX8" fmla="*/ 1996317 w 2270637"/>
              <a:gd name="connsiteY8" fmla="*/ 1143000 h 2286000"/>
              <a:gd name="connsiteX9" fmla="*/ 1127637 w 2270637"/>
              <a:gd name="connsiteY9" fmla="*/ 274320 h 2286000"/>
              <a:gd name="connsiteX10" fmla="*/ 276606 w 2270637"/>
              <a:gd name="connsiteY10" fmla="*/ 967931 h 2286000"/>
              <a:gd name="connsiteX11" fmla="*/ 274320 w 2270637"/>
              <a:gd name="connsiteY11" fmla="*/ 990600 h 2286000"/>
              <a:gd name="connsiteX12" fmla="*/ 0 w 2270637"/>
              <a:gd name="connsiteY12" fmla="*/ 990600 h 2286000"/>
              <a:gd name="connsiteX13" fmla="*/ 7859 w 2270637"/>
              <a:gd name="connsiteY13" fmla="*/ 912646 h 2286000"/>
              <a:gd name="connsiteX14" fmla="*/ 1127637 w 2270637"/>
              <a:gd name="connsiteY14"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70637" h="2286000">
                <a:moveTo>
                  <a:pt x="1127637" y="0"/>
                </a:moveTo>
                <a:cubicBezTo>
                  <a:pt x="1758898" y="0"/>
                  <a:pt x="2270637" y="511739"/>
                  <a:pt x="2270637" y="1143000"/>
                </a:cubicBezTo>
                <a:cubicBezTo>
                  <a:pt x="2270637" y="1774261"/>
                  <a:pt x="1758898" y="2286000"/>
                  <a:pt x="1127637" y="2286000"/>
                </a:cubicBezTo>
                <a:cubicBezTo>
                  <a:pt x="575284" y="2286000"/>
                  <a:pt x="114440" y="1894200"/>
                  <a:pt x="7859" y="1373354"/>
                </a:cubicBezTo>
                <a:lnTo>
                  <a:pt x="0" y="1295400"/>
                </a:lnTo>
                <a:lnTo>
                  <a:pt x="274320" y="1295400"/>
                </a:lnTo>
                <a:lnTo>
                  <a:pt x="276606" y="1318070"/>
                </a:lnTo>
                <a:cubicBezTo>
                  <a:pt x="357607" y="1713913"/>
                  <a:pt x="707848" y="2011680"/>
                  <a:pt x="1127637" y="2011680"/>
                </a:cubicBezTo>
                <a:cubicBezTo>
                  <a:pt x="1607396" y="2011680"/>
                  <a:pt x="1996317" y="1622759"/>
                  <a:pt x="1996317" y="1143000"/>
                </a:cubicBezTo>
                <a:cubicBezTo>
                  <a:pt x="1996317" y="663241"/>
                  <a:pt x="1607396" y="274320"/>
                  <a:pt x="1127637" y="274320"/>
                </a:cubicBezTo>
                <a:cubicBezTo>
                  <a:pt x="707848" y="274320"/>
                  <a:pt x="357607" y="572088"/>
                  <a:pt x="276606" y="967931"/>
                </a:cubicBezTo>
                <a:lnTo>
                  <a:pt x="274320" y="990600"/>
                </a:lnTo>
                <a:lnTo>
                  <a:pt x="0" y="990600"/>
                </a:lnTo>
                <a:lnTo>
                  <a:pt x="7859" y="912646"/>
                </a:lnTo>
                <a:cubicBezTo>
                  <a:pt x="114440" y="391800"/>
                  <a:pt x="575284" y="0"/>
                  <a:pt x="1127637"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A6671884-E6D5-4BF7-8B9D-7FA3D069D9BE}"/>
              </a:ext>
            </a:extLst>
          </p:cNvPr>
          <p:cNvGrpSpPr/>
          <p:nvPr/>
        </p:nvGrpSpPr>
        <p:grpSpPr>
          <a:xfrm>
            <a:off x="2524862" y="3352228"/>
            <a:ext cx="1005840" cy="1005840"/>
            <a:chOff x="2613598" y="3535679"/>
            <a:chExt cx="1005840" cy="1005840"/>
          </a:xfrm>
        </p:grpSpPr>
        <p:sp>
          <p:nvSpPr>
            <p:cNvPr id="19" name="Oval 18">
              <a:extLst>
                <a:ext uri="{FF2B5EF4-FFF2-40B4-BE49-F238E27FC236}">
                  <a16:creationId xmlns:a16="http://schemas.microsoft.com/office/drawing/2014/main" id="{DD6AC68F-45A9-4421-A119-22605E5F46F7}"/>
                </a:ext>
              </a:extLst>
            </p:cNvPr>
            <p:cNvSpPr>
              <a:spLocks noChangeAspect="1"/>
            </p:cNvSpPr>
            <p:nvPr/>
          </p:nvSpPr>
          <p:spPr>
            <a:xfrm>
              <a:off x="2613598" y="3535679"/>
              <a:ext cx="1005840"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1B7C4691-F6E0-4F21-8A18-82AB23C0AD9B}"/>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D4D4D"/>
                  </a:solidFill>
                  <a:latin typeface="Bernard MT Condensed" panose="02050806060905020404" pitchFamily="18" charset="0"/>
                </a:rPr>
                <a:t>01</a:t>
              </a:r>
            </a:p>
            <a:p>
              <a:pPr algn="ctr"/>
              <a:r>
                <a:rPr lang="en-US" sz="1100" dirty="0">
                  <a:solidFill>
                    <a:srgbClr val="4D4D4D"/>
                  </a:solidFill>
                </a:rPr>
                <a:t>OPTION</a:t>
              </a:r>
            </a:p>
          </p:txBody>
        </p:sp>
      </p:grpSp>
      <p:grpSp>
        <p:nvGrpSpPr>
          <p:cNvPr id="21" name="Group 20">
            <a:extLst>
              <a:ext uri="{FF2B5EF4-FFF2-40B4-BE49-F238E27FC236}">
                <a16:creationId xmlns:a16="http://schemas.microsoft.com/office/drawing/2014/main" id="{A42AC61E-F6EA-41F3-8519-70200224435A}"/>
              </a:ext>
            </a:extLst>
          </p:cNvPr>
          <p:cNvGrpSpPr/>
          <p:nvPr/>
        </p:nvGrpSpPr>
        <p:grpSpPr>
          <a:xfrm>
            <a:off x="4506062" y="3352228"/>
            <a:ext cx="1005840" cy="1005840"/>
            <a:chOff x="2613598" y="3535679"/>
            <a:chExt cx="1005840" cy="1005840"/>
          </a:xfrm>
        </p:grpSpPr>
        <p:sp>
          <p:nvSpPr>
            <p:cNvPr id="22" name="Oval 21">
              <a:extLst>
                <a:ext uri="{FF2B5EF4-FFF2-40B4-BE49-F238E27FC236}">
                  <a16:creationId xmlns:a16="http://schemas.microsoft.com/office/drawing/2014/main" id="{5B58D2B9-3C67-4580-B3C5-89252547031B}"/>
                </a:ext>
              </a:extLst>
            </p:cNvPr>
            <p:cNvSpPr>
              <a:spLocks noChangeAspect="1"/>
            </p:cNvSpPr>
            <p:nvPr/>
          </p:nvSpPr>
          <p:spPr>
            <a:xfrm>
              <a:off x="2613598" y="3535679"/>
              <a:ext cx="1005840"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70A1954D-F2D8-4C3F-8321-37D708BFC5E3}"/>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D4D4D"/>
                  </a:solidFill>
                  <a:latin typeface="Bernard MT Condensed" panose="02050806060905020404" pitchFamily="18" charset="0"/>
                </a:rPr>
                <a:t>02</a:t>
              </a:r>
            </a:p>
            <a:p>
              <a:pPr algn="ctr"/>
              <a:r>
                <a:rPr lang="en-US" sz="1100" dirty="0">
                  <a:solidFill>
                    <a:srgbClr val="4D4D4D"/>
                  </a:solidFill>
                </a:rPr>
                <a:t>OPTION</a:t>
              </a:r>
            </a:p>
          </p:txBody>
        </p:sp>
      </p:grpSp>
      <p:grpSp>
        <p:nvGrpSpPr>
          <p:cNvPr id="24" name="Group 23">
            <a:extLst>
              <a:ext uri="{FF2B5EF4-FFF2-40B4-BE49-F238E27FC236}">
                <a16:creationId xmlns:a16="http://schemas.microsoft.com/office/drawing/2014/main" id="{F6096575-4B00-47D0-94FF-34E7CD0938A7}"/>
              </a:ext>
            </a:extLst>
          </p:cNvPr>
          <p:cNvGrpSpPr/>
          <p:nvPr/>
        </p:nvGrpSpPr>
        <p:grpSpPr>
          <a:xfrm>
            <a:off x="6509239" y="3352227"/>
            <a:ext cx="1005840" cy="1005840"/>
            <a:chOff x="2613598" y="3535679"/>
            <a:chExt cx="1005840" cy="1005840"/>
          </a:xfrm>
        </p:grpSpPr>
        <p:sp>
          <p:nvSpPr>
            <p:cNvPr id="25" name="Oval 24">
              <a:extLst>
                <a:ext uri="{FF2B5EF4-FFF2-40B4-BE49-F238E27FC236}">
                  <a16:creationId xmlns:a16="http://schemas.microsoft.com/office/drawing/2014/main" id="{CBA9A175-16BF-4753-A383-A307FDD71DF0}"/>
                </a:ext>
              </a:extLst>
            </p:cNvPr>
            <p:cNvSpPr>
              <a:spLocks noChangeAspect="1"/>
            </p:cNvSpPr>
            <p:nvPr/>
          </p:nvSpPr>
          <p:spPr>
            <a:xfrm>
              <a:off x="2613598" y="3535679"/>
              <a:ext cx="1005840"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39D70D5D-0345-4E78-8FF9-9B0A6BBA2E48}"/>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D4D4D"/>
                  </a:solidFill>
                  <a:latin typeface="Bernard MT Condensed" panose="02050806060905020404" pitchFamily="18" charset="0"/>
                </a:rPr>
                <a:t>03</a:t>
              </a:r>
            </a:p>
            <a:p>
              <a:pPr algn="ctr"/>
              <a:r>
                <a:rPr lang="en-US" sz="1100" dirty="0">
                  <a:solidFill>
                    <a:srgbClr val="4D4D4D"/>
                  </a:solidFill>
                </a:rPr>
                <a:t>OPTION</a:t>
              </a:r>
            </a:p>
          </p:txBody>
        </p:sp>
      </p:grpSp>
      <p:grpSp>
        <p:nvGrpSpPr>
          <p:cNvPr id="27" name="Group 26">
            <a:extLst>
              <a:ext uri="{FF2B5EF4-FFF2-40B4-BE49-F238E27FC236}">
                <a16:creationId xmlns:a16="http://schemas.microsoft.com/office/drawing/2014/main" id="{6A1C3FC0-1408-436F-99D0-8F5D22710A7F}"/>
              </a:ext>
            </a:extLst>
          </p:cNvPr>
          <p:cNvGrpSpPr/>
          <p:nvPr/>
        </p:nvGrpSpPr>
        <p:grpSpPr>
          <a:xfrm>
            <a:off x="8499189" y="3352226"/>
            <a:ext cx="1005840" cy="1005840"/>
            <a:chOff x="2613598" y="3535679"/>
            <a:chExt cx="1005840" cy="1005840"/>
          </a:xfrm>
        </p:grpSpPr>
        <p:sp>
          <p:nvSpPr>
            <p:cNvPr id="28" name="Oval 27">
              <a:extLst>
                <a:ext uri="{FF2B5EF4-FFF2-40B4-BE49-F238E27FC236}">
                  <a16:creationId xmlns:a16="http://schemas.microsoft.com/office/drawing/2014/main" id="{68A84557-9A93-479A-A161-5FBAA4DE82A4}"/>
                </a:ext>
              </a:extLst>
            </p:cNvPr>
            <p:cNvSpPr>
              <a:spLocks noChangeAspect="1"/>
            </p:cNvSpPr>
            <p:nvPr/>
          </p:nvSpPr>
          <p:spPr>
            <a:xfrm>
              <a:off x="2613598" y="3535679"/>
              <a:ext cx="1005840"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138939F1-E6B7-4F4D-BEDE-115573FFACA6}"/>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D4D4D"/>
                  </a:solidFill>
                  <a:latin typeface="Bernard MT Condensed" panose="02050806060905020404" pitchFamily="18" charset="0"/>
                </a:rPr>
                <a:t>04</a:t>
              </a:r>
            </a:p>
            <a:p>
              <a:pPr algn="ctr"/>
              <a:r>
                <a:rPr lang="en-US" sz="1100" dirty="0">
                  <a:solidFill>
                    <a:srgbClr val="4D4D4D"/>
                  </a:solidFill>
                </a:rPr>
                <a:t>OPTION</a:t>
              </a:r>
            </a:p>
          </p:txBody>
        </p:sp>
      </p:grpSp>
      <p:sp>
        <p:nvSpPr>
          <p:cNvPr id="35" name="TextBox 34">
            <a:extLst>
              <a:ext uri="{FF2B5EF4-FFF2-40B4-BE49-F238E27FC236}">
                <a16:creationId xmlns:a16="http://schemas.microsoft.com/office/drawing/2014/main" id="{9C468857-1B3C-4EF0-B979-30C91B9D701E}"/>
              </a:ext>
            </a:extLst>
          </p:cNvPr>
          <p:cNvSpPr txBox="1"/>
          <p:nvPr/>
        </p:nvSpPr>
        <p:spPr>
          <a:xfrm>
            <a:off x="4236720" y="1056382"/>
            <a:ext cx="3749040" cy="1277273"/>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 02</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F39F86F7-B5A1-401B-A622-79A14F4A6209}"/>
              </a:ext>
            </a:extLst>
          </p:cNvPr>
          <p:cNvSpPr txBox="1"/>
          <p:nvPr/>
        </p:nvSpPr>
        <p:spPr>
          <a:xfrm>
            <a:off x="8214360" y="1056382"/>
            <a:ext cx="3749040" cy="1277273"/>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04</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9B711E4C-066F-4141-A98F-DB21F24A3C9D}"/>
              </a:ext>
            </a:extLst>
          </p:cNvPr>
          <p:cNvSpPr txBox="1"/>
          <p:nvPr/>
        </p:nvSpPr>
        <p:spPr>
          <a:xfrm>
            <a:off x="1524000" y="5275927"/>
            <a:ext cx="3749040" cy="1277273"/>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01</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F5C93E76-23B2-42A7-AEE1-B2A341691CA6}"/>
              </a:ext>
            </a:extLst>
          </p:cNvPr>
          <p:cNvSpPr txBox="1"/>
          <p:nvPr/>
        </p:nvSpPr>
        <p:spPr>
          <a:xfrm>
            <a:off x="5519928" y="5275927"/>
            <a:ext cx="3749040" cy="1277273"/>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03</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7DDDFB69-F590-4D5A-B635-99943A6992B6}"/>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7846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1000"/>
                                        <p:tgtEl>
                                          <p:spTgt spid="39"/>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outVertical)">
                                      <p:cBhvr>
                                        <p:cTn id="11" dur="1000"/>
                                        <p:tgtEl>
                                          <p:spTgt spid="33"/>
                                        </p:tgtEl>
                                      </p:cBhvr>
                                    </p:animEffect>
                                  </p:childTnLst>
                                </p:cTn>
                              </p:par>
                            </p:childTnLst>
                          </p:cTn>
                        </p:par>
                        <p:par>
                          <p:cTn id="12" fill="hold">
                            <p:stCondLst>
                              <p:cond delay="2000"/>
                            </p:stCondLst>
                            <p:childTnLst>
                              <p:par>
                                <p:cTn id="13" presetID="31"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p:cTn id="15" dur="1000" fill="hold"/>
                                        <p:tgtEl>
                                          <p:spTgt spid="17"/>
                                        </p:tgtEl>
                                        <p:attrNameLst>
                                          <p:attrName>ppt_w</p:attrName>
                                        </p:attrNameLst>
                                      </p:cBhvr>
                                      <p:tavLst>
                                        <p:tav tm="0">
                                          <p:val>
                                            <p:fltVal val="0"/>
                                          </p:val>
                                        </p:tav>
                                        <p:tav tm="100000">
                                          <p:val>
                                            <p:strVal val="#ppt_w"/>
                                          </p:val>
                                        </p:tav>
                                      </p:tavLst>
                                    </p:anim>
                                    <p:anim calcmode="lin" valueType="num">
                                      <p:cBhvr>
                                        <p:cTn id="16" dur="1000" fill="hold"/>
                                        <p:tgtEl>
                                          <p:spTgt spid="17"/>
                                        </p:tgtEl>
                                        <p:attrNameLst>
                                          <p:attrName>ppt_h</p:attrName>
                                        </p:attrNameLst>
                                      </p:cBhvr>
                                      <p:tavLst>
                                        <p:tav tm="0">
                                          <p:val>
                                            <p:fltVal val="0"/>
                                          </p:val>
                                        </p:tav>
                                        <p:tav tm="100000">
                                          <p:val>
                                            <p:strVal val="#ppt_h"/>
                                          </p:val>
                                        </p:tav>
                                      </p:tavLst>
                                    </p:anim>
                                    <p:anim calcmode="lin" valueType="num">
                                      <p:cBhvr>
                                        <p:cTn id="17" dur="1000" fill="hold"/>
                                        <p:tgtEl>
                                          <p:spTgt spid="17"/>
                                        </p:tgtEl>
                                        <p:attrNameLst>
                                          <p:attrName>style.rotation</p:attrName>
                                        </p:attrNameLst>
                                      </p:cBhvr>
                                      <p:tavLst>
                                        <p:tav tm="0">
                                          <p:val>
                                            <p:fltVal val="90"/>
                                          </p:val>
                                        </p:tav>
                                        <p:tav tm="100000">
                                          <p:val>
                                            <p:fltVal val="0"/>
                                          </p:val>
                                        </p:tav>
                                      </p:tavLst>
                                    </p:anim>
                                    <p:animEffect transition="in" filter="fade">
                                      <p:cBhvr>
                                        <p:cTn id="18" dur="1000"/>
                                        <p:tgtEl>
                                          <p:spTgt spid="17"/>
                                        </p:tgtEl>
                                      </p:cBhvr>
                                    </p:animEffect>
                                  </p:childTnLst>
                                </p:cTn>
                              </p:par>
                              <p:par>
                                <p:cTn id="19" presetID="31"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 calcmode="lin" valueType="num">
                                      <p:cBhvr>
                                        <p:cTn id="23" dur="1000" fill="hold"/>
                                        <p:tgtEl>
                                          <p:spTgt spid="4"/>
                                        </p:tgtEl>
                                        <p:attrNameLst>
                                          <p:attrName>style.rotation</p:attrName>
                                        </p:attrNameLst>
                                      </p:cBhvr>
                                      <p:tavLst>
                                        <p:tav tm="0">
                                          <p:val>
                                            <p:fltVal val="90"/>
                                          </p:val>
                                        </p:tav>
                                        <p:tav tm="100000">
                                          <p:val>
                                            <p:fltVal val="0"/>
                                          </p:val>
                                        </p:tav>
                                      </p:tavLst>
                                    </p:anim>
                                    <p:animEffect transition="in" filter="fade">
                                      <p:cBhvr>
                                        <p:cTn id="24" dur="1000"/>
                                        <p:tgtEl>
                                          <p:spTgt spid="4"/>
                                        </p:tgtEl>
                                      </p:cBhvr>
                                    </p:animEffect>
                                  </p:childTnLst>
                                </p:cTn>
                              </p:par>
                            </p:childTnLst>
                          </p:cTn>
                        </p:par>
                        <p:par>
                          <p:cTn id="25" fill="hold">
                            <p:stCondLst>
                              <p:cond delay="3000"/>
                            </p:stCondLst>
                            <p:childTnLst>
                              <p:par>
                                <p:cTn id="26" presetID="42" presetClass="entr" presetSubtype="0" fill="hold" grpId="0" nodeType="afterEffect">
                                  <p:stCondLst>
                                    <p:cond delay="0"/>
                                  </p:stCondLst>
                                  <p:childTnLst>
                                    <p:set>
                                      <p:cBhvr>
                                        <p:cTn id="27" dur="1" fill="hold">
                                          <p:stCondLst>
                                            <p:cond delay="0"/>
                                          </p:stCondLst>
                                        </p:cTn>
                                        <p:tgtEl>
                                          <p:spTgt spid="37"/>
                                        </p:tgtEl>
                                        <p:attrNameLst>
                                          <p:attrName>style.visibility</p:attrName>
                                        </p:attrNameLst>
                                      </p:cBhvr>
                                      <p:to>
                                        <p:strVal val="visible"/>
                                      </p:to>
                                    </p:set>
                                    <p:animEffect transition="in" filter="fade">
                                      <p:cBhvr>
                                        <p:cTn id="28" dur="1000"/>
                                        <p:tgtEl>
                                          <p:spTgt spid="37"/>
                                        </p:tgtEl>
                                      </p:cBhvr>
                                    </p:animEffect>
                                    <p:anim calcmode="lin" valueType="num">
                                      <p:cBhvr>
                                        <p:cTn id="29" dur="1000" fill="hold"/>
                                        <p:tgtEl>
                                          <p:spTgt spid="37"/>
                                        </p:tgtEl>
                                        <p:attrNameLst>
                                          <p:attrName>ppt_x</p:attrName>
                                        </p:attrNameLst>
                                      </p:cBhvr>
                                      <p:tavLst>
                                        <p:tav tm="0">
                                          <p:val>
                                            <p:strVal val="#ppt_x"/>
                                          </p:val>
                                        </p:tav>
                                        <p:tav tm="100000">
                                          <p:val>
                                            <p:strVal val="#ppt_x"/>
                                          </p:val>
                                        </p:tav>
                                      </p:tavLst>
                                    </p:anim>
                                    <p:anim calcmode="lin" valueType="num">
                                      <p:cBhvr>
                                        <p:cTn id="30" dur="1000" fill="hold"/>
                                        <p:tgtEl>
                                          <p:spTgt spid="37"/>
                                        </p:tgtEl>
                                        <p:attrNameLst>
                                          <p:attrName>ppt_y</p:attrName>
                                        </p:attrNameLst>
                                      </p:cBhvr>
                                      <p:tavLst>
                                        <p:tav tm="0">
                                          <p:val>
                                            <p:strVal val="#ppt_y+.1"/>
                                          </p:val>
                                        </p:tav>
                                        <p:tav tm="100000">
                                          <p:val>
                                            <p:strVal val="#ppt_y"/>
                                          </p:val>
                                        </p:tav>
                                      </p:tavLst>
                                    </p:anim>
                                  </p:childTnLst>
                                </p:cTn>
                              </p:par>
                            </p:childTnLst>
                          </p:cTn>
                        </p:par>
                        <p:par>
                          <p:cTn id="31" fill="hold">
                            <p:stCondLst>
                              <p:cond delay="4000"/>
                            </p:stCondLst>
                            <p:childTnLst>
                              <p:par>
                                <p:cTn id="32" presetID="31"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p:cTn id="40" dur="1000" fill="hold"/>
                                        <p:tgtEl>
                                          <p:spTgt spid="21"/>
                                        </p:tgtEl>
                                        <p:attrNameLst>
                                          <p:attrName>ppt_w</p:attrName>
                                        </p:attrNameLst>
                                      </p:cBhvr>
                                      <p:tavLst>
                                        <p:tav tm="0">
                                          <p:val>
                                            <p:fltVal val="0"/>
                                          </p:val>
                                        </p:tav>
                                        <p:tav tm="100000">
                                          <p:val>
                                            <p:strVal val="#ppt_w"/>
                                          </p:val>
                                        </p:tav>
                                      </p:tavLst>
                                    </p:anim>
                                    <p:anim calcmode="lin" valueType="num">
                                      <p:cBhvr>
                                        <p:cTn id="41" dur="1000" fill="hold"/>
                                        <p:tgtEl>
                                          <p:spTgt spid="21"/>
                                        </p:tgtEl>
                                        <p:attrNameLst>
                                          <p:attrName>ppt_h</p:attrName>
                                        </p:attrNameLst>
                                      </p:cBhvr>
                                      <p:tavLst>
                                        <p:tav tm="0">
                                          <p:val>
                                            <p:fltVal val="0"/>
                                          </p:val>
                                        </p:tav>
                                        <p:tav tm="100000">
                                          <p:val>
                                            <p:strVal val="#ppt_h"/>
                                          </p:val>
                                        </p:tav>
                                      </p:tavLst>
                                    </p:anim>
                                    <p:anim calcmode="lin" valueType="num">
                                      <p:cBhvr>
                                        <p:cTn id="42" dur="1000" fill="hold"/>
                                        <p:tgtEl>
                                          <p:spTgt spid="21"/>
                                        </p:tgtEl>
                                        <p:attrNameLst>
                                          <p:attrName>style.rotation</p:attrName>
                                        </p:attrNameLst>
                                      </p:cBhvr>
                                      <p:tavLst>
                                        <p:tav tm="0">
                                          <p:val>
                                            <p:fltVal val="90"/>
                                          </p:val>
                                        </p:tav>
                                        <p:tav tm="100000">
                                          <p:val>
                                            <p:fltVal val="0"/>
                                          </p:val>
                                        </p:tav>
                                      </p:tavLst>
                                    </p:anim>
                                    <p:animEffect transition="in" filter="fade">
                                      <p:cBhvr>
                                        <p:cTn id="43" dur="1000"/>
                                        <p:tgtEl>
                                          <p:spTgt spid="21"/>
                                        </p:tgtEl>
                                      </p:cBhvr>
                                    </p:animEffect>
                                  </p:childTnLst>
                                </p:cTn>
                              </p:par>
                            </p:childTnLst>
                          </p:cTn>
                        </p:par>
                        <p:par>
                          <p:cTn id="44" fill="hold">
                            <p:stCondLst>
                              <p:cond delay="5000"/>
                            </p:stCondLst>
                            <p:childTnLst>
                              <p:par>
                                <p:cTn id="45" presetID="47"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31" presetClass="entr" presetSubtype="0"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 calcmode="lin" valueType="num">
                                      <p:cBhvr>
                                        <p:cTn id="53" dur="1000" fill="hold"/>
                                        <p:tgtEl>
                                          <p:spTgt spid="18"/>
                                        </p:tgtEl>
                                        <p:attrNameLst>
                                          <p:attrName>ppt_w</p:attrName>
                                        </p:attrNameLst>
                                      </p:cBhvr>
                                      <p:tavLst>
                                        <p:tav tm="0">
                                          <p:val>
                                            <p:fltVal val="0"/>
                                          </p:val>
                                        </p:tav>
                                        <p:tav tm="100000">
                                          <p:val>
                                            <p:strVal val="#ppt_w"/>
                                          </p:val>
                                        </p:tav>
                                      </p:tavLst>
                                    </p:anim>
                                    <p:anim calcmode="lin" valueType="num">
                                      <p:cBhvr>
                                        <p:cTn id="54" dur="1000" fill="hold"/>
                                        <p:tgtEl>
                                          <p:spTgt spid="18"/>
                                        </p:tgtEl>
                                        <p:attrNameLst>
                                          <p:attrName>ppt_h</p:attrName>
                                        </p:attrNameLst>
                                      </p:cBhvr>
                                      <p:tavLst>
                                        <p:tav tm="0">
                                          <p:val>
                                            <p:fltVal val="0"/>
                                          </p:val>
                                        </p:tav>
                                        <p:tav tm="100000">
                                          <p:val>
                                            <p:strVal val="#ppt_h"/>
                                          </p:val>
                                        </p:tav>
                                      </p:tavLst>
                                    </p:anim>
                                    <p:anim calcmode="lin" valueType="num">
                                      <p:cBhvr>
                                        <p:cTn id="55" dur="1000" fill="hold"/>
                                        <p:tgtEl>
                                          <p:spTgt spid="18"/>
                                        </p:tgtEl>
                                        <p:attrNameLst>
                                          <p:attrName>style.rotation</p:attrName>
                                        </p:attrNameLst>
                                      </p:cBhvr>
                                      <p:tavLst>
                                        <p:tav tm="0">
                                          <p:val>
                                            <p:fltVal val="90"/>
                                          </p:val>
                                        </p:tav>
                                        <p:tav tm="100000">
                                          <p:val>
                                            <p:fltVal val="0"/>
                                          </p:val>
                                        </p:tav>
                                      </p:tavLst>
                                    </p:anim>
                                    <p:animEffect transition="in" filter="fade">
                                      <p:cBhvr>
                                        <p:cTn id="56" dur="1000"/>
                                        <p:tgtEl>
                                          <p:spTgt spid="18"/>
                                        </p:tgtEl>
                                      </p:cBhvr>
                                    </p:animEffect>
                                  </p:childTnLst>
                                </p:cTn>
                              </p:par>
                              <p:par>
                                <p:cTn id="57" presetID="31" presetClass="entr" presetSubtype="0" fill="hold"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p:cTn id="59" dur="1000" fill="hold"/>
                                        <p:tgtEl>
                                          <p:spTgt spid="24"/>
                                        </p:tgtEl>
                                        <p:attrNameLst>
                                          <p:attrName>ppt_w</p:attrName>
                                        </p:attrNameLst>
                                      </p:cBhvr>
                                      <p:tavLst>
                                        <p:tav tm="0">
                                          <p:val>
                                            <p:fltVal val="0"/>
                                          </p:val>
                                        </p:tav>
                                        <p:tav tm="100000">
                                          <p:val>
                                            <p:strVal val="#ppt_w"/>
                                          </p:val>
                                        </p:tav>
                                      </p:tavLst>
                                    </p:anim>
                                    <p:anim calcmode="lin" valueType="num">
                                      <p:cBhvr>
                                        <p:cTn id="60" dur="1000" fill="hold"/>
                                        <p:tgtEl>
                                          <p:spTgt spid="24"/>
                                        </p:tgtEl>
                                        <p:attrNameLst>
                                          <p:attrName>ppt_h</p:attrName>
                                        </p:attrNameLst>
                                      </p:cBhvr>
                                      <p:tavLst>
                                        <p:tav tm="0">
                                          <p:val>
                                            <p:fltVal val="0"/>
                                          </p:val>
                                        </p:tav>
                                        <p:tav tm="100000">
                                          <p:val>
                                            <p:strVal val="#ppt_h"/>
                                          </p:val>
                                        </p:tav>
                                      </p:tavLst>
                                    </p:anim>
                                    <p:anim calcmode="lin" valueType="num">
                                      <p:cBhvr>
                                        <p:cTn id="61" dur="1000" fill="hold"/>
                                        <p:tgtEl>
                                          <p:spTgt spid="24"/>
                                        </p:tgtEl>
                                        <p:attrNameLst>
                                          <p:attrName>style.rotation</p:attrName>
                                        </p:attrNameLst>
                                      </p:cBhvr>
                                      <p:tavLst>
                                        <p:tav tm="0">
                                          <p:val>
                                            <p:fltVal val="90"/>
                                          </p:val>
                                        </p:tav>
                                        <p:tav tm="100000">
                                          <p:val>
                                            <p:fltVal val="0"/>
                                          </p:val>
                                        </p:tav>
                                      </p:tavLst>
                                    </p:anim>
                                    <p:animEffect transition="in" filter="fade">
                                      <p:cBhvr>
                                        <p:cTn id="62" dur="1000"/>
                                        <p:tgtEl>
                                          <p:spTgt spid="24"/>
                                        </p:tgtEl>
                                      </p:cBhvr>
                                    </p:animEffect>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31" presetClass="entr" presetSubtype="0"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p:cTn id="72" dur="1000" fill="hold"/>
                                        <p:tgtEl>
                                          <p:spTgt spid="16"/>
                                        </p:tgtEl>
                                        <p:attrNameLst>
                                          <p:attrName>ppt_w</p:attrName>
                                        </p:attrNameLst>
                                      </p:cBhvr>
                                      <p:tavLst>
                                        <p:tav tm="0">
                                          <p:val>
                                            <p:fltVal val="0"/>
                                          </p:val>
                                        </p:tav>
                                        <p:tav tm="100000">
                                          <p:val>
                                            <p:strVal val="#ppt_w"/>
                                          </p:val>
                                        </p:tav>
                                      </p:tavLst>
                                    </p:anim>
                                    <p:anim calcmode="lin" valueType="num">
                                      <p:cBhvr>
                                        <p:cTn id="73" dur="1000" fill="hold"/>
                                        <p:tgtEl>
                                          <p:spTgt spid="16"/>
                                        </p:tgtEl>
                                        <p:attrNameLst>
                                          <p:attrName>ppt_h</p:attrName>
                                        </p:attrNameLst>
                                      </p:cBhvr>
                                      <p:tavLst>
                                        <p:tav tm="0">
                                          <p:val>
                                            <p:fltVal val="0"/>
                                          </p:val>
                                        </p:tav>
                                        <p:tav tm="100000">
                                          <p:val>
                                            <p:strVal val="#ppt_h"/>
                                          </p:val>
                                        </p:tav>
                                      </p:tavLst>
                                    </p:anim>
                                    <p:anim calcmode="lin" valueType="num">
                                      <p:cBhvr>
                                        <p:cTn id="74" dur="1000" fill="hold"/>
                                        <p:tgtEl>
                                          <p:spTgt spid="16"/>
                                        </p:tgtEl>
                                        <p:attrNameLst>
                                          <p:attrName>style.rotation</p:attrName>
                                        </p:attrNameLst>
                                      </p:cBhvr>
                                      <p:tavLst>
                                        <p:tav tm="0">
                                          <p:val>
                                            <p:fltVal val="90"/>
                                          </p:val>
                                        </p:tav>
                                        <p:tav tm="100000">
                                          <p:val>
                                            <p:fltVal val="0"/>
                                          </p:val>
                                        </p:tav>
                                      </p:tavLst>
                                    </p:anim>
                                    <p:animEffect transition="in" filter="fade">
                                      <p:cBhvr>
                                        <p:cTn id="75" dur="1000"/>
                                        <p:tgtEl>
                                          <p:spTgt spid="16"/>
                                        </p:tgtEl>
                                      </p:cBhvr>
                                    </p:animEffect>
                                  </p:childTnLst>
                                </p:cTn>
                              </p:par>
                              <p:par>
                                <p:cTn id="76" presetID="31" presetClass="entr" presetSubtype="0" fill="hold" nodeType="withEffect">
                                  <p:stCondLst>
                                    <p:cond delay="0"/>
                                  </p:stCondLst>
                                  <p:childTnLst>
                                    <p:set>
                                      <p:cBhvr>
                                        <p:cTn id="77" dur="1" fill="hold">
                                          <p:stCondLst>
                                            <p:cond delay="0"/>
                                          </p:stCondLst>
                                        </p:cTn>
                                        <p:tgtEl>
                                          <p:spTgt spid="27"/>
                                        </p:tgtEl>
                                        <p:attrNameLst>
                                          <p:attrName>style.visibility</p:attrName>
                                        </p:attrNameLst>
                                      </p:cBhvr>
                                      <p:to>
                                        <p:strVal val="visible"/>
                                      </p:to>
                                    </p:set>
                                    <p:anim calcmode="lin" valueType="num">
                                      <p:cBhvr>
                                        <p:cTn id="78" dur="1000" fill="hold"/>
                                        <p:tgtEl>
                                          <p:spTgt spid="27"/>
                                        </p:tgtEl>
                                        <p:attrNameLst>
                                          <p:attrName>ppt_w</p:attrName>
                                        </p:attrNameLst>
                                      </p:cBhvr>
                                      <p:tavLst>
                                        <p:tav tm="0">
                                          <p:val>
                                            <p:fltVal val="0"/>
                                          </p:val>
                                        </p:tav>
                                        <p:tav tm="100000">
                                          <p:val>
                                            <p:strVal val="#ppt_w"/>
                                          </p:val>
                                        </p:tav>
                                      </p:tavLst>
                                    </p:anim>
                                    <p:anim calcmode="lin" valueType="num">
                                      <p:cBhvr>
                                        <p:cTn id="79" dur="1000" fill="hold"/>
                                        <p:tgtEl>
                                          <p:spTgt spid="27"/>
                                        </p:tgtEl>
                                        <p:attrNameLst>
                                          <p:attrName>ppt_h</p:attrName>
                                        </p:attrNameLst>
                                      </p:cBhvr>
                                      <p:tavLst>
                                        <p:tav tm="0">
                                          <p:val>
                                            <p:fltVal val="0"/>
                                          </p:val>
                                        </p:tav>
                                        <p:tav tm="100000">
                                          <p:val>
                                            <p:strVal val="#ppt_h"/>
                                          </p:val>
                                        </p:tav>
                                      </p:tavLst>
                                    </p:anim>
                                    <p:anim calcmode="lin" valueType="num">
                                      <p:cBhvr>
                                        <p:cTn id="80" dur="1000" fill="hold"/>
                                        <p:tgtEl>
                                          <p:spTgt spid="27"/>
                                        </p:tgtEl>
                                        <p:attrNameLst>
                                          <p:attrName>style.rotation</p:attrName>
                                        </p:attrNameLst>
                                      </p:cBhvr>
                                      <p:tavLst>
                                        <p:tav tm="0">
                                          <p:val>
                                            <p:fltVal val="90"/>
                                          </p:val>
                                        </p:tav>
                                        <p:tav tm="100000">
                                          <p:val>
                                            <p:fltVal val="0"/>
                                          </p:val>
                                        </p:tav>
                                      </p:tavLst>
                                    </p:anim>
                                    <p:animEffect transition="in" filter="fade">
                                      <p:cBhvr>
                                        <p:cTn id="81" dur="1000"/>
                                        <p:tgtEl>
                                          <p:spTgt spid="27"/>
                                        </p:tgtEl>
                                      </p:cBhvr>
                                    </p:animEffect>
                                  </p:childTnLst>
                                </p:cTn>
                              </p:par>
                            </p:childTnLst>
                          </p:cTn>
                        </p:par>
                        <p:par>
                          <p:cTn id="82" fill="hold">
                            <p:stCondLst>
                              <p:cond delay="9000"/>
                            </p:stCondLst>
                            <p:childTnLst>
                              <p:par>
                                <p:cTn id="83" presetID="47" presetClass="entr" presetSubtype="0"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Effect transition="in" filter="fade">
                                      <p:cBhvr>
                                        <p:cTn id="85" dur="1000"/>
                                        <p:tgtEl>
                                          <p:spTgt spid="36"/>
                                        </p:tgtEl>
                                      </p:cBhvr>
                                    </p:animEffect>
                                    <p:anim calcmode="lin" valueType="num">
                                      <p:cBhvr>
                                        <p:cTn id="86" dur="1000" fill="hold"/>
                                        <p:tgtEl>
                                          <p:spTgt spid="36"/>
                                        </p:tgtEl>
                                        <p:attrNameLst>
                                          <p:attrName>ppt_x</p:attrName>
                                        </p:attrNameLst>
                                      </p:cBhvr>
                                      <p:tavLst>
                                        <p:tav tm="0">
                                          <p:val>
                                            <p:strVal val="#ppt_x"/>
                                          </p:val>
                                        </p:tav>
                                        <p:tav tm="100000">
                                          <p:val>
                                            <p:strVal val="#ppt_x"/>
                                          </p:val>
                                        </p:tav>
                                      </p:tavLst>
                                    </p:anim>
                                    <p:anim calcmode="lin" valueType="num">
                                      <p:cBhvr>
                                        <p:cTn id="8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17" grpId="0" animBg="1"/>
      <p:bldP spid="14" grpId="0" animBg="1"/>
      <p:bldP spid="18" grpId="0" animBg="1"/>
      <p:bldP spid="16" grpId="0" animBg="1"/>
      <p:bldP spid="35" grpId="0"/>
      <p:bldP spid="36" grpId="0"/>
      <p:bldP spid="37" grpId="0"/>
      <p:bldP spid="38" grpId="0"/>
      <p:bldP spid="3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58" name="Group 157">
            <a:extLst>
              <a:ext uri="{FF2B5EF4-FFF2-40B4-BE49-F238E27FC236}">
                <a16:creationId xmlns:a16="http://schemas.microsoft.com/office/drawing/2014/main" id="{6A20B778-43AA-41C3-BA4D-92AF5C4906A3}"/>
              </a:ext>
            </a:extLst>
          </p:cNvPr>
          <p:cNvGrpSpPr/>
          <p:nvPr/>
        </p:nvGrpSpPr>
        <p:grpSpPr>
          <a:xfrm>
            <a:off x="4645700" y="1084480"/>
            <a:ext cx="1726478" cy="1673564"/>
            <a:chOff x="4645700" y="1084480"/>
            <a:chExt cx="1726478" cy="1673564"/>
          </a:xfrm>
        </p:grpSpPr>
        <p:grpSp>
          <p:nvGrpSpPr>
            <p:cNvPr id="148" name="Group 147">
              <a:extLst>
                <a:ext uri="{FF2B5EF4-FFF2-40B4-BE49-F238E27FC236}">
                  <a16:creationId xmlns:a16="http://schemas.microsoft.com/office/drawing/2014/main" id="{45252438-889A-40E0-9F0E-7B7F5964269C}"/>
                </a:ext>
              </a:extLst>
            </p:cNvPr>
            <p:cNvGrpSpPr/>
            <p:nvPr/>
          </p:nvGrpSpPr>
          <p:grpSpPr>
            <a:xfrm>
              <a:off x="4645700" y="1084480"/>
              <a:ext cx="1726478" cy="1673564"/>
              <a:chOff x="4645700" y="1084480"/>
              <a:chExt cx="1726478" cy="1673564"/>
            </a:xfrm>
          </p:grpSpPr>
          <p:sp>
            <p:nvSpPr>
              <p:cNvPr id="64" name="Freeform: Shape 63">
                <a:extLst>
                  <a:ext uri="{FF2B5EF4-FFF2-40B4-BE49-F238E27FC236}">
                    <a16:creationId xmlns:a16="http://schemas.microsoft.com/office/drawing/2014/main" id="{547130F1-06D5-4B9D-9FA6-BD85F6DBF84A}"/>
                  </a:ext>
                </a:extLst>
              </p:cNvPr>
              <p:cNvSpPr>
                <a:spLocks noChangeAspect="1"/>
              </p:cNvSpPr>
              <p:nvPr/>
            </p:nvSpPr>
            <p:spPr>
              <a:xfrm rot="18900000">
                <a:off x="4751230" y="1084480"/>
                <a:ext cx="1620948" cy="1673564"/>
              </a:xfrm>
              <a:custGeom>
                <a:avLst/>
                <a:gdLst>
                  <a:gd name="connsiteX0" fmla="*/ 1710567 w 1710567"/>
                  <a:gd name="connsiteY0" fmla="*/ 900761 h 1766092"/>
                  <a:gd name="connsiteX1" fmla="*/ 845236 w 1710567"/>
                  <a:gd name="connsiteY1" fmla="*/ 1766092 h 1766092"/>
                  <a:gd name="connsiteX2" fmla="*/ 839579 w 1710567"/>
                  <a:gd name="connsiteY2" fmla="*/ 1759832 h 1766092"/>
                  <a:gd name="connsiteX3" fmla="*/ 112969 w 1710567"/>
                  <a:gd name="connsiteY3" fmla="*/ 1417105 h 1766092"/>
                  <a:gd name="connsiteX4" fmla="*/ 0 w 1710567"/>
                  <a:gd name="connsiteY4" fmla="*/ 1411711 h 1766092"/>
                  <a:gd name="connsiteX5" fmla="*/ 0 w 1710567"/>
                  <a:gd name="connsiteY5" fmla="*/ 193638 h 1766092"/>
                  <a:gd name="connsiteX6" fmla="*/ 181993 w 1710567"/>
                  <a:gd name="connsiteY6" fmla="*/ 201682 h 1766092"/>
                  <a:gd name="connsiteX7" fmla="*/ 183924 w 1710567"/>
                  <a:gd name="connsiteY7" fmla="*/ 182529 h 1766092"/>
                  <a:gd name="connsiteX8" fmla="*/ 407879 w 1710567"/>
                  <a:gd name="connsiteY8" fmla="*/ 0 h 1766092"/>
                  <a:gd name="connsiteX9" fmla="*/ 636479 w 1710567"/>
                  <a:gd name="connsiteY9" fmla="*/ 228600 h 1766092"/>
                  <a:gd name="connsiteX10" fmla="*/ 631835 w 1710567"/>
                  <a:gd name="connsiteY10" fmla="*/ 274671 h 1766092"/>
                  <a:gd name="connsiteX11" fmla="*/ 631170 w 1710567"/>
                  <a:gd name="connsiteY11" fmla="*/ 276813 h 1766092"/>
                  <a:gd name="connsiteX12" fmla="*/ 634549 w 1710567"/>
                  <a:gd name="connsiteY12" fmla="*/ 277570 h 1766092"/>
                  <a:gd name="connsiteX13" fmla="*/ 1541355 w 1710567"/>
                  <a:gd name="connsiteY13" fmla="*/ 746970 h 1766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6092">
                    <a:moveTo>
                      <a:pt x="1710567" y="900761"/>
                    </a:moveTo>
                    <a:lnTo>
                      <a:pt x="845236" y="1766092"/>
                    </a:lnTo>
                    <a:lnTo>
                      <a:pt x="839579" y="1759832"/>
                    </a:lnTo>
                    <a:cubicBezTo>
                      <a:pt x="636481" y="1556734"/>
                      <a:pt x="378175" y="1442492"/>
                      <a:pt x="112969" y="1417105"/>
                    </a:cubicBezTo>
                    <a:lnTo>
                      <a:pt x="0" y="1411711"/>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FF9B4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0" name="Group 89">
                <a:extLst>
                  <a:ext uri="{FF2B5EF4-FFF2-40B4-BE49-F238E27FC236}">
                    <a16:creationId xmlns:a16="http://schemas.microsoft.com/office/drawing/2014/main" id="{46E13FCD-7DFE-4CD6-ADDB-E1A5B7290D9F}"/>
                  </a:ext>
                </a:extLst>
              </p:cNvPr>
              <p:cNvGrpSpPr/>
              <p:nvPr/>
            </p:nvGrpSpPr>
            <p:grpSpPr>
              <a:xfrm>
                <a:off x="4645700" y="1615925"/>
                <a:ext cx="346597" cy="329267"/>
                <a:chOff x="1790726" y="1430504"/>
                <a:chExt cx="365760" cy="347472"/>
              </a:xfrm>
            </p:grpSpPr>
            <p:sp>
              <p:nvSpPr>
                <p:cNvPr id="91" name="Oval 90">
                  <a:extLst>
                    <a:ext uri="{FF2B5EF4-FFF2-40B4-BE49-F238E27FC236}">
                      <a16:creationId xmlns:a16="http://schemas.microsoft.com/office/drawing/2014/main" id="{6F1B2364-AD84-4414-8017-199BD7120FB5}"/>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92" name="TextBox 91">
                  <a:extLst>
                    <a:ext uri="{FF2B5EF4-FFF2-40B4-BE49-F238E27FC236}">
                      <a16:creationId xmlns:a16="http://schemas.microsoft.com/office/drawing/2014/main" id="{097F652E-7A72-46A3-B634-92A760F394CB}"/>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08</a:t>
                  </a:r>
                </a:p>
              </p:txBody>
            </p:sp>
          </p:grpSp>
        </p:grpSp>
        <p:pic>
          <p:nvPicPr>
            <p:cNvPr id="127" name="Graphic 126" descr="Atom">
              <a:extLst>
                <a:ext uri="{FF2B5EF4-FFF2-40B4-BE49-F238E27FC236}">
                  <a16:creationId xmlns:a16="http://schemas.microsoft.com/office/drawing/2014/main" id="{38410BA0-25D8-46E3-843D-7344620172D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56752" y="1704902"/>
              <a:ext cx="640080" cy="640080"/>
            </a:xfrm>
            <a:prstGeom prst="rect">
              <a:avLst/>
            </a:prstGeom>
          </p:spPr>
        </p:pic>
      </p:grpSp>
      <p:grpSp>
        <p:nvGrpSpPr>
          <p:cNvPr id="157" name="Group 156">
            <a:extLst>
              <a:ext uri="{FF2B5EF4-FFF2-40B4-BE49-F238E27FC236}">
                <a16:creationId xmlns:a16="http://schemas.microsoft.com/office/drawing/2014/main" id="{17FD47C2-A0CC-4F0D-9369-7475D46E270A}"/>
              </a:ext>
            </a:extLst>
          </p:cNvPr>
          <p:cNvGrpSpPr/>
          <p:nvPr/>
        </p:nvGrpSpPr>
        <p:grpSpPr>
          <a:xfrm>
            <a:off x="3679745" y="2024943"/>
            <a:ext cx="1670499" cy="1620948"/>
            <a:chOff x="3679745" y="2024943"/>
            <a:chExt cx="1670499" cy="1620948"/>
          </a:xfrm>
        </p:grpSpPr>
        <p:grpSp>
          <p:nvGrpSpPr>
            <p:cNvPr id="147" name="Group 146">
              <a:extLst>
                <a:ext uri="{FF2B5EF4-FFF2-40B4-BE49-F238E27FC236}">
                  <a16:creationId xmlns:a16="http://schemas.microsoft.com/office/drawing/2014/main" id="{F2855405-7C61-49A9-8982-738A7149AC73}"/>
                </a:ext>
              </a:extLst>
            </p:cNvPr>
            <p:cNvGrpSpPr/>
            <p:nvPr/>
          </p:nvGrpSpPr>
          <p:grpSpPr>
            <a:xfrm>
              <a:off x="3679745" y="2024943"/>
              <a:ext cx="1670499" cy="1620948"/>
              <a:chOff x="3679745" y="2024943"/>
              <a:chExt cx="1670499" cy="1620948"/>
            </a:xfrm>
          </p:grpSpPr>
          <p:sp>
            <p:nvSpPr>
              <p:cNvPr id="62" name="Freeform: Shape 61">
                <a:extLst>
                  <a:ext uri="{FF2B5EF4-FFF2-40B4-BE49-F238E27FC236}">
                    <a16:creationId xmlns:a16="http://schemas.microsoft.com/office/drawing/2014/main" id="{10060744-796E-4017-9F36-DDE29B143FEA}"/>
                  </a:ext>
                </a:extLst>
              </p:cNvPr>
              <p:cNvSpPr>
                <a:spLocks noChangeAspect="1"/>
              </p:cNvSpPr>
              <p:nvPr/>
            </p:nvSpPr>
            <p:spPr>
              <a:xfrm rot="16200000">
                <a:off x="3704521" y="2000167"/>
                <a:ext cx="1620948" cy="1670499"/>
              </a:xfrm>
              <a:custGeom>
                <a:avLst/>
                <a:gdLst>
                  <a:gd name="connsiteX0" fmla="*/ 1710567 w 1710567"/>
                  <a:gd name="connsiteY0" fmla="*/ 900761 h 1762857"/>
                  <a:gd name="connsiteX1" fmla="*/ 848471 w 1710567"/>
                  <a:gd name="connsiteY1" fmla="*/ 1762857 h 1762857"/>
                  <a:gd name="connsiteX2" fmla="*/ 840724 w 1710567"/>
                  <a:gd name="connsiteY2" fmla="*/ 1754334 h 1762857"/>
                  <a:gd name="connsiteX3" fmla="*/ 173 w 1710567"/>
                  <a:gd name="connsiteY3" fmla="*/ 1406165 h 1762857"/>
                  <a:gd name="connsiteX4" fmla="*/ 0 w 1710567"/>
                  <a:gd name="connsiteY4" fmla="*/ 1406178 h 1762857"/>
                  <a:gd name="connsiteX5" fmla="*/ 0 w 1710567"/>
                  <a:gd name="connsiteY5" fmla="*/ 193638 h 1762857"/>
                  <a:gd name="connsiteX6" fmla="*/ 181993 w 1710567"/>
                  <a:gd name="connsiteY6" fmla="*/ 201682 h 1762857"/>
                  <a:gd name="connsiteX7" fmla="*/ 183924 w 1710567"/>
                  <a:gd name="connsiteY7" fmla="*/ 182529 h 1762857"/>
                  <a:gd name="connsiteX8" fmla="*/ 407879 w 1710567"/>
                  <a:gd name="connsiteY8" fmla="*/ 0 h 1762857"/>
                  <a:gd name="connsiteX9" fmla="*/ 636479 w 1710567"/>
                  <a:gd name="connsiteY9" fmla="*/ 228600 h 1762857"/>
                  <a:gd name="connsiteX10" fmla="*/ 631835 w 1710567"/>
                  <a:gd name="connsiteY10" fmla="*/ 274671 h 1762857"/>
                  <a:gd name="connsiteX11" fmla="*/ 631170 w 1710567"/>
                  <a:gd name="connsiteY11" fmla="*/ 276813 h 1762857"/>
                  <a:gd name="connsiteX12" fmla="*/ 634549 w 1710567"/>
                  <a:gd name="connsiteY12" fmla="*/ 277570 h 1762857"/>
                  <a:gd name="connsiteX13" fmla="*/ 1541355 w 1710567"/>
                  <a:gd name="connsiteY13" fmla="*/ 746970 h 176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2857">
                    <a:moveTo>
                      <a:pt x="1710567" y="900761"/>
                    </a:moveTo>
                    <a:lnTo>
                      <a:pt x="848471" y="1762857"/>
                    </a:lnTo>
                    <a:lnTo>
                      <a:pt x="840724" y="1754334"/>
                    </a:lnTo>
                    <a:cubicBezTo>
                      <a:pt x="625608" y="1539218"/>
                      <a:pt x="328428" y="1406165"/>
                      <a:pt x="173" y="1406165"/>
                    </a:cubicBezTo>
                    <a:lnTo>
                      <a:pt x="0" y="1406178"/>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84C2F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87" name="Group 86">
                <a:extLst>
                  <a:ext uri="{FF2B5EF4-FFF2-40B4-BE49-F238E27FC236}">
                    <a16:creationId xmlns:a16="http://schemas.microsoft.com/office/drawing/2014/main" id="{4427D96E-B204-408A-A18A-44C5A72FC6ED}"/>
                  </a:ext>
                </a:extLst>
              </p:cNvPr>
              <p:cNvGrpSpPr/>
              <p:nvPr/>
            </p:nvGrpSpPr>
            <p:grpSpPr>
              <a:xfrm>
                <a:off x="3731734" y="3098024"/>
                <a:ext cx="346597" cy="329267"/>
                <a:chOff x="1790726" y="1430504"/>
                <a:chExt cx="365760" cy="347472"/>
              </a:xfrm>
            </p:grpSpPr>
            <p:sp>
              <p:nvSpPr>
                <p:cNvPr id="88" name="Oval 87">
                  <a:extLst>
                    <a:ext uri="{FF2B5EF4-FFF2-40B4-BE49-F238E27FC236}">
                      <a16:creationId xmlns:a16="http://schemas.microsoft.com/office/drawing/2014/main" id="{47A79869-94F0-4A32-B1EF-120EDD5CE9B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9" name="TextBox 88">
                  <a:extLst>
                    <a:ext uri="{FF2B5EF4-FFF2-40B4-BE49-F238E27FC236}">
                      <a16:creationId xmlns:a16="http://schemas.microsoft.com/office/drawing/2014/main" id="{FEE0857E-B96C-4995-964B-217866D72084}"/>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07</a:t>
                  </a:r>
                </a:p>
              </p:txBody>
            </p:sp>
          </p:grpSp>
        </p:grpSp>
        <p:pic>
          <p:nvPicPr>
            <p:cNvPr id="123" name="Graphic 122" descr="Telescope">
              <a:extLst>
                <a:ext uri="{FF2B5EF4-FFF2-40B4-BE49-F238E27FC236}">
                  <a16:creationId xmlns:a16="http://schemas.microsoft.com/office/drawing/2014/main" id="{48996AC7-1822-4B5A-BFE6-975F7FF7C95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176206" y="2635087"/>
              <a:ext cx="640080" cy="640080"/>
            </a:xfrm>
            <a:prstGeom prst="rect">
              <a:avLst/>
            </a:prstGeom>
          </p:spPr>
        </p:pic>
      </p:grpSp>
      <p:grpSp>
        <p:nvGrpSpPr>
          <p:cNvPr id="156" name="Group 155">
            <a:extLst>
              <a:ext uri="{FF2B5EF4-FFF2-40B4-BE49-F238E27FC236}">
                <a16:creationId xmlns:a16="http://schemas.microsoft.com/office/drawing/2014/main" id="{D1E39384-4D1E-42BF-A8D1-B0122414E264}"/>
              </a:ext>
            </a:extLst>
          </p:cNvPr>
          <p:cNvGrpSpPr/>
          <p:nvPr/>
        </p:nvGrpSpPr>
        <p:grpSpPr>
          <a:xfrm>
            <a:off x="3581554" y="3416639"/>
            <a:ext cx="1670813" cy="1708979"/>
            <a:chOff x="3581554" y="3416639"/>
            <a:chExt cx="1670813" cy="1708979"/>
          </a:xfrm>
        </p:grpSpPr>
        <p:grpSp>
          <p:nvGrpSpPr>
            <p:cNvPr id="146" name="Group 145">
              <a:extLst>
                <a:ext uri="{FF2B5EF4-FFF2-40B4-BE49-F238E27FC236}">
                  <a16:creationId xmlns:a16="http://schemas.microsoft.com/office/drawing/2014/main" id="{BBA98741-3C70-4DD9-9B29-1CE7CAF1DD32}"/>
                </a:ext>
              </a:extLst>
            </p:cNvPr>
            <p:cNvGrpSpPr/>
            <p:nvPr/>
          </p:nvGrpSpPr>
          <p:grpSpPr>
            <a:xfrm>
              <a:off x="3581554" y="3416639"/>
              <a:ext cx="1670813" cy="1708979"/>
              <a:chOff x="3581554" y="3416639"/>
              <a:chExt cx="1670813" cy="1708979"/>
            </a:xfrm>
          </p:grpSpPr>
          <p:sp>
            <p:nvSpPr>
              <p:cNvPr id="59" name="Freeform: Shape 58">
                <a:extLst>
                  <a:ext uri="{FF2B5EF4-FFF2-40B4-BE49-F238E27FC236}">
                    <a16:creationId xmlns:a16="http://schemas.microsoft.com/office/drawing/2014/main" id="{288AFDC7-2E61-47F1-B785-01A311ED2C83}"/>
                  </a:ext>
                </a:extLst>
              </p:cNvPr>
              <p:cNvSpPr>
                <a:spLocks noChangeAspect="1"/>
              </p:cNvSpPr>
              <p:nvPr/>
            </p:nvSpPr>
            <p:spPr>
              <a:xfrm rot="13500000">
                <a:off x="3606487" y="3391706"/>
                <a:ext cx="1620948" cy="1670813"/>
              </a:xfrm>
              <a:custGeom>
                <a:avLst/>
                <a:gdLst>
                  <a:gd name="connsiteX0" fmla="*/ 1710567 w 1710567"/>
                  <a:gd name="connsiteY0" fmla="*/ 900761 h 1763189"/>
                  <a:gd name="connsiteX1" fmla="*/ 848139 w 1710567"/>
                  <a:gd name="connsiteY1" fmla="*/ 1763189 h 1763189"/>
                  <a:gd name="connsiteX2" fmla="*/ 844917 w 1710567"/>
                  <a:gd name="connsiteY2" fmla="*/ 1759624 h 1763189"/>
                  <a:gd name="connsiteX3" fmla="*/ 61389 w 1710567"/>
                  <a:gd name="connsiteY3" fmla="*/ 1412816 h 1763189"/>
                  <a:gd name="connsiteX4" fmla="*/ 0 w 1710567"/>
                  <a:gd name="connsiteY4" fmla="*/ 1414282 h 1763189"/>
                  <a:gd name="connsiteX5" fmla="*/ 0 w 1710567"/>
                  <a:gd name="connsiteY5" fmla="*/ 193638 h 1763189"/>
                  <a:gd name="connsiteX6" fmla="*/ 181993 w 1710567"/>
                  <a:gd name="connsiteY6" fmla="*/ 201682 h 1763189"/>
                  <a:gd name="connsiteX7" fmla="*/ 183924 w 1710567"/>
                  <a:gd name="connsiteY7" fmla="*/ 182529 h 1763189"/>
                  <a:gd name="connsiteX8" fmla="*/ 407879 w 1710567"/>
                  <a:gd name="connsiteY8" fmla="*/ 0 h 1763189"/>
                  <a:gd name="connsiteX9" fmla="*/ 636479 w 1710567"/>
                  <a:gd name="connsiteY9" fmla="*/ 228600 h 1763189"/>
                  <a:gd name="connsiteX10" fmla="*/ 631835 w 1710567"/>
                  <a:gd name="connsiteY10" fmla="*/ 274671 h 1763189"/>
                  <a:gd name="connsiteX11" fmla="*/ 631170 w 1710567"/>
                  <a:gd name="connsiteY11" fmla="*/ 276813 h 1763189"/>
                  <a:gd name="connsiteX12" fmla="*/ 634549 w 1710567"/>
                  <a:gd name="connsiteY12" fmla="*/ 277570 h 1763189"/>
                  <a:gd name="connsiteX13" fmla="*/ 1541355 w 1710567"/>
                  <a:gd name="connsiteY13" fmla="*/ 746970 h 1763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3189">
                    <a:moveTo>
                      <a:pt x="1710567" y="900761"/>
                    </a:moveTo>
                    <a:lnTo>
                      <a:pt x="848139" y="1763189"/>
                    </a:lnTo>
                    <a:lnTo>
                      <a:pt x="844917" y="1759624"/>
                    </a:lnTo>
                    <a:cubicBezTo>
                      <a:pt x="627312" y="1542020"/>
                      <a:pt x="346331" y="1426417"/>
                      <a:pt x="61389" y="1412816"/>
                    </a:cubicBezTo>
                    <a:lnTo>
                      <a:pt x="0" y="1414282"/>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84" name="Group 83">
                <a:extLst>
                  <a:ext uri="{FF2B5EF4-FFF2-40B4-BE49-F238E27FC236}">
                    <a16:creationId xmlns:a16="http://schemas.microsoft.com/office/drawing/2014/main" id="{F4A31D1C-19BD-40DE-BE32-19507CD210AA}"/>
                  </a:ext>
                </a:extLst>
              </p:cNvPr>
              <p:cNvGrpSpPr/>
              <p:nvPr/>
            </p:nvGrpSpPr>
            <p:grpSpPr>
              <a:xfrm>
                <a:off x="4104326" y="4796351"/>
                <a:ext cx="346597" cy="329267"/>
                <a:chOff x="1790726" y="1430504"/>
                <a:chExt cx="365760" cy="347472"/>
              </a:xfrm>
            </p:grpSpPr>
            <p:sp>
              <p:nvSpPr>
                <p:cNvPr id="85" name="Oval 84">
                  <a:extLst>
                    <a:ext uri="{FF2B5EF4-FFF2-40B4-BE49-F238E27FC236}">
                      <a16:creationId xmlns:a16="http://schemas.microsoft.com/office/drawing/2014/main" id="{0A083A3D-FCE9-475D-A696-110F22BB201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6" name="TextBox 85">
                  <a:extLst>
                    <a:ext uri="{FF2B5EF4-FFF2-40B4-BE49-F238E27FC236}">
                      <a16:creationId xmlns:a16="http://schemas.microsoft.com/office/drawing/2014/main" id="{B6E5D309-2A9F-4A3A-A09B-99D6443DA6D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06</a:t>
                  </a:r>
                </a:p>
              </p:txBody>
            </p:sp>
          </p:grpSp>
        </p:grpSp>
        <p:pic>
          <p:nvPicPr>
            <p:cNvPr id="119" name="Graphic 118" descr="Test tubes">
              <a:extLst>
                <a:ext uri="{FF2B5EF4-FFF2-40B4-BE49-F238E27FC236}">
                  <a16:creationId xmlns:a16="http://schemas.microsoft.com/office/drawing/2014/main" id="{F7FFF8DB-7FE0-41BF-9169-AD7C00901D4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187730" y="3956841"/>
              <a:ext cx="640080" cy="640080"/>
            </a:xfrm>
            <a:prstGeom prst="rect">
              <a:avLst/>
            </a:prstGeom>
          </p:spPr>
        </p:pic>
      </p:grpSp>
      <p:grpSp>
        <p:nvGrpSpPr>
          <p:cNvPr id="155" name="Group 154">
            <a:extLst>
              <a:ext uri="{FF2B5EF4-FFF2-40B4-BE49-F238E27FC236}">
                <a16:creationId xmlns:a16="http://schemas.microsoft.com/office/drawing/2014/main" id="{37A40E15-1B01-460E-AC40-D3889FD56BB4}"/>
              </a:ext>
            </a:extLst>
          </p:cNvPr>
          <p:cNvGrpSpPr/>
          <p:nvPr/>
        </p:nvGrpSpPr>
        <p:grpSpPr>
          <a:xfrm>
            <a:off x="4521809" y="4436480"/>
            <a:ext cx="1620948" cy="1671620"/>
            <a:chOff x="4521809" y="4436480"/>
            <a:chExt cx="1620948" cy="1671620"/>
          </a:xfrm>
        </p:grpSpPr>
        <p:grpSp>
          <p:nvGrpSpPr>
            <p:cNvPr id="145" name="Group 144">
              <a:extLst>
                <a:ext uri="{FF2B5EF4-FFF2-40B4-BE49-F238E27FC236}">
                  <a16:creationId xmlns:a16="http://schemas.microsoft.com/office/drawing/2014/main" id="{697A622D-D90E-46F0-9244-234F14C31962}"/>
                </a:ext>
              </a:extLst>
            </p:cNvPr>
            <p:cNvGrpSpPr/>
            <p:nvPr/>
          </p:nvGrpSpPr>
          <p:grpSpPr>
            <a:xfrm>
              <a:off x="4521809" y="4436480"/>
              <a:ext cx="1620948" cy="1671620"/>
              <a:chOff x="4521809" y="4436480"/>
              <a:chExt cx="1620948" cy="1671620"/>
            </a:xfrm>
          </p:grpSpPr>
          <p:sp>
            <p:nvSpPr>
              <p:cNvPr id="57" name="Freeform: Shape 56">
                <a:extLst>
                  <a:ext uri="{FF2B5EF4-FFF2-40B4-BE49-F238E27FC236}">
                    <a16:creationId xmlns:a16="http://schemas.microsoft.com/office/drawing/2014/main" id="{282C61BC-77C4-46B2-9B25-1B9049C871E3}"/>
                  </a:ext>
                </a:extLst>
              </p:cNvPr>
              <p:cNvSpPr>
                <a:spLocks noChangeAspect="1"/>
              </p:cNvSpPr>
              <p:nvPr/>
            </p:nvSpPr>
            <p:spPr>
              <a:xfrm rot="10800000">
                <a:off x="4521809" y="4436480"/>
                <a:ext cx="1620948" cy="1671620"/>
              </a:xfrm>
              <a:custGeom>
                <a:avLst/>
                <a:gdLst>
                  <a:gd name="connsiteX0" fmla="*/ 847288 w 1710567"/>
                  <a:gd name="connsiteY0" fmla="*/ 1764040 h 1764040"/>
                  <a:gd name="connsiteX1" fmla="*/ 760438 w 1710567"/>
                  <a:gd name="connsiteY1" fmla="*/ 1681239 h 1764040"/>
                  <a:gd name="connsiteX2" fmla="*/ 467005 w 1710567"/>
                  <a:gd name="connsiteY2" fmla="*/ 1503208 h 1764040"/>
                  <a:gd name="connsiteX3" fmla="*/ 464671 w 1710567"/>
                  <a:gd name="connsiteY3" fmla="*/ 1502354 h 1764040"/>
                  <a:gd name="connsiteX4" fmla="*/ 461112 w 1710567"/>
                  <a:gd name="connsiteY4" fmla="*/ 1500640 h 1764040"/>
                  <a:gd name="connsiteX5" fmla="*/ 4662 w 1710567"/>
                  <a:gd name="connsiteY5" fmla="*/ 1408487 h 1764040"/>
                  <a:gd name="connsiteX6" fmla="*/ 0 w 1710567"/>
                  <a:gd name="connsiteY6" fmla="*/ 1408723 h 1764040"/>
                  <a:gd name="connsiteX7" fmla="*/ 0 w 1710567"/>
                  <a:gd name="connsiteY7" fmla="*/ 193638 h 1764040"/>
                  <a:gd name="connsiteX8" fmla="*/ 181993 w 1710567"/>
                  <a:gd name="connsiteY8" fmla="*/ 201682 h 1764040"/>
                  <a:gd name="connsiteX9" fmla="*/ 183924 w 1710567"/>
                  <a:gd name="connsiteY9" fmla="*/ 182529 h 1764040"/>
                  <a:gd name="connsiteX10" fmla="*/ 407879 w 1710567"/>
                  <a:gd name="connsiteY10" fmla="*/ 0 h 1764040"/>
                  <a:gd name="connsiteX11" fmla="*/ 636479 w 1710567"/>
                  <a:gd name="connsiteY11" fmla="*/ 228600 h 1764040"/>
                  <a:gd name="connsiteX12" fmla="*/ 631835 w 1710567"/>
                  <a:gd name="connsiteY12" fmla="*/ 274671 h 1764040"/>
                  <a:gd name="connsiteX13" fmla="*/ 631170 w 1710567"/>
                  <a:gd name="connsiteY13" fmla="*/ 276813 h 1764040"/>
                  <a:gd name="connsiteX14" fmla="*/ 634549 w 1710567"/>
                  <a:gd name="connsiteY14" fmla="*/ 277570 h 1764040"/>
                  <a:gd name="connsiteX15" fmla="*/ 1541355 w 1710567"/>
                  <a:gd name="connsiteY15" fmla="*/ 746970 h 1764040"/>
                  <a:gd name="connsiteX16" fmla="*/ 1710567 w 1710567"/>
                  <a:gd name="connsiteY16" fmla="*/ 900761 h 1764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040">
                    <a:moveTo>
                      <a:pt x="847288" y="1764040"/>
                    </a:moveTo>
                    <a:lnTo>
                      <a:pt x="760438" y="1681239"/>
                    </a:lnTo>
                    <a:cubicBezTo>
                      <a:pt x="672375" y="1608562"/>
                      <a:pt x="573668" y="1548323"/>
                      <a:pt x="467005" y="1503208"/>
                    </a:cubicBezTo>
                    <a:lnTo>
                      <a:pt x="464671" y="1502354"/>
                    </a:lnTo>
                    <a:lnTo>
                      <a:pt x="461112" y="1500640"/>
                    </a:lnTo>
                    <a:cubicBezTo>
                      <a:pt x="320818" y="1441300"/>
                      <a:pt x="166572" y="1408487"/>
                      <a:pt x="4662" y="1408487"/>
                    </a:cubicBezTo>
                    <a:lnTo>
                      <a:pt x="0" y="1408723"/>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81" name="Group 80">
                <a:extLst>
                  <a:ext uri="{FF2B5EF4-FFF2-40B4-BE49-F238E27FC236}">
                    <a16:creationId xmlns:a16="http://schemas.microsoft.com/office/drawing/2014/main" id="{948A5D41-5C2E-42E4-B86B-53CAF0855D80}"/>
                  </a:ext>
                </a:extLst>
              </p:cNvPr>
              <p:cNvGrpSpPr/>
              <p:nvPr/>
            </p:nvGrpSpPr>
            <p:grpSpPr>
              <a:xfrm>
                <a:off x="5577365" y="5711041"/>
                <a:ext cx="346597" cy="329267"/>
                <a:chOff x="1790726" y="1430504"/>
                <a:chExt cx="365760" cy="347472"/>
              </a:xfrm>
            </p:grpSpPr>
            <p:sp>
              <p:nvSpPr>
                <p:cNvPr id="82" name="Oval 81">
                  <a:extLst>
                    <a:ext uri="{FF2B5EF4-FFF2-40B4-BE49-F238E27FC236}">
                      <a16:creationId xmlns:a16="http://schemas.microsoft.com/office/drawing/2014/main" id="{FC0AEECC-BCAE-45CE-BCDF-FDE86BBFCDDD}"/>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3" name="TextBox 82">
                  <a:extLst>
                    <a:ext uri="{FF2B5EF4-FFF2-40B4-BE49-F238E27FC236}">
                      <a16:creationId xmlns:a16="http://schemas.microsoft.com/office/drawing/2014/main" id="{AA925F32-002F-4C3D-A8CA-F3613174BE40}"/>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05</a:t>
                  </a:r>
                </a:p>
              </p:txBody>
            </p:sp>
          </p:grpSp>
        </p:grpSp>
        <p:pic>
          <p:nvPicPr>
            <p:cNvPr id="115" name="Graphic 114" descr="Blackboard">
              <a:extLst>
                <a:ext uri="{FF2B5EF4-FFF2-40B4-BE49-F238E27FC236}">
                  <a16:creationId xmlns:a16="http://schemas.microsoft.com/office/drawing/2014/main" id="{B5013787-8576-4D3B-A69F-CB765440BE1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142937" y="4956987"/>
              <a:ext cx="640080" cy="640080"/>
            </a:xfrm>
            <a:prstGeom prst="rect">
              <a:avLst/>
            </a:prstGeom>
          </p:spPr>
        </p:pic>
      </p:grpSp>
      <p:grpSp>
        <p:nvGrpSpPr>
          <p:cNvPr id="154" name="Group 153">
            <a:extLst>
              <a:ext uri="{FF2B5EF4-FFF2-40B4-BE49-F238E27FC236}">
                <a16:creationId xmlns:a16="http://schemas.microsoft.com/office/drawing/2014/main" id="{A8878A75-D018-42F3-9410-A8A73118D004}"/>
              </a:ext>
            </a:extLst>
          </p:cNvPr>
          <p:cNvGrpSpPr/>
          <p:nvPr/>
        </p:nvGrpSpPr>
        <p:grpSpPr>
          <a:xfrm>
            <a:off x="5911425" y="4534232"/>
            <a:ext cx="1715012" cy="1672273"/>
            <a:chOff x="5911425" y="4534232"/>
            <a:chExt cx="1715012" cy="1672273"/>
          </a:xfrm>
        </p:grpSpPr>
        <p:sp>
          <p:nvSpPr>
            <p:cNvPr id="55" name="Freeform: Shape 54">
              <a:extLst>
                <a:ext uri="{FF2B5EF4-FFF2-40B4-BE49-F238E27FC236}">
                  <a16:creationId xmlns:a16="http://schemas.microsoft.com/office/drawing/2014/main" id="{1369B243-88E2-4F74-B432-22D8383A8D21}"/>
                </a:ext>
              </a:extLst>
            </p:cNvPr>
            <p:cNvSpPr>
              <a:spLocks noChangeAspect="1"/>
            </p:cNvSpPr>
            <p:nvPr/>
          </p:nvSpPr>
          <p:spPr>
            <a:xfrm rot="8100000">
              <a:off x="5911425" y="4534232"/>
              <a:ext cx="1620948" cy="1672273"/>
            </a:xfrm>
            <a:custGeom>
              <a:avLst/>
              <a:gdLst>
                <a:gd name="connsiteX0" fmla="*/ 0 w 1710567"/>
                <a:gd name="connsiteY0" fmla="*/ 1418409 h 1764729"/>
                <a:gd name="connsiteX1" fmla="*/ 0 w 1710567"/>
                <a:gd name="connsiteY1" fmla="*/ 193638 h 1764729"/>
                <a:gd name="connsiteX2" fmla="*/ 181993 w 1710567"/>
                <a:gd name="connsiteY2" fmla="*/ 201682 h 1764729"/>
                <a:gd name="connsiteX3" fmla="*/ 183924 w 1710567"/>
                <a:gd name="connsiteY3" fmla="*/ 182529 h 1764729"/>
                <a:gd name="connsiteX4" fmla="*/ 407879 w 1710567"/>
                <a:gd name="connsiteY4" fmla="*/ 0 h 1764729"/>
                <a:gd name="connsiteX5" fmla="*/ 636479 w 1710567"/>
                <a:gd name="connsiteY5" fmla="*/ 228600 h 1764729"/>
                <a:gd name="connsiteX6" fmla="*/ 631835 w 1710567"/>
                <a:gd name="connsiteY6" fmla="*/ 274671 h 1764729"/>
                <a:gd name="connsiteX7" fmla="*/ 631170 w 1710567"/>
                <a:gd name="connsiteY7" fmla="*/ 276813 h 1764729"/>
                <a:gd name="connsiteX8" fmla="*/ 634549 w 1710567"/>
                <a:gd name="connsiteY8" fmla="*/ 277570 h 1764729"/>
                <a:gd name="connsiteX9" fmla="*/ 1541355 w 1710567"/>
                <a:gd name="connsiteY9" fmla="*/ 746970 h 1764729"/>
                <a:gd name="connsiteX10" fmla="*/ 1710567 w 1710567"/>
                <a:gd name="connsiteY10" fmla="*/ 900761 h 1764729"/>
                <a:gd name="connsiteX11" fmla="*/ 846599 w 1710567"/>
                <a:gd name="connsiteY11" fmla="*/ 1764729 h 1764729"/>
                <a:gd name="connsiteX12" fmla="*/ 845281 w 1710567"/>
                <a:gd name="connsiteY12" fmla="*/ 1763272 h 1764729"/>
                <a:gd name="connsiteX13" fmla="*/ 457360 w 1710567"/>
                <a:gd name="connsiteY13" fmla="*/ 1505674 h 1764729"/>
                <a:gd name="connsiteX14" fmla="*/ 456017 w 1710567"/>
                <a:gd name="connsiteY14" fmla="*/ 1505205 h 1764729"/>
                <a:gd name="connsiteX15" fmla="*/ 450868 w 1710567"/>
                <a:gd name="connsiteY15" fmla="*/ 1502815 h 1764729"/>
                <a:gd name="connsiteX16" fmla="*/ 117493 w 1710567"/>
                <a:gd name="connsiteY16" fmla="*/ 1421213 h 1764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729">
                  <a:moveTo>
                    <a:pt x="0" y="1418409"/>
                  </a:move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6599" y="1764729"/>
                  </a:lnTo>
                  <a:lnTo>
                    <a:pt x="845281" y="1763272"/>
                  </a:lnTo>
                  <a:cubicBezTo>
                    <a:pt x="730794" y="1648784"/>
                    <a:pt x="598523" y="1562918"/>
                    <a:pt x="457360" y="1505674"/>
                  </a:cubicBezTo>
                  <a:lnTo>
                    <a:pt x="456017" y="1505205"/>
                  </a:lnTo>
                  <a:lnTo>
                    <a:pt x="450868" y="1502815"/>
                  </a:lnTo>
                  <a:cubicBezTo>
                    <a:pt x="343546" y="1459294"/>
                    <a:pt x="231153" y="1432093"/>
                    <a:pt x="117493" y="1421213"/>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8" name="Group 77">
              <a:extLst>
                <a:ext uri="{FF2B5EF4-FFF2-40B4-BE49-F238E27FC236}">
                  <a16:creationId xmlns:a16="http://schemas.microsoft.com/office/drawing/2014/main" id="{323BC0F8-F818-461A-B3D6-710428BCC8A2}"/>
                </a:ext>
              </a:extLst>
            </p:cNvPr>
            <p:cNvGrpSpPr/>
            <p:nvPr/>
          </p:nvGrpSpPr>
          <p:grpSpPr>
            <a:xfrm>
              <a:off x="7279840" y="5330101"/>
              <a:ext cx="346597" cy="329267"/>
              <a:chOff x="1790726" y="1430504"/>
              <a:chExt cx="365760" cy="347472"/>
            </a:xfrm>
          </p:grpSpPr>
          <p:sp>
            <p:nvSpPr>
              <p:cNvPr id="79" name="Oval 78">
                <a:extLst>
                  <a:ext uri="{FF2B5EF4-FFF2-40B4-BE49-F238E27FC236}">
                    <a16:creationId xmlns:a16="http://schemas.microsoft.com/office/drawing/2014/main" id="{194FB284-A89D-4295-BDA9-A58373F18A9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0" name="TextBox 79">
                <a:extLst>
                  <a:ext uri="{FF2B5EF4-FFF2-40B4-BE49-F238E27FC236}">
                    <a16:creationId xmlns:a16="http://schemas.microsoft.com/office/drawing/2014/main" id="{0E5FFD41-2848-443E-A8D0-7B31381708E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04</a:t>
                </a:r>
              </a:p>
            </p:txBody>
          </p:sp>
        </p:grpSp>
        <p:pic>
          <p:nvPicPr>
            <p:cNvPr id="113" name="Graphic 112" descr="Flask">
              <a:extLst>
                <a:ext uri="{FF2B5EF4-FFF2-40B4-BE49-F238E27FC236}">
                  <a16:creationId xmlns:a16="http://schemas.microsoft.com/office/drawing/2014/main" id="{8BA43786-1AF0-49BA-BF61-1FA4C7E06C3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523731" y="4897587"/>
              <a:ext cx="640080" cy="640080"/>
            </a:xfrm>
            <a:prstGeom prst="rect">
              <a:avLst/>
            </a:prstGeom>
          </p:spPr>
        </p:pic>
      </p:grpSp>
      <p:grpSp>
        <p:nvGrpSpPr>
          <p:cNvPr id="151" name="Group 150">
            <a:extLst>
              <a:ext uri="{FF2B5EF4-FFF2-40B4-BE49-F238E27FC236}">
                <a16:creationId xmlns:a16="http://schemas.microsoft.com/office/drawing/2014/main" id="{90B1047C-1683-4D73-AFBA-B07B551EFB00}"/>
              </a:ext>
            </a:extLst>
          </p:cNvPr>
          <p:cNvGrpSpPr/>
          <p:nvPr/>
        </p:nvGrpSpPr>
        <p:grpSpPr>
          <a:xfrm>
            <a:off x="6928582" y="3645285"/>
            <a:ext cx="1674820" cy="1620948"/>
            <a:chOff x="6928582" y="3645285"/>
            <a:chExt cx="1674820" cy="1620948"/>
          </a:xfrm>
        </p:grpSpPr>
        <p:grpSp>
          <p:nvGrpSpPr>
            <p:cNvPr id="143" name="Group 142">
              <a:extLst>
                <a:ext uri="{FF2B5EF4-FFF2-40B4-BE49-F238E27FC236}">
                  <a16:creationId xmlns:a16="http://schemas.microsoft.com/office/drawing/2014/main" id="{258644AC-20FF-49DB-8709-461D596F81A4}"/>
                </a:ext>
              </a:extLst>
            </p:cNvPr>
            <p:cNvGrpSpPr/>
            <p:nvPr/>
          </p:nvGrpSpPr>
          <p:grpSpPr>
            <a:xfrm>
              <a:off x="6928582" y="3645285"/>
              <a:ext cx="1674820" cy="1620948"/>
              <a:chOff x="6928582" y="3645285"/>
              <a:chExt cx="1674820" cy="1620948"/>
            </a:xfrm>
          </p:grpSpPr>
          <p:sp>
            <p:nvSpPr>
              <p:cNvPr id="53" name="Freeform: Shape 52">
                <a:extLst>
                  <a:ext uri="{FF2B5EF4-FFF2-40B4-BE49-F238E27FC236}">
                    <a16:creationId xmlns:a16="http://schemas.microsoft.com/office/drawing/2014/main" id="{DF562148-A051-4988-A1F3-0DEE89E8A82D}"/>
                  </a:ext>
                </a:extLst>
              </p:cNvPr>
              <p:cNvSpPr>
                <a:spLocks noChangeAspect="1"/>
              </p:cNvSpPr>
              <p:nvPr/>
            </p:nvSpPr>
            <p:spPr>
              <a:xfrm rot="5400000">
                <a:off x="6955518" y="3618349"/>
                <a:ext cx="1620948" cy="1674820"/>
              </a:xfrm>
              <a:custGeom>
                <a:avLst/>
                <a:gdLst>
                  <a:gd name="connsiteX0" fmla="*/ 0 w 1710567"/>
                  <a:gd name="connsiteY0" fmla="*/ 1412294 h 1767417"/>
                  <a:gd name="connsiteX1" fmla="*/ 0 w 1710567"/>
                  <a:gd name="connsiteY1" fmla="*/ 193639 h 1767417"/>
                  <a:gd name="connsiteX2" fmla="*/ 181993 w 1710567"/>
                  <a:gd name="connsiteY2" fmla="*/ 201683 h 1767417"/>
                  <a:gd name="connsiteX3" fmla="*/ 183924 w 1710567"/>
                  <a:gd name="connsiteY3" fmla="*/ 182531 h 1767417"/>
                  <a:gd name="connsiteX4" fmla="*/ 407879 w 1710567"/>
                  <a:gd name="connsiteY4" fmla="*/ 0 h 1767417"/>
                  <a:gd name="connsiteX5" fmla="*/ 636479 w 1710567"/>
                  <a:gd name="connsiteY5" fmla="*/ 228601 h 1767417"/>
                  <a:gd name="connsiteX6" fmla="*/ 631835 w 1710567"/>
                  <a:gd name="connsiteY6" fmla="*/ 274673 h 1767417"/>
                  <a:gd name="connsiteX7" fmla="*/ 631170 w 1710567"/>
                  <a:gd name="connsiteY7" fmla="*/ 276815 h 1767417"/>
                  <a:gd name="connsiteX8" fmla="*/ 634549 w 1710567"/>
                  <a:gd name="connsiteY8" fmla="*/ 277571 h 1767417"/>
                  <a:gd name="connsiteX9" fmla="*/ 1541355 w 1710567"/>
                  <a:gd name="connsiteY9" fmla="*/ 746971 h 1767417"/>
                  <a:gd name="connsiteX10" fmla="*/ 1710567 w 1710567"/>
                  <a:gd name="connsiteY10" fmla="*/ 900762 h 1767417"/>
                  <a:gd name="connsiteX11" fmla="*/ 843913 w 1710567"/>
                  <a:gd name="connsiteY11" fmla="*/ 1767417 h 1767417"/>
                  <a:gd name="connsiteX12" fmla="*/ 799735 w 1710567"/>
                  <a:gd name="connsiteY12" fmla="*/ 1721079 h 1767417"/>
                  <a:gd name="connsiteX13" fmla="*/ 467 w 1710567"/>
                  <a:gd name="connsiteY13" fmla="*/ 1412271 h 1767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417">
                    <a:moveTo>
                      <a:pt x="0" y="1412294"/>
                    </a:moveTo>
                    <a:lnTo>
                      <a:pt x="0" y="193639"/>
                    </a:lnTo>
                    <a:lnTo>
                      <a:pt x="181993" y="201683"/>
                    </a:lnTo>
                    <a:lnTo>
                      <a:pt x="183924" y="182531"/>
                    </a:lnTo>
                    <a:cubicBezTo>
                      <a:pt x="205240" y="78361"/>
                      <a:pt x="297409" y="0"/>
                      <a:pt x="407879" y="0"/>
                    </a:cubicBezTo>
                    <a:cubicBezTo>
                      <a:pt x="534131" y="0"/>
                      <a:pt x="636479" y="102349"/>
                      <a:pt x="636479" y="228601"/>
                    </a:cubicBezTo>
                    <a:cubicBezTo>
                      <a:pt x="636479" y="244383"/>
                      <a:pt x="634880" y="259791"/>
                      <a:pt x="631835" y="274673"/>
                    </a:cubicBezTo>
                    <a:lnTo>
                      <a:pt x="631170" y="276815"/>
                    </a:lnTo>
                    <a:lnTo>
                      <a:pt x="634549" y="277571"/>
                    </a:lnTo>
                    <a:cubicBezTo>
                      <a:pt x="971629" y="368789"/>
                      <a:pt x="1279565" y="530923"/>
                      <a:pt x="1541355" y="746971"/>
                    </a:cubicBezTo>
                    <a:lnTo>
                      <a:pt x="1710567" y="900762"/>
                    </a:lnTo>
                    <a:lnTo>
                      <a:pt x="843913" y="1767417"/>
                    </a:lnTo>
                    <a:lnTo>
                      <a:pt x="799735" y="1721079"/>
                    </a:lnTo>
                    <a:cubicBezTo>
                      <a:pt x="588634" y="1529211"/>
                      <a:pt x="308206" y="1412271"/>
                      <a:pt x="467" y="1412271"/>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75" name="Group 74">
                <a:extLst>
                  <a:ext uri="{FF2B5EF4-FFF2-40B4-BE49-F238E27FC236}">
                    <a16:creationId xmlns:a16="http://schemas.microsoft.com/office/drawing/2014/main" id="{63DF2B9F-8BAB-4613-AF03-537B958FDF8B}"/>
                  </a:ext>
                </a:extLst>
              </p:cNvPr>
              <p:cNvGrpSpPr/>
              <p:nvPr/>
            </p:nvGrpSpPr>
            <p:grpSpPr>
              <a:xfrm>
                <a:off x="8211505" y="3857577"/>
                <a:ext cx="346597" cy="329267"/>
                <a:chOff x="1790726" y="1430504"/>
                <a:chExt cx="365760" cy="347472"/>
              </a:xfrm>
            </p:grpSpPr>
            <p:sp>
              <p:nvSpPr>
                <p:cNvPr id="76" name="Oval 75">
                  <a:extLst>
                    <a:ext uri="{FF2B5EF4-FFF2-40B4-BE49-F238E27FC236}">
                      <a16:creationId xmlns:a16="http://schemas.microsoft.com/office/drawing/2014/main" id="{C45E5767-9B11-416E-9556-F09C28136EDF}"/>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77" name="TextBox 76">
                  <a:extLst>
                    <a:ext uri="{FF2B5EF4-FFF2-40B4-BE49-F238E27FC236}">
                      <a16:creationId xmlns:a16="http://schemas.microsoft.com/office/drawing/2014/main" id="{6BE8EC71-95C1-4F2B-83B0-AF72CB8925E7}"/>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03</a:t>
                  </a:r>
                </a:p>
              </p:txBody>
            </p:sp>
          </p:grpSp>
        </p:grpSp>
        <p:pic>
          <p:nvPicPr>
            <p:cNvPr id="125" name="Graphic 124" descr="Beaker">
              <a:extLst>
                <a:ext uri="{FF2B5EF4-FFF2-40B4-BE49-F238E27FC236}">
                  <a16:creationId xmlns:a16="http://schemas.microsoft.com/office/drawing/2014/main" id="{7A07A3DF-22F8-4B2E-99AC-81B31E3AFB4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471636" y="3943279"/>
              <a:ext cx="640080" cy="640080"/>
            </a:xfrm>
            <a:prstGeom prst="rect">
              <a:avLst/>
            </a:prstGeom>
          </p:spPr>
        </p:pic>
      </p:grpSp>
      <p:grpSp>
        <p:nvGrpSpPr>
          <p:cNvPr id="150" name="Group 149">
            <a:extLst>
              <a:ext uri="{FF2B5EF4-FFF2-40B4-BE49-F238E27FC236}">
                <a16:creationId xmlns:a16="http://schemas.microsoft.com/office/drawing/2014/main" id="{70954E26-38FA-4438-A600-03DB26ED27DE}"/>
              </a:ext>
            </a:extLst>
          </p:cNvPr>
          <p:cNvGrpSpPr/>
          <p:nvPr/>
        </p:nvGrpSpPr>
        <p:grpSpPr>
          <a:xfrm>
            <a:off x="7027272" y="2153547"/>
            <a:ext cx="1674922" cy="1721569"/>
            <a:chOff x="7027272" y="2153547"/>
            <a:chExt cx="1674922" cy="1721569"/>
          </a:xfrm>
        </p:grpSpPr>
        <p:grpSp>
          <p:nvGrpSpPr>
            <p:cNvPr id="142" name="Group 141">
              <a:extLst>
                <a:ext uri="{FF2B5EF4-FFF2-40B4-BE49-F238E27FC236}">
                  <a16:creationId xmlns:a16="http://schemas.microsoft.com/office/drawing/2014/main" id="{2AB5E63B-E300-4D5A-A0D3-7F2134DB615A}"/>
                </a:ext>
              </a:extLst>
            </p:cNvPr>
            <p:cNvGrpSpPr/>
            <p:nvPr/>
          </p:nvGrpSpPr>
          <p:grpSpPr>
            <a:xfrm>
              <a:off x="7027272" y="2153547"/>
              <a:ext cx="1674922" cy="1721569"/>
              <a:chOff x="7027272" y="2153547"/>
              <a:chExt cx="1674922" cy="1721569"/>
            </a:xfrm>
          </p:grpSpPr>
          <p:sp>
            <p:nvSpPr>
              <p:cNvPr id="51" name="Freeform: Shape 50">
                <a:extLst>
                  <a:ext uri="{FF2B5EF4-FFF2-40B4-BE49-F238E27FC236}">
                    <a16:creationId xmlns:a16="http://schemas.microsoft.com/office/drawing/2014/main" id="{6FBD6B1B-DCA9-4B22-8757-B4DC9D762901}"/>
                  </a:ext>
                </a:extLst>
              </p:cNvPr>
              <p:cNvSpPr>
                <a:spLocks noChangeAspect="1"/>
              </p:cNvSpPr>
              <p:nvPr/>
            </p:nvSpPr>
            <p:spPr>
              <a:xfrm rot="2700000">
                <a:off x="7054259" y="2227181"/>
                <a:ext cx="1620948" cy="1674922"/>
              </a:xfrm>
              <a:custGeom>
                <a:avLst/>
                <a:gdLst>
                  <a:gd name="connsiteX0" fmla="*/ 0 w 1710567"/>
                  <a:gd name="connsiteY0" fmla="*/ 193638 h 1767525"/>
                  <a:gd name="connsiteX1" fmla="*/ 181993 w 1710567"/>
                  <a:gd name="connsiteY1" fmla="*/ 201682 h 1767525"/>
                  <a:gd name="connsiteX2" fmla="*/ 183924 w 1710567"/>
                  <a:gd name="connsiteY2" fmla="*/ 182529 h 1767525"/>
                  <a:gd name="connsiteX3" fmla="*/ 407879 w 1710567"/>
                  <a:gd name="connsiteY3" fmla="*/ 0 h 1767525"/>
                  <a:gd name="connsiteX4" fmla="*/ 636479 w 1710567"/>
                  <a:gd name="connsiteY4" fmla="*/ 228600 h 1767525"/>
                  <a:gd name="connsiteX5" fmla="*/ 631835 w 1710567"/>
                  <a:gd name="connsiteY5" fmla="*/ 274671 h 1767525"/>
                  <a:gd name="connsiteX6" fmla="*/ 631170 w 1710567"/>
                  <a:gd name="connsiteY6" fmla="*/ 276813 h 1767525"/>
                  <a:gd name="connsiteX7" fmla="*/ 634549 w 1710567"/>
                  <a:gd name="connsiteY7" fmla="*/ 277570 h 1767525"/>
                  <a:gd name="connsiteX8" fmla="*/ 1541355 w 1710567"/>
                  <a:gd name="connsiteY8" fmla="*/ 746970 h 1767525"/>
                  <a:gd name="connsiteX9" fmla="*/ 1710567 w 1710567"/>
                  <a:gd name="connsiteY9" fmla="*/ 900761 h 1767525"/>
                  <a:gd name="connsiteX10" fmla="*/ 843802 w 1710567"/>
                  <a:gd name="connsiteY10" fmla="*/ 1767525 h 1767525"/>
                  <a:gd name="connsiteX11" fmla="*/ 841459 w 1710567"/>
                  <a:gd name="connsiteY11" fmla="*/ 1764799 h 1767525"/>
                  <a:gd name="connsiteX12" fmla="*/ 907 w 1710567"/>
                  <a:gd name="connsiteY12" fmla="*/ 1416631 h 1767525"/>
                  <a:gd name="connsiteX13" fmla="*/ 0 w 1710567"/>
                  <a:gd name="connsiteY13" fmla="*/ 1416675 h 176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525">
                    <a:moveTo>
                      <a:pt x="0" y="193638"/>
                    </a:move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3802" y="1767525"/>
                    </a:lnTo>
                    <a:lnTo>
                      <a:pt x="841459" y="1764799"/>
                    </a:lnTo>
                    <a:cubicBezTo>
                      <a:pt x="609347" y="1532687"/>
                      <a:pt x="305127" y="1416631"/>
                      <a:pt x="907" y="1416631"/>
                    </a:cubicBezTo>
                    <a:lnTo>
                      <a:pt x="0" y="141667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69" name="Group 68">
                <a:extLst>
                  <a:ext uri="{FF2B5EF4-FFF2-40B4-BE49-F238E27FC236}">
                    <a16:creationId xmlns:a16="http://schemas.microsoft.com/office/drawing/2014/main" id="{D8AF3603-6646-46BD-BE41-FE01BFFE6CF6}"/>
                  </a:ext>
                </a:extLst>
              </p:cNvPr>
              <p:cNvGrpSpPr/>
              <p:nvPr/>
            </p:nvGrpSpPr>
            <p:grpSpPr>
              <a:xfrm>
                <a:off x="7838913" y="2153547"/>
                <a:ext cx="346597" cy="329267"/>
                <a:chOff x="1790726" y="1430504"/>
                <a:chExt cx="365760" cy="347472"/>
              </a:xfrm>
            </p:grpSpPr>
            <p:sp>
              <p:nvSpPr>
                <p:cNvPr id="70" name="Oval 69">
                  <a:extLst>
                    <a:ext uri="{FF2B5EF4-FFF2-40B4-BE49-F238E27FC236}">
                      <a16:creationId xmlns:a16="http://schemas.microsoft.com/office/drawing/2014/main" id="{5B9AE456-FEFC-469C-A733-FF0B51A9A2D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71" name="TextBox 70">
                  <a:extLst>
                    <a:ext uri="{FF2B5EF4-FFF2-40B4-BE49-F238E27FC236}">
                      <a16:creationId xmlns:a16="http://schemas.microsoft.com/office/drawing/2014/main" id="{A4633B83-D65A-4D9A-AAA0-2356DDBD19BD}"/>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02</a:t>
                  </a:r>
                </a:p>
              </p:txBody>
            </p:sp>
          </p:grpSp>
        </p:grpSp>
        <p:pic>
          <p:nvPicPr>
            <p:cNvPr id="117" name="Graphic 116" descr="Microscope">
              <a:extLst>
                <a:ext uri="{FF2B5EF4-FFF2-40B4-BE49-F238E27FC236}">
                  <a16:creationId xmlns:a16="http://schemas.microsoft.com/office/drawing/2014/main" id="{11F138C1-D7AA-4432-AFBD-6FBD36974943}"/>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7488462" y="2665854"/>
              <a:ext cx="640080" cy="640080"/>
            </a:xfrm>
            <a:prstGeom prst="rect">
              <a:avLst/>
            </a:prstGeom>
          </p:spPr>
        </p:pic>
      </p:grpSp>
      <p:grpSp>
        <p:nvGrpSpPr>
          <p:cNvPr id="149" name="Group 148">
            <a:extLst>
              <a:ext uri="{FF2B5EF4-FFF2-40B4-BE49-F238E27FC236}">
                <a16:creationId xmlns:a16="http://schemas.microsoft.com/office/drawing/2014/main" id="{30EEAF15-D10B-41BF-960F-3211100D31DC}"/>
              </a:ext>
            </a:extLst>
          </p:cNvPr>
          <p:cNvGrpSpPr/>
          <p:nvPr/>
        </p:nvGrpSpPr>
        <p:grpSpPr>
          <a:xfrm>
            <a:off x="6140389" y="1180592"/>
            <a:ext cx="1620948" cy="1674430"/>
            <a:chOff x="6140389" y="1180592"/>
            <a:chExt cx="1620948" cy="1674430"/>
          </a:xfrm>
        </p:grpSpPr>
        <p:grpSp>
          <p:nvGrpSpPr>
            <p:cNvPr id="141" name="Group 140">
              <a:extLst>
                <a:ext uri="{FF2B5EF4-FFF2-40B4-BE49-F238E27FC236}">
                  <a16:creationId xmlns:a16="http://schemas.microsoft.com/office/drawing/2014/main" id="{23AA9794-C7B5-49F2-AEB7-6097195E39DD}"/>
                </a:ext>
              </a:extLst>
            </p:cNvPr>
            <p:cNvGrpSpPr/>
            <p:nvPr/>
          </p:nvGrpSpPr>
          <p:grpSpPr>
            <a:xfrm>
              <a:off x="6140389" y="1180592"/>
              <a:ext cx="1620948" cy="1674430"/>
              <a:chOff x="6140389" y="1180592"/>
              <a:chExt cx="1620948" cy="1674430"/>
            </a:xfrm>
          </p:grpSpPr>
          <p:sp>
            <p:nvSpPr>
              <p:cNvPr id="49" name="Freeform: Shape 48">
                <a:extLst>
                  <a:ext uri="{FF2B5EF4-FFF2-40B4-BE49-F238E27FC236}">
                    <a16:creationId xmlns:a16="http://schemas.microsoft.com/office/drawing/2014/main" id="{9E9189DB-2F0F-40EC-AE59-B06B47C88E83}"/>
                  </a:ext>
                </a:extLst>
              </p:cNvPr>
              <p:cNvSpPr>
                <a:spLocks noChangeAspect="1"/>
              </p:cNvSpPr>
              <p:nvPr/>
            </p:nvSpPr>
            <p:spPr>
              <a:xfrm>
                <a:off x="6140389" y="1180592"/>
                <a:ext cx="1620948" cy="1674430"/>
              </a:xfrm>
              <a:custGeom>
                <a:avLst/>
                <a:gdLst>
                  <a:gd name="connsiteX0" fmla="*/ 407879 w 1710567"/>
                  <a:gd name="connsiteY0" fmla="*/ 0 h 1767006"/>
                  <a:gd name="connsiteX1" fmla="*/ 636479 w 1710567"/>
                  <a:gd name="connsiteY1" fmla="*/ 228600 h 1767006"/>
                  <a:gd name="connsiteX2" fmla="*/ 631835 w 1710567"/>
                  <a:gd name="connsiteY2" fmla="*/ 274671 h 1767006"/>
                  <a:gd name="connsiteX3" fmla="*/ 631170 w 1710567"/>
                  <a:gd name="connsiteY3" fmla="*/ 276813 h 1767006"/>
                  <a:gd name="connsiteX4" fmla="*/ 634549 w 1710567"/>
                  <a:gd name="connsiteY4" fmla="*/ 277570 h 1767006"/>
                  <a:gd name="connsiteX5" fmla="*/ 1541355 w 1710567"/>
                  <a:gd name="connsiteY5" fmla="*/ 746970 h 1767006"/>
                  <a:gd name="connsiteX6" fmla="*/ 1710567 w 1710567"/>
                  <a:gd name="connsiteY6" fmla="*/ 900761 h 1767006"/>
                  <a:gd name="connsiteX7" fmla="*/ 844323 w 1710567"/>
                  <a:gd name="connsiteY7" fmla="*/ 1767006 h 1767006"/>
                  <a:gd name="connsiteX8" fmla="*/ 838750 w 1710567"/>
                  <a:gd name="connsiteY8" fmla="*/ 1760874 h 1767006"/>
                  <a:gd name="connsiteX9" fmla="*/ 119738 w 1710567"/>
                  <a:gd name="connsiteY9" fmla="*/ 1418843 h 1767006"/>
                  <a:gd name="connsiteX10" fmla="*/ 0 w 1710567"/>
                  <a:gd name="connsiteY10" fmla="*/ 1412797 h 1767006"/>
                  <a:gd name="connsiteX11" fmla="*/ 0 w 1710567"/>
                  <a:gd name="connsiteY11" fmla="*/ 193638 h 1767006"/>
                  <a:gd name="connsiteX12" fmla="*/ 181993 w 1710567"/>
                  <a:gd name="connsiteY12" fmla="*/ 201682 h 1767006"/>
                  <a:gd name="connsiteX13" fmla="*/ 183924 w 1710567"/>
                  <a:gd name="connsiteY13" fmla="*/ 182529 h 1767006"/>
                  <a:gd name="connsiteX14" fmla="*/ 407879 w 1710567"/>
                  <a:gd name="connsiteY14" fmla="*/ 0 h 1767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10567" h="1767006">
                    <a:moveTo>
                      <a:pt x="407879" y="0"/>
                    </a:move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4323" y="1767006"/>
                    </a:lnTo>
                    <a:lnTo>
                      <a:pt x="838750" y="1760874"/>
                    </a:lnTo>
                    <a:cubicBezTo>
                      <a:pt x="650524" y="1572648"/>
                      <a:pt x="399467" y="1447251"/>
                      <a:pt x="119738" y="1418843"/>
                    </a:cubicBezTo>
                    <a:lnTo>
                      <a:pt x="0" y="1412797"/>
                    </a:lnTo>
                    <a:lnTo>
                      <a:pt x="0" y="193638"/>
                    </a:lnTo>
                    <a:lnTo>
                      <a:pt x="181993" y="201682"/>
                    </a:lnTo>
                    <a:lnTo>
                      <a:pt x="183924" y="182529"/>
                    </a:lnTo>
                    <a:cubicBezTo>
                      <a:pt x="205240" y="78360"/>
                      <a:pt x="297409" y="0"/>
                      <a:pt x="40787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2" name="Group 71">
                <a:extLst>
                  <a:ext uri="{FF2B5EF4-FFF2-40B4-BE49-F238E27FC236}">
                    <a16:creationId xmlns:a16="http://schemas.microsoft.com/office/drawing/2014/main" id="{371C30F5-51E3-4C5F-B481-E7BE5645DE4E}"/>
                  </a:ext>
                </a:extLst>
              </p:cNvPr>
              <p:cNvGrpSpPr/>
              <p:nvPr/>
            </p:nvGrpSpPr>
            <p:grpSpPr>
              <a:xfrm>
                <a:off x="6365874" y="1226399"/>
                <a:ext cx="353649" cy="329267"/>
                <a:chOff x="1797008" y="1430504"/>
                <a:chExt cx="373202" cy="347472"/>
              </a:xfrm>
            </p:grpSpPr>
            <p:sp>
              <p:nvSpPr>
                <p:cNvPr id="73" name="Oval 72">
                  <a:extLst>
                    <a:ext uri="{FF2B5EF4-FFF2-40B4-BE49-F238E27FC236}">
                      <a16:creationId xmlns:a16="http://schemas.microsoft.com/office/drawing/2014/main" id="{CB32B28F-A023-4E35-9BA1-5B97523ADCD7}"/>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74" name="TextBox 73">
                  <a:extLst>
                    <a:ext uri="{FF2B5EF4-FFF2-40B4-BE49-F238E27FC236}">
                      <a16:creationId xmlns:a16="http://schemas.microsoft.com/office/drawing/2014/main" id="{0D2D66D6-3002-45C7-AF10-BEEEDF300E21}"/>
                    </a:ext>
                  </a:extLst>
                </p:cNvPr>
                <p:cNvSpPr txBox="1"/>
                <p:nvPr/>
              </p:nvSpPr>
              <p:spPr>
                <a:xfrm>
                  <a:off x="1804450"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01</a:t>
                  </a:r>
                </a:p>
              </p:txBody>
            </p:sp>
          </p:grpSp>
        </p:grpSp>
        <p:pic>
          <p:nvPicPr>
            <p:cNvPr id="121" name="Graphic 120" descr="Books">
              <a:extLst>
                <a:ext uri="{FF2B5EF4-FFF2-40B4-BE49-F238E27FC236}">
                  <a16:creationId xmlns:a16="http://schemas.microsoft.com/office/drawing/2014/main" id="{F4A7EAD8-3DC8-490D-9AA3-84DD68B66843}"/>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6489877" y="1716335"/>
              <a:ext cx="640080" cy="640080"/>
            </a:xfrm>
            <a:prstGeom prst="rect">
              <a:avLst/>
            </a:prstGeom>
          </p:spPr>
        </p:pic>
      </p:grpSp>
      <p:sp>
        <p:nvSpPr>
          <p:cNvPr id="47" name="Freeform: Shape 46">
            <a:extLst>
              <a:ext uri="{FF2B5EF4-FFF2-40B4-BE49-F238E27FC236}">
                <a16:creationId xmlns:a16="http://schemas.microsoft.com/office/drawing/2014/main" id="{A9826761-7FA4-4073-90F1-A62442177590}"/>
              </a:ext>
            </a:extLst>
          </p:cNvPr>
          <p:cNvSpPr>
            <a:spLocks noChangeAspect="1"/>
          </p:cNvSpPr>
          <p:nvPr/>
        </p:nvSpPr>
        <p:spPr>
          <a:xfrm>
            <a:off x="4795616" y="2299737"/>
            <a:ext cx="2686130" cy="2686130"/>
          </a:xfrm>
          <a:custGeom>
            <a:avLst/>
            <a:gdLst>
              <a:gd name="connsiteX0" fmla="*/ 1417320 w 2834640"/>
              <a:gd name="connsiteY0" fmla="*/ 231686 h 2834640"/>
              <a:gd name="connsiteX1" fmla="*/ 228600 w 2834640"/>
              <a:gd name="connsiteY1" fmla="*/ 1420406 h 2834640"/>
              <a:gd name="connsiteX2" fmla="*/ 954617 w 2834640"/>
              <a:gd name="connsiteY2" fmla="*/ 2515711 h 2834640"/>
              <a:gd name="connsiteX3" fmla="*/ 956952 w 2834640"/>
              <a:gd name="connsiteY3" fmla="*/ 2516565 h 2834640"/>
              <a:gd name="connsiteX4" fmla="*/ 960511 w 2834640"/>
              <a:gd name="connsiteY4" fmla="*/ 2518279 h 2834640"/>
              <a:gd name="connsiteX5" fmla="*/ 1416960 w 2834640"/>
              <a:gd name="connsiteY5" fmla="*/ 2610432 h 2834640"/>
              <a:gd name="connsiteX6" fmla="*/ 1873411 w 2834640"/>
              <a:gd name="connsiteY6" fmla="*/ 2518279 h 2834640"/>
              <a:gd name="connsiteX7" fmla="*/ 1874692 w 2834640"/>
              <a:gd name="connsiteY7" fmla="*/ 2517662 h 2834640"/>
              <a:gd name="connsiteX8" fmla="*/ 1880023 w 2834640"/>
              <a:gd name="connsiteY8" fmla="*/ 2515711 h 2834640"/>
              <a:gd name="connsiteX9" fmla="*/ 2606040 w 2834640"/>
              <a:gd name="connsiteY9" fmla="*/ 1420406 h 2834640"/>
              <a:gd name="connsiteX10" fmla="*/ 1417320 w 2834640"/>
              <a:gd name="connsiteY10" fmla="*/ 231686 h 2834640"/>
              <a:gd name="connsiteX11" fmla="*/ 1417320 w 2834640"/>
              <a:gd name="connsiteY11" fmla="*/ 0 h 2834640"/>
              <a:gd name="connsiteX12" fmla="*/ 2834640 w 2834640"/>
              <a:gd name="connsiteY12" fmla="*/ 1417320 h 2834640"/>
              <a:gd name="connsiteX13" fmla="*/ 1417320 w 2834640"/>
              <a:gd name="connsiteY13" fmla="*/ 2834640 h 2834640"/>
              <a:gd name="connsiteX14" fmla="*/ 0 w 2834640"/>
              <a:gd name="connsiteY14" fmla="*/ 1417320 h 2834640"/>
              <a:gd name="connsiteX15" fmla="*/ 1417320 w 2834640"/>
              <a:gd name="connsiteY15"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34640" h="2834640">
                <a:moveTo>
                  <a:pt x="1417320" y="231686"/>
                </a:moveTo>
                <a:cubicBezTo>
                  <a:pt x="760809" y="231686"/>
                  <a:pt x="228600" y="763895"/>
                  <a:pt x="228600" y="1420406"/>
                </a:cubicBezTo>
                <a:cubicBezTo>
                  <a:pt x="228600" y="1912790"/>
                  <a:pt x="527967" y="2335253"/>
                  <a:pt x="954617" y="2515711"/>
                </a:cubicBezTo>
                <a:lnTo>
                  <a:pt x="956952" y="2516565"/>
                </a:lnTo>
                <a:lnTo>
                  <a:pt x="960511" y="2518279"/>
                </a:lnTo>
                <a:cubicBezTo>
                  <a:pt x="1100805" y="2577619"/>
                  <a:pt x="1255050" y="2610432"/>
                  <a:pt x="1416960" y="2610432"/>
                </a:cubicBezTo>
                <a:cubicBezTo>
                  <a:pt x="1578870" y="2610432"/>
                  <a:pt x="1733116" y="2577619"/>
                  <a:pt x="1873411" y="2518279"/>
                </a:cubicBezTo>
                <a:lnTo>
                  <a:pt x="1874692" y="2517662"/>
                </a:lnTo>
                <a:lnTo>
                  <a:pt x="1880023" y="2515711"/>
                </a:lnTo>
                <a:cubicBezTo>
                  <a:pt x="2306673" y="2335253"/>
                  <a:pt x="2606040" y="1912790"/>
                  <a:pt x="2606040" y="1420406"/>
                </a:cubicBezTo>
                <a:cubicBezTo>
                  <a:pt x="2606040" y="763895"/>
                  <a:pt x="2073832" y="231686"/>
                  <a:pt x="1417320" y="231686"/>
                </a:cubicBezTo>
                <a:close/>
                <a:moveTo>
                  <a:pt x="1417320" y="0"/>
                </a:moveTo>
                <a:cubicBezTo>
                  <a:pt x="2200085" y="0"/>
                  <a:pt x="2834640" y="634556"/>
                  <a:pt x="2834640" y="1417320"/>
                </a:cubicBezTo>
                <a:cubicBezTo>
                  <a:pt x="2834640" y="2200085"/>
                  <a:pt x="2200085" y="2834640"/>
                  <a:pt x="1417320" y="2834640"/>
                </a:cubicBezTo>
                <a:cubicBezTo>
                  <a:pt x="634556" y="2834640"/>
                  <a:pt x="0" y="2200085"/>
                  <a:pt x="0" y="1417320"/>
                </a:cubicBezTo>
                <a:cubicBezTo>
                  <a:pt x="0" y="634556"/>
                  <a:pt x="634556" y="0"/>
                  <a:pt x="1417320" y="0"/>
                </a:cubicBezTo>
                <a:close/>
              </a:path>
            </a:pathLst>
          </a:cu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5" name="Freeform: Shape 64">
            <a:extLst>
              <a:ext uri="{FF2B5EF4-FFF2-40B4-BE49-F238E27FC236}">
                <a16:creationId xmlns:a16="http://schemas.microsoft.com/office/drawing/2014/main" id="{D05F75B5-A2AF-446A-B3BF-16706698175B}"/>
              </a:ext>
            </a:extLst>
          </p:cNvPr>
          <p:cNvSpPr>
            <a:spLocks noChangeAspect="1"/>
          </p:cNvSpPr>
          <p:nvPr/>
        </p:nvSpPr>
        <p:spPr>
          <a:xfrm>
            <a:off x="4992297" y="2501864"/>
            <a:ext cx="2287543" cy="2288799"/>
          </a:xfrm>
          <a:custGeom>
            <a:avLst/>
            <a:gdLst>
              <a:gd name="connsiteX0" fmla="*/ 1143000 w 2286000"/>
              <a:gd name="connsiteY0" fmla="*/ 0 h 2287256"/>
              <a:gd name="connsiteX1" fmla="*/ 2286000 w 2286000"/>
              <a:gd name="connsiteY1" fmla="*/ 1143000 h 2287256"/>
              <a:gd name="connsiteX2" fmla="*/ 1587907 w 2286000"/>
              <a:gd name="connsiteY2" fmla="*/ 2196178 h 2287256"/>
              <a:gd name="connsiteX3" fmla="*/ 1582781 w 2286000"/>
              <a:gd name="connsiteY3" fmla="*/ 2198054 h 2287256"/>
              <a:gd name="connsiteX4" fmla="*/ 1581549 w 2286000"/>
              <a:gd name="connsiteY4" fmla="*/ 2198647 h 2287256"/>
              <a:gd name="connsiteX5" fmla="*/ 1142654 w 2286000"/>
              <a:gd name="connsiteY5" fmla="*/ 2287256 h 2287256"/>
              <a:gd name="connsiteX6" fmla="*/ 703760 w 2286000"/>
              <a:gd name="connsiteY6" fmla="*/ 2198647 h 2287256"/>
              <a:gd name="connsiteX7" fmla="*/ 700338 w 2286000"/>
              <a:gd name="connsiteY7" fmla="*/ 2196999 h 2287256"/>
              <a:gd name="connsiteX8" fmla="*/ 698093 w 2286000"/>
              <a:gd name="connsiteY8" fmla="*/ 2196178 h 2287256"/>
              <a:gd name="connsiteX9" fmla="*/ 0 w 2286000"/>
              <a:gd name="connsiteY9" fmla="*/ 1143000 h 2287256"/>
              <a:gd name="connsiteX10" fmla="*/ 1143000 w 2286000"/>
              <a:gd name="connsiteY10" fmla="*/ 0 h 228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86000" h="2287256">
                <a:moveTo>
                  <a:pt x="1143000" y="0"/>
                </a:moveTo>
                <a:cubicBezTo>
                  <a:pt x="1774261" y="0"/>
                  <a:pt x="2286000" y="511739"/>
                  <a:pt x="2286000" y="1143000"/>
                </a:cubicBezTo>
                <a:cubicBezTo>
                  <a:pt x="2286000" y="1616446"/>
                  <a:pt x="1998147" y="2022661"/>
                  <a:pt x="1587907" y="2196178"/>
                </a:cubicBezTo>
                <a:lnTo>
                  <a:pt x="1582781" y="2198054"/>
                </a:lnTo>
                <a:lnTo>
                  <a:pt x="1581549" y="2198647"/>
                </a:lnTo>
                <a:cubicBezTo>
                  <a:pt x="1446650" y="2255705"/>
                  <a:pt x="1298336" y="2287256"/>
                  <a:pt x="1142654" y="2287256"/>
                </a:cubicBezTo>
                <a:cubicBezTo>
                  <a:pt x="986971" y="2287256"/>
                  <a:pt x="838658" y="2255705"/>
                  <a:pt x="703760" y="2198647"/>
                </a:cubicBezTo>
                <a:lnTo>
                  <a:pt x="700338" y="2196999"/>
                </a:lnTo>
                <a:lnTo>
                  <a:pt x="698093" y="2196178"/>
                </a:lnTo>
                <a:cubicBezTo>
                  <a:pt x="287853" y="2022661"/>
                  <a:pt x="0" y="1616446"/>
                  <a:pt x="0" y="1143000"/>
                </a:cubicBezTo>
                <a:cubicBezTo>
                  <a:pt x="0" y="511739"/>
                  <a:pt x="511739" y="0"/>
                  <a:pt x="11430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Shape 96">
            <a:extLst>
              <a:ext uri="{FF2B5EF4-FFF2-40B4-BE49-F238E27FC236}">
                <a16:creationId xmlns:a16="http://schemas.microsoft.com/office/drawing/2014/main" id="{8C38A65B-E509-45B4-A551-EA3878301C7E}"/>
              </a:ext>
            </a:extLst>
          </p:cNvPr>
          <p:cNvSpPr>
            <a:spLocks noChangeAspect="1"/>
          </p:cNvSpPr>
          <p:nvPr/>
        </p:nvSpPr>
        <p:spPr>
          <a:xfrm>
            <a:off x="11692175" y="707673"/>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44546B"/>
              </a:gs>
              <a:gs pos="5000">
                <a:srgbClr val="7A7A7A"/>
              </a:gs>
              <a:gs pos="65000">
                <a:srgbClr val="5C9AD3"/>
              </a:gs>
              <a:gs pos="95000">
                <a:srgbClr val="FE4A1E"/>
              </a:gs>
            </a:gsLst>
            <a:lin ang="162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6EB84E55-2FD8-4425-ACE9-5988300876C2}"/>
              </a:ext>
            </a:extLst>
          </p:cNvPr>
          <p:cNvSpPr>
            <a:spLocks noChangeAspect="1"/>
          </p:cNvSpPr>
          <p:nvPr/>
        </p:nvSpPr>
        <p:spPr>
          <a:xfrm>
            <a:off x="449717" y="2155473"/>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84C2FB"/>
              </a:gs>
              <a:gs pos="5000">
                <a:srgbClr val="6C7C93"/>
              </a:gs>
              <a:gs pos="65000">
                <a:srgbClr val="BFBFBF"/>
              </a:gs>
              <a:gs pos="95000">
                <a:srgbClr val="939393"/>
              </a:gs>
            </a:gsLst>
            <a:lin ang="162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a:extLst>
              <a:ext uri="{FF2B5EF4-FFF2-40B4-BE49-F238E27FC236}">
                <a16:creationId xmlns:a16="http://schemas.microsoft.com/office/drawing/2014/main" id="{DE6B4D91-082C-489B-885C-A9335D738102}"/>
              </a:ext>
            </a:extLst>
          </p:cNvPr>
          <p:cNvSpPr>
            <a:spLocks noChangeAspect="1"/>
          </p:cNvSpPr>
          <p:nvPr/>
        </p:nvSpPr>
        <p:spPr>
          <a:xfrm>
            <a:off x="312557" y="2492775"/>
            <a:ext cx="502920" cy="502920"/>
          </a:xfrm>
          <a:prstGeom prst="ellipse">
            <a:avLst/>
          </a:prstGeom>
          <a:solidFill>
            <a:srgbClr val="939393"/>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05</a:t>
            </a:r>
          </a:p>
        </p:txBody>
      </p:sp>
      <p:sp>
        <p:nvSpPr>
          <p:cNvPr id="105" name="Oval 104">
            <a:extLst>
              <a:ext uri="{FF2B5EF4-FFF2-40B4-BE49-F238E27FC236}">
                <a16:creationId xmlns:a16="http://schemas.microsoft.com/office/drawing/2014/main" id="{B6AE564F-5A0F-4E8B-AFEB-2D8141DE7B6B}"/>
              </a:ext>
            </a:extLst>
          </p:cNvPr>
          <p:cNvSpPr>
            <a:spLocks noChangeAspect="1"/>
          </p:cNvSpPr>
          <p:nvPr/>
        </p:nvSpPr>
        <p:spPr>
          <a:xfrm>
            <a:off x="304800" y="3498615"/>
            <a:ext cx="502920" cy="502920"/>
          </a:xfrm>
          <a:prstGeom prst="ellipse">
            <a:avLst/>
          </a:prstGeom>
          <a:solidFill>
            <a:srgbClr val="BFBFBF"/>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06</a:t>
            </a:r>
          </a:p>
        </p:txBody>
      </p:sp>
      <p:sp>
        <p:nvSpPr>
          <p:cNvPr id="106" name="Oval 105">
            <a:extLst>
              <a:ext uri="{FF2B5EF4-FFF2-40B4-BE49-F238E27FC236}">
                <a16:creationId xmlns:a16="http://schemas.microsoft.com/office/drawing/2014/main" id="{44DCCBEA-6D0D-43F5-9528-51735A5DC7C0}"/>
              </a:ext>
            </a:extLst>
          </p:cNvPr>
          <p:cNvSpPr>
            <a:spLocks noChangeAspect="1"/>
          </p:cNvSpPr>
          <p:nvPr/>
        </p:nvSpPr>
        <p:spPr>
          <a:xfrm>
            <a:off x="304800" y="4507596"/>
            <a:ext cx="502920" cy="502920"/>
          </a:xfrm>
          <a:prstGeom prst="ellipse">
            <a:avLst/>
          </a:prstGeom>
          <a:solidFill>
            <a:srgbClr val="84C2FB"/>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07</a:t>
            </a:r>
          </a:p>
        </p:txBody>
      </p:sp>
      <p:sp>
        <p:nvSpPr>
          <p:cNvPr id="107" name="Oval 106">
            <a:extLst>
              <a:ext uri="{FF2B5EF4-FFF2-40B4-BE49-F238E27FC236}">
                <a16:creationId xmlns:a16="http://schemas.microsoft.com/office/drawing/2014/main" id="{4F5B9E60-C4C0-4D01-939D-11DE22D3BA0F}"/>
              </a:ext>
            </a:extLst>
          </p:cNvPr>
          <p:cNvSpPr>
            <a:spLocks noChangeAspect="1"/>
          </p:cNvSpPr>
          <p:nvPr/>
        </p:nvSpPr>
        <p:spPr>
          <a:xfrm>
            <a:off x="312557" y="5510295"/>
            <a:ext cx="502920" cy="502920"/>
          </a:xfrm>
          <a:prstGeom prst="ellipse">
            <a:avLst/>
          </a:prstGeom>
          <a:solidFill>
            <a:srgbClr val="6C7C93"/>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08</a:t>
            </a:r>
          </a:p>
        </p:txBody>
      </p:sp>
      <p:sp>
        <p:nvSpPr>
          <p:cNvPr id="108" name="Oval 107">
            <a:extLst>
              <a:ext uri="{FF2B5EF4-FFF2-40B4-BE49-F238E27FC236}">
                <a16:creationId xmlns:a16="http://schemas.microsoft.com/office/drawing/2014/main" id="{17982451-2155-4E27-8641-04719DDD84EF}"/>
              </a:ext>
            </a:extLst>
          </p:cNvPr>
          <p:cNvSpPr>
            <a:spLocks noChangeAspect="1"/>
          </p:cNvSpPr>
          <p:nvPr/>
        </p:nvSpPr>
        <p:spPr>
          <a:xfrm>
            <a:off x="11536680" y="1044975"/>
            <a:ext cx="502920" cy="502920"/>
          </a:xfrm>
          <a:prstGeom prst="ellipse">
            <a:avLst/>
          </a:prstGeom>
          <a:solidFill>
            <a:srgbClr val="FE4A1E"/>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01</a:t>
            </a:r>
          </a:p>
        </p:txBody>
      </p:sp>
      <p:sp>
        <p:nvSpPr>
          <p:cNvPr id="109" name="Oval 108">
            <a:extLst>
              <a:ext uri="{FF2B5EF4-FFF2-40B4-BE49-F238E27FC236}">
                <a16:creationId xmlns:a16="http://schemas.microsoft.com/office/drawing/2014/main" id="{984AEC26-76A8-4059-8793-12B4EAE82633}"/>
              </a:ext>
            </a:extLst>
          </p:cNvPr>
          <p:cNvSpPr>
            <a:spLocks noChangeAspect="1"/>
          </p:cNvSpPr>
          <p:nvPr/>
        </p:nvSpPr>
        <p:spPr>
          <a:xfrm>
            <a:off x="11528923" y="2050815"/>
            <a:ext cx="502920" cy="502920"/>
          </a:xfrm>
          <a:prstGeom prst="ellipse">
            <a:avLst/>
          </a:prstGeom>
          <a:solidFill>
            <a:srgbClr val="5C9AD3"/>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02</a:t>
            </a:r>
          </a:p>
        </p:txBody>
      </p:sp>
      <p:sp>
        <p:nvSpPr>
          <p:cNvPr id="110" name="Oval 109">
            <a:extLst>
              <a:ext uri="{FF2B5EF4-FFF2-40B4-BE49-F238E27FC236}">
                <a16:creationId xmlns:a16="http://schemas.microsoft.com/office/drawing/2014/main" id="{262ACD02-9FD0-4FDF-BDCF-D0947DD3AA85}"/>
              </a:ext>
            </a:extLst>
          </p:cNvPr>
          <p:cNvSpPr>
            <a:spLocks noChangeAspect="1"/>
          </p:cNvSpPr>
          <p:nvPr/>
        </p:nvSpPr>
        <p:spPr>
          <a:xfrm>
            <a:off x="11528923" y="3059796"/>
            <a:ext cx="502920" cy="502920"/>
          </a:xfrm>
          <a:prstGeom prst="ellipse">
            <a:avLst/>
          </a:prstGeom>
          <a:solidFill>
            <a:srgbClr val="44546B"/>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03</a:t>
            </a:r>
          </a:p>
        </p:txBody>
      </p:sp>
      <p:sp>
        <p:nvSpPr>
          <p:cNvPr id="111" name="Oval 110">
            <a:extLst>
              <a:ext uri="{FF2B5EF4-FFF2-40B4-BE49-F238E27FC236}">
                <a16:creationId xmlns:a16="http://schemas.microsoft.com/office/drawing/2014/main" id="{2EB7ACBD-243A-4DB5-9DAF-9B861A193343}"/>
              </a:ext>
            </a:extLst>
          </p:cNvPr>
          <p:cNvSpPr>
            <a:spLocks noChangeAspect="1"/>
          </p:cNvSpPr>
          <p:nvPr/>
        </p:nvSpPr>
        <p:spPr>
          <a:xfrm>
            <a:off x="11536680" y="4062495"/>
            <a:ext cx="502920" cy="502920"/>
          </a:xfrm>
          <a:prstGeom prst="ellipse">
            <a:avLst/>
          </a:prstGeom>
          <a:solidFill>
            <a:srgbClr val="7A7A7A"/>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04</a:t>
            </a:r>
          </a:p>
        </p:txBody>
      </p:sp>
      <p:sp>
        <p:nvSpPr>
          <p:cNvPr id="128" name="TextBox 127">
            <a:extLst>
              <a:ext uri="{FF2B5EF4-FFF2-40B4-BE49-F238E27FC236}">
                <a16:creationId xmlns:a16="http://schemas.microsoft.com/office/drawing/2014/main" id="{2196CABD-F2DA-45E5-886E-46D1142EB446}"/>
              </a:ext>
            </a:extLst>
          </p:cNvPr>
          <p:cNvSpPr txBox="1"/>
          <p:nvPr/>
        </p:nvSpPr>
        <p:spPr>
          <a:xfrm>
            <a:off x="876719" y="2309895"/>
            <a:ext cx="2834640" cy="898708"/>
          </a:xfrm>
          <a:prstGeom prst="rect">
            <a:avLst/>
          </a:prstGeom>
          <a:noFill/>
        </p:spPr>
        <p:txBody>
          <a:bodyPr wrap="square" rtlCol="0">
            <a:spAutoFit/>
          </a:bodyPr>
          <a:lstStyle/>
          <a:p>
            <a:pPr defTabSz="1219170">
              <a:spcBef>
                <a:spcPct val="20000"/>
              </a:spcBef>
              <a:defRPr/>
            </a:pPr>
            <a:r>
              <a:rPr lang="en-US" sz="1400" dirty="0">
                <a:solidFill>
                  <a:srgbClr val="93939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29" name="TextBox 128">
            <a:extLst>
              <a:ext uri="{FF2B5EF4-FFF2-40B4-BE49-F238E27FC236}">
                <a16:creationId xmlns:a16="http://schemas.microsoft.com/office/drawing/2014/main" id="{D54B0A2F-DE7E-4F86-9560-BB9F66D98F26}"/>
              </a:ext>
            </a:extLst>
          </p:cNvPr>
          <p:cNvSpPr txBox="1"/>
          <p:nvPr/>
        </p:nvSpPr>
        <p:spPr>
          <a:xfrm>
            <a:off x="875309" y="3315735"/>
            <a:ext cx="2834640" cy="898708"/>
          </a:xfrm>
          <a:prstGeom prst="rect">
            <a:avLst/>
          </a:prstGeom>
          <a:noFill/>
        </p:spPr>
        <p:txBody>
          <a:bodyPr wrap="square" rtlCol="0">
            <a:spAutoFit/>
          </a:bodyPr>
          <a:lstStyle/>
          <a:p>
            <a:pPr defTabSz="1219170">
              <a:spcBef>
                <a:spcPct val="20000"/>
              </a:spcBef>
              <a:defRPr/>
            </a:pPr>
            <a:r>
              <a:rPr lang="en-US" sz="1400" dirty="0">
                <a:solidFill>
                  <a:srgbClr val="BFBFB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0" name="TextBox 129">
            <a:extLst>
              <a:ext uri="{FF2B5EF4-FFF2-40B4-BE49-F238E27FC236}">
                <a16:creationId xmlns:a16="http://schemas.microsoft.com/office/drawing/2014/main" id="{8E673B3F-808C-40C0-B2B3-D4A9F62CDD50}"/>
              </a:ext>
            </a:extLst>
          </p:cNvPr>
          <p:cNvSpPr txBox="1"/>
          <p:nvPr/>
        </p:nvSpPr>
        <p:spPr>
          <a:xfrm>
            <a:off x="875309" y="4321575"/>
            <a:ext cx="2834640" cy="898708"/>
          </a:xfrm>
          <a:prstGeom prst="rect">
            <a:avLst/>
          </a:prstGeom>
          <a:noFill/>
        </p:spPr>
        <p:txBody>
          <a:bodyPr wrap="square" rtlCol="0">
            <a:spAutoFit/>
          </a:bodyPr>
          <a:lstStyle/>
          <a:p>
            <a:pPr defTabSz="1219170">
              <a:spcBef>
                <a:spcPct val="20000"/>
              </a:spcBef>
              <a:defRPr/>
            </a:pPr>
            <a:r>
              <a:rPr lang="en-US" sz="1400" dirty="0">
                <a:solidFill>
                  <a:srgbClr val="84C2FB"/>
                </a:solidFill>
                <a:latin typeface="Bernard MT Condensed" panose="02050806060905020404" pitchFamily="18" charset="0"/>
              </a:rPr>
              <a:t>LOREM IPSUM DOLOR</a:t>
            </a:r>
          </a:p>
          <a:p>
            <a:pPr defTabSz="1219170">
              <a:spcBef>
                <a:spcPct val="20000"/>
              </a:spcBef>
              <a:defRPr/>
            </a:pPr>
            <a:endParaRPr lang="en-US" sz="200" b="1" dirty="0">
              <a:solidFill>
                <a:srgbClr val="84C2FB"/>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1" name="TextBox 130">
            <a:extLst>
              <a:ext uri="{FF2B5EF4-FFF2-40B4-BE49-F238E27FC236}">
                <a16:creationId xmlns:a16="http://schemas.microsoft.com/office/drawing/2014/main" id="{9742E397-BC71-4C0D-ACA3-7A450295423C}"/>
              </a:ext>
            </a:extLst>
          </p:cNvPr>
          <p:cNvSpPr txBox="1"/>
          <p:nvPr/>
        </p:nvSpPr>
        <p:spPr>
          <a:xfrm>
            <a:off x="875309" y="5327415"/>
            <a:ext cx="2834640" cy="898708"/>
          </a:xfrm>
          <a:prstGeom prst="rect">
            <a:avLst/>
          </a:prstGeom>
          <a:noFill/>
        </p:spPr>
        <p:txBody>
          <a:bodyPr wrap="square" rtlCol="0">
            <a:spAutoFit/>
          </a:bodyPr>
          <a:lstStyle/>
          <a:p>
            <a:pPr defTabSz="1219170">
              <a:spcBef>
                <a:spcPct val="20000"/>
              </a:spcBef>
              <a:defRPr/>
            </a:pPr>
            <a:r>
              <a:rPr lang="en-US" sz="1400" dirty="0">
                <a:solidFill>
                  <a:srgbClr val="6C7C9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3" name="TextBox 132">
            <a:extLst>
              <a:ext uri="{FF2B5EF4-FFF2-40B4-BE49-F238E27FC236}">
                <a16:creationId xmlns:a16="http://schemas.microsoft.com/office/drawing/2014/main" id="{A96DA2DD-7830-4A32-8F2A-0430CE916485}"/>
              </a:ext>
            </a:extLst>
          </p:cNvPr>
          <p:cNvSpPr txBox="1"/>
          <p:nvPr/>
        </p:nvSpPr>
        <p:spPr>
          <a:xfrm>
            <a:off x="8648528" y="849988"/>
            <a:ext cx="2834640" cy="898708"/>
          </a:xfrm>
          <a:prstGeom prst="rect">
            <a:avLst/>
          </a:prstGeom>
          <a:noFill/>
        </p:spPr>
        <p:txBody>
          <a:bodyPr wrap="square" rtlCol="0">
            <a:spAutoFit/>
          </a:bodyPr>
          <a:lstStyle/>
          <a:p>
            <a:pPr algn="r" defTabSz="1219170">
              <a:spcBef>
                <a:spcPct val="20000"/>
              </a:spcBef>
              <a:defRPr/>
            </a:pPr>
            <a:r>
              <a:rPr lang="en-US" sz="1400" dirty="0">
                <a:solidFill>
                  <a:srgbClr val="FE4A1E"/>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4" name="TextBox 133">
            <a:extLst>
              <a:ext uri="{FF2B5EF4-FFF2-40B4-BE49-F238E27FC236}">
                <a16:creationId xmlns:a16="http://schemas.microsoft.com/office/drawing/2014/main" id="{3BB518D7-AC16-449F-8027-01C2C36D5242}"/>
              </a:ext>
            </a:extLst>
          </p:cNvPr>
          <p:cNvSpPr txBox="1"/>
          <p:nvPr/>
        </p:nvSpPr>
        <p:spPr>
          <a:xfrm>
            <a:off x="8647118" y="1855828"/>
            <a:ext cx="2834640" cy="898708"/>
          </a:xfrm>
          <a:prstGeom prst="rect">
            <a:avLst/>
          </a:prstGeom>
          <a:noFill/>
        </p:spPr>
        <p:txBody>
          <a:bodyPr wrap="square" rtlCol="0">
            <a:spAutoFit/>
          </a:bodyPr>
          <a:lstStyle/>
          <a:p>
            <a:pPr algn="r" defTabSz="1219170">
              <a:spcBef>
                <a:spcPct val="20000"/>
              </a:spcBef>
              <a:defRPr/>
            </a:pPr>
            <a:r>
              <a:rPr lang="en-US" sz="1400" dirty="0">
                <a:solidFill>
                  <a:srgbClr val="5C9AD3"/>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5" name="TextBox 134">
            <a:extLst>
              <a:ext uri="{FF2B5EF4-FFF2-40B4-BE49-F238E27FC236}">
                <a16:creationId xmlns:a16="http://schemas.microsoft.com/office/drawing/2014/main" id="{49E02773-4FC3-49D3-AB91-0A169B3F3614}"/>
              </a:ext>
            </a:extLst>
          </p:cNvPr>
          <p:cNvSpPr txBox="1"/>
          <p:nvPr/>
        </p:nvSpPr>
        <p:spPr>
          <a:xfrm>
            <a:off x="8647118" y="2861668"/>
            <a:ext cx="2834640" cy="898708"/>
          </a:xfrm>
          <a:prstGeom prst="rect">
            <a:avLst/>
          </a:prstGeom>
          <a:noFill/>
        </p:spPr>
        <p:txBody>
          <a:bodyPr wrap="square" rtlCol="0">
            <a:spAutoFit/>
          </a:bodyPr>
          <a:lstStyle/>
          <a:p>
            <a:pPr algn="r" defTabSz="1219170">
              <a:spcBef>
                <a:spcPct val="20000"/>
              </a:spcBef>
              <a:defRPr/>
            </a:pPr>
            <a:r>
              <a:rPr lang="en-US" sz="1400" dirty="0">
                <a:solidFill>
                  <a:srgbClr val="44546B"/>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6" name="TextBox 135">
            <a:extLst>
              <a:ext uri="{FF2B5EF4-FFF2-40B4-BE49-F238E27FC236}">
                <a16:creationId xmlns:a16="http://schemas.microsoft.com/office/drawing/2014/main" id="{6FCE9A14-9445-455B-AA9A-1619D058D2C3}"/>
              </a:ext>
            </a:extLst>
          </p:cNvPr>
          <p:cNvSpPr txBox="1"/>
          <p:nvPr/>
        </p:nvSpPr>
        <p:spPr>
          <a:xfrm>
            <a:off x="8647118" y="3867508"/>
            <a:ext cx="2834640" cy="898708"/>
          </a:xfrm>
          <a:prstGeom prst="rect">
            <a:avLst/>
          </a:prstGeom>
          <a:noFill/>
        </p:spPr>
        <p:txBody>
          <a:bodyPr wrap="square" rtlCol="0">
            <a:spAutoFit/>
          </a:bodyPr>
          <a:lstStyle/>
          <a:p>
            <a:pPr algn="r" defTabSz="1219170">
              <a:spcBef>
                <a:spcPct val="20000"/>
              </a:spcBef>
              <a:defRPr/>
            </a:pPr>
            <a:r>
              <a:rPr lang="en-US" sz="1400" dirty="0">
                <a:solidFill>
                  <a:srgbClr val="7A7A7A"/>
                </a:solidFill>
                <a:latin typeface="Bernard MT Condensed" panose="02050806060905020404" pitchFamily="18" charset="0"/>
              </a:rPr>
              <a:t>LOREM IPSUM DOLOR</a:t>
            </a:r>
          </a:p>
          <a:p>
            <a:pPr algn="r" defTabSz="1219170">
              <a:spcBef>
                <a:spcPct val="20000"/>
              </a:spcBef>
              <a:defRPr/>
            </a:pPr>
            <a:endParaRPr lang="en-US" sz="200" b="1" dirty="0">
              <a:solidFill>
                <a:srgbClr val="7A7A7A"/>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9" name="TextBox 138">
            <a:extLst>
              <a:ext uri="{FF2B5EF4-FFF2-40B4-BE49-F238E27FC236}">
                <a16:creationId xmlns:a16="http://schemas.microsoft.com/office/drawing/2014/main" id="{59BB5F24-4C7B-4B97-9961-BE6C5D137EC2}"/>
              </a:ext>
            </a:extLst>
          </p:cNvPr>
          <p:cNvSpPr txBox="1"/>
          <p:nvPr/>
        </p:nvSpPr>
        <p:spPr>
          <a:xfrm>
            <a:off x="5075233" y="2975761"/>
            <a:ext cx="2129776" cy="1323439"/>
          </a:xfrm>
          <a:prstGeom prst="rect">
            <a:avLst/>
          </a:prstGeom>
          <a:noFill/>
        </p:spPr>
        <p:txBody>
          <a:bodyPr wrap="square" rtlCol="0">
            <a:spAutoFit/>
          </a:bodyPr>
          <a:lstStyle/>
          <a:p>
            <a:pPr algn="ctr"/>
            <a:r>
              <a:rPr lang="en-US" sz="2000" dirty="0">
                <a:solidFill>
                  <a:srgbClr val="4D4D4D"/>
                </a:solidFill>
                <a:latin typeface="Bernard MT Condensed" panose="02050806060905020404" pitchFamily="18" charset="0"/>
              </a:rPr>
              <a:t>LOREM IPSUM</a:t>
            </a:r>
          </a:p>
          <a:p>
            <a:pPr algn="ct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1200" dirty="0">
              <a:solidFill>
                <a:srgbClr val="4D4D4D"/>
              </a:solidFill>
            </a:endParaRPr>
          </a:p>
        </p:txBody>
      </p:sp>
      <p:sp>
        <p:nvSpPr>
          <p:cNvPr id="140" name="TextBox 139">
            <a:extLst>
              <a:ext uri="{FF2B5EF4-FFF2-40B4-BE49-F238E27FC236}">
                <a16:creationId xmlns:a16="http://schemas.microsoft.com/office/drawing/2014/main" id="{5E28B961-A993-48AC-9A24-66FE7C820510}"/>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16335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1000"/>
                                        <p:tgtEl>
                                          <p:spTgt spid="14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750" fill="hold"/>
                                        <p:tgtEl>
                                          <p:spTgt spid="139"/>
                                        </p:tgtEl>
                                        <p:attrNameLst>
                                          <p:attrName>ppt_w</p:attrName>
                                        </p:attrNameLst>
                                      </p:cBhvr>
                                      <p:tavLst>
                                        <p:tav tm="0">
                                          <p:val>
                                            <p:fltVal val="0"/>
                                          </p:val>
                                        </p:tav>
                                        <p:tav tm="100000">
                                          <p:val>
                                            <p:strVal val="#ppt_w"/>
                                          </p:val>
                                        </p:tav>
                                      </p:tavLst>
                                    </p:anim>
                                    <p:anim calcmode="lin" valueType="num">
                                      <p:cBhvr>
                                        <p:cTn id="12" dur="750" fill="hold"/>
                                        <p:tgtEl>
                                          <p:spTgt spid="139"/>
                                        </p:tgtEl>
                                        <p:attrNameLst>
                                          <p:attrName>ppt_h</p:attrName>
                                        </p:attrNameLst>
                                      </p:cBhvr>
                                      <p:tavLst>
                                        <p:tav tm="0">
                                          <p:val>
                                            <p:fltVal val="0"/>
                                          </p:val>
                                        </p:tav>
                                        <p:tav tm="100000">
                                          <p:val>
                                            <p:strVal val="#ppt_h"/>
                                          </p:val>
                                        </p:tav>
                                      </p:tavLst>
                                    </p:anim>
                                    <p:animEffect transition="in" filter="fade">
                                      <p:cBhvr>
                                        <p:cTn id="13" dur="750"/>
                                        <p:tgtEl>
                                          <p:spTgt spid="13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5"/>
                                        </p:tgtEl>
                                        <p:attrNameLst>
                                          <p:attrName>style.visibility</p:attrName>
                                        </p:attrNameLst>
                                      </p:cBhvr>
                                      <p:to>
                                        <p:strVal val="visible"/>
                                      </p:to>
                                    </p:set>
                                    <p:anim calcmode="lin" valueType="num">
                                      <p:cBhvr>
                                        <p:cTn id="16" dur="750" fill="hold"/>
                                        <p:tgtEl>
                                          <p:spTgt spid="65"/>
                                        </p:tgtEl>
                                        <p:attrNameLst>
                                          <p:attrName>ppt_w</p:attrName>
                                        </p:attrNameLst>
                                      </p:cBhvr>
                                      <p:tavLst>
                                        <p:tav tm="0">
                                          <p:val>
                                            <p:fltVal val="0"/>
                                          </p:val>
                                        </p:tav>
                                        <p:tav tm="100000">
                                          <p:val>
                                            <p:strVal val="#ppt_w"/>
                                          </p:val>
                                        </p:tav>
                                      </p:tavLst>
                                    </p:anim>
                                    <p:anim calcmode="lin" valueType="num">
                                      <p:cBhvr>
                                        <p:cTn id="17" dur="750" fill="hold"/>
                                        <p:tgtEl>
                                          <p:spTgt spid="65"/>
                                        </p:tgtEl>
                                        <p:attrNameLst>
                                          <p:attrName>ppt_h</p:attrName>
                                        </p:attrNameLst>
                                      </p:cBhvr>
                                      <p:tavLst>
                                        <p:tav tm="0">
                                          <p:val>
                                            <p:fltVal val="0"/>
                                          </p:val>
                                        </p:tav>
                                        <p:tav tm="100000">
                                          <p:val>
                                            <p:strVal val="#ppt_h"/>
                                          </p:val>
                                        </p:tav>
                                      </p:tavLst>
                                    </p:anim>
                                    <p:animEffect transition="in" filter="fade">
                                      <p:cBhvr>
                                        <p:cTn id="18" dur="750"/>
                                        <p:tgtEl>
                                          <p:spTgt spid="6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750" fill="hold"/>
                                        <p:tgtEl>
                                          <p:spTgt spid="47"/>
                                        </p:tgtEl>
                                        <p:attrNameLst>
                                          <p:attrName>ppt_w</p:attrName>
                                        </p:attrNameLst>
                                      </p:cBhvr>
                                      <p:tavLst>
                                        <p:tav tm="0">
                                          <p:val>
                                            <p:fltVal val="0"/>
                                          </p:val>
                                        </p:tav>
                                        <p:tav tm="100000">
                                          <p:val>
                                            <p:strVal val="#ppt_w"/>
                                          </p:val>
                                        </p:tav>
                                      </p:tavLst>
                                    </p:anim>
                                    <p:anim calcmode="lin" valueType="num">
                                      <p:cBhvr>
                                        <p:cTn id="22" dur="750" fill="hold"/>
                                        <p:tgtEl>
                                          <p:spTgt spid="47"/>
                                        </p:tgtEl>
                                        <p:attrNameLst>
                                          <p:attrName>ppt_h</p:attrName>
                                        </p:attrNameLst>
                                      </p:cBhvr>
                                      <p:tavLst>
                                        <p:tav tm="0">
                                          <p:val>
                                            <p:fltVal val="0"/>
                                          </p:val>
                                        </p:tav>
                                        <p:tav tm="100000">
                                          <p:val>
                                            <p:strVal val="#ppt_h"/>
                                          </p:val>
                                        </p:tav>
                                      </p:tavLst>
                                    </p:anim>
                                    <p:animEffect transition="in" filter="fade">
                                      <p:cBhvr>
                                        <p:cTn id="23" dur="750"/>
                                        <p:tgtEl>
                                          <p:spTgt spid="47"/>
                                        </p:tgtEl>
                                      </p:cBhvr>
                                    </p:animEffect>
                                  </p:childTnLst>
                                </p:cTn>
                              </p:par>
                            </p:childTnLst>
                          </p:cTn>
                        </p:par>
                        <p:par>
                          <p:cTn id="24" fill="hold">
                            <p:stCondLst>
                              <p:cond delay="1750"/>
                            </p:stCondLst>
                            <p:childTnLst>
                              <p:par>
                                <p:cTn id="25" presetID="37" presetClass="entr" presetSubtype="0" fill="hold" grpId="0" nodeType="afterEffect">
                                  <p:stCondLst>
                                    <p:cond delay="0"/>
                                  </p:stCondLst>
                                  <p:childTnLst>
                                    <p:set>
                                      <p:cBhvr>
                                        <p:cTn id="26" dur="1" fill="hold">
                                          <p:stCondLst>
                                            <p:cond delay="0"/>
                                          </p:stCondLst>
                                        </p:cTn>
                                        <p:tgtEl>
                                          <p:spTgt spid="97"/>
                                        </p:tgtEl>
                                        <p:attrNameLst>
                                          <p:attrName>style.visibility</p:attrName>
                                        </p:attrNameLst>
                                      </p:cBhvr>
                                      <p:to>
                                        <p:strVal val="visible"/>
                                      </p:to>
                                    </p:set>
                                    <p:animEffect transition="in" filter="fade">
                                      <p:cBhvr>
                                        <p:cTn id="27" dur="1000"/>
                                        <p:tgtEl>
                                          <p:spTgt spid="97"/>
                                        </p:tgtEl>
                                      </p:cBhvr>
                                    </p:animEffect>
                                    <p:anim calcmode="lin" valueType="num">
                                      <p:cBhvr>
                                        <p:cTn id="28" dur="1000" fill="hold"/>
                                        <p:tgtEl>
                                          <p:spTgt spid="97"/>
                                        </p:tgtEl>
                                        <p:attrNameLst>
                                          <p:attrName>ppt_x</p:attrName>
                                        </p:attrNameLst>
                                      </p:cBhvr>
                                      <p:tavLst>
                                        <p:tav tm="0">
                                          <p:val>
                                            <p:strVal val="#ppt_x"/>
                                          </p:val>
                                        </p:tav>
                                        <p:tav tm="100000">
                                          <p:val>
                                            <p:strVal val="#ppt_x"/>
                                          </p:val>
                                        </p:tav>
                                      </p:tavLst>
                                    </p:anim>
                                    <p:anim calcmode="lin" valueType="num">
                                      <p:cBhvr>
                                        <p:cTn id="29" dur="900" decel="100000" fill="hold"/>
                                        <p:tgtEl>
                                          <p:spTgt spid="97"/>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97"/>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00"/>
                                        </p:tgtEl>
                                        <p:attrNameLst>
                                          <p:attrName>style.visibility</p:attrName>
                                        </p:attrNameLst>
                                      </p:cBhvr>
                                      <p:to>
                                        <p:strVal val="visible"/>
                                      </p:to>
                                    </p:set>
                                    <p:animEffect transition="in" filter="fade">
                                      <p:cBhvr>
                                        <p:cTn id="33" dur="1000"/>
                                        <p:tgtEl>
                                          <p:spTgt spid="100"/>
                                        </p:tgtEl>
                                      </p:cBhvr>
                                    </p:animEffect>
                                    <p:anim calcmode="lin" valueType="num">
                                      <p:cBhvr>
                                        <p:cTn id="34" dur="1000" fill="hold"/>
                                        <p:tgtEl>
                                          <p:spTgt spid="100"/>
                                        </p:tgtEl>
                                        <p:attrNameLst>
                                          <p:attrName>ppt_x</p:attrName>
                                        </p:attrNameLst>
                                      </p:cBhvr>
                                      <p:tavLst>
                                        <p:tav tm="0">
                                          <p:val>
                                            <p:strVal val="#ppt_x"/>
                                          </p:val>
                                        </p:tav>
                                        <p:tav tm="100000">
                                          <p:val>
                                            <p:strVal val="#ppt_x"/>
                                          </p:val>
                                        </p:tav>
                                      </p:tavLst>
                                    </p:anim>
                                    <p:anim calcmode="lin" valueType="num">
                                      <p:cBhvr>
                                        <p:cTn id="35" dur="900" decel="100000" fill="hold"/>
                                        <p:tgtEl>
                                          <p:spTgt spid="100"/>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00"/>
                                        </p:tgtEl>
                                        <p:attrNameLst>
                                          <p:attrName>ppt_y</p:attrName>
                                        </p:attrNameLst>
                                      </p:cBhvr>
                                      <p:tavLst>
                                        <p:tav tm="0">
                                          <p:val>
                                            <p:strVal val="#ppt_y-.03"/>
                                          </p:val>
                                        </p:tav>
                                        <p:tav tm="100000">
                                          <p:val>
                                            <p:strVal val="#ppt_y"/>
                                          </p:val>
                                        </p:tav>
                                      </p:tavLst>
                                    </p:anim>
                                  </p:childTnLst>
                                </p:cTn>
                              </p:par>
                            </p:childTnLst>
                          </p:cTn>
                        </p:par>
                        <p:par>
                          <p:cTn id="37" fill="hold">
                            <p:stCondLst>
                              <p:cond delay="2750"/>
                            </p:stCondLst>
                            <p:childTnLst>
                              <p:par>
                                <p:cTn id="38" presetID="18" presetClass="entr" presetSubtype="3" fill="hold" nodeType="afterEffect">
                                  <p:stCondLst>
                                    <p:cond delay="0"/>
                                  </p:stCondLst>
                                  <p:childTnLst>
                                    <p:set>
                                      <p:cBhvr>
                                        <p:cTn id="39" dur="1" fill="hold">
                                          <p:stCondLst>
                                            <p:cond delay="0"/>
                                          </p:stCondLst>
                                        </p:cTn>
                                        <p:tgtEl>
                                          <p:spTgt spid="149"/>
                                        </p:tgtEl>
                                        <p:attrNameLst>
                                          <p:attrName>style.visibility</p:attrName>
                                        </p:attrNameLst>
                                      </p:cBhvr>
                                      <p:to>
                                        <p:strVal val="visible"/>
                                      </p:to>
                                    </p:set>
                                    <p:animEffect transition="in" filter="strips(upRight)">
                                      <p:cBhvr>
                                        <p:cTn id="40" dur="750"/>
                                        <p:tgtEl>
                                          <p:spTgt spid="149"/>
                                        </p:tgtEl>
                                      </p:cBhvr>
                                    </p:animEffect>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108"/>
                                        </p:tgtEl>
                                        <p:attrNameLst>
                                          <p:attrName>style.visibility</p:attrName>
                                        </p:attrNameLst>
                                      </p:cBhvr>
                                      <p:to>
                                        <p:strVal val="visible"/>
                                      </p:to>
                                    </p:set>
                                    <p:animEffect transition="in" filter="fade">
                                      <p:cBhvr>
                                        <p:cTn id="44" dur="1000"/>
                                        <p:tgtEl>
                                          <p:spTgt spid="108"/>
                                        </p:tgtEl>
                                      </p:cBhvr>
                                    </p:animEffect>
                                    <p:anim calcmode="lin" valueType="num">
                                      <p:cBhvr>
                                        <p:cTn id="45" dur="1000" fill="hold"/>
                                        <p:tgtEl>
                                          <p:spTgt spid="108"/>
                                        </p:tgtEl>
                                        <p:attrNameLst>
                                          <p:attrName>ppt_x</p:attrName>
                                        </p:attrNameLst>
                                      </p:cBhvr>
                                      <p:tavLst>
                                        <p:tav tm="0">
                                          <p:val>
                                            <p:strVal val="#ppt_x"/>
                                          </p:val>
                                        </p:tav>
                                        <p:tav tm="100000">
                                          <p:val>
                                            <p:strVal val="#ppt_x"/>
                                          </p:val>
                                        </p:tav>
                                      </p:tavLst>
                                    </p:anim>
                                    <p:anim calcmode="lin" valueType="num">
                                      <p:cBhvr>
                                        <p:cTn id="46" dur="900" decel="100000" fill="hold"/>
                                        <p:tgtEl>
                                          <p:spTgt spid="108"/>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22" presetClass="entr" presetSubtype="2" fill="hold" grpId="0" nodeType="afterEffect">
                                  <p:stCondLst>
                                    <p:cond delay="0"/>
                                  </p:stCondLst>
                                  <p:childTnLst>
                                    <p:set>
                                      <p:cBhvr>
                                        <p:cTn id="50" dur="1" fill="hold">
                                          <p:stCondLst>
                                            <p:cond delay="0"/>
                                          </p:stCondLst>
                                        </p:cTn>
                                        <p:tgtEl>
                                          <p:spTgt spid="133"/>
                                        </p:tgtEl>
                                        <p:attrNameLst>
                                          <p:attrName>style.visibility</p:attrName>
                                        </p:attrNameLst>
                                      </p:cBhvr>
                                      <p:to>
                                        <p:strVal val="visible"/>
                                      </p:to>
                                    </p:set>
                                    <p:animEffect transition="in" filter="wipe(right)">
                                      <p:cBhvr>
                                        <p:cTn id="51" dur="1000"/>
                                        <p:tgtEl>
                                          <p:spTgt spid="133"/>
                                        </p:tgtEl>
                                      </p:cBhvr>
                                    </p:animEffect>
                                  </p:childTnLst>
                                </p:cTn>
                              </p:par>
                            </p:childTnLst>
                          </p:cTn>
                        </p:par>
                        <p:par>
                          <p:cTn id="52" fill="hold">
                            <p:stCondLst>
                              <p:cond delay="5500"/>
                            </p:stCondLst>
                            <p:childTnLst>
                              <p:par>
                                <p:cTn id="53" presetID="18" presetClass="entr" presetSubtype="3" fill="hold" nodeType="afterEffect">
                                  <p:stCondLst>
                                    <p:cond delay="0"/>
                                  </p:stCondLst>
                                  <p:childTnLst>
                                    <p:set>
                                      <p:cBhvr>
                                        <p:cTn id="54" dur="1" fill="hold">
                                          <p:stCondLst>
                                            <p:cond delay="0"/>
                                          </p:stCondLst>
                                        </p:cTn>
                                        <p:tgtEl>
                                          <p:spTgt spid="150"/>
                                        </p:tgtEl>
                                        <p:attrNameLst>
                                          <p:attrName>style.visibility</p:attrName>
                                        </p:attrNameLst>
                                      </p:cBhvr>
                                      <p:to>
                                        <p:strVal val="visible"/>
                                      </p:to>
                                    </p:set>
                                    <p:animEffect transition="in" filter="strips(upRight)">
                                      <p:cBhvr>
                                        <p:cTn id="55" dur="750"/>
                                        <p:tgtEl>
                                          <p:spTgt spid="150"/>
                                        </p:tgtEl>
                                      </p:cBhvr>
                                    </p:animEffect>
                                  </p:childTnLst>
                                </p:cTn>
                              </p:par>
                            </p:childTnLst>
                          </p:cTn>
                        </p:par>
                        <p:par>
                          <p:cTn id="56" fill="hold">
                            <p:stCondLst>
                              <p:cond delay="6250"/>
                            </p:stCondLst>
                            <p:childTnLst>
                              <p:par>
                                <p:cTn id="57" presetID="37" presetClass="entr" presetSubtype="0" fill="hold" grpId="0" nodeType="afterEffect">
                                  <p:stCondLst>
                                    <p:cond delay="0"/>
                                  </p:stCondLst>
                                  <p:childTnLst>
                                    <p:set>
                                      <p:cBhvr>
                                        <p:cTn id="58" dur="1" fill="hold">
                                          <p:stCondLst>
                                            <p:cond delay="0"/>
                                          </p:stCondLst>
                                        </p:cTn>
                                        <p:tgtEl>
                                          <p:spTgt spid="109"/>
                                        </p:tgtEl>
                                        <p:attrNameLst>
                                          <p:attrName>style.visibility</p:attrName>
                                        </p:attrNameLst>
                                      </p:cBhvr>
                                      <p:to>
                                        <p:strVal val="visible"/>
                                      </p:to>
                                    </p:set>
                                    <p:animEffect transition="in" filter="fade">
                                      <p:cBhvr>
                                        <p:cTn id="59" dur="1000"/>
                                        <p:tgtEl>
                                          <p:spTgt spid="109"/>
                                        </p:tgtEl>
                                      </p:cBhvr>
                                    </p:animEffect>
                                    <p:anim calcmode="lin" valueType="num">
                                      <p:cBhvr>
                                        <p:cTn id="60" dur="1000" fill="hold"/>
                                        <p:tgtEl>
                                          <p:spTgt spid="109"/>
                                        </p:tgtEl>
                                        <p:attrNameLst>
                                          <p:attrName>ppt_x</p:attrName>
                                        </p:attrNameLst>
                                      </p:cBhvr>
                                      <p:tavLst>
                                        <p:tav tm="0">
                                          <p:val>
                                            <p:strVal val="#ppt_x"/>
                                          </p:val>
                                        </p:tav>
                                        <p:tav tm="100000">
                                          <p:val>
                                            <p:strVal val="#ppt_x"/>
                                          </p:val>
                                        </p:tav>
                                      </p:tavLst>
                                    </p:anim>
                                    <p:anim calcmode="lin" valueType="num">
                                      <p:cBhvr>
                                        <p:cTn id="61" dur="900" decel="100000" fill="hold"/>
                                        <p:tgtEl>
                                          <p:spTgt spid="10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63" fill="hold">
                            <p:stCondLst>
                              <p:cond delay="7250"/>
                            </p:stCondLst>
                            <p:childTnLst>
                              <p:par>
                                <p:cTn id="64" presetID="22" presetClass="entr" presetSubtype="2" fill="hold" grpId="0" nodeType="afterEffect">
                                  <p:stCondLst>
                                    <p:cond delay="0"/>
                                  </p:stCondLst>
                                  <p:childTnLst>
                                    <p:set>
                                      <p:cBhvr>
                                        <p:cTn id="65" dur="1" fill="hold">
                                          <p:stCondLst>
                                            <p:cond delay="0"/>
                                          </p:stCondLst>
                                        </p:cTn>
                                        <p:tgtEl>
                                          <p:spTgt spid="134"/>
                                        </p:tgtEl>
                                        <p:attrNameLst>
                                          <p:attrName>style.visibility</p:attrName>
                                        </p:attrNameLst>
                                      </p:cBhvr>
                                      <p:to>
                                        <p:strVal val="visible"/>
                                      </p:to>
                                    </p:set>
                                    <p:animEffect transition="in" filter="wipe(right)">
                                      <p:cBhvr>
                                        <p:cTn id="66" dur="1000"/>
                                        <p:tgtEl>
                                          <p:spTgt spid="134"/>
                                        </p:tgtEl>
                                      </p:cBhvr>
                                    </p:animEffect>
                                  </p:childTnLst>
                                </p:cTn>
                              </p:par>
                            </p:childTnLst>
                          </p:cTn>
                        </p:par>
                        <p:par>
                          <p:cTn id="67" fill="hold">
                            <p:stCondLst>
                              <p:cond delay="8250"/>
                            </p:stCondLst>
                            <p:childTnLst>
                              <p:par>
                                <p:cTn id="68" presetID="18" presetClass="entr" presetSubtype="6" fill="hold" nodeType="afterEffect">
                                  <p:stCondLst>
                                    <p:cond delay="0"/>
                                  </p:stCondLst>
                                  <p:childTnLst>
                                    <p:set>
                                      <p:cBhvr>
                                        <p:cTn id="69" dur="1" fill="hold">
                                          <p:stCondLst>
                                            <p:cond delay="0"/>
                                          </p:stCondLst>
                                        </p:cTn>
                                        <p:tgtEl>
                                          <p:spTgt spid="151"/>
                                        </p:tgtEl>
                                        <p:attrNameLst>
                                          <p:attrName>style.visibility</p:attrName>
                                        </p:attrNameLst>
                                      </p:cBhvr>
                                      <p:to>
                                        <p:strVal val="visible"/>
                                      </p:to>
                                    </p:set>
                                    <p:animEffect transition="in" filter="strips(downRight)">
                                      <p:cBhvr>
                                        <p:cTn id="70" dur="750"/>
                                        <p:tgtEl>
                                          <p:spTgt spid="151"/>
                                        </p:tgtEl>
                                      </p:cBhvr>
                                    </p:animEffect>
                                  </p:childTnLst>
                                </p:cTn>
                              </p:par>
                            </p:childTnLst>
                          </p:cTn>
                        </p:par>
                        <p:par>
                          <p:cTn id="71" fill="hold">
                            <p:stCondLst>
                              <p:cond delay="9000"/>
                            </p:stCondLst>
                            <p:childTnLst>
                              <p:par>
                                <p:cTn id="72" presetID="37" presetClass="entr" presetSubtype="0" fill="hold" grpId="0" nodeType="afterEffect">
                                  <p:stCondLst>
                                    <p:cond delay="0"/>
                                  </p:stCondLst>
                                  <p:childTnLst>
                                    <p:set>
                                      <p:cBhvr>
                                        <p:cTn id="73" dur="1" fill="hold">
                                          <p:stCondLst>
                                            <p:cond delay="0"/>
                                          </p:stCondLst>
                                        </p:cTn>
                                        <p:tgtEl>
                                          <p:spTgt spid="110"/>
                                        </p:tgtEl>
                                        <p:attrNameLst>
                                          <p:attrName>style.visibility</p:attrName>
                                        </p:attrNameLst>
                                      </p:cBhvr>
                                      <p:to>
                                        <p:strVal val="visible"/>
                                      </p:to>
                                    </p:set>
                                    <p:animEffect transition="in" filter="fade">
                                      <p:cBhvr>
                                        <p:cTn id="74" dur="1000"/>
                                        <p:tgtEl>
                                          <p:spTgt spid="110"/>
                                        </p:tgtEl>
                                      </p:cBhvr>
                                    </p:animEffect>
                                    <p:anim calcmode="lin" valueType="num">
                                      <p:cBhvr>
                                        <p:cTn id="75" dur="1000" fill="hold"/>
                                        <p:tgtEl>
                                          <p:spTgt spid="110"/>
                                        </p:tgtEl>
                                        <p:attrNameLst>
                                          <p:attrName>ppt_x</p:attrName>
                                        </p:attrNameLst>
                                      </p:cBhvr>
                                      <p:tavLst>
                                        <p:tav tm="0">
                                          <p:val>
                                            <p:strVal val="#ppt_x"/>
                                          </p:val>
                                        </p:tav>
                                        <p:tav tm="100000">
                                          <p:val>
                                            <p:strVal val="#ppt_x"/>
                                          </p:val>
                                        </p:tav>
                                      </p:tavLst>
                                    </p:anim>
                                    <p:anim calcmode="lin" valueType="num">
                                      <p:cBhvr>
                                        <p:cTn id="76" dur="900" decel="100000" fill="hold"/>
                                        <p:tgtEl>
                                          <p:spTgt spid="110"/>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78" fill="hold">
                            <p:stCondLst>
                              <p:cond delay="10000"/>
                            </p:stCondLst>
                            <p:childTnLst>
                              <p:par>
                                <p:cTn id="79" presetID="22" presetClass="entr" presetSubtype="2" fill="hold" grpId="0" nodeType="afterEffect">
                                  <p:stCondLst>
                                    <p:cond delay="0"/>
                                  </p:stCondLst>
                                  <p:childTnLst>
                                    <p:set>
                                      <p:cBhvr>
                                        <p:cTn id="80" dur="1" fill="hold">
                                          <p:stCondLst>
                                            <p:cond delay="0"/>
                                          </p:stCondLst>
                                        </p:cTn>
                                        <p:tgtEl>
                                          <p:spTgt spid="135"/>
                                        </p:tgtEl>
                                        <p:attrNameLst>
                                          <p:attrName>style.visibility</p:attrName>
                                        </p:attrNameLst>
                                      </p:cBhvr>
                                      <p:to>
                                        <p:strVal val="visible"/>
                                      </p:to>
                                    </p:set>
                                    <p:animEffect transition="in" filter="wipe(right)">
                                      <p:cBhvr>
                                        <p:cTn id="81" dur="1000"/>
                                        <p:tgtEl>
                                          <p:spTgt spid="135"/>
                                        </p:tgtEl>
                                      </p:cBhvr>
                                    </p:animEffect>
                                  </p:childTnLst>
                                </p:cTn>
                              </p:par>
                            </p:childTnLst>
                          </p:cTn>
                        </p:par>
                        <p:par>
                          <p:cTn id="82" fill="hold">
                            <p:stCondLst>
                              <p:cond delay="11000"/>
                            </p:stCondLst>
                            <p:childTnLst>
                              <p:par>
                                <p:cTn id="83" presetID="18" presetClass="entr" presetSubtype="6" fill="hold" nodeType="afterEffect">
                                  <p:stCondLst>
                                    <p:cond delay="0"/>
                                  </p:stCondLst>
                                  <p:childTnLst>
                                    <p:set>
                                      <p:cBhvr>
                                        <p:cTn id="84" dur="1" fill="hold">
                                          <p:stCondLst>
                                            <p:cond delay="0"/>
                                          </p:stCondLst>
                                        </p:cTn>
                                        <p:tgtEl>
                                          <p:spTgt spid="154"/>
                                        </p:tgtEl>
                                        <p:attrNameLst>
                                          <p:attrName>style.visibility</p:attrName>
                                        </p:attrNameLst>
                                      </p:cBhvr>
                                      <p:to>
                                        <p:strVal val="visible"/>
                                      </p:to>
                                    </p:set>
                                    <p:animEffect transition="in" filter="strips(downRight)">
                                      <p:cBhvr>
                                        <p:cTn id="85" dur="750"/>
                                        <p:tgtEl>
                                          <p:spTgt spid="154"/>
                                        </p:tgtEl>
                                      </p:cBhvr>
                                    </p:animEffect>
                                  </p:childTnLst>
                                </p:cTn>
                              </p:par>
                            </p:childTnLst>
                          </p:cTn>
                        </p:par>
                        <p:par>
                          <p:cTn id="86" fill="hold">
                            <p:stCondLst>
                              <p:cond delay="11750"/>
                            </p:stCondLst>
                            <p:childTnLst>
                              <p:par>
                                <p:cTn id="87" presetID="37" presetClass="entr" presetSubtype="0" fill="hold" grpId="0" nodeType="afterEffect">
                                  <p:stCondLst>
                                    <p:cond delay="0"/>
                                  </p:stCondLst>
                                  <p:childTnLst>
                                    <p:set>
                                      <p:cBhvr>
                                        <p:cTn id="88" dur="1" fill="hold">
                                          <p:stCondLst>
                                            <p:cond delay="0"/>
                                          </p:stCondLst>
                                        </p:cTn>
                                        <p:tgtEl>
                                          <p:spTgt spid="111"/>
                                        </p:tgtEl>
                                        <p:attrNameLst>
                                          <p:attrName>style.visibility</p:attrName>
                                        </p:attrNameLst>
                                      </p:cBhvr>
                                      <p:to>
                                        <p:strVal val="visible"/>
                                      </p:to>
                                    </p:set>
                                    <p:animEffect transition="in" filter="fade">
                                      <p:cBhvr>
                                        <p:cTn id="89" dur="1000"/>
                                        <p:tgtEl>
                                          <p:spTgt spid="111"/>
                                        </p:tgtEl>
                                      </p:cBhvr>
                                    </p:animEffect>
                                    <p:anim calcmode="lin" valueType="num">
                                      <p:cBhvr>
                                        <p:cTn id="90" dur="1000" fill="hold"/>
                                        <p:tgtEl>
                                          <p:spTgt spid="111"/>
                                        </p:tgtEl>
                                        <p:attrNameLst>
                                          <p:attrName>ppt_x</p:attrName>
                                        </p:attrNameLst>
                                      </p:cBhvr>
                                      <p:tavLst>
                                        <p:tav tm="0">
                                          <p:val>
                                            <p:strVal val="#ppt_x"/>
                                          </p:val>
                                        </p:tav>
                                        <p:tav tm="100000">
                                          <p:val>
                                            <p:strVal val="#ppt_x"/>
                                          </p:val>
                                        </p:tav>
                                      </p:tavLst>
                                    </p:anim>
                                    <p:anim calcmode="lin" valueType="num">
                                      <p:cBhvr>
                                        <p:cTn id="91" dur="900" decel="100000" fill="hold"/>
                                        <p:tgtEl>
                                          <p:spTgt spid="11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93" fill="hold">
                            <p:stCondLst>
                              <p:cond delay="12750"/>
                            </p:stCondLst>
                            <p:childTnLst>
                              <p:par>
                                <p:cTn id="94" presetID="22" presetClass="entr" presetSubtype="2" fill="hold" grpId="0" nodeType="afterEffect">
                                  <p:stCondLst>
                                    <p:cond delay="0"/>
                                  </p:stCondLst>
                                  <p:childTnLst>
                                    <p:set>
                                      <p:cBhvr>
                                        <p:cTn id="95" dur="1" fill="hold">
                                          <p:stCondLst>
                                            <p:cond delay="0"/>
                                          </p:stCondLst>
                                        </p:cTn>
                                        <p:tgtEl>
                                          <p:spTgt spid="136"/>
                                        </p:tgtEl>
                                        <p:attrNameLst>
                                          <p:attrName>style.visibility</p:attrName>
                                        </p:attrNameLst>
                                      </p:cBhvr>
                                      <p:to>
                                        <p:strVal val="visible"/>
                                      </p:to>
                                    </p:set>
                                    <p:animEffect transition="in" filter="wipe(right)">
                                      <p:cBhvr>
                                        <p:cTn id="96" dur="1000"/>
                                        <p:tgtEl>
                                          <p:spTgt spid="136"/>
                                        </p:tgtEl>
                                      </p:cBhvr>
                                    </p:animEffect>
                                  </p:childTnLst>
                                </p:cTn>
                              </p:par>
                            </p:childTnLst>
                          </p:cTn>
                        </p:par>
                        <p:par>
                          <p:cTn id="97" fill="hold">
                            <p:stCondLst>
                              <p:cond delay="13750"/>
                            </p:stCondLst>
                            <p:childTnLst>
                              <p:par>
                                <p:cTn id="98" presetID="18" presetClass="entr" presetSubtype="12" fill="hold" nodeType="afterEffect">
                                  <p:stCondLst>
                                    <p:cond delay="0"/>
                                  </p:stCondLst>
                                  <p:childTnLst>
                                    <p:set>
                                      <p:cBhvr>
                                        <p:cTn id="99" dur="1" fill="hold">
                                          <p:stCondLst>
                                            <p:cond delay="0"/>
                                          </p:stCondLst>
                                        </p:cTn>
                                        <p:tgtEl>
                                          <p:spTgt spid="155"/>
                                        </p:tgtEl>
                                        <p:attrNameLst>
                                          <p:attrName>style.visibility</p:attrName>
                                        </p:attrNameLst>
                                      </p:cBhvr>
                                      <p:to>
                                        <p:strVal val="visible"/>
                                      </p:to>
                                    </p:set>
                                    <p:animEffect transition="in" filter="strips(downLeft)">
                                      <p:cBhvr>
                                        <p:cTn id="100" dur="750"/>
                                        <p:tgtEl>
                                          <p:spTgt spid="155"/>
                                        </p:tgtEl>
                                      </p:cBhvr>
                                    </p:animEffect>
                                  </p:childTnLst>
                                </p:cTn>
                              </p:par>
                            </p:childTnLst>
                          </p:cTn>
                        </p:par>
                        <p:par>
                          <p:cTn id="101" fill="hold">
                            <p:stCondLst>
                              <p:cond delay="14500"/>
                            </p:stCondLst>
                            <p:childTnLst>
                              <p:par>
                                <p:cTn id="102" presetID="37" presetClass="entr" presetSubtype="0"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fade">
                                      <p:cBhvr>
                                        <p:cTn id="104" dur="1000"/>
                                        <p:tgtEl>
                                          <p:spTgt spid="20"/>
                                        </p:tgtEl>
                                      </p:cBhvr>
                                    </p:animEffect>
                                    <p:anim calcmode="lin" valueType="num">
                                      <p:cBhvr>
                                        <p:cTn id="105" dur="1000" fill="hold"/>
                                        <p:tgtEl>
                                          <p:spTgt spid="20"/>
                                        </p:tgtEl>
                                        <p:attrNameLst>
                                          <p:attrName>ppt_x</p:attrName>
                                        </p:attrNameLst>
                                      </p:cBhvr>
                                      <p:tavLst>
                                        <p:tav tm="0">
                                          <p:val>
                                            <p:strVal val="#ppt_x"/>
                                          </p:val>
                                        </p:tav>
                                        <p:tav tm="100000">
                                          <p:val>
                                            <p:strVal val="#ppt_x"/>
                                          </p:val>
                                        </p:tav>
                                      </p:tavLst>
                                    </p:anim>
                                    <p:anim calcmode="lin" valueType="num">
                                      <p:cBhvr>
                                        <p:cTn id="106" dur="900" decel="100000" fill="hold"/>
                                        <p:tgtEl>
                                          <p:spTgt spid="20"/>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108" fill="hold">
                            <p:stCondLst>
                              <p:cond delay="15500"/>
                            </p:stCondLst>
                            <p:childTnLst>
                              <p:par>
                                <p:cTn id="109" presetID="22" presetClass="entr" presetSubtype="8" fill="hold" grpId="0" nodeType="afterEffect">
                                  <p:stCondLst>
                                    <p:cond delay="0"/>
                                  </p:stCondLst>
                                  <p:childTnLst>
                                    <p:set>
                                      <p:cBhvr>
                                        <p:cTn id="110" dur="1" fill="hold">
                                          <p:stCondLst>
                                            <p:cond delay="0"/>
                                          </p:stCondLst>
                                        </p:cTn>
                                        <p:tgtEl>
                                          <p:spTgt spid="128"/>
                                        </p:tgtEl>
                                        <p:attrNameLst>
                                          <p:attrName>style.visibility</p:attrName>
                                        </p:attrNameLst>
                                      </p:cBhvr>
                                      <p:to>
                                        <p:strVal val="visible"/>
                                      </p:to>
                                    </p:set>
                                    <p:animEffect transition="in" filter="wipe(left)">
                                      <p:cBhvr>
                                        <p:cTn id="111" dur="1000"/>
                                        <p:tgtEl>
                                          <p:spTgt spid="128"/>
                                        </p:tgtEl>
                                      </p:cBhvr>
                                    </p:animEffect>
                                  </p:childTnLst>
                                </p:cTn>
                              </p:par>
                            </p:childTnLst>
                          </p:cTn>
                        </p:par>
                        <p:par>
                          <p:cTn id="112" fill="hold">
                            <p:stCondLst>
                              <p:cond delay="16500"/>
                            </p:stCondLst>
                            <p:childTnLst>
                              <p:par>
                                <p:cTn id="113" presetID="18" presetClass="entr" presetSubtype="12" fill="hold" nodeType="afterEffect">
                                  <p:stCondLst>
                                    <p:cond delay="0"/>
                                  </p:stCondLst>
                                  <p:childTnLst>
                                    <p:set>
                                      <p:cBhvr>
                                        <p:cTn id="114" dur="1" fill="hold">
                                          <p:stCondLst>
                                            <p:cond delay="0"/>
                                          </p:stCondLst>
                                        </p:cTn>
                                        <p:tgtEl>
                                          <p:spTgt spid="156"/>
                                        </p:tgtEl>
                                        <p:attrNameLst>
                                          <p:attrName>style.visibility</p:attrName>
                                        </p:attrNameLst>
                                      </p:cBhvr>
                                      <p:to>
                                        <p:strVal val="visible"/>
                                      </p:to>
                                    </p:set>
                                    <p:animEffect transition="in" filter="strips(downLeft)">
                                      <p:cBhvr>
                                        <p:cTn id="115" dur="750"/>
                                        <p:tgtEl>
                                          <p:spTgt spid="156"/>
                                        </p:tgtEl>
                                      </p:cBhvr>
                                    </p:animEffect>
                                  </p:childTnLst>
                                </p:cTn>
                              </p:par>
                            </p:childTnLst>
                          </p:cTn>
                        </p:par>
                        <p:par>
                          <p:cTn id="116" fill="hold">
                            <p:stCondLst>
                              <p:cond delay="17250"/>
                            </p:stCondLst>
                            <p:childTnLst>
                              <p:par>
                                <p:cTn id="117" presetID="37" presetClass="entr" presetSubtype="0" fill="hold" grpId="0" nodeType="afterEffect">
                                  <p:stCondLst>
                                    <p:cond delay="0"/>
                                  </p:stCondLst>
                                  <p:childTnLst>
                                    <p:set>
                                      <p:cBhvr>
                                        <p:cTn id="118" dur="1" fill="hold">
                                          <p:stCondLst>
                                            <p:cond delay="0"/>
                                          </p:stCondLst>
                                        </p:cTn>
                                        <p:tgtEl>
                                          <p:spTgt spid="105"/>
                                        </p:tgtEl>
                                        <p:attrNameLst>
                                          <p:attrName>style.visibility</p:attrName>
                                        </p:attrNameLst>
                                      </p:cBhvr>
                                      <p:to>
                                        <p:strVal val="visible"/>
                                      </p:to>
                                    </p:set>
                                    <p:animEffect transition="in" filter="fade">
                                      <p:cBhvr>
                                        <p:cTn id="119" dur="1000"/>
                                        <p:tgtEl>
                                          <p:spTgt spid="105"/>
                                        </p:tgtEl>
                                      </p:cBhvr>
                                    </p:animEffect>
                                    <p:anim calcmode="lin" valueType="num">
                                      <p:cBhvr>
                                        <p:cTn id="120" dur="1000" fill="hold"/>
                                        <p:tgtEl>
                                          <p:spTgt spid="105"/>
                                        </p:tgtEl>
                                        <p:attrNameLst>
                                          <p:attrName>ppt_x</p:attrName>
                                        </p:attrNameLst>
                                      </p:cBhvr>
                                      <p:tavLst>
                                        <p:tav tm="0">
                                          <p:val>
                                            <p:strVal val="#ppt_x"/>
                                          </p:val>
                                        </p:tav>
                                        <p:tav tm="100000">
                                          <p:val>
                                            <p:strVal val="#ppt_x"/>
                                          </p:val>
                                        </p:tav>
                                      </p:tavLst>
                                    </p:anim>
                                    <p:anim calcmode="lin" valueType="num">
                                      <p:cBhvr>
                                        <p:cTn id="121" dur="900" decel="100000" fill="hold"/>
                                        <p:tgtEl>
                                          <p:spTgt spid="105"/>
                                        </p:tgtEl>
                                        <p:attrNameLst>
                                          <p:attrName>ppt_y</p:attrName>
                                        </p:attrNameLst>
                                      </p:cBhvr>
                                      <p:tavLst>
                                        <p:tav tm="0">
                                          <p:val>
                                            <p:strVal val="#ppt_y+1"/>
                                          </p:val>
                                        </p:tav>
                                        <p:tav tm="100000">
                                          <p:val>
                                            <p:strVal val="#ppt_y-.03"/>
                                          </p:val>
                                        </p:tav>
                                      </p:tavLst>
                                    </p:anim>
                                    <p:anim calcmode="lin" valueType="num">
                                      <p:cBhvr>
                                        <p:cTn id="122"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par>
                          <p:cTn id="123" fill="hold">
                            <p:stCondLst>
                              <p:cond delay="18250"/>
                            </p:stCondLst>
                            <p:childTnLst>
                              <p:par>
                                <p:cTn id="124" presetID="22" presetClass="entr" presetSubtype="8" fill="hold" grpId="0" nodeType="afterEffect">
                                  <p:stCondLst>
                                    <p:cond delay="0"/>
                                  </p:stCondLst>
                                  <p:childTnLst>
                                    <p:set>
                                      <p:cBhvr>
                                        <p:cTn id="125" dur="1" fill="hold">
                                          <p:stCondLst>
                                            <p:cond delay="0"/>
                                          </p:stCondLst>
                                        </p:cTn>
                                        <p:tgtEl>
                                          <p:spTgt spid="129"/>
                                        </p:tgtEl>
                                        <p:attrNameLst>
                                          <p:attrName>style.visibility</p:attrName>
                                        </p:attrNameLst>
                                      </p:cBhvr>
                                      <p:to>
                                        <p:strVal val="visible"/>
                                      </p:to>
                                    </p:set>
                                    <p:animEffect transition="in" filter="wipe(left)">
                                      <p:cBhvr>
                                        <p:cTn id="126" dur="1000"/>
                                        <p:tgtEl>
                                          <p:spTgt spid="129"/>
                                        </p:tgtEl>
                                      </p:cBhvr>
                                    </p:animEffect>
                                  </p:childTnLst>
                                </p:cTn>
                              </p:par>
                            </p:childTnLst>
                          </p:cTn>
                        </p:par>
                        <p:par>
                          <p:cTn id="127" fill="hold">
                            <p:stCondLst>
                              <p:cond delay="19250"/>
                            </p:stCondLst>
                            <p:childTnLst>
                              <p:par>
                                <p:cTn id="128" presetID="18" presetClass="entr" presetSubtype="9" fill="hold" nodeType="afterEffect">
                                  <p:stCondLst>
                                    <p:cond delay="0"/>
                                  </p:stCondLst>
                                  <p:childTnLst>
                                    <p:set>
                                      <p:cBhvr>
                                        <p:cTn id="129" dur="1" fill="hold">
                                          <p:stCondLst>
                                            <p:cond delay="0"/>
                                          </p:stCondLst>
                                        </p:cTn>
                                        <p:tgtEl>
                                          <p:spTgt spid="157"/>
                                        </p:tgtEl>
                                        <p:attrNameLst>
                                          <p:attrName>style.visibility</p:attrName>
                                        </p:attrNameLst>
                                      </p:cBhvr>
                                      <p:to>
                                        <p:strVal val="visible"/>
                                      </p:to>
                                    </p:set>
                                    <p:animEffect transition="in" filter="strips(upLeft)">
                                      <p:cBhvr>
                                        <p:cTn id="130" dur="750"/>
                                        <p:tgtEl>
                                          <p:spTgt spid="157"/>
                                        </p:tgtEl>
                                      </p:cBhvr>
                                    </p:animEffect>
                                  </p:childTnLst>
                                </p:cTn>
                              </p:par>
                            </p:childTnLst>
                          </p:cTn>
                        </p:par>
                        <p:par>
                          <p:cTn id="131" fill="hold">
                            <p:stCondLst>
                              <p:cond delay="20000"/>
                            </p:stCondLst>
                            <p:childTnLst>
                              <p:par>
                                <p:cTn id="132" presetID="37" presetClass="entr" presetSubtype="0" fill="hold" grpId="0" nodeType="afterEffect">
                                  <p:stCondLst>
                                    <p:cond delay="0"/>
                                  </p:stCondLst>
                                  <p:childTnLst>
                                    <p:set>
                                      <p:cBhvr>
                                        <p:cTn id="133" dur="1" fill="hold">
                                          <p:stCondLst>
                                            <p:cond delay="0"/>
                                          </p:stCondLst>
                                        </p:cTn>
                                        <p:tgtEl>
                                          <p:spTgt spid="106"/>
                                        </p:tgtEl>
                                        <p:attrNameLst>
                                          <p:attrName>style.visibility</p:attrName>
                                        </p:attrNameLst>
                                      </p:cBhvr>
                                      <p:to>
                                        <p:strVal val="visible"/>
                                      </p:to>
                                    </p:set>
                                    <p:animEffect transition="in" filter="fade">
                                      <p:cBhvr>
                                        <p:cTn id="134" dur="1000"/>
                                        <p:tgtEl>
                                          <p:spTgt spid="106"/>
                                        </p:tgtEl>
                                      </p:cBhvr>
                                    </p:animEffect>
                                    <p:anim calcmode="lin" valueType="num">
                                      <p:cBhvr>
                                        <p:cTn id="135" dur="1000" fill="hold"/>
                                        <p:tgtEl>
                                          <p:spTgt spid="106"/>
                                        </p:tgtEl>
                                        <p:attrNameLst>
                                          <p:attrName>ppt_x</p:attrName>
                                        </p:attrNameLst>
                                      </p:cBhvr>
                                      <p:tavLst>
                                        <p:tav tm="0">
                                          <p:val>
                                            <p:strVal val="#ppt_x"/>
                                          </p:val>
                                        </p:tav>
                                        <p:tav tm="100000">
                                          <p:val>
                                            <p:strVal val="#ppt_x"/>
                                          </p:val>
                                        </p:tav>
                                      </p:tavLst>
                                    </p:anim>
                                    <p:anim calcmode="lin" valueType="num">
                                      <p:cBhvr>
                                        <p:cTn id="136" dur="900" decel="100000" fill="hold"/>
                                        <p:tgtEl>
                                          <p:spTgt spid="10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138" fill="hold">
                            <p:stCondLst>
                              <p:cond delay="21000"/>
                            </p:stCondLst>
                            <p:childTnLst>
                              <p:par>
                                <p:cTn id="139" presetID="22" presetClass="entr" presetSubtype="8" fill="hold" grpId="0" nodeType="afterEffect">
                                  <p:stCondLst>
                                    <p:cond delay="0"/>
                                  </p:stCondLst>
                                  <p:childTnLst>
                                    <p:set>
                                      <p:cBhvr>
                                        <p:cTn id="140" dur="1" fill="hold">
                                          <p:stCondLst>
                                            <p:cond delay="0"/>
                                          </p:stCondLst>
                                        </p:cTn>
                                        <p:tgtEl>
                                          <p:spTgt spid="130"/>
                                        </p:tgtEl>
                                        <p:attrNameLst>
                                          <p:attrName>style.visibility</p:attrName>
                                        </p:attrNameLst>
                                      </p:cBhvr>
                                      <p:to>
                                        <p:strVal val="visible"/>
                                      </p:to>
                                    </p:set>
                                    <p:animEffect transition="in" filter="wipe(left)">
                                      <p:cBhvr>
                                        <p:cTn id="141" dur="1000"/>
                                        <p:tgtEl>
                                          <p:spTgt spid="130"/>
                                        </p:tgtEl>
                                      </p:cBhvr>
                                    </p:animEffect>
                                  </p:childTnLst>
                                </p:cTn>
                              </p:par>
                            </p:childTnLst>
                          </p:cTn>
                        </p:par>
                        <p:par>
                          <p:cTn id="142" fill="hold">
                            <p:stCondLst>
                              <p:cond delay="22000"/>
                            </p:stCondLst>
                            <p:childTnLst>
                              <p:par>
                                <p:cTn id="143" presetID="18" presetClass="entr" presetSubtype="9" fill="hold" nodeType="afterEffect">
                                  <p:stCondLst>
                                    <p:cond delay="0"/>
                                  </p:stCondLst>
                                  <p:childTnLst>
                                    <p:set>
                                      <p:cBhvr>
                                        <p:cTn id="144" dur="1" fill="hold">
                                          <p:stCondLst>
                                            <p:cond delay="0"/>
                                          </p:stCondLst>
                                        </p:cTn>
                                        <p:tgtEl>
                                          <p:spTgt spid="158"/>
                                        </p:tgtEl>
                                        <p:attrNameLst>
                                          <p:attrName>style.visibility</p:attrName>
                                        </p:attrNameLst>
                                      </p:cBhvr>
                                      <p:to>
                                        <p:strVal val="visible"/>
                                      </p:to>
                                    </p:set>
                                    <p:animEffect transition="in" filter="strips(upLeft)">
                                      <p:cBhvr>
                                        <p:cTn id="145" dur="750"/>
                                        <p:tgtEl>
                                          <p:spTgt spid="158"/>
                                        </p:tgtEl>
                                      </p:cBhvr>
                                    </p:animEffect>
                                  </p:childTnLst>
                                </p:cTn>
                              </p:par>
                            </p:childTnLst>
                          </p:cTn>
                        </p:par>
                        <p:par>
                          <p:cTn id="146" fill="hold">
                            <p:stCondLst>
                              <p:cond delay="22750"/>
                            </p:stCondLst>
                            <p:childTnLst>
                              <p:par>
                                <p:cTn id="147" presetID="37" presetClass="entr" presetSubtype="0" fill="hold" grpId="0" nodeType="afterEffect">
                                  <p:stCondLst>
                                    <p:cond delay="0"/>
                                  </p:stCondLst>
                                  <p:childTnLst>
                                    <p:set>
                                      <p:cBhvr>
                                        <p:cTn id="148" dur="1" fill="hold">
                                          <p:stCondLst>
                                            <p:cond delay="0"/>
                                          </p:stCondLst>
                                        </p:cTn>
                                        <p:tgtEl>
                                          <p:spTgt spid="107"/>
                                        </p:tgtEl>
                                        <p:attrNameLst>
                                          <p:attrName>style.visibility</p:attrName>
                                        </p:attrNameLst>
                                      </p:cBhvr>
                                      <p:to>
                                        <p:strVal val="visible"/>
                                      </p:to>
                                    </p:set>
                                    <p:animEffect transition="in" filter="fade">
                                      <p:cBhvr>
                                        <p:cTn id="149" dur="1000"/>
                                        <p:tgtEl>
                                          <p:spTgt spid="107"/>
                                        </p:tgtEl>
                                      </p:cBhvr>
                                    </p:animEffect>
                                    <p:anim calcmode="lin" valueType="num">
                                      <p:cBhvr>
                                        <p:cTn id="150" dur="1000" fill="hold"/>
                                        <p:tgtEl>
                                          <p:spTgt spid="107"/>
                                        </p:tgtEl>
                                        <p:attrNameLst>
                                          <p:attrName>ppt_x</p:attrName>
                                        </p:attrNameLst>
                                      </p:cBhvr>
                                      <p:tavLst>
                                        <p:tav tm="0">
                                          <p:val>
                                            <p:strVal val="#ppt_x"/>
                                          </p:val>
                                        </p:tav>
                                        <p:tav tm="100000">
                                          <p:val>
                                            <p:strVal val="#ppt_x"/>
                                          </p:val>
                                        </p:tav>
                                      </p:tavLst>
                                    </p:anim>
                                    <p:anim calcmode="lin" valueType="num">
                                      <p:cBhvr>
                                        <p:cTn id="151" dur="900" decel="100000" fill="hold"/>
                                        <p:tgtEl>
                                          <p:spTgt spid="107"/>
                                        </p:tgtEl>
                                        <p:attrNameLst>
                                          <p:attrName>ppt_y</p:attrName>
                                        </p:attrNameLst>
                                      </p:cBhvr>
                                      <p:tavLst>
                                        <p:tav tm="0">
                                          <p:val>
                                            <p:strVal val="#ppt_y+1"/>
                                          </p:val>
                                        </p:tav>
                                        <p:tav tm="100000">
                                          <p:val>
                                            <p:strVal val="#ppt_y-.03"/>
                                          </p:val>
                                        </p:tav>
                                      </p:tavLst>
                                    </p:anim>
                                    <p:anim calcmode="lin" valueType="num">
                                      <p:cBhvr>
                                        <p:cTn id="152" dur="100" accel="100000" fill="hold">
                                          <p:stCondLst>
                                            <p:cond delay="900"/>
                                          </p:stCondLst>
                                        </p:cTn>
                                        <p:tgtEl>
                                          <p:spTgt spid="107"/>
                                        </p:tgtEl>
                                        <p:attrNameLst>
                                          <p:attrName>ppt_y</p:attrName>
                                        </p:attrNameLst>
                                      </p:cBhvr>
                                      <p:tavLst>
                                        <p:tav tm="0">
                                          <p:val>
                                            <p:strVal val="#ppt_y-.03"/>
                                          </p:val>
                                        </p:tav>
                                        <p:tav tm="100000">
                                          <p:val>
                                            <p:strVal val="#ppt_y"/>
                                          </p:val>
                                        </p:tav>
                                      </p:tavLst>
                                    </p:anim>
                                  </p:childTnLst>
                                </p:cTn>
                              </p:par>
                            </p:childTnLst>
                          </p:cTn>
                        </p:par>
                        <p:par>
                          <p:cTn id="153" fill="hold">
                            <p:stCondLst>
                              <p:cond delay="23750"/>
                            </p:stCondLst>
                            <p:childTnLst>
                              <p:par>
                                <p:cTn id="154" presetID="22" presetClass="entr" presetSubtype="8" fill="hold" grpId="0" nodeType="afterEffect">
                                  <p:stCondLst>
                                    <p:cond delay="0"/>
                                  </p:stCondLst>
                                  <p:childTnLst>
                                    <p:set>
                                      <p:cBhvr>
                                        <p:cTn id="155" dur="1" fill="hold">
                                          <p:stCondLst>
                                            <p:cond delay="0"/>
                                          </p:stCondLst>
                                        </p:cTn>
                                        <p:tgtEl>
                                          <p:spTgt spid="131"/>
                                        </p:tgtEl>
                                        <p:attrNameLst>
                                          <p:attrName>style.visibility</p:attrName>
                                        </p:attrNameLst>
                                      </p:cBhvr>
                                      <p:to>
                                        <p:strVal val="visible"/>
                                      </p:to>
                                    </p:set>
                                    <p:animEffect transition="in" filter="wipe(left)">
                                      <p:cBhvr>
                                        <p:cTn id="156" dur="10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65" grpId="0" animBg="1"/>
      <p:bldP spid="97" grpId="0" animBg="1"/>
      <p:bldP spid="100" grpId="0" animBg="1"/>
      <p:bldP spid="20" grpId="0" animBg="1"/>
      <p:bldP spid="105" grpId="0" animBg="1"/>
      <p:bldP spid="106" grpId="0" animBg="1"/>
      <p:bldP spid="107" grpId="0" animBg="1"/>
      <p:bldP spid="108" grpId="0" animBg="1"/>
      <p:bldP spid="109" grpId="0" animBg="1"/>
      <p:bldP spid="110" grpId="0" animBg="1"/>
      <p:bldP spid="111" grpId="0" animBg="1"/>
      <p:bldP spid="128" grpId="0"/>
      <p:bldP spid="129" grpId="0"/>
      <p:bldP spid="130" grpId="0"/>
      <p:bldP spid="131" grpId="0"/>
      <p:bldP spid="133" grpId="0"/>
      <p:bldP spid="134" grpId="0"/>
      <p:bldP spid="135" grpId="0"/>
      <p:bldP spid="136" grpId="0"/>
      <p:bldP spid="139" grpId="0"/>
      <p:bldP spid="14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3F1E34A9-F7A2-4CAB-B42D-48AB04EC4500}"/>
              </a:ext>
            </a:extLst>
          </p:cNvPr>
          <p:cNvGrpSpPr/>
          <p:nvPr/>
        </p:nvGrpSpPr>
        <p:grpSpPr>
          <a:xfrm>
            <a:off x="8733162" y="1871546"/>
            <a:ext cx="2011037" cy="3019224"/>
            <a:chOff x="8733162" y="1871546"/>
            <a:chExt cx="2011037" cy="3019224"/>
          </a:xfrm>
        </p:grpSpPr>
        <p:sp>
          <p:nvSpPr>
            <p:cNvPr id="19" name="Freeform: Shape 18">
              <a:extLst>
                <a:ext uri="{FF2B5EF4-FFF2-40B4-BE49-F238E27FC236}">
                  <a16:creationId xmlns:a16="http://schemas.microsoft.com/office/drawing/2014/main" id="{594029A2-630C-4CA7-921B-32DE18B55331}"/>
                </a:ext>
              </a:extLst>
            </p:cNvPr>
            <p:cNvSpPr>
              <a:spLocks noChangeAspect="1"/>
            </p:cNvSpPr>
            <p:nvPr/>
          </p:nvSpPr>
          <p:spPr>
            <a:xfrm rot="5400000">
              <a:off x="8229069" y="2375639"/>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33">
              <a:extLst>
                <a:ext uri="{FF2B5EF4-FFF2-40B4-BE49-F238E27FC236}">
                  <a16:creationId xmlns:a16="http://schemas.microsoft.com/office/drawing/2014/main" id="{2F48CFFC-43C6-4B85-B830-34BA84705A63}"/>
                </a:ext>
              </a:extLst>
            </p:cNvPr>
            <p:cNvGrpSpPr/>
            <p:nvPr/>
          </p:nvGrpSpPr>
          <p:grpSpPr>
            <a:xfrm>
              <a:off x="9501770" y="3601568"/>
              <a:ext cx="1034717" cy="1138554"/>
              <a:chOff x="5666835" y="2087550"/>
              <a:chExt cx="914400" cy="1006163"/>
            </a:xfrm>
          </p:grpSpPr>
          <p:sp>
            <p:nvSpPr>
              <p:cNvPr id="35" name="Oval 34">
                <a:extLst>
                  <a:ext uri="{FF2B5EF4-FFF2-40B4-BE49-F238E27FC236}">
                    <a16:creationId xmlns:a16="http://schemas.microsoft.com/office/drawing/2014/main" id="{91ABF630-352E-42EC-9865-BFFF68EE16F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1CFD31AD-B16C-4777-8CBC-7903D06DF79C}"/>
                  </a:ext>
                </a:extLst>
              </p:cNvPr>
              <p:cNvSpPr txBox="1"/>
              <p:nvPr/>
            </p:nvSpPr>
            <p:spPr>
              <a:xfrm>
                <a:off x="5730461" y="2168953"/>
                <a:ext cx="762000" cy="9247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200" dirty="0">
                    <a:solidFill>
                      <a:schemeClr val="bg1"/>
                    </a:solidFill>
                  </a:rPr>
                  <a:t>OPTION</a:t>
                </a:r>
              </a:p>
              <a:p>
                <a:pPr algn="ctr"/>
                <a:r>
                  <a:rPr lang="en-US" sz="1400" b="1" dirty="0">
                    <a:solidFill>
                      <a:schemeClr val="bg1"/>
                    </a:solidFill>
                  </a:rPr>
                  <a:t>$3,579</a:t>
                </a:r>
              </a:p>
              <a:p>
                <a:pPr algn="ctr"/>
                <a:endParaRPr lang="en-US" sz="1200" dirty="0">
                  <a:solidFill>
                    <a:schemeClr val="bg1"/>
                  </a:solidFill>
                </a:endParaRPr>
              </a:p>
            </p:txBody>
          </p:sp>
        </p:grpSp>
      </p:grpSp>
      <p:grpSp>
        <p:nvGrpSpPr>
          <p:cNvPr id="67" name="Group 66">
            <a:extLst>
              <a:ext uri="{FF2B5EF4-FFF2-40B4-BE49-F238E27FC236}">
                <a16:creationId xmlns:a16="http://schemas.microsoft.com/office/drawing/2014/main" id="{76F85732-D0A2-4C74-A8CD-B730C91D1111}"/>
              </a:ext>
            </a:extLst>
          </p:cNvPr>
          <p:cNvGrpSpPr/>
          <p:nvPr/>
        </p:nvGrpSpPr>
        <p:grpSpPr>
          <a:xfrm>
            <a:off x="7711710" y="4410165"/>
            <a:ext cx="3019224" cy="2011037"/>
            <a:chOff x="7711710" y="4410165"/>
            <a:chExt cx="3019224" cy="2011037"/>
          </a:xfrm>
        </p:grpSpPr>
        <p:sp>
          <p:nvSpPr>
            <p:cNvPr id="20" name="Freeform: Shape 19">
              <a:extLst>
                <a:ext uri="{FF2B5EF4-FFF2-40B4-BE49-F238E27FC236}">
                  <a16:creationId xmlns:a16="http://schemas.microsoft.com/office/drawing/2014/main" id="{8B8E2D1E-50C4-4C91-8DE6-F25F181E3A14}"/>
                </a:ext>
              </a:extLst>
            </p:cNvPr>
            <p:cNvSpPr>
              <a:spLocks noChangeAspect="1"/>
            </p:cNvSpPr>
            <p:nvPr/>
          </p:nvSpPr>
          <p:spPr>
            <a:xfrm rot="10800000">
              <a:off x="7711710" y="4410165"/>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4F2C4087-AEEC-4100-8A58-054402528A38}"/>
                </a:ext>
              </a:extLst>
            </p:cNvPr>
            <p:cNvGrpSpPr/>
            <p:nvPr/>
          </p:nvGrpSpPr>
          <p:grpSpPr>
            <a:xfrm>
              <a:off x="7940842" y="5182007"/>
              <a:ext cx="1034717" cy="1034717"/>
              <a:chOff x="5666835" y="2087550"/>
              <a:chExt cx="914400" cy="914400"/>
            </a:xfrm>
          </p:grpSpPr>
          <p:sp>
            <p:nvSpPr>
              <p:cNvPr id="38" name="Oval 37">
                <a:extLst>
                  <a:ext uri="{FF2B5EF4-FFF2-40B4-BE49-F238E27FC236}">
                    <a16:creationId xmlns:a16="http://schemas.microsoft.com/office/drawing/2014/main" id="{F2ED1783-5820-41F8-84B0-9E61FACFAF1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D631FBEE-9F91-4E13-A9F4-A6ED342FB9CF}"/>
                  </a:ext>
                </a:extLst>
              </p:cNvPr>
              <p:cNvSpPr txBox="1"/>
              <p:nvPr/>
            </p:nvSpPr>
            <p:spPr>
              <a:xfrm>
                <a:off x="5743035" y="216611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200" dirty="0">
                    <a:solidFill>
                      <a:schemeClr val="bg1"/>
                    </a:solidFill>
                  </a:rPr>
                  <a:t>OPTION</a:t>
                </a:r>
              </a:p>
              <a:p>
                <a:pPr algn="ctr"/>
                <a:r>
                  <a:rPr lang="en-US" sz="1400" b="1" dirty="0">
                    <a:solidFill>
                      <a:schemeClr val="bg1"/>
                    </a:solidFill>
                  </a:rPr>
                  <a:t>$2,194</a:t>
                </a:r>
              </a:p>
            </p:txBody>
          </p:sp>
        </p:grpSp>
      </p:grpSp>
      <p:grpSp>
        <p:nvGrpSpPr>
          <p:cNvPr id="65" name="Group 64">
            <a:extLst>
              <a:ext uri="{FF2B5EF4-FFF2-40B4-BE49-F238E27FC236}">
                <a16:creationId xmlns:a16="http://schemas.microsoft.com/office/drawing/2014/main" id="{62A0544E-2028-4821-91A0-942A41988B93}"/>
              </a:ext>
            </a:extLst>
          </p:cNvPr>
          <p:cNvGrpSpPr/>
          <p:nvPr/>
        </p:nvGrpSpPr>
        <p:grpSpPr>
          <a:xfrm>
            <a:off x="6213520" y="1816653"/>
            <a:ext cx="3019224" cy="2011037"/>
            <a:chOff x="6213520" y="1816653"/>
            <a:chExt cx="3019224" cy="2011037"/>
          </a:xfrm>
        </p:grpSpPr>
        <p:sp>
          <p:nvSpPr>
            <p:cNvPr id="18" name="Freeform: Shape 17">
              <a:extLst>
                <a:ext uri="{FF2B5EF4-FFF2-40B4-BE49-F238E27FC236}">
                  <a16:creationId xmlns:a16="http://schemas.microsoft.com/office/drawing/2014/main" id="{18363491-0749-4B77-BC8F-B3200A1F7A0A}"/>
                </a:ext>
              </a:extLst>
            </p:cNvPr>
            <p:cNvSpPr>
              <a:spLocks noChangeAspect="1"/>
            </p:cNvSpPr>
            <p:nvPr/>
          </p:nvSpPr>
          <p:spPr>
            <a:xfrm>
              <a:off x="6213520" y="1816653"/>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a:extLst>
                <a:ext uri="{FF2B5EF4-FFF2-40B4-BE49-F238E27FC236}">
                  <a16:creationId xmlns:a16="http://schemas.microsoft.com/office/drawing/2014/main" id="{D3B6923F-A846-4594-B7BF-89B069F72112}"/>
                </a:ext>
              </a:extLst>
            </p:cNvPr>
            <p:cNvGrpSpPr/>
            <p:nvPr/>
          </p:nvGrpSpPr>
          <p:grpSpPr>
            <a:xfrm>
              <a:off x="7998664" y="1964828"/>
              <a:ext cx="1034717" cy="1034717"/>
              <a:chOff x="5666835" y="2087550"/>
              <a:chExt cx="914400" cy="914400"/>
            </a:xfrm>
          </p:grpSpPr>
          <p:sp>
            <p:nvSpPr>
              <p:cNvPr id="24" name="Oval 23">
                <a:extLst>
                  <a:ext uri="{FF2B5EF4-FFF2-40B4-BE49-F238E27FC236}">
                    <a16:creationId xmlns:a16="http://schemas.microsoft.com/office/drawing/2014/main" id="{096E72C8-3AC2-4A9A-AD27-5BB02769903E}"/>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F2E5C9A1-FFD6-43EC-B0A1-E002D1E23AD8}"/>
                  </a:ext>
                </a:extLst>
              </p:cNvPr>
              <p:cNvSpPr txBox="1"/>
              <p:nvPr/>
            </p:nvSpPr>
            <p:spPr>
              <a:xfrm>
                <a:off x="5743035" y="2148064"/>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200" dirty="0">
                    <a:solidFill>
                      <a:schemeClr val="bg1"/>
                    </a:solidFill>
                  </a:rPr>
                  <a:t>OPTION</a:t>
                </a:r>
              </a:p>
              <a:p>
                <a:pPr algn="ctr"/>
                <a:r>
                  <a:rPr lang="en-US" sz="1400" b="1" dirty="0">
                    <a:solidFill>
                      <a:schemeClr val="bg1"/>
                    </a:solidFill>
                  </a:rPr>
                  <a:t>$4,581</a:t>
                </a:r>
              </a:p>
            </p:txBody>
          </p:sp>
        </p:grpSp>
      </p:grpSp>
      <p:grpSp>
        <p:nvGrpSpPr>
          <p:cNvPr id="68" name="Group 67">
            <a:extLst>
              <a:ext uri="{FF2B5EF4-FFF2-40B4-BE49-F238E27FC236}">
                <a16:creationId xmlns:a16="http://schemas.microsoft.com/office/drawing/2014/main" id="{8CAAF878-22A8-4E7F-BA47-48D52EC97AF3}"/>
              </a:ext>
            </a:extLst>
          </p:cNvPr>
          <p:cNvGrpSpPr/>
          <p:nvPr/>
        </p:nvGrpSpPr>
        <p:grpSpPr>
          <a:xfrm>
            <a:off x="6172199" y="3364338"/>
            <a:ext cx="2011037" cy="3019224"/>
            <a:chOff x="6172199" y="3364338"/>
            <a:chExt cx="2011037" cy="3019224"/>
          </a:xfrm>
        </p:grpSpPr>
        <p:sp>
          <p:nvSpPr>
            <p:cNvPr id="21" name="Freeform: Shape 20">
              <a:extLst>
                <a:ext uri="{FF2B5EF4-FFF2-40B4-BE49-F238E27FC236}">
                  <a16:creationId xmlns:a16="http://schemas.microsoft.com/office/drawing/2014/main" id="{0B1DA8A1-C4E0-40C0-A7BE-B7CFCF528D56}"/>
                </a:ext>
              </a:extLst>
            </p:cNvPr>
            <p:cNvSpPr>
              <a:spLocks noChangeAspect="1"/>
            </p:cNvSpPr>
            <p:nvPr/>
          </p:nvSpPr>
          <p:spPr>
            <a:xfrm rot="16200000">
              <a:off x="5668106" y="3868431"/>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0" name="Group 39">
              <a:extLst>
                <a:ext uri="{FF2B5EF4-FFF2-40B4-BE49-F238E27FC236}">
                  <a16:creationId xmlns:a16="http://schemas.microsoft.com/office/drawing/2014/main" id="{CB6A1899-5390-4E89-B984-88A2BE8518AE}"/>
                </a:ext>
              </a:extLst>
            </p:cNvPr>
            <p:cNvGrpSpPr/>
            <p:nvPr/>
          </p:nvGrpSpPr>
          <p:grpSpPr>
            <a:xfrm>
              <a:off x="6352857" y="3542946"/>
              <a:ext cx="1034717" cy="1034717"/>
              <a:chOff x="5666835" y="2087550"/>
              <a:chExt cx="914400" cy="914400"/>
            </a:xfrm>
          </p:grpSpPr>
          <p:sp>
            <p:nvSpPr>
              <p:cNvPr id="41" name="Oval 40">
                <a:extLst>
                  <a:ext uri="{FF2B5EF4-FFF2-40B4-BE49-F238E27FC236}">
                    <a16:creationId xmlns:a16="http://schemas.microsoft.com/office/drawing/2014/main" id="{31D8E8CC-8EAB-4BD6-8845-7A200401B7CF}"/>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972523FC-563B-42C4-8F5D-95843331F0F1}"/>
                  </a:ext>
                </a:extLst>
              </p:cNvPr>
              <p:cNvSpPr txBox="1"/>
              <p:nvPr/>
            </p:nvSpPr>
            <p:spPr>
              <a:xfrm>
                <a:off x="5743035" y="213935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a:p>
                <a:pPr algn="ctr"/>
                <a:r>
                  <a:rPr lang="en-US" sz="1200" dirty="0">
                    <a:solidFill>
                      <a:schemeClr val="bg1"/>
                    </a:solidFill>
                  </a:rPr>
                  <a:t>OPTION</a:t>
                </a:r>
              </a:p>
              <a:p>
                <a:pPr algn="ctr"/>
                <a:r>
                  <a:rPr lang="en-US" sz="1400" b="1" dirty="0">
                    <a:solidFill>
                      <a:schemeClr val="bg1"/>
                    </a:solidFill>
                  </a:rPr>
                  <a:t>$6,719</a:t>
                </a:r>
              </a:p>
            </p:txBody>
          </p:sp>
        </p:grpSp>
      </p:grpSp>
      <p:sp>
        <p:nvSpPr>
          <p:cNvPr id="45" name="Freeform: Shape 44">
            <a:extLst>
              <a:ext uri="{FF2B5EF4-FFF2-40B4-BE49-F238E27FC236}">
                <a16:creationId xmlns:a16="http://schemas.microsoft.com/office/drawing/2014/main" id="{9D7EF678-DDE5-4444-B6D5-0ECAC59F0E16}"/>
              </a:ext>
            </a:extLst>
          </p:cNvPr>
          <p:cNvSpPr>
            <a:spLocks noChangeAspect="1"/>
          </p:cNvSpPr>
          <p:nvPr/>
        </p:nvSpPr>
        <p:spPr>
          <a:xfrm>
            <a:off x="1073717" y="845638"/>
            <a:ext cx="300672" cy="5565703"/>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44546B"/>
              </a:gs>
              <a:gs pos="5000">
                <a:srgbClr val="7A7A7A"/>
              </a:gs>
              <a:gs pos="65000">
                <a:srgbClr val="5C9AD3"/>
              </a:gs>
              <a:gs pos="95000">
                <a:srgbClr val="FE4A1E"/>
              </a:gs>
            </a:gsLst>
            <a:lin ang="162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2CA760C1-FC6B-4653-8224-6F0B3CD24A87}"/>
              </a:ext>
            </a:extLst>
          </p:cNvPr>
          <p:cNvSpPr>
            <a:spLocks noChangeAspect="1"/>
          </p:cNvSpPr>
          <p:nvPr/>
        </p:nvSpPr>
        <p:spPr>
          <a:xfrm>
            <a:off x="893313" y="1289283"/>
            <a:ext cx="661478" cy="661478"/>
          </a:xfrm>
          <a:prstGeom prst="ellipse">
            <a:avLst/>
          </a:prstGeom>
          <a:solidFill>
            <a:srgbClr val="FE4A1E"/>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47" name="Oval 46">
            <a:extLst>
              <a:ext uri="{FF2B5EF4-FFF2-40B4-BE49-F238E27FC236}">
                <a16:creationId xmlns:a16="http://schemas.microsoft.com/office/drawing/2014/main" id="{F82B801B-B8D1-4CEF-8A1F-4CD7E43BD0F0}"/>
              </a:ext>
            </a:extLst>
          </p:cNvPr>
          <p:cNvSpPr>
            <a:spLocks noChangeAspect="1"/>
          </p:cNvSpPr>
          <p:nvPr/>
        </p:nvSpPr>
        <p:spPr>
          <a:xfrm>
            <a:off x="883110" y="2612240"/>
            <a:ext cx="661478" cy="661478"/>
          </a:xfrm>
          <a:prstGeom prst="ellipse">
            <a:avLst/>
          </a:prstGeom>
          <a:solidFill>
            <a:srgbClr val="5C9AD3"/>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48" name="Oval 47">
            <a:extLst>
              <a:ext uri="{FF2B5EF4-FFF2-40B4-BE49-F238E27FC236}">
                <a16:creationId xmlns:a16="http://schemas.microsoft.com/office/drawing/2014/main" id="{61BA472A-85DD-4A6F-9853-DADBDC4A29E9}"/>
              </a:ext>
            </a:extLst>
          </p:cNvPr>
          <p:cNvSpPr>
            <a:spLocks noChangeAspect="1"/>
          </p:cNvSpPr>
          <p:nvPr/>
        </p:nvSpPr>
        <p:spPr>
          <a:xfrm>
            <a:off x="883110" y="3939327"/>
            <a:ext cx="661478" cy="661478"/>
          </a:xfrm>
          <a:prstGeom prst="ellipse">
            <a:avLst/>
          </a:prstGeom>
          <a:solidFill>
            <a:srgbClr val="44546B"/>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49" name="Oval 48">
            <a:extLst>
              <a:ext uri="{FF2B5EF4-FFF2-40B4-BE49-F238E27FC236}">
                <a16:creationId xmlns:a16="http://schemas.microsoft.com/office/drawing/2014/main" id="{B8FCDC40-31D3-4609-B6A5-AC3ACAE6C961}"/>
              </a:ext>
            </a:extLst>
          </p:cNvPr>
          <p:cNvSpPr>
            <a:spLocks noChangeAspect="1"/>
          </p:cNvSpPr>
          <p:nvPr/>
        </p:nvSpPr>
        <p:spPr>
          <a:xfrm>
            <a:off x="893313" y="5258152"/>
            <a:ext cx="661478" cy="661478"/>
          </a:xfrm>
          <a:prstGeom prst="ellipse">
            <a:avLst/>
          </a:prstGeom>
          <a:solidFill>
            <a:srgbClr val="7A7A7A"/>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50" name="TextBox 49">
            <a:extLst>
              <a:ext uri="{FF2B5EF4-FFF2-40B4-BE49-F238E27FC236}">
                <a16:creationId xmlns:a16="http://schemas.microsoft.com/office/drawing/2014/main" id="{6B3984E0-693D-469C-8F50-7C94D5E1D155}"/>
              </a:ext>
            </a:extLst>
          </p:cNvPr>
          <p:cNvSpPr txBox="1"/>
          <p:nvPr/>
        </p:nvSpPr>
        <p:spPr>
          <a:xfrm>
            <a:off x="1635338" y="1048746"/>
            <a:ext cx="4206241" cy="1052596"/>
          </a:xfrm>
          <a:prstGeom prst="rect">
            <a:avLst/>
          </a:prstGeom>
          <a:noFill/>
        </p:spPr>
        <p:txBody>
          <a:bodyPr wrap="square" rtlCol="0">
            <a:spAutoFit/>
          </a:bodyPr>
          <a:lstStyle/>
          <a:p>
            <a:pPr defTabSz="1219170">
              <a:spcBef>
                <a:spcPct val="20000"/>
              </a:spcBef>
              <a:defRPr/>
            </a:pPr>
            <a:r>
              <a:rPr lang="en-US" sz="1400" dirty="0">
                <a:solidFill>
                  <a:srgbClr val="FE4A1E"/>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6D8EB7D9-8ACC-4DFE-85E0-550F736092A5}"/>
              </a:ext>
            </a:extLst>
          </p:cNvPr>
          <p:cNvSpPr txBox="1"/>
          <p:nvPr/>
        </p:nvSpPr>
        <p:spPr>
          <a:xfrm>
            <a:off x="1633483" y="2371702"/>
            <a:ext cx="4206240" cy="1052596"/>
          </a:xfrm>
          <a:prstGeom prst="rect">
            <a:avLst/>
          </a:prstGeom>
          <a:noFill/>
        </p:spPr>
        <p:txBody>
          <a:bodyPr wrap="square" rtlCol="0">
            <a:spAutoFit/>
          </a:bodyPr>
          <a:lstStyle/>
          <a:p>
            <a:pPr defTabSz="1219170">
              <a:spcBef>
                <a:spcPct val="20000"/>
              </a:spcBef>
              <a:defRPr/>
            </a:pPr>
            <a:r>
              <a:rPr lang="en-US" sz="1400" dirty="0">
                <a:solidFill>
                  <a:srgbClr val="5C9A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EA7CC909-8A1F-437C-991E-C99677714BB2}"/>
              </a:ext>
            </a:extLst>
          </p:cNvPr>
          <p:cNvSpPr txBox="1"/>
          <p:nvPr/>
        </p:nvSpPr>
        <p:spPr>
          <a:xfrm>
            <a:off x="1633482" y="3694658"/>
            <a:ext cx="4206240" cy="1052596"/>
          </a:xfrm>
          <a:prstGeom prst="rect">
            <a:avLst/>
          </a:prstGeom>
          <a:noFill/>
        </p:spPr>
        <p:txBody>
          <a:bodyPr wrap="square" rtlCol="0">
            <a:spAutoFit/>
          </a:bodyPr>
          <a:lstStyle/>
          <a:p>
            <a:pPr defTabSz="1219170">
              <a:spcBef>
                <a:spcPct val="20000"/>
              </a:spcBef>
              <a:defRPr/>
            </a:pPr>
            <a:r>
              <a:rPr lang="en-US" sz="1400"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7A6209AE-F80F-4400-8DCF-1C59FF07E8E7}"/>
              </a:ext>
            </a:extLst>
          </p:cNvPr>
          <p:cNvSpPr txBox="1"/>
          <p:nvPr/>
        </p:nvSpPr>
        <p:spPr>
          <a:xfrm>
            <a:off x="1633483" y="5017615"/>
            <a:ext cx="4206240" cy="1052596"/>
          </a:xfrm>
          <a:prstGeom prst="rect">
            <a:avLst/>
          </a:prstGeom>
          <a:noFill/>
        </p:spPr>
        <p:txBody>
          <a:bodyPr wrap="square" rtlCol="0">
            <a:spAutoFit/>
          </a:bodyPr>
          <a:lstStyle/>
          <a:p>
            <a:pPr defTabSz="1219170">
              <a:spcBef>
                <a:spcPct val="20000"/>
              </a:spcBef>
              <a:defRPr/>
            </a:pPr>
            <a:r>
              <a:rPr lang="en-US" sz="1400" dirty="0">
                <a:solidFill>
                  <a:srgbClr val="7A7A7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6DBB7F4-091E-46D1-81ED-B17CE35E1010}"/>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pic>
        <p:nvPicPr>
          <p:cNvPr id="58" name="Graphic 57" descr="Hike">
            <a:extLst>
              <a:ext uri="{FF2B5EF4-FFF2-40B4-BE49-F238E27FC236}">
                <a16:creationId xmlns:a16="http://schemas.microsoft.com/office/drawing/2014/main" id="{EFFB5175-2880-461F-984D-4D3B801F7AA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01955" y="1389887"/>
            <a:ext cx="457200" cy="457200"/>
          </a:xfrm>
          <a:prstGeom prst="rect">
            <a:avLst/>
          </a:prstGeom>
        </p:spPr>
      </p:pic>
      <p:pic>
        <p:nvPicPr>
          <p:cNvPr id="60" name="Graphic 59" descr="Picnic Table">
            <a:extLst>
              <a:ext uri="{FF2B5EF4-FFF2-40B4-BE49-F238E27FC236}">
                <a16:creationId xmlns:a16="http://schemas.microsoft.com/office/drawing/2014/main" id="{F2B2F392-6FCC-467A-8295-8D4DC9E418A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01376" y="2722143"/>
            <a:ext cx="457200" cy="457200"/>
          </a:xfrm>
          <a:prstGeom prst="rect">
            <a:avLst/>
          </a:prstGeom>
        </p:spPr>
      </p:pic>
      <p:pic>
        <p:nvPicPr>
          <p:cNvPr id="62" name="Graphic 61" descr="Fishing">
            <a:extLst>
              <a:ext uri="{FF2B5EF4-FFF2-40B4-BE49-F238E27FC236}">
                <a16:creationId xmlns:a16="http://schemas.microsoft.com/office/drawing/2014/main" id="{1C54AC24-22EF-47DA-A8C6-2932DB6E40C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10044" y="3988303"/>
            <a:ext cx="457200" cy="457200"/>
          </a:xfrm>
          <a:prstGeom prst="rect">
            <a:avLst/>
          </a:prstGeom>
        </p:spPr>
      </p:pic>
      <p:pic>
        <p:nvPicPr>
          <p:cNvPr id="64" name="Graphic 63" descr="Tent">
            <a:extLst>
              <a:ext uri="{FF2B5EF4-FFF2-40B4-BE49-F238E27FC236}">
                <a16:creationId xmlns:a16="http://schemas.microsoft.com/office/drawing/2014/main" id="{5BF63CCF-85D4-4BA6-B7C2-854FA1FC9C7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01376" y="5340117"/>
            <a:ext cx="457200" cy="457200"/>
          </a:xfrm>
          <a:prstGeom prst="rect">
            <a:avLst/>
          </a:prstGeom>
        </p:spPr>
      </p:pic>
    </p:spTree>
    <p:extLst>
      <p:ext uri="{BB962C8B-B14F-4D97-AF65-F5344CB8AC3E}">
        <p14:creationId xmlns:p14="http://schemas.microsoft.com/office/powerpoint/2010/main" val="1016541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right)">
                                      <p:cBhvr>
                                        <p:cTn id="7" dur="1000"/>
                                        <p:tgtEl>
                                          <p:spTgt spid="56"/>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900" decel="100000" fill="hold"/>
                                        <p:tgtEl>
                                          <p:spTgt spid="4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65"/>
                                        </p:tgtEl>
                                        <p:attrNameLst>
                                          <p:attrName>style.visibility</p:attrName>
                                        </p:attrNameLst>
                                      </p:cBhvr>
                                      <p:to>
                                        <p:strVal val="visible"/>
                                      </p:to>
                                    </p:set>
                                    <p:anim calcmode="lin" valueType="num">
                                      <p:cBhvr>
                                        <p:cTn id="18" dur="1000" fill="hold"/>
                                        <p:tgtEl>
                                          <p:spTgt spid="65"/>
                                        </p:tgtEl>
                                        <p:attrNameLst>
                                          <p:attrName>ppt_w</p:attrName>
                                        </p:attrNameLst>
                                      </p:cBhvr>
                                      <p:tavLst>
                                        <p:tav tm="0">
                                          <p:val>
                                            <p:fltVal val="0"/>
                                          </p:val>
                                        </p:tav>
                                        <p:tav tm="100000">
                                          <p:val>
                                            <p:strVal val="#ppt_w"/>
                                          </p:val>
                                        </p:tav>
                                      </p:tavLst>
                                    </p:anim>
                                    <p:anim calcmode="lin" valueType="num">
                                      <p:cBhvr>
                                        <p:cTn id="19" dur="1000" fill="hold"/>
                                        <p:tgtEl>
                                          <p:spTgt spid="65"/>
                                        </p:tgtEl>
                                        <p:attrNameLst>
                                          <p:attrName>ppt_h</p:attrName>
                                        </p:attrNameLst>
                                      </p:cBhvr>
                                      <p:tavLst>
                                        <p:tav tm="0">
                                          <p:val>
                                            <p:fltVal val="0"/>
                                          </p:val>
                                        </p:tav>
                                        <p:tav tm="100000">
                                          <p:val>
                                            <p:strVal val="#ppt_h"/>
                                          </p:val>
                                        </p:tav>
                                      </p:tavLst>
                                    </p:anim>
                                    <p:anim calcmode="lin" valueType="num">
                                      <p:cBhvr>
                                        <p:cTn id="20" dur="1000" fill="hold"/>
                                        <p:tgtEl>
                                          <p:spTgt spid="65"/>
                                        </p:tgtEl>
                                        <p:attrNameLst>
                                          <p:attrName>style.rotation</p:attrName>
                                        </p:attrNameLst>
                                      </p:cBhvr>
                                      <p:tavLst>
                                        <p:tav tm="0">
                                          <p:val>
                                            <p:fltVal val="90"/>
                                          </p:val>
                                        </p:tav>
                                        <p:tav tm="100000">
                                          <p:val>
                                            <p:fltVal val="0"/>
                                          </p:val>
                                        </p:tav>
                                      </p:tavLst>
                                    </p:anim>
                                    <p:animEffect transition="in" filter="fade">
                                      <p:cBhvr>
                                        <p:cTn id="21" dur="1000"/>
                                        <p:tgtEl>
                                          <p:spTgt spid="65"/>
                                        </p:tgtEl>
                                      </p:cBhvr>
                                    </p:animEffect>
                                  </p:childTnLst>
                                </p:cTn>
                              </p:par>
                            </p:childTnLst>
                          </p:cTn>
                        </p:par>
                        <p:par>
                          <p:cTn id="22" fill="hold">
                            <p:stCondLst>
                              <p:cond delay="3000"/>
                            </p:stCondLst>
                            <p:childTnLst>
                              <p:par>
                                <p:cTn id="23" presetID="37" presetClass="entr" presetSubtype="0" fill="hold" grpId="0" nodeType="afterEffect">
                                  <p:stCondLst>
                                    <p:cond delay="0"/>
                                  </p:stCondLst>
                                  <p:childTnLst>
                                    <p:set>
                                      <p:cBhvr>
                                        <p:cTn id="24" dur="1" fill="hold">
                                          <p:stCondLst>
                                            <p:cond delay="0"/>
                                          </p:stCondLst>
                                        </p:cTn>
                                        <p:tgtEl>
                                          <p:spTgt spid="46"/>
                                        </p:tgtEl>
                                        <p:attrNameLst>
                                          <p:attrName>style.visibility</p:attrName>
                                        </p:attrNameLst>
                                      </p:cBhvr>
                                      <p:to>
                                        <p:strVal val="visible"/>
                                      </p:to>
                                    </p:set>
                                    <p:animEffect transition="in" filter="fade">
                                      <p:cBhvr>
                                        <p:cTn id="25" dur="1000"/>
                                        <p:tgtEl>
                                          <p:spTgt spid="46"/>
                                        </p:tgtEl>
                                      </p:cBhvr>
                                    </p:animEffect>
                                    <p:anim calcmode="lin" valueType="num">
                                      <p:cBhvr>
                                        <p:cTn id="26" dur="1000" fill="hold"/>
                                        <p:tgtEl>
                                          <p:spTgt spid="46"/>
                                        </p:tgtEl>
                                        <p:attrNameLst>
                                          <p:attrName>ppt_x</p:attrName>
                                        </p:attrNameLst>
                                      </p:cBhvr>
                                      <p:tavLst>
                                        <p:tav tm="0">
                                          <p:val>
                                            <p:strVal val="#ppt_x"/>
                                          </p:val>
                                        </p:tav>
                                        <p:tav tm="100000">
                                          <p:val>
                                            <p:strVal val="#ppt_x"/>
                                          </p:val>
                                        </p:tav>
                                      </p:tavLst>
                                    </p:anim>
                                    <p:anim calcmode="lin" valueType="num">
                                      <p:cBhvr>
                                        <p:cTn id="27" dur="900" decel="100000" fill="hold"/>
                                        <p:tgtEl>
                                          <p:spTgt spid="46"/>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par>
                                <p:cTn id="29" presetID="37" presetClass="entr" presetSubtype="0" fill="hold" nodeType="withEffect">
                                  <p:stCondLst>
                                    <p:cond delay="0"/>
                                  </p:stCondLst>
                                  <p:childTnLst>
                                    <p:set>
                                      <p:cBhvr>
                                        <p:cTn id="30" dur="1" fill="hold">
                                          <p:stCondLst>
                                            <p:cond delay="0"/>
                                          </p:stCondLst>
                                        </p:cTn>
                                        <p:tgtEl>
                                          <p:spTgt spid="58"/>
                                        </p:tgtEl>
                                        <p:attrNameLst>
                                          <p:attrName>style.visibility</p:attrName>
                                        </p:attrNameLst>
                                      </p:cBhvr>
                                      <p:to>
                                        <p:strVal val="visible"/>
                                      </p:to>
                                    </p:set>
                                    <p:animEffect transition="in" filter="fade">
                                      <p:cBhvr>
                                        <p:cTn id="31" dur="1000"/>
                                        <p:tgtEl>
                                          <p:spTgt spid="58"/>
                                        </p:tgtEl>
                                      </p:cBhvr>
                                    </p:animEffect>
                                    <p:anim calcmode="lin" valueType="num">
                                      <p:cBhvr>
                                        <p:cTn id="32" dur="1000" fill="hold"/>
                                        <p:tgtEl>
                                          <p:spTgt spid="58"/>
                                        </p:tgtEl>
                                        <p:attrNameLst>
                                          <p:attrName>ppt_x</p:attrName>
                                        </p:attrNameLst>
                                      </p:cBhvr>
                                      <p:tavLst>
                                        <p:tav tm="0">
                                          <p:val>
                                            <p:strVal val="#ppt_x"/>
                                          </p:val>
                                        </p:tav>
                                        <p:tav tm="100000">
                                          <p:val>
                                            <p:strVal val="#ppt_x"/>
                                          </p:val>
                                        </p:tav>
                                      </p:tavLst>
                                    </p:anim>
                                    <p:anim calcmode="lin" valueType="num">
                                      <p:cBhvr>
                                        <p:cTn id="33" dur="900" decel="100000" fill="hold"/>
                                        <p:tgtEl>
                                          <p:spTgt spid="58"/>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wipe(left)">
                                      <p:cBhvr>
                                        <p:cTn id="38" dur="1000"/>
                                        <p:tgtEl>
                                          <p:spTgt spid="50"/>
                                        </p:tgtEl>
                                      </p:cBhvr>
                                    </p:animEffect>
                                  </p:childTnLst>
                                </p:cTn>
                              </p:par>
                            </p:childTnLst>
                          </p:cTn>
                        </p:par>
                        <p:par>
                          <p:cTn id="39" fill="hold">
                            <p:stCondLst>
                              <p:cond delay="5000"/>
                            </p:stCondLst>
                            <p:childTnLst>
                              <p:par>
                                <p:cTn id="40" presetID="31" presetClass="entr" presetSubtype="0" fill="hold" nodeType="afterEffect">
                                  <p:stCondLst>
                                    <p:cond delay="0"/>
                                  </p:stCondLst>
                                  <p:childTnLst>
                                    <p:set>
                                      <p:cBhvr>
                                        <p:cTn id="41" dur="1" fill="hold">
                                          <p:stCondLst>
                                            <p:cond delay="0"/>
                                          </p:stCondLst>
                                        </p:cTn>
                                        <p:tgtEl>
                                          <p:spTgt spid="66"/>
                                        </p:tgtEl>
                                        <p:attrNameLst>
                                          <p:attrName>style.visibility</p:attrName>
                                        </p:attrNameLst>
                                      </p:cBhvr>
                                      <p:to>
                                        <p:strVal val="visible"/>
                                      </p:to>
                                    </p:set>
                                    <p:anim calcmode="lin" valueType="num">
                                      <p:cBhvr>
                                        <p:cTn id="42" dur="1000" fill="hold"/>
                                        <p:tgtEl>
                                          <p:spTgt spid="66"/>
                                        </p:tgtEl>
                                        <p:attrNameLst>
                                          <p:attrName>ppt_w</p:attrName>
                                        </p:attrNameLst>
                                      </p:cBhvr>
                                      <p:tavLst>
                                        <p:tav tm="0">
                                          <p:val>
                                            <p:fltVal val="0"/>
                                          </p:val>
                                        </p:tav>
                                        <p:tav tm="100000">
                                          <p:val>
                                            <p:strVal val="#ppt_w"/>
                                          </p:val>
                                        </p:tav>
                                      </p:tavLst>
                                    </p:anim>
                                    <p:anim calcmode="lin" valueType="num">
                                      <p:cBhvr>
                                        <p:cTn id="43" dur="1000" fill="hold"/>
                                        <p:tgtEl>
                                          <p:spTgt spid="66"/>
                                        </p:tgtEl>
                                        <p:attrNameLst>
                                          <p:attrName>ppt_h</p:attrName>
                                        </p:attrNameLst>
                                      </p:cBhvr>
                                      <p:tavLst>
                                        <p:tav tm="0">
                                          <p:val>
                                            <p:fltVal val="0"/>
                                          </p:val>
                                        </p:tav>
                                        <p:tav tm="100000">
                                          <p:val>
                                            <p:strVal val="#ppt_h"/>
                                          </p:val>
                                        </p:tav>
                                      </p:tavLst>
                                    </p:anim>
                                    <p:anim calcmode="lin" valueType="num">
                                      <p:cBhvr>
                                        <p:cTn id="44" dur="1000" fill="hold"/>
                                        <p:tgtEl>
                                          <p:spTgt spid="66"/>
                                        </p:tgtEl>
                                        <p:attrNameLst>
                                          <p:attrName>style.rotation</p:attrName>
                                        </p:attrNameLst>
                                      </p:cBhvr>
                                      <p:tavLst>
                                        <p:tav tm="0">
                                          <p:val>
                                            <p:fltVal val="90"/>
                                          </p:val>
                                        </p:tav>
                                        <p:tav tm="100000">
                                          <p:val>
                                            <p:fltVal val="0"/>
                                          </p:val>
                                        </p:tav>
                                      </p:tavLst>
                                    </p:anim>
                                    <p:animEffect transition="in" filter="fade">
                                      <p:cBhvr>
                                        <p:cTn id="45" dur="1000"/>
                                        <p:tgtEl>
                                          <p:spTgt spid="66"/>
                                        </p:tgtEl>
                                      </p:cBhvr>
                                    </p:animEffect>
                                  </p:childTnLst>
                                </p:cTn>
                              </p:par>
                            </p:childTnLst>
                          </p:cTn>
                        </p:par>
                        <p:par>
                          <p:cTn id="46" fill="hold">
                            <p:stCondLst>
                              <p:cond delay="6000"/>
                            </p:stCondLst>
                            <p:childTnLst>
                              <p:par>
                                <p:cTn id="47" presetID="37"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900" decel="100000" fill="hold"/>
                                        <p:tgtEl>
                                          <p:spTgt spid="47"/>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par>
                                <p:cTn id="53" presetID="37" presetClass="entr" presetSubtype="0" fill="hold" nodeType="withEffect">
                                  <p:stCondLst>
                                    <p:cond delay="0"/>
                                  </p:stCondLst>
                                  <p:childTnLst>
                                    <p:set>
                                      <p:cBhvr>
                                        <p:cTn id="54" dur="1" fill="hold">
                                          <p:stCondLst>
                                            <p:cond delay="0"/>
                                          </p:stCondLst>
                                        </p:cTn>
                                        <p:tgtEl>
                                          <p:spTgt spid="60"/>
                                        </p:tgtEl>
                                        <p:attrNameLst>
                                          <p:attrName>style.visibility</p:attrName>
                                        </p:attrNameLst>
                                      </p:cBhvr>
                                      <p:to>
                                        <p:strVal val="visible"/>
                                      </p:to>
                                    </p:set>
                                    <p:animEffect transition="in" filter="fade">
                                      <p:cBhvr>
                                        <p:cTn id="55" dur="1000"/>
                                        <p:tgtEl>
                                          <p:spTgt spid="60"/>
                                        </p:tgtEl>
                                      </p:cBhvr>
                                    </p:animEffect>
                                    <p:anim calcmode="lin" valueType="num">
                                      <p:cBhvr>
                                        <p:cTn id="56" dur="1000" fill="hold"/>
                                        <p:tgtEl>
                                          <p:spTgt spid="60"/>
                                        </p:tgtEl>
                                        <p:attrNameLst>
                                          <p:attrName>ppt_x</p:attrName>
                                        </p:attrNameLst>
                                      </p:cBhvr>
                                      <p:tavLst>
                                        <p:tav tm="0">
                                          <p:val>
                                            <p:strVal val="#ppt_x"/>
                                          </p:val>
                                        </p:tav>
                                        <p:tav tm="100000">
                                          <p:val>
                                            <p:strVal val="#ppt_x"/>
                                          </p:val>
                                        </p:tav>
                                      </p:tavLst>
                                    </p:anim>
                                    <p:anim calcmode="lin" valueType="num">
                                      <p:cBhvr>
                                        <p:cTn id="57" dur="900" decel="100000" fill="hold"/>
                                        <p:tgtEl>
                                          <p:spTgt spid="60"/>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59" fill="hold">
                            <p:stCondLst>
                              <p:cond delay="7000"/>
                            </p:stCondLst>
                            <p:childTnLst>
                              <p:par>
                                <p:cTn id="60" presetID="22" presetClass="entr" presetSubtype="8" fill="hold" grpId="0"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wipe(left)">
                                      <p:cBhvr>
                                        <p:cTn id="62" dur="1000"/>
                                        <p:tgtEl>
                                          <p:spTgt spid="51"/>
                                        </p:tgtEl>
                                      </p:cBhvr>
                                    </p:animEffect>
                                  </p:childTnLst>
                                </p:cTn>
                              </p:par>
                            </p:childTnLst>
                          </p:cTn>
                        </p:par>
                        <p:par>
                          <p:cTn id="63" fill="hold">
                            <p:stCondLst>
                              <p:cond delay="8000"/>
                            </p:stCondLst>
                            <p:childTnLst>
                              <p:par>
                                <p:cTn id="64" presetID="31" presetClass="entr" presetSubtype="0" fill="hold" nodeType="afterEffect">
                                  <p:stCondLst>
                                    <p:cond delay="0"/>
                                  </p:stCondLst>
                                  <p:childTnLst>
                                    <p:set>
                                      <p:cBhvr>
                                        <p:cTn id="65" dur="1" fill="hold">
                                          <p:stCondLst>
                                            <p:cond delay="0"/>
                                          </p:stCondLst>
                                        </p:cTn>
                                        <p:tgtEl>
                                          <p:spTgt spid="67"/>
                                        </p:tgtEl>
                                        <p:attrNameLst>
                                          <p:attrName>style.visibility</p:attrName>
                                        </p:attrNameLst>
                                      </p:cBhvr>
                                      <p:to>
                                        <p:strVal val="visible"/>
                                      </p:to>
                                    </p:set>
                                    <p:anim calcmode="lin" valueType="num">
                                      <p:cBhvr>
                                        <p:cTn id="66" dur="1000" fill="hold"/>
                                        <p:tgtEl>
                                          <p:spTgt spid="67"/>
                                        </p:tgtEl>
                                        <p:attrNameLst>
                                          <p:attrName>ppt_w</p:attrName>
                                        </p:attrNameLst>
                                      </p:cBhvr>
                                      <p:tavLst>
                                        <p:tav tm="0">
                                          <p:val>
                                            <p:fltVal val="0"/>
                                          </p:val>
                                        </p:tav>
                                        <p:tav tm="100000">
                                          <p:val>
                                            <p:strVal val="#ppt_w"/>
                                          </p:val>
                                        </p:tav>
                                      </p:tavLst>
                                    </p:anim>
                                    <p:anim calcmode="lin" valueType="num">
                                      <p:cBhvr>
                                        <p:cTn id="67" dur="1000" fill="hold"/>
                                        <p:tgtEl>
                                          <p:spTgt spid="67"/>
                                        </p:tgtEl>
                                        <p:attrNameLst>
                                          <p:attrName>ppt_h</p:attrName>
                                        </p:attrNameLst>
                                      </p:cBhvr>
                                      <p:tavLst>
                                        <p:tav tm="0">
                                          <p:val>
                                            <p:fltVal val="0"/>
                                          </p:val>
                                        </p:tav>
                                        <p:tav tm="100000">
                                          <p:val>
                                            <p:strVal val="#ppt_h"/>
                                          </p:val>
                                        </p:tav>
                                      </p:tavLst>
                                    </p:anim>
                                    <p:anim calcmode="lin" valueType="num">
                                      <p:cBhvr>
                                        <p:cTn id="68" dur="1000" fill="hold"/>
                                        <p:tgtEl>
                                          <p:spTgt spid="67"/>
                                        </p:tgtEl>
                                        <p:attrNameLst>
                                          <p:attrName>style.rotation</p:attrName>
                                        </p:attrNameLst>
                                      </p:cBhvr>
                                      <p:tavLst>
                                        <p:tav tm="0">
                                          <p:val>
                                            <p:fltVal val="90"/>
                                          </p:val>
                                        </p:tav>
                                        <p:tav tm="100000">
                                          <p:val>
                                            <p:fltVal val="0"/>
                                          </p:val>
                                        </p:tav>
                                      </p:tavLst>
                                    </p:anim>
                                    <p:animEffect transition="in" filter="fade">
                                      <p:cBhvr>
                                        <p:cTn id="69" dur="1000"/>
                                        <p:tgtEl>
                                          <p:spTgt spid="67"/>
                                        </p:tgtEl>
                                      </p:cBhvr>
                                    </p:animEffect>
                                  </p:childTnLst>
                                </p:cTn>
                              </p:par>
                            </p:childTnLst>
                          </p:cTn>
                        </p:par>
                        <p:par>
                          <p:cTn id="70" fill="hold">
                            <p:stCondLst>
                              <p:cond delay="9000"/>
                            </p:stCondLst>
                            <p:childTnLst>
                              <p:par>
                                <p:cTn id="71" presetID="37" presetClass="entr" presetSubtype="0" fill="hold" grpId="0" nodeType="afterEffect">
                                  <p:stCondLst>
                                    <p:cond delay="0"/>
                                  </p:stCondLst>
                                  <p:childTnLst>
                                    <p:set>
                                      <p:cBhvr>
                                        <p:cTn id="72" dur="1" fill="hold">
                                          <p:stCondLst>
                                            <p:cond delay="0"/>
                                          </p:stCondLst>
                                        </p:cTn>
                                        <p:tgtEl>
                                          <p:spTgt spid="48"/>
                                        </p:tgtEl>
                                        <p:attrNameLst>
                                          <p:attrName>style.visibility</p:attrName>
                                        </p:attrNameLst>
                                      </p:cBhvr>
                                      <p:to>
                                        <p:strVal val="visible"/>
                                      </p:to>
                                    </p:set>
                                    <p:animEffect transition="in" filter="fade">
                                      <p:cBhvr>
                                        <p:cTn id="73" dur="1000"/>
                                        <p:tgtEl>
                                          <p:spTgt spid="48"/>
                                        </p:tgtEl>
                                      </p:cBhvr>
                                    </p:animEffect>
                                    <p:anim calcmode="lin" valueType="num">
                                      <p:cBhvr>
                                        <p:cTn id="74" dur="1000" fill="hold"/>
                                        <p:tgtEl>
                                          <p:spTgt spid="48"/>
                                        </p:tgtEl>
                                        <p:attrNameLst>
                                          <p:attrName>ppt_x</p:attrName>
                                        </p:attrNameLst>
                                      </p:cBhvr>
                                      <p:tavLst>
                                        <p:tav tm="0">
                                          <p:val>
                                            <p:strVal val="#ppt_x"/>
                                          </p:val>
                                        </p:tav>
                                        <p:tav tm="100000">
                                          <p:val>
                                            <p:strVal val="#ppt_x"/>
                                          </p:val>
                                        </p:tav>
                                      </p:tavLst>
                                    </p:anim>
                                    <p:anim calcmode="lin" valueType="num">
                                      <p:cBhvr>
                                        <p:cTn id="75" dur="900" decel="100000" fill="hold"/>
                                        <p:tgtEl>
                                          <p:spTgt spid="48"/>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77" presetID="37" presetClass="entr" presetSubtype="0" fill="hold" nodeType="withEffect">
                                  <p:stCondLst>
                                    <p:cond delay="0"/>
                                  </p:stCondLst>
                                  <p:childTnLst>
                                    <p:set>
                                      <p:cBhvr>
                                        <p:cTn id="78" dur="1" fill="hold">
                                          <p:stCondLst>
                                            <p:cond delay="0"/>
                                          </p:stCondLst>
                                        </p:cTn>
                                        <p:tgtEl>
                                          <p:spTgt spid="62"/>
                                        </p:tgtEl>
                                        <p:attrNameLst>
                                          <p:attrName>style.visibility</p:attrName>
                                        </p:attrNameLst>
                                      </p:cBhvr>
                                      <p:to>
                                        <p:strVal val="visible"/>
                                      </p:to>
                                    </p:set>
                                    <p:animEffect transition="in" filter="fade">
                                      <p:cBhvr>
                                        <p:cTn id="79" dur="1000"/>
                                        <p:tgtEl>
                                          <p:spTgt spid="62"/>
                                        </p:tgtEl>
                                      </p:cBhvr>
                                    </p:animEffect>
                                    <p:anim calcmode="lin" valueType="num">
                                      <p:cBhvr>
                                        <p:cTn id="80" dur="1000" fill="hold"/>
                                        <p:tgtEl>
                                          <p:spTgt spid="62"/>
                                        </p:tgtEl>
                                        <p:attrNameLst>
                                          <p:attrName>ppt_x</p:attrName>
                                        </p:attrNameLst>
                                      </p:cBhvr>
                                      <p:tavLst>
                                        <p:tav tm="0">
                                          <p:val>
                                            <p:strVal val="#ppt_x"/>
                                          </p:val>
                                        </p:tav>
                                        <p:tav tm="100000">
                                          <p:val>
                                            <p:strVal val="#ppt_x"/>
                                          </p:val>
                                        </p:tav>
                                      </p:tavLst>
                                    </p:anim>
                                    <p:anim calcmode="lin" valueType="num">
                                      <p:cBhvr>
                                        <p:cTn id="81" dur="900" decel="100000" fill="hold"/>
                                        <p:tgtEl>
                                          <p:spTgt spid="62"/>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3" fill="hold">
                            <p:stCondLst>
                              <p:cond delay="10000"/>
                            </p:stCondLst>
                            <p:childTnLst>
                              <p:par>
                                <p:cTn id="84" presetID="22" presetClass="entr" presetSubtype="8" fill="hold" grpId="0" nodeType="afterEffect">
                                  <p:stCondLst>
                                    <p:cond delay="0"/>
                                  </p:stCondLst>
                                  <p:childTnLst>
                                    <p:set>
                                      <p:cBhvr>
                                        <p:cTn id="85" dur="1" fill="hold">
                                          <p:stCondLst>
                                            <p:cond delay="0"/>
                                          </p:stCondLst>
                                        </p:cTn>
                                        <p:tgtEl>
                                          <p:spTgt spid="52"/>
                                        </p:tgtEl>
                                        <p:attrNameLst>
                                          <p:attrName>style.visibility</p:attrName>
                                        </p:attrNameLst>
                                      </p:cBhvr>
                                      <p:to>
                                        <p:strVal val="visible"/>
                                      </p:to>
                                    </p:set>
                                    <p:animEffect transition="in" filter="wipe(left)">
                                      <p:cBhvr>
                                        <p:cTn id="86" dur="1000"/>
                                        <p:tgtEl>
                                          <p:spTgt spid="52"/>
                                        </p:tgtEl>
                                      </p:cBhvr>
                                    </p:animEffect>
                                  </p:childTnLst>
                                </p:cTn>
                              </p:par>
                            </p:childTnLst>
                          </p:cTn>
                        </p:par>
                        <p:par>
                          <p:cTn id="87" fill="hold">
                            <p:stCondLst>
                              <p:cond delay="11000"/>
                            </p:stCondLst>
                            <p:childTnLst>
                              <p:par>
                                <p:cTn id="88" presetID="31" presetClass="entr" presetSubtype="0" fill="hold" nodeType="afterEffect">
                                  <p:stCondLst>
                                    <p:cond delay="0"/>
                                  </p:stCondLst>
                                  <p:childTnLst>
                                    <p:set>
                                      <p:cBhvr>
                                        <p:cTn id="89" dur="1" fill="hold">
                                          <p:stCondLst>
                                            <p:cond delay="0"/>
                                          </p:stCondLst>
                                        </p:cTn>
                                        <p:tgtEl>
                                          <p:spTgt spid="68"/>
                                        </p:tgtEl>
                                        <p:attrNameLst>
                                          <p:attrName>style.visibility</p:attrName>
                                        </p:attrNameLst>
                                      </p:cBhvr>
                                      <p:to>
                                        <p:strVal val="visible"/>
                                      </p:to>
                                    </p:set>
                                    <p:anim calcmode="lin" valueType="num">
                                      <p:cBhvr>
                                        <p:cTn id="90" dur="1000" fill="hold"/>
                                        <p:tgtEl>
                                          <p:spTgt spid="68"/>
                                        </p:tgtEl>
                                        <p:attrNameLst>
                                          <p:attrName>ppt_w</p:attrName>
                                        </p:attrNameLst>
                                      </p:cBhvr>
                                      <p:tavLst>
                                        <p:tav tm="0">
                                          <p:val>
                                            <p:fltVal val="0"/>
                                          </p:val>
                                        </p:tav>
                                        <p:tav tm="100000">
                                          <p:val>
                                            <p:strVal val="#ppt_w"/>
                                          </p:val>
                                        </p:tav>
                                      </p:tavLst>
                                    </p:anim>
                                    <p:anim calcmode="lin" valueType="num">
                                      <p:cBhvr>
                                        <p:cTn id="91" dur="1000" fill="hold"/>
                                        <p:tgtEl>
                                          <p:spTgt spid="68"/>
                                        </p:tgtEl>
                                        <p:attrNameLst>
                                          <p:attrName>ppt_h</p:attrName>
                                        </p:attrNameLst>
                                      </p:cBhvr>
                                      <p:tavLst>
                                        <p:tav tm="0">
                                          <p:val>
                                            <p:fltVal val="0"/>
                                          </p:val>
                                        </p:tav>
                                        <p:tav tm="100000">
                                          <p:val>
                                            <p:strVal val="#ppt_h"/>
                                          </p:val>
                                        </p:tav>
                                      </p:tavLst>
                                    </p:anim>
                                    <p:anim calcmode="lin" valueType="num">
                                      <p:cBhvr>
                                        <p:cTn id="92" dur="1000" fill="hold"/>
                                        <p:tgtEl>
                                          <p:spTgt spid="68"/>
                                        </p:tgtEl>
                                        <p:attrNameLst>
                                          <p:attrName>style.rotation</p:attrName>
                                        </p:attrNameLst>
                                      </p:cBhvr>
                                      <p:tavLst>
                                        <p:tav tm="0">
                                          <p:val>
                                            <p:fltVal val="90"/>
                                          </p:val>
                                        </p:tav>
                                        <p:tav tm="100000">
                                          <p:val>
                                            <p:fltVal val="0"/>
                                          </p:val>
                                        </p:tav>
                                      </p:tavLst>
                                    </p:anim>
                                    <p:animEffect transition="in" filter="fade">
                                      <p:cBhvr>
                                        <p:cTn id="93" dur="1000"/>
                                        <p:tgtEl>
                                          <p:spTgt spid="68"/>
                                        </p:tgtEl>
                                      </p:cBhvr>
                                    </p:animEffect>
                                  </p:childTnLst>
                                </p:cTn>
                              </p:par>
                            </p:childTnLst>
                          </p:cTn>
                        </p:par>
                        <p:par>
                          <p:cTn id="94" fill="hold">
                            <p:stCondLst>
                              <p:cond delay="12000"/>
                            </p:stCondLst>
                            <p:childTnLst>
                              <p:par>
                                <p:cTn id="95" presetID="37" presetClass="entr" presetSubtype="0" fill="hold" grpId="0" nodeType="afterEffect">
                                  <p:stCondLst>
                                    <p:cond delay="0"/>
                                  </p:stCondLst>
                                  <p:childTnLst>
                                    <p:set>
                                      <p:cBhvr>
                                        <p:cTn id="96" dur="1" fill="hold">
                                          <p:stCondLst>
                                            <p:cond delay="0"/>
                                          </p:stCondLst>
                                        </p:cTn>
                                        <p:tgtEl>
                                          <p:spTgt spid="49"/>
                                        </p:tgtEl>
                                        <p:attrNameLst>
                                          <p:attrName>style.visibility</p:attrName>
                                        </p:attrNameLst>
                                      </p:cBhvr>
                                      <p:to>
                                        <p:strVal val="visible"/>
                                      </p:to>
                                    </p:set>
                                    <p:animEffect transition="in" filter="fade">
                                      <p:cBhvr>
                                        <p:cTn id="97" dur="1000"/>
                                        <p:tgtEl>
                                          <p:spTgt spid="49"/>
                                        </p:tgtEl>
                                      </p:cBhvr>
                                    </p:animEffect>
                                    <p:anim calcmode="lin" valueType="num">
                                      <p:cBhvr>
                                        <p:cTn id="98" dur="1000" fill="hold"/>
                                        <p:tgtEl>
                                          <p:spTgt spid="49"/>
                                        </p:tgtEl>
                                        <p:attrNameLst>
                                          <p:attrName>ppt_x</p:attrName>
                                        </p:attrNameLst>
                                      </p:cBhvr>
                                      <p:tavLst>
                                        <p:tav tm="0">
                                          <p:val>
                                            <p:strVal val="#ppt_x"/>
                                          </p:val>
                                        </p:tav>
                                        <p:tav tm="100000">
                                          <p:val>
                                            <p:strVal val="#ppt_x"/>
                                          </p:val>
                                        </p:tav>
                                      </p:tavLst>
                                    </p:anim>
                                    <p:anim calcmode="lin" valueType="num">
                                      <p:cBhvr>
                                        <p:cTn id="99" dur="900" decel="100000" fill="hold"/>
                                        <p:tgtEl>
                                          <p:spTgt spid="49"/>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par>
                                <p:cTn id="101" presetID="37" presetClass="entr" presetSubtype="0" fill="hold" nodeType="withEffect">
                                  <p:stCondLst>
                                    <p:cond delay="0"/>
                                  </p:stCondLst>
                                  <p:childTnLst>
                                    <p:set>
                                      <p:cBhvr>
                                        <p:cTn id="102" dur="1" fill="hold">
                                          <p:stCondLst>
                                            <p:cond delay="0"/>
                                          </p:stCondLst>
                                        </p:cTn>
                                        <p:tgtEl>
                                          <p:spTgt spid="64"/>
                                        </p:tgtEl>
                                        <p:attrNameLst>
                                          <p:attrName>style.visibility</p:attrName>
                                        </p:attrNameLst>
                                      </p:cBhvr>
                                      <p:to>
                                        <p:strVal val="visible"/>
                                      </p:to>
                                    </p:set>
                                    <p:animEffect transition="in" filter="fade">
                                      <p:cBhvr>
                                        <p:cTn id="103" dur="1000"/>
                                        <p:tgtEl>
                                          <p:spTgt spid="64"/>
                                        </p:tgtEl>
                                      </p:cBhvr>
                                    </p:animEffect>
                                    <p:anim calcmode="lin" valueType="num">
                                      <p:cBhvr>
                                        <p:cTn id="104" dur="1000" fill="hold"/>
                                        <p:tgtEl>
                                          <p:spTgt spid="64"/>
                                        </p:tgtEl>
                                        <p:attrNameLst>
                                          <p:attrName>ppt_x</p:attrName>
                                        </p:attrNameLst>
                                      </p:cBhvr>
                                      <p:tavLst>
                                        <p:tav tm="0">
                                          <p:val>
                                            <p:strVal val="#ppt_x"/>
                                          </p:val>
                                        </p:tav>
                                        <p:tav tm="100000">
                                          <p:val>
                                            <p:strVal val="#ppt_x"/>
                                          </p:val>
                                        </p:tav>
                                      </p:tavLst>
                                    </p:anim>
                                    <p:anim calcmode="lin" valueType="num">
                                      <p:cBhvr>
                                        <p:cTn id="105" dur="900" decel="100000" fill="hold"/>
                                        <p:tgtEl>
                                          <p:spTgt spid="6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53"/>
                                        </p:tgtEl>
                                        <p:attrNameLst>
                                          <p:attrName>style.visibility</p:attrName>
                                        </p:attrNameLst>
                                      </p:cBhvr>
                                      <p:to>
                                        <p:strVal val="visible"/>
                                      </p:to>
                                    </p:set>
                                    <p:animEffect transition="in" filter="wipe(left)">
                                      <p:cBhvr>
                                        <p:cTn id="110" dur="10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6" grpId="0" animBg="1"/>
      <p:bldP spid="47" grpId="0" animBg="1"/>
      <p:bldP spid="48" grpId="0" animBg="1"/>
      <p:bldP spid="49" grpId="0" animBg="1"/>
      <p:bldP spid="50" grpId="0"/>
      <p:bldP spid="51" grpId="0"/>
      <p:bldP spid="52" grpId="0"/>
      <p:bldP spid="53" grpId="0"/>
      <p:bldP spid="5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2" name="Freeform: Shape 91">
            <a:extLst>
              <a:ext uri="{FF2B5EF4-FFF2-40B4-BE49-F238E27FC236}">
                <a16:creationId xmlns:a16="http://schemas.microsoft.com/office/drawing/2014/main" id="{0AC15524-52F5-4ABC-997D-D5C15E360911}"/>
              </a:ext>
            </a:extLst>
          </p:cNvPr>
          <p:cNvSpPr/>
          <p:nvPr/>
        </p:nvSpPr>
        <p:spPr>
          <a:xfrm>
            <a:off x="1163845" y="1655352"/>
            <a:ext cx="2324548" cy="734103"/>
          </a:xfrm>
          <a:custGeom>
            <a:avLst/>
            <a:gdLst>
              <a:gd name="connsiteX0" fmla="*/ 193955 w 2324548"/>
              <a:gd name="connsiteY0" fmla="*/ 0 h 734103"/>
              <a:gd name="connsiteX1" fmla="*/ 2130593 w 2324548"/>
              <a:gd name="connsiteY1" fmla="*/ 0 h 734103"/>
              <a:gd name="connsiteX2" fmla="*/ 2324548 w 2324548"/>
              <a:gd name="connsiteY2" fmla="*/ 193955 h 734103"/>
              <a:gd name="connsiteX3" fmla="*/ 2324548 w 2324548"/>
              <a:gd name="connsiteY3" fmla="*/ 572972 h 734103"/>
              <a:gd name="connsiteX4" fmla="*/ 2324548 w 2324548"/>
              <a:gd name="connsiteY4" fmla="*/ 734103 h 734103"/>
              <a:gd name="connsiteX5" fmla="*/ 0 w 2324548"/>
              <a:gd name="connsiteY5" fmla="*/ 734103 h 734103"/>
              <a:gd name="connsiteX6" fmla="*/ 0 w 2324548"/>
              <a:gd name="connsiteY6" fmla="*/ 572972 h 734103"/>
              <a:gd name="connsiteX7" fmla="*/ 0 w 2324548"/>
              <a:gd name="connsiteY7" fmla="*/ 193955 h 734103"/>
              <a:gd name="connsiteX8" fmla="*/ 193955 w 2324548"/>
              <a:gd name="connsiteY8" fmla="*/ 0 h 734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4548" h="734103">
                <a:moveTo>
                  <a:pt x="193955" y="0"/>
                </a:moveTo>
                <a:lnTo>
                  <a:pt x="2130593" y="0"/>
                </a:lnTo>
                <a:cubicBezTo>
                  <a:pt x="2237711" y="0"/>
                  <a:pt x="2324548" y="86837"/>
                  <a:pt x="2324548" y="193955"/>
                </a:cubicBezTo>
                <a:lnTo>
                  <a:pt x="2324548" y="572972"/>
                </a:lnTo>
                <a:lnTo>
                  <a:pt x="2324548" y="734103"/>
                </a:lnTo>
                <a:lnTo>
                  <a:pt x="0" y="734103"/>
                </a:lnTo>
                <a:lnTo>
                  <a:pt x="0" y="572972"/>
                </a:lnTo>
                <a:lnTo>
                  <a:pt x="0" y="193955"/>
                </a:lnTo>
                <a:cubicBezTo>
                  <a:pt x="0" y="86837"/>
                  <a:pt x="86837" y="0"/>
                  <a:pt x="193955"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809ECD93-6E9D-49CF-BC94-2BF48B5A000E}"/>
              </a:ext>
            </a:extLst>
          </p:cNvPr>
          <p:cNvSpPr/>
          <p:nvPr/>
        </p:nvSpPr>
        <p:spPr>
          <a:xfrm>
            <a:off x="6198425" y="1655352"/>
            <a:ext cx="2324548" cy="734103"/>
          </a:xfrm>
          <a:custGeom>
            <a:avLst/>
            <a:gdLst>
              <a:gd name="connsiteX0" fmla="*/ 193955 w 2324548"/>
              <a:gd name="connsiteY0" fmla="*/ 0 h 734103"/>
              <a:gd name="connsiteX1" fmla="*/ 2130593 w 2324548"/>
              <a:gd name="connsiteY1" fmla="*/ 0 h 734103"/>
              <a:gd name="connsiteX2" fmla="*/ 2324548 w 2324548"/>
              <a:gd name="connsiteY2" fmla="*/ 193955 h 734103"/>
              <a:gd name="connsiteX3" fmla="*/ 2324548 w 2324548"/>
              <a:gd name="connsiteY3" fmla="*/ 572972 h 734103"/>
              <a:gd name="connsiteX4" fmla="*/ 2324548 w 2324548"/>
              <a:gd name="connsiteY4" fmla="*/ 734103 h 734103"/>
              <a:gd name="connsiteX5" fmla="*/ 0 w 2324548"/>
              <a:gd name="connsiteY5" fmla="*/ 734103 h 734103"/>
              <a:gd name="connsiteX6" fmla="*/ 0 w 2324548"/>
              <a:gd name="connsiteY6" fmla="*/ 572972 h 734103"/>
              <a:gd name="connsiteX7" fmla="*/ 0 w 2324548"/>
              <a:gd name="connsiteY7" fmla="*/ 193955 h 734103"/>
              <a:gd name="connsiteX8" fmla="*/ 193955 w 2324548"/>
              <a:gd name="connsiteY8" fmla="*/ 0 h 734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4548" h="734103">
                <a:moveTo>
                  <a:pt x="193955" y="0"/>
                </a:moveTo>
                <a:lnTo>
                  <a:pt x="2130593" y="0"/>
                </a:lnTo>
                <a:cubicBezTo>
                  <a:pt x="2237711" y="0"/>
                  <a:pt x="2324548" y="86837"/>
                  <a:pt x="2324548" y="193955"/>
                </a:cubicBezTo>
                <a:lnTo>
                  <a:pt x="2324548" y="572972"/>
                </a:lnTo>
                <a:lnTo>
                  <a:pt x="2324548" y="734103"/>
                </a:lnTo>
                <a:lnTo>
                  <a:pt x="0" y="734103"/>
                </a:lnTo>
                <a:lnTo>
                  <a:pt x="0" y="572972"/>
                </a:lnTo>
                <a:lnTo>
                  <a:pt x="0" y="193955"/>
                </a:lnTo>
                <a:cubicBezTo>
                  <a:pt x="0" y="86837"/>
                  <a:pt x="86837" y="0"/>
                  <a:pt x="193955"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D1FADEA7-BD0F-4CA8-B3D0-8D12A3138568}"/>
              </a:ext>
            </a:extLst>
          </p:cNvPr>
          <p:cNvSpPr/>
          <p:nvPr/>
        </p:nvSpPr>
        <p:spPr>
          <a:xfrm>
            <a:off x="8678732" y="1655352"/>
            <a:ext cx="2324548" cy="734103"/>
          </a:xfrm>
          <a:custGeom>
            <a:avLst/>
            <a:gdLst>
              <a:gd name="connsiteX0" fmla="*/ 193955 w 2324548"/>
              <a:gd name="connsiteY0" fmla="*/ 0 h 734103"/>
              <a:gd name="connsiteX1" fmla="*/ 2130593 w 2324548"/>
              <a:gd name="connsiteY1" fmla="*/ 0 h 734103"/>
              <a:gd name="connsiteX2" fmla="*/ 2324548 w 2324548"/>
              <a:gd name="connsiteY2" fmla="*/ 193955 h 734103"/>
              <a:gd name="connsiteX3" fmla="*/ 2324548 w 2324548"/>
              <a:gd name="connsiteY3" fmla="*/ 572972 h 734103"/>
              <a:gd name="connsiteX4" fmla="*/ 2324548 w 2324548"/>
              <a:gd name="connsiteY4" fmla="*/ 734103 h 734103"/>
              <a:gd name="connsiteX5" fmla="*/ 0 w 2324548"/>
              <a:gd name="connsiteY5" fmla="*/ 734103 h 734103"/>
              <a:gd name="connsiteX6" fmla="*/ 0 w 2324548"/>
              <a:gd name="connsiteY6" fmla="*/ 572972 h 734103"/>
              <a:gd name="connsiteX7" fmla="*/ 0 w 2324548"/>
              <a:gd name="connsiteY7" fmla="*/ 193955 h 734103"/>
              <a:gd name="connsiteX8" fmla="*/ 193955 w 2324548"/>
              <a:gd name="connsiteY8" fmla="*/ 0 h 734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4548" h="734103">
                <a:moveTo>
                  <a:pt x="193955" y="0"/>
                </a:moveTo>
                <a:lnTo>
                  <a:pt x="2130593" y="0"/>
                </a:lnTo>
                <a:cubicBezTo>
                  <a:pt x="2237711" y="0"/>
                  <a:pt x="2324548" y="86837"/>
                  <a:pt x="2324548" y="193955"/>
                </a:cubicBezTo>
                <a:lnTo>
                  <a:pt x="2324548" y="572972"/>
                </a:lnTo>
                <a:lnTo>
                  <a:pt x="2324548" y="734103"/>
                </a:lnTo>
                <a:lnTo>
                  <a:pt x="0" y="734103"/>
                </a:lnTo>
                <a:lnTo>
                  <a:pt x="0" y="572972"/>
                </a:lnTo>
                <a:lnTo>
                  <a:pt x="0" y="193955"/>
                </a:lnTo>
                <a:cubicBezTo>
                  <a:pt x="0" y="86837"/>
                  <a:pt x="86837" y="0"/>
                  <a:pt x="193955"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456B5A0F-18C8-47F1-B264-BE811699C60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4" name="Freeform: Shape 93">
            <a:extLst>
              <a:ext uri="{FF2B5EF4-FFF2-40B4-BE49-F238E27FC236}">
                <a16:creationId xmlns:a16="http://schemas.microsoft.com/office/drawing/2014/main" id="{3019F418-3DFD-47BD-AB0D-B317F0A1CB4B}"/>
              </a:ext>
            </a:extLst>
          </p:cNvPr>
          <p:cNvSpPr/>
          <p:nvPr/>
        </p:nvSpPr>
        <p:spPr>
          <a:xfrm>
            <a:off x="3681135" y="1655352"/>
            <a:ext cx="2324548" cy="734103"/>
          </a:xfrm>
          <a:custGeom>
            <a:avLst/>
            <a:gdLst>
              <a:gd name="connsiteX0" fmla="*/ 193955 w 2324548"/>
              <a:gd name="connsiteY0" fmla="*/ 0 h 734103"/>
              <a:gd name="connsiteX1" fmla="*/ 2130593 w 2324548"/>
              <a:gd name="connsiteY1" fmla="*/ 0 h 734103"/>
              <a:gd name="connsiteX2" fmla="*/ 2324548 w 2324548"/>
              <a:gd name="connsiteY2" fmla="*/ 193955 h 734103"/>
              <a:gd name="connsiteX3" fmla="*/ 2324548 w 2324548"/>
              <a:gd name="connsiteY3" fmla="*/ 572972 h 734103"/>
              <a:gd name="connsiteX4" fmla="*/ 2324548 w 2324548"/>
              <a:gd name="connsiteY4" fmla="*/ 734103 h 734103"/>
              <a:gd name="connsiteX5" fmla="*/ 0 w 2324548"/>
              <a:gd name="connsiteY5" fmla="*/ 734103 h 734103"/>
              <a:gd name="connsiteX6" fmla="*/ 0 w 2324548"/>
              <a:gd name="connsiteY6" fmla="*/ 572972 h 734103"/>
              <a:gd name="connsiteX7" fmla="*/ 0 w 2324548"/>
              <a:gd name="connsiteY7" fmla="*/ 193955 h 734103"/>
              <a:gd name="connsiteX8" fmla="*/ 193955 w 2324548"/>
              <a:gd name="connsiteY8" fmla="*/ 0 h 734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4548" h="734103">
                <a:moveTo>
                  <a:pt x="193955" y="0"/>
                </a:moveTo>
                <a:lnTo>
                  <a:pt x="2130593" y="0"/>
                </a:lnTo>
                <a:cubicBezTo>
                  <a:pt x="2237711" y="0"/>
                  <a:pt x="2324548" y="86837"/>
                  <a:pt x="2324548" y="193955"/>
                </a:cubicBezTo>
                <a:lnTo>
                  <a:pt x="2324548" y="572972"/>
                </a:lnTo>
                <a:lnTo>
                  <a:pt x="2324548" y="734103"/>
                </a:lnTo>
                <a:lnTo>
                  <a:pt x="0" y="734103"/>
                </a:lnTo>
                <a:lnTo>
                  <a:pt x="0" y="572972"/>
                </a:lnTo>
                <a:lnTo>
                  <a:pt x="0" y="193955"/>
                </a:lnTo>
                <a:cubicBezTo>
                  <a:pt x="0" y="86837"/>
                  <a:pt x="86837" y="0"/>
                  <a:pt x="193955"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EBD55C5D-7184-4D66-96D2-9C52C8803930}"/>
              </a:ext>
            </a:extLst>
          </p:cNvPr>
          <p:cNvSpPr txBox="1"/>
          <p:nvPr/>
        </p:nvSpPr>
        <p:spPr>
          <a:xfrm>
            <a:off x="1320279" y="1840641"/>
            <a:ext cx="20116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01</a:t>
            </a:r>
          </a:p>
        </p:txBody>
      </p:sp>
      <p:sp>
        <p:nvSpPr>
          <p:cNvPr id="16" name="TextBox 15">
            <a:extLst>
              <a:ext uri="{FF2B5EF4-FFF2-40B4-BE49-F238E27FC236}">
                <a16:creationId xmlns:a16="http://schemas.microsoft.com/office/drawing/2014/main" id="{5CD14471-F95C-4EC0-82B5-801E372D3DBD}"/>
              </a:ext>
            </a:extLst>
          </p:cNvPr>
          <p:cNvSpPr txBox="1"/>
          <p:nvPr/>
        </p:nvSpPr>
        <p:spPr>
          <a:xfrm>
            <a:off x="3837569" y="1837737"/>
            <a:ext cx="20116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02</a:t>
            </a:r>
          </a:p>
        </p:txBody>
      </p:sp>
      <p:sp>
        <p:nvSpPr>
          <p:cNvPr id="17" name="TextBox 16">
            <a:extLst>
              <a:ext uri="{FF2B5EF4-FFF2-40B4-BE49-F238E27FC236}">
                <a16:creationId xmlns:a16="http://schemas.microsoft.com/office/drawing/2014/main" id="{9553B8E9-B513-4370-B0A0-979C419E43AF}"/>
              </a:ext>
            </a:extLst>
          </p:cNvPr>
          <p:cNvSpPr txBox="1"/>
          <p:nvPr/>
        </p:nvSpPr>
        <p:spPr>
          <a:xfrm>
            <a:off x="6354859" y="1837737"/>
            <a:ext cx="20116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03</a:t>
            </a:r>
          </a:p>
        </p:txBody>
      </p:sp>
      <p:sp>
        <p:nvSpPr>
          <p:cNvPr id="18" name="TextBox 17">
            <a:extLst>
              <a:ext uri="{FF2B5EF4-FFF2-40B4-BE49-F238E27FC236}">
                <a16:creationId xmlns:a16="http://schemas.microsoft.com/office/drawing/2014/main" id="{09908441-21FE-4DE1-89B4-23C4865F10C9}"/>
              </a:ext>
            </a:extLst>
          </p:cNvPr>
          <p:cNvSpPr txBox="1"/>
          <p:nvPr/>
        </p:nvSpPr>
        <p:spPr>
          <a:xfrm>
            <a:off x="8835166" y="1837737"/>
            <a:ext cx="20116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04</a:t>
            </a:r>
          </a:p>
        </p:txBody>
      </p:sp>
      <p:sp>
        <p:nvSpPr>
          <p:cNvPr id="104" name="Freeform: Shape 103">
            <a:extLst>
              <a:ext uri="{FF2B5EF4-FFF2-40B4-BE49-F238E27FC236}">
                <a16:creationId xmlns:a16="http://schemas.microsoft.com/office/drawing/2014/main" id="{AC30A6CD-5AC6-4D69-92E7-354834E49116}"/>
              </a:ext>
            </a:extLst>
          </p:cNvPr>
          <p:cNvSpPr/>
          <p:nvPr/>
        </p:nvSpPr>
        <p:spPr>
          <a:xfrm>
            <a:off x="1163845" y="2926080"/>
            <a:ext cx="2324548" cy="3066523"/>
          </a:xfrm>
          <a:custGeom>
            <a:avLst/>
            <a:gdLst>
              <a:gd name="connsiteX0" fmla="*/ 0 w 2324548"/>
              <a:gd name="connsiteY0" fmla="*/ 0 h 3066523"/>
              <a:gd name="connsiteX1" fmla="*/ 2324548 w 2324548"/>
              <a:gd name="connsiteY1" fmla="*/ 0 h 3066523"/>
              <a:gd name="connsiteX2" fmla="*/ 2324548 w 2324548"/>
              <a:gd name="connsiteY2" fmla="*/ 3066523 h 3066523"/>
              <a:gd name="connsiteX3" fmla="*/ 0 w 2324548"/>
              <a:gd name="connsiteY3" fmla="*/ 3066523 h 3066523"/>
            </a:gdLst>
            <a:ahLst/>
            <a:cxnLst>
              <a:cxn ang="0">
                <a:pos x="connsiteX0" y="connsiteY0"/>
              </a:cxn>
              <a:cxn ang="0">
                <a:pos x="connsiteX1" y="connsiteY1"/>
              </a:cxn>
              <a:cxn ang="0">
                <a:pos x="connsiteX2" y="connsiteY2"/>
              </a:cxn>
              <a:cxn ang="0">
                <a:pos x="connsiteX3" y="connsiteY3"/>
              </a:cxn>
            </a:cxnLst>
            <a:rect l="l" t="t" r="r" b="b"/>
            <a:pathLst>
              <a:path w="2324548" h="3066523">
                <a:moveTo>
                  <a:pt x="0" y="0"/>
                </a:moveTo>
                <a:lnTo>
                  <a:pt x="2324548" y="0"/>
                </a:lnTo>
                <a:lnTo>
                  <a:pt x="2324548" y="3066523"/>
                </a:lnTo>
                <a:lnTo>
                  <a:pt x="0" y="306652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92E5299D-B865-44B3-9BC9-91921B59C98B}"/>
              </a:ext>
            </a:extLst>
          </p:cNvPr>
          <p:cNvSpPr/>
          <p:nvPr/>
        </p:nvSpPr>
        <p:spPr>
          <a:xfrm>
            <a:off x="6198425" y="2926080"/>
            <a:ext cx="2324548" cy="3066523"/>
          </a:xfrm>
          <a:custGeom>
            <a:avLst/>
            <a:gdLst>
              <a:gd name="connsiteX0" fmla="*/ 0 w 2324548"/>
              <a:gd name="connsiteY0" fmla="*/ 0 h 3066523"/>
              <a:gd name="connsiteX1" fmla="*/ 2324548 w 2324548"/>
              <a:gd name="connsiteY1" fmla="*/ 0 h 3066523"/>
              <a:gd name="connsiteX2" fmla="*/ 2324548 w 2324548"/>
              <a:gd name="connsiteY2" fmla="*/ 3066523 h 3066523"/>
              <a:gd name="connsiteX3" fmla="*/ 0 w 2324548"/>
              <a:gd name="connsiteY3" fmla="*/ 3066523 h 3066523"/>
            </a:gdLst>
            <a:ahLst/>
            <a:cxnLst>
              <a:cxn ang="0">
                <a:pos x="connsiteX0" y="connsiteY0"/>
              </a:cxn>
              <a:cxn ang="0">
                <a:pos x="connsiteX1" y="connsiteY1"/>
              </a:cxn>
              <a:cxn ang="0">
                <a:pos x="connsiteX2" y="connsiteY2"/>
              </a:cxn>
              <a:cxn ang="0">
                <a:pos x="connsiteX3" y="connsiteY3"/>
              </a:cxn>
            </a:cxnLst>
            <a:rect l="l" t="t" r="r" b="b"/>
            <a:pathLst>
              <a:path w="2324548" h="3066523">
                <a:moveTo>
                  <a:pt x="0" y="0"/>
                </a:moveTo>
                <a:lnTo>
                  <a:pt x="2324548" y="0"/>
                </a:lnTo>
                <a:lnTo>
                  <a:pt x="2324548" y="3066523"/>
                </a:lnTo>
                <a:lnTo>
                  <a:pt x="0" y="3066523"/>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653A76E9-3BDC-47E9-B515-4DE7EB49A846}"/>
              </a:ext>
            </a:extLst>
          </p:cNvPr>
          <p:cNvSpPr/>
          <p:nvPr/>
        </p:nvSpPr>
        <p:spPr>
          <a:xfrm>
            <a:off x="8678732" y="2926080"/>
            <a:ext cx="2324548" cy="3066523"/>
          </a:xfrm>
          <a:custGeom>
            <a:avLst/>
            <a:gdLst>
              <a:gd name="connsiteX0" fmla="*/ 0 w 2324548"/>
              <a:gd name="connsiteY0" fmla="*/ 0 h 3066523"/>
              <a:gd name="connsiteX1" fmla="*/ 2324548 w 2324548"/>
              <a:gd name="connsiteY1" fmla="*/ 0 h 3066523"/>
              <a:gd name="connsiteX2" fmla="*/ 2324548 w 2324548"/>
              <a:gd name="connsiteY2" fmla="*/ 3066523 h 3066523"/>
              <a:gd name="connsiteX3" fmla="*/ 0 w 2324548"/>
              <a:gd name="connsiteY3" fmla="*/ 3066523 h 3066523"/>
            </a:gdLst>
            <a:ahLst/>
            <a:cxnLst>
              <a:cxn ang="0">
                <a:pos x="connsiteX0" y="connsiteY0"/>
              </a:cxn>
              <a:cxn ang="0">
                <a:pos x="connsiteX1" y="connsiteY1"/>
              </a:cxn>
              <a:cxn ang="0">
                <a:pos x="connsiteX2" y="connsiteY2"/>
              </a:cxn>
              <a:cxn ang="0">
                <a:pos x="connsiteX3" y="connsiteY3"/>
              </a:cxn>
            </a:cxnLst>
            <a:rect l="l" t="t" r="r" b="b"/>
            <a:pathLst>
              <a:path w="2324548" h="3066523">
                <a:moveTo>
                  <a:pt x="0" y="0"/>
                </a:moveTo>
                <a:lnTo>
                  <a:pt x="2324548" y="0"/>
                </a:lnTo>
                <a:lnTo>
                  <a:pt x="2324548" y="3066523"/>
                </a:lnTo>
                <a:lnTo>
                  <a:pt x="0" y="3066523"/>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9BAE63C7-53BC-41E4-889A-C4B0483FAA8D}"/>
              </a:ext>
            </a:extLst>
          </p:cNvPr>
          <p:cNvSpPr/>
          <p:nvPr/>
        </p:nvSpPr>
        <p:spPr>
          <a:xfrm>
            <a:off x="3681135" y="2926080"/>
            <a:ext cx="2324548" cy="3066523"/>
          </a:xfrm>
          <a:custGeom>
            <a:avLst/>
            <a:gdLst>
              <a:gd name="connsiteX0" fmla="*/ 0 w 2324548"/>
              <a:gd name="connsiteY0" fmla="*/ 0 h 3066523"/>
              <a:gd name="connsiteX1" fmla="*/ 2324548 w 2324548"/>
              <a:gd name="connsiteY1" fmla="*/ 0 h 3066523"/>
              <a:gd name="connsiteX2" fmla="*/ 2324548 w 2324548"/>
              <a:gd name="connsiteY2" fmla="*/ 3066523 h 3066523"/>
              <a:gd name="connsiteX3" fmla="*/ 0 w 2324548"/>
              <a:gd name="connsiteY3" fmla="*/ 3066523 h 3066523"/>
            </a:gdLst>
            <a:ahLst/>
            <a:cxnLst>
              <a:cxn ang="0">
                <a:pos x="connsiteX0" y="connsiteY0"/>
              </a:cxn>
              <a:cxn ang="0">
                <a:pos x="connsiteX1" y="connsiteY1"/>
              </a:cxn>
              <a:cxn ang="0">
                <a:pos x="connsiteX2" y="connsiteY2"/>
              </a:cxn>
              <a:cxn ang="0">
                <a:pos x="connsiteX3" y="connsiteY3"/>
              </a:cxn>
            </a:cxnLst>
            <a:rect l="l" t="t" r="r" b="b"/>
            <a:pathLst>
              <a:path w="2324548" h="3066523">
                <a:moveTo>
                  <a:pt x="0" y="0"/>
                </a:moveTo>
                <a:lnTo>
                  <a:pt x="2324548" y="0"/>
                </a:lnTo>
                <a:lnTo>
                  <a:pt x="2324548" y="3066523"/>
                </a:lnTo>
                <a:lnTo>
                  <a:pt x="0" y="3066523"/>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37C05FCE-2E42-4CF5-8565-3E4DB3A50F7B}"/>
              </a:ext>
            </a:extLst>
          </p:cNvPr>
          <p:cNvGrpSpPr/>
          <p:nvPr/>
        </p:nvGrpSpPr>
        <p:grpSpPr>
          <a:xfrm>
            <a:off x="716280" y="2362200"/>
            <a:ext cx="10789920" cy="440167"/>
            <a:chOff x="625549" y="2362200"/>
            <a:chExt cx="10210800" cy="440167"/>
          </a:xfrm>
        </p:grpSpPr>
        <p:sp>
          <p:nvSpPr>
            <p:cNvPr id="2" name="Rectangle 1">
              <a:extLst>
                <a:ext uri="{FF2B5EF4-FFF2-40B4-BE49-F238E27FC236}">
                  <a16:creationId xmlns:a16="http://schemas.microsoft.com/office/drawing/2014/main" id="{94E15F4E-F083-464A-AE67-58C2B9AD7A8A}"/>
                </a:ext>
              </a:extLst>
            </p:cNvPr>
            <p:cNvSpPr/>
            <p:nvPr/>
          </p:nvSpPr>
          <p:spPr>
            <a:xfrm>
              <a:off x="625549" y="2362200"/>
              <a:ext cx="10210800" cy="228600"/>
            </a:xfrm>
            <a:prstGeom prst="rect">
              <a:avLst/>
            </a:pr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8BC954A-1970-4CC0-90BF-05817135EFE2}"/>
                </a:ext>
              </a:extLst>
            </p:cNvPr>
            <p:cNvSpPr/>
            <p:nvPr/>
          </p:nvSpPr>
          <p:spPr>
            <a:xfrm>
              <a:off x="625549" y="2573767"/>
              <a:ext cx="10210800" cy="228600"/>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ABCA2772-CF18-4601-AA66-C317FB63011A}"/>
              </a:ext>
            </a:extLst>
          </p:cNvPr>
          <p:cNvGrpSpPr/>
          <p:nvPr/>
        </p:nvGrpSpPr>
        <p:grpSpPr>
          <a:xfrm>
            <a:off x="1691531" y="2596896"/>
            <a:ext cx="1280160" cy="498490"/>
            <a:chOff x="2596134" y="4587088"/>
            <a:chExt cx="1280160" cy="498490"/>
          </a:xfrm>
        </p:grpSpPr>
        <p:grpSp>
          <p:nvGrpSpPr>
            <p:cNvPr id="28" name="Group 27">
              <a:extLst>
                <a:ext uri="{FF2B5EF4-FFF2-40B4-BE49-F238E27FC236}">
                  <a16:creationId xmlns:a16="http://schemas.microsoft.com/office/drawing/2014/main" id="{78DAB1C3-9F2C-4C14-925D-E3BF5CB9FAF6}"/>
                </a:ext>
              </a:extLst>
            </p:cNvPr>
            <p:cNvGrpSpPr>
              <a:grpSpLocks noChangeAspect="1"/>
            </p:cNvGrpSpPr>
            <p:nvPr/>
          </p:nvGrpSpPr>
          <p:grpSpPr>
            <a:xfrm>
              <a:off x="2596134" y="4983480"/>
              <a:ext cx="1280160" cy="102098"/>
              <a:chOff x="914400" y="1066800"/>
              <a:chExt cx="1490472" cy="118872"/>
            </a:xfrm>
          </p:grpSpPr>
          <p:sp>
            <p:nvSpPr>
              <p:cNvPr id="39" name="Oval 38">
                <a:extLst>
                  <a:ext uri="{FF2B5EF4-FFF2-40B4-BE49-F238E27FC236}">
                    <a16:creationId xmlns:a16="http://schemas.microsoft.com/office/drawing/2014/main" id="{AEFE45DE-ECCA-46A4-BFA4-609E1EDCFE0B}"/>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08B6FE49-1EE9-4698-95FD-8950E9F4387E}"/>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45DD701-29F5-43EF-8498-31AB4AA20479}"/>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17E98BF-9D3C-48CC-8E70-C7E6643CFC73}"/>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31A2D267-D211-49B8-A8E7-3F6E9F3CEA9E}"/>
                </a:ext>
              </a:extLst>
            </p:cNvPr>
            <p:cNvGrpSpPr>
              <a:grpSpLocks noChangeAspect="1"/>
            </p:cNvGrpSpPr>
            <p:nvPr/>
          </p:nvGrpSpPr>
          <p:grpSpPr>
            <a:xfrm>
              <a:off x="2596134" y="4587088"/>
              <a:ext cx="1280160" cy="102098"/>
              <a:chOff x="914400" y="1066800"/>
              <a:chExt cx="1490472" cy="118872"/>
            </a:xfrm>
          </p:grpSpPr>
          <p:sp>
            <p:nvSpPr>
              <p:cNvPr id="35" name="Oval 34">
                <a:extLst>
                  <a:ext uri="{FF2B5EF4-FFF2-40B4-BE49-F238E27FC236}">
                    <a16:creationId xmlns:a16="http://schemas.microsoft.com/office/drawing/2014/main" id="{1A3BD3B8-CC88-4F4D-819B-891C960B4C00}"/>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0C914C3D-C5F6-4241-8CC2-E5F086EE4BAF}"/>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FBB1AD12-5730-4E15-A65C-B32084328D5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078186FA-BD94-415C-9666-EC6DE489197E}"/>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D5B7E6FE-9DD1-45FC-ABA9-537099634E5F}"/>
                </a:ext>
              </a:extLst>
            </p:cNvPr>
            <p:cNvGrpSpPr/>
            <p:nvPr/>
          </p:nvGrpSpPr>
          <p:grpSpPr>
            <a:xfrm>
              <a:off x="2624328" y="4617720"/>
              <a:ext cx="1225296" cy="441364"/>
              <a:chOff x="2624328" y="4617720"/>
              <a:chExt cx="1225296" cy="441364"/>
            </a:xfrm>
          </p:grpSpPr>
          <p:sp>
            <p:nvSpPr>
              <p:cNvPr id="31" name="Freeform: Shape 30">
                <a:extLst>
                  <a:ext uri="{FF2B5EF4-FFF2-40B4-BE49-F238E27FC236}">
                    <a16:creationId xmlns:a16="http://schemas.microsoft.com/office/drawing/2014/main" id="{01DCD1AF-7A77-44A9-92E9-E2C6DB35F166}"/>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96A6A8A-F0C9-4C37-8E3B-2CEFBCB07043}"/>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3008B8B8-8C7D-453A-B252-9A36B366F4EE}"/>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09BABCE7-ABF1-48B1-B241-77849EC3F3E3}"/>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3" name="Group 42">
            <a:extLst>
              <a:ext uri="{FF2B5EF4-FFF2-40B4-BE49-F238E27FC236}">
                <a16:creationId xmlns:a16="http://schemas.microsoft.com/office/drawing/2014/main" id="{15D56484-B6CF-44C0-92B8-42A5EA5D480D}"/>
              </a:ext>
            </a:extLst>
          </p:cNvPr>
          <p:cNvGrpSpPr/>
          <p:nvPr/>
        </p:nvGrpSpPr>
        <p:grpSpPr>
          <a:xfrm>
            <a:off x="4213531" y="2596896"/>
            <a:ext cx="1280160" cy="498490"/>
            <a:chOff x="2596134" y="4587088"/>
            <a:chExt cx="1280160" cy="498490"/>
          </a:xfrm>
        </p:grpSpPr>
        <p:grpSp>
          <p:nvGrpSpPr>
            <p:cNvPr id="44" name="Group 43">
              <a:extLst>
                <a:ext uri="{FF2B5EF4-FFF2-40B4-BE49-F238E27FC236}">
                  <a16:creationId xmlns:a16="http://schemas.microsoft.com/office/drawing/2014/main" id="{6D44D537-C083-4608-861E-DD45D72EBFAE}"/>
                </a:ext>
              </a:extLst>
            </p:cNvPr>
            <p:cNvGrpSpPr>
              <a:grpSpLocks noChangeAspect="1"/>
            </p:cNvGrpSpPr>
            <p:nvPr/>
          </p:nvGrpSpPr>
          <p:grpSpPr>
            <a:xfrm>
              <a:off x="2596134" y="4983480"/>
              <a:ext cx="1280160" cy="102098"/>
              <a:chOff x="914400" y="1066800"/>
              <a:chExt cx="1490472" cy="118872"/>
            </a:xfrm>
          </p:grpSpPr>
          <p:sp>
            <p:nvSpPr>
              <p:cNvPr id="55" name="Oval 54">
                <a:extLst>
                  <a:ext uri="{FF2B5EF4-FFF2-40B4-BE49-F238E27FC236}">
                    <a16:creationId xmlns:a16="http://schemas.microsoft.com/office/drawing/2014/main" id="{93E55EFF-B96C-42F1-B623-66142F0A1285}"/>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0B61C7E0-5881-4DFE-8995-F772964CF56B}"/>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A298223E-612D-43DA-82FE-08A9B9F302F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5622D1A9-8154-4CA4-8313-FD384A049EA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BE3E5802-C8B7-4382-94BE-60F5774B624E}"/>
                </a:ext>
              </a:extLst>
            </p:cNvPr>
            <p:cNvGrpSpPr>
              <a:grpSpLocks noChangeAspect="1"/>
            </p:cNvGrpSpPr>
            <p:nvPr/>
          </p:nvGrpSpPr>
          <p:grpSpPr>
            <a:xfrm>
              <a:off x="2596134" y="4587088"/>
              <a:ext cx="1280160" cy="102098"/>
              <a:chOff x="914400" y="1066800"/>
              <a:chExt cx="1490472" cy="118872"/>
            </a:xfrm>
          </p:grpSpPr>
          <p:sp>
            <p:nvSpPr>
              <p:cNvPr id="51" name="Oval 50">
                <a:extLst>
                  <a:ext uri="{FF2B5EF4-FFF2-40B4-BE49-F238E27FC236}">
                    <a16:creationId xmlns:a16="http://schemas.microsoft.com/office/drawing/2014/main" id="{C400B4E8-4676-4C43-8ACE-9B2F8918903F}"/>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2033AE94-9B63-40D8-BD37-BB7DB1E5FBD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E98DCDA6-48DE-428A-9303-3C8056493A07}"/>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3BE05FA3-26BF-40F5-A069-66D0E0281F32}"/>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B858F28A-FAB7-4EA9-9BCF-B12BF3D5C4A1}"/>
                </a:ext>
              </a:extLst>
            </p:cNvPr>
            <p:cNvGrpSpPr/>
            <p:nvPr/>
          </p:nvGrpSpPr>
          <p:grpSpPr>
            <a:xfrm>
              <a:off x="2624328" y="4617720"/>
              <a:ext cx="1225296" cy="441364"/>
              <a:chOff x="2624328" y="4617720"/>
              <a:chExt cx="1225296" cy="441364"/>
            </a:xfrm>
          </p:grpSpPr>
          <p:sp>
            <p:nvSpPr>
              <p:cNvPr id="47" name="Freeform: Shape 46">
                <a:extLst>
                  <a:ext uri="{FF2B5EF4-FFF2-40B4-BE49-F238E27FC236}">
                    <a16:creationId xmlns:a16="http://schemas.microsoft.com/office/drawing/2014/main" id="{7787F1D2-7EB9-49FA-8F5E-D821AD07AE12}"/>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26AFF23E-6D8C-4B34-A702-315078B762CB}"/>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29D29EA7-1D31-4355-996F-F512B5744582}"/>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D651F2EC-A130-4CEB-B07E-B3481683B6D6}"/>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9" name="Group 58">
            <a:extLst>
              <a:ext uri="{FF2B5EF4-FFF2-40B4-BE49-F238E27FC236}">
                <a16:creationId xmlns:a16="http://schemas.microsoft.com/office/drawing/2014/main" id="{90757EE7-2DBA-411E-9625-E3721F6728C9}"/>
              </a:ext>
            </a:extLst>
          </p:cNvPr>
          <p:cNvGrpSpPr/>
          <p:nvPr/>
        </p:nvGrpSpPr>
        <p:grpSpPr>
          <a:xfrm>
            <a:off x="6720619" y="2596896"/>
            <a:ext cx="1280160" cy="498490"/>
            <a:chOff x="2596134" y="4587088"/>
            <a:chExt cx="1280160" cy="498490"/>
          </a:xfrm>
        </p:grpSpPr>
        <p:grpSp>
          <p:nvGrpSpPr>
            <p:cNvPr id="60" name="Group 59">
              <a:extLst>
                <a:ext uri="{FF2B5EF4-FFF2-40B4-BE49-F238E27FC236}">
                  <a16:creationId xmlns:a16="http://schemas.microsoft.com/office/drawing/2014/main" id="{07A92AD9-3E87-468A-9A66-8114E3FA7384}"/>
                </a:ext>
              </a:extLst>
            </p:cNvPr>
            <p:cNvGrpSpPr>
              <a:grpSpLocks noChangeAspect="1"/>
            </p:cNvGrpSpPr>
            <p:nvPr/>
          </p:nvGrpSpPr>
          <p:grpSpPr>
            <a:xfrm>
              <a:off x="2596134" y="4983480"/>
              <a:ext cx="1280160" cy="102098"/>
              <a:chOff x="914400" y="1066800"/>
              <a:chExt cx="1490472" cy="118872"/>
            </a:xfrm>
          </p:grpSpPr>
          <p:sp>
            <p:nvSpPr>
              <p:cNvPr id="71" name="Oval 70">
                <a:extLst>
                  <a:ext uri="{FF2B5EF4-FFF2-40B4-BE49-F238E27FC236}">
                    <a16:creationId xmlns:a16="http://schemas.microsoft.com/office/drawing/2014/main" id="{D7FD7D7D-0D0F-4A7B-8D4B-AB984F354B70}"/>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0ED41427-D5C1-4499-8B77-991EAAB623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F90F2FDD-9A90-4F3A-B4EE-CCB2CB346E2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DF9F69C3-BFF4-4FDD-870A-6533CEBB4365}"/>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 name="Group 60">
              <a:extLst>
                <a:ext uri="{FF2B5EF4-FFF2-40B4-BE49-F238E27FC236}">
                  <a16:creationId xmlns:a16="http://schemas.microsoft.com/office/drawing/2014/main" id="{AD27B414-8158-4C76-83BA-3400CD224949}"/>
                </a:ext>
              </a:extLst>
            </p:cNvPr>
            <p:cNvGrpSpPr>
              <a:grpSpLocks noChangeAspect="1"/>
            </p:cNvGrpSpPr>
            <p:nvPr/>
          </p:nvGrpSpPr>
          <p:grpSpPr>
            <a:xfrm>
              <a:off x="2596134" y="4587088"/>
              <a:ext cx="1280160" cy="102098"/>
              <a:chOff x="914400" y="1066800"/>
              <a:chExt cx="1490472" cy="118872"/>
            </a:xfrm>
          </p:grpSpPr>
          <p:sp>
            <p:nvSpPr>
              <p:cNvPr id="67" name="Oval 66">
                <a:extLst>
                  <a:ext uri="{FF2B5EF4-FFF2-40B4-BE49-F238E27FC236}">
                    <a16:creationId xmlns:a16="http://schemas.microsoft.com/office/drawing/2014/main" id="{A5DAB8F0-67EE-4161-967D-5C396E5FD5E1}"/>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A05EDA0D-2FEE-4200-9613-241AF881E993}"/>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F5776452-5772-4C8E-8028-0ED6B3C7877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14816445-2470-484C-95B9-DC95B587FE8F}"/>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a:extLst>
                <a:ext uri="{FF2B5EF4-FFF2-40B4-BE49-F238E27FC236}">
                  <a16:creationId xmlns:a16="http://schemas.microsoft.com/office/drawing/2014/main" id="{685260FA-211D-47F4-A17D-78863E03619D}"/>
                </a:ext>
              </a:extLst>
            </p:cNvPr>
            <p:cNvGrpSpPr/>
            <p:nvPr/>
          </p:nvGrpSpPr>
          <p:grpSpPr>
            <a:xfrm>
              <a:off x="2624328" y="4617720"/>
              <a:ext cx="1225296" cy="441364"/>
              <a:chOff x="2624328" y="4617720"/>
              <a:chExt cx="1225296" cy="441364"/>
            </a:xfrm>
          </p:grpSpPr>
          <p:sp>
            <p:nvSpPr>
              <p:cNvPr id="63" name="Freeform: Shape 62">
                <a:extLst>
                  <a:ext uri="{FF2B5EF4-FFF2-40B4-BE49-F238E27FC236}">
                    <a16:creationId xmlns:a16="http://schemas.microsoft.com/office/drawing/2014/main" id="{7CAA40FF-0E0C-49F8-AF67-3D11BD7C6B03}"/>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796D2F6-FFB2-4E80-8DB3-584797502DA5}"/>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C8100D35-41BF-4BDB-8AAA-F9F68DF34579}"/>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63002BE-DAB7-4DA0-87CE-97AF26CDAC91}"/>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5" name="Group 74">
            <a:extLst>
              <a:ext uri="{FF2B5EF4-FFF2-40B4-BE49-F238E27FC236}">
                <a16:creationId xmlns:a16="http://schemas.microsoft.com/office/drawing/2014/main" id="{DFEFEB9B-98B4-4350-8C9B-2E4DCE02F526}"/>
              </a:ext>
            </a:extLst>
          </p:cNvPr>
          <p:cNvGrpSpPr/>
          <p:nvPr/>
        </p:nvGrpSpPr>
        <p:grpSpPr>
          <a:xfrm>
            <a:off x="9200926" y="2596896"/>
            <a:ext cx="1280160" cy="498490"/>
            <a:chOff x="2596134" y="4587088"/>
            <a:chExt cx="1280160" cy="498490"/>
          </a:xfrm>
        </p:grpSpPr>
        <p:grpSp>
          <p:nvGrpSpPr>
            <p:cNvPr id="76" name="Group 75">
              <a:extLst>
                <a:ext uri="{FF2B5EF4-FFF2-40B4-BE49-F238E27FC236}">
                  <a16:creationId xmlns:a16="http://schemas.microsoft.com/office/drawing/2014/main" id="{379112EC-D8B7-4D89-AC36-F5EEC2B3803E}"/>
                </a:ext>
              </a:extLst>
            </p:cNvPr>
            <p:cNvGrpSpPr>
              <a:grpSpLocks noChangeAspect="1"/>
            </p:cNvGrpSpPr>
            <p:nvPr/>
          </p:nvGrpSpPr>
          <p:grpSpPr>
            <a:xfrm>
              <a:off x="2596134" y="4983480"/>
              <a:ext cx="1280160" cy="102098"/>
              <a:chOff x="914400" y="1066800"/>
              <a:chExt cx="1490472" cy="118872"/>
            </a:xfrm>
          </p:grpSpPr>
          <p:sp>
            <p:nvSpPr>
              <p:cNvPr id="87" name="Oval 86">
                <a:extLst>
                  <a:ext uri="{FF2B5EF4-FFF2-40B4-BE49-F238E27FC236}">
                    <a16:creationId xmlns:a16="http://schemas.microsoft.com/office/drawing/2014/main" id="{FEEC616A-716E-49F5-84CC-78065862AA65}"/>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8E31F201-36D8-4E3D-979B-7F5034E7214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F1BA01C5-A9F8-410C-BAB1-E710B9032080}"/>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AFE4903D-6758-49BD-8D43-2F36B646F52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76">
              <a:extLst>
                <a:ext uri="{FF2B5EF4-FFF2-40B4-BE49-F238E27FC236}">
                  <a16:creationId xmlns:a16="http://schemas.microsoft.com/office/drawing/2014/main" id="{6BD4A854-283A-47AE-82CD-579BBDF112CA}"/>
                </a:ext>
              </a:extLst>
            </p:cNvPr>
            <p:cNvGrpSpPr>
              <a:grpSpLocks noChangeAspect="1"/>
            </p:cNvGrpSpPr>
            <p:nvPr/>
          </p:nvGrpSpPr>
          <p:grpSpPr>
            <a:xfrm>
              <a:off x="2596134" y="4587088"/>
              <a:ext cx="1280160" cy="102098"/>
              <a:chOff x="914400" y="1066800"/>
              <a:chExt cx="1490472" cy="118872"/>
            </a:xfrm>
          </p:grpSpPr>
          <p:sp>
            <p:nvSpPr>
              <p:cNvPr id="83" name="Oval 82">
                <a:extLst>
                  <a:ext uri="{FF2B5EF4-FFF2-40B4-BE49-F238E27FC236}">
                    <a16:creationId xmlns:a16="http://schemas.microsoft.com/office/drawing/2014/main" id="{DC9A4D63-9061-4D7C-B680-F90C2954186A}"/>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96F225D6-C402-4050-A8AD-E9BFB998FF2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BEDF4AC3-FF38-4A7B-98AC-C1446FFE570A}"/>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9C0E3D3B-53C1-44FB-8EB2-51B649D0998B}"/>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EB0660F6-D8C4-4507-AD69-D12F9C0C0989}"/>
                </a:ext>
              </a:extLst>
            </p:cNvPr>
            <p:cNvGrpSpPr/>
            <p:nvPr/>
          </p:nvGrpSpPr>
          <p:grpSpPr>
            <a:xfrm>
              <a:off x="2624328" y="4617720"/>
              <a:ext cx="1225296" cy="441364"/>
              <a:chOff x="2624328" y="4617720"/>
              <a:chExt cx="1225296" cy="441364"/>
            </a:xfrm>
          </p:grpSpPr>
          <p:sp>
            <p:nvSpPr>
              <p:cNvPr id="79" name="Freeform: Shape 78">
                <a:extLst>
                  <a:ext uri="{FF2B5EF4-FFF2-40B4-BE49-F238E27FC236}">
                    <a16:creationId xmlns:a16="http://schemas.microsoft.com/office/drawing/2014/main" id="{9748D1DA-4297-4EF9-9225-5FB20576F297}"/>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0A698728-1B86-4B25-AE0B-5AB635049D17}"/>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D106A11-A884-4458-9468-42E0E93C9EF1}"/>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F06B149B-AF1F-4284-9A11-CA9792F0309F}"/>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11" name="TextBox 110">
            <a:extLst>
              <a:ext uri="{FF2B5EF4-FFF2-40B4-BE49-F238E27FC236}">
                <a16:creationId xmlns:a16="http://schemas.microsoft.com/office/drawing/2014/main" id="{59DAF4E7-A67B-48F4-AEBA-99AF1009844F}"/>
              </a:ext>
            </a:extLst>
          </p:cNvPr>
          <p:cNvSpPr txBox="1"/>
          <p:nvPr/>
        </p:nvSpPr>
        <p:spPr>
          <a:xfrm>
            <a:off x="1163844" y="3333507"/>
            <a:ext cx="2324547" cy="2646878"/>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100" dirty="0">
              <a:solidFill>
                <a:schemeClr val="bg1"/>
              </a:solidFill>
              <a:latin typeface="Candara" panose="020E0502030303020204" pitchFamily="34" charset="0"/>
            </a:endParaRPr>
          </a:p>
        </p:txBody>
      </p:sp>
      <p:sp>
        <p:nvSpPr>
          <p:cNvPr id="112" name="TextBox 111">
            <a:extLst>
              <a:ext uri="{FF2B5EF4-FFF2-40B4-BE49-F238E27FC236}">
                <a16:creationId xmlns:a16="http://schemas.microsoft.com/office/drawing/2014/main" id="{A67602C5-2D87-4D30-BAA6-FF24C62F5CD7}"/>
              </a:ext>
            </a:extLst>
          </p:cNvPr>
          <p:cNvSpPr txBox="1"/>
          <p:nvPr/>
        </p:nvSpPr>
        <p:spPr>
          <a:xfrm>
            <a:off x="3647967" y="3337560"/>
            <a:ext cx="2324547" cy="2646878"/>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100" dirty="0">
              <a:solidFill>
                <a:schemeClr val="bg1"/>
              </a:solidFill>
              <a:latin typeface="Candara" panose="020E0502030303020204" pitchFamily="34" charset="0"/>
            </a:endParaRPr>
          </a:p>
        </p:txBody>
      </p:sp>
      <p:sp>
        <p:nvSpPr>
          <p:cNvPr id="113" name="TextBox 112">
            <a:extLst>
              <a:ext uri="{FF2B5EF4-FFF2-40B4-BE49-F238E27FC236}">
                <a16:creationId xmlns:a16="http://schemas.microsoft.com/office/drawing/2014/main" id="{117DF26B-3361-43AC-8F2C-FC924CFCB27E}"/>
              </a:ext>
            </a:extLst>
          </p:cNvPr>
          <p:cNvSpPr txBox="1"/>
          <p:nvPr/>
        </p:nvSpPr>
        <p:spPr>
          <a:xfrm>
            <a:off x="6161442" y="3333507"/>
            <a:ext cx="2324547" cy="2646878"/>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100" dirty="0">
              <a:solidFill>
                <a:schemeClr val="bg1"/>
              </a:solidFill>
              <a:latin typeface="Candara" panose="020E0502030303020204" pitchFamily="34" charset="0"/>
            </a:endParaRPr>
          </a:p>
        </p:txBody>
      </p:sp>
      <p:sp>
        <p:nvSpPr>
          <p:cNvPr id="114" name="TextBox 113">
            <a:extLst>
              <a:ext uri="{FF2B5EF4-FFF2-40B4-BE49-F238E27FC236}">
                <a16:creationId xmlns:a16="http://schemas.microsoft.com/office/drawing/2014/main" id="{BE80AB92-6FA3-47EB-A9B4-6A9523DFF2C1}"/>
              </a:ext>
            </a:extLst>
          </p:cNvPr>
          <p:cNvSpPr txBox="1"/>
          <p:nvPr/>
        </p:nvSpPr>
        <p:spPr>
          <a:xfrm>
            <a:off x="8678694" y="3333507"/>
            <a:ext cx="2324547" cy="2646878"/>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1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578692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barn(outVertical)">
                                      <p:cBhvr>
                                        <p:cTn id="11" dur="1000"/>
                                        <p:tgtEl>
                                          <p:spTgt spid="11"/>
                                        </p:tgtEl>
                                      </p:cBhvr>
                                    </p:animEffect>
                                  </p:childTnLst>
                                </p:cTn>
                              </p:par>
                            </p:childTnLst>
                          </p:cTn>
                        </p:par>
                        <p:par>
                          <p:cTn id="12" fill="hold">
                            <p:stCondLst>
                              <p:cond delay="1500"/>
                            </p:stCondLst>
                            <p:childTnLst>
                              <p:par>
                                <p:cTn id="13" presetID="42" presetClass="entr" presetSubtype="0" fill="hold" grpId="0" nodeType="afterEffect">
                                  <p:stCondLst>
                                    <p:cond delay="0"/>
                                  </p:stCondLst>
                                  <p:childTnLst>
                                    <p:set>
                                      <p:cBhvr>
                                        <p:cTn id="14" dur="1" fill="hold">
                                          <p:stCondLst>
                                            <p:cond delay="0"/>
                                          </p:stCondLst>
                                        </p:cTn>
                                        <p:tgtEl>
                                          <p:spTgt spid="92"/>
                                        </p:tgtEl>
                                        <p:attrNameLst>
                                          <p:attrName>style.visibility</p:attrName>
                                        </p:attrNameLst>
                                      </p:cBhvr>
                                      <p:to>
                                        <p:strVal val="visible"/>
                                      </p:to>
                                    </p:set>
                                    <p:animEffect transition="in" filter="fade">
                                      <p:cBhvr>
                                        <p:cTn id="15" dur="1000"/>
                                        <p:tgtEl>
                                          <p:spTgt spid="92"/>
                                        </p:tgtEl>
                                      </p:cBhvr>
                                    </p:animEffect>
                                    <p:anim calcmode="lin" valueType="num">
                                      <p:cBhvr>
                                        <p:cTn id="16" dur="1000" fill="hold"/>
                                        <p:tgtEl>
                                          <p:spTgt spid="92"/>
                                        </p:tgtEl>
                                        <p:attrNameLst>
                                          <p:attrName>ppt_x</p:attrName>
                                        </p:attrNameLst>
                                      </p:cBhvr>
                                      <p:tavLst>
                                        <p:tav tm="0">
                                          <p:val>
                                            <p:strVal val="#ppt_x"/>
                                          </p:val>
                                        </p:tav>
                                        <p:tav tm="100000">
                                          <p:val>
                                            <p:strVal val="#ppt_x"/>
                                          </p:val>
                                        </p:tav>
                                      </p:tavLst>
                                    </p:anim>
                                    <p:anim calcmode="lin" valueType="num">
                                      <p:cBhvr>
                                        <p:cTn id="17" dur="1000" fill="hold"/>
                                        <p:tgtEl>
                                          <p:spTgt spid="92"/>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1000"/>
                                        <p:tgtEl>
                                          <p:spTgt spid="15"/>
                                        </p:tgtEl>
                                      </p:cBhvr>
                                    </p:animEffect>
                                    <p:anim calcmode="lin" valueType="num">
                                      <p:cBhvr>
                                        <p:cTn id="21" dur="1000" fill="hold"/>
                                        <p:tgtEl>
                                          <p:spTgt spid="15"/>
                                        </p:tgtEl>
                                        <p:attrNameLst>
                                          <p:attrName>ppt_x</p:attrName>
                                        </p:attrNameLst>
                                      </p:cBhvr>
                                      <p:tavLst>
                                        <p:tav tm="0">
                                          <p:val>
                                            <p:strVal val="#ppt_x"/>
                                          </p:val>
                                        </p:tav>
                                        <p:tav tm="100000">
                                          <p:val>
                                            <p:strVal val="#ppt_x"/>
                                          </p:val>
                                        </p:tav>
                                      </p:tavLst>
                                    </p:anim>
                                    <p:anim calcmode="lin" valueType="num">
                                      <p:cBhvr>
                                        <p:cTn id="22" dur="1000" fill="hold"/>
                                        <p:tgtEl>
                                          <p:spTgt spid="1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wipe(up)">
                                      <p:cBhvr>
                                        <p:cTn id="26" dur="1500"/>
                                        <p:tgtEl>
                                          <p:spTgt spid="27"/>
                                        </p:tgtEl>
                                      </p:cBhvr>
                                    </p:animEffect>
                                  </p:childTnLst>
                                </p:cTn>
                              </p:par>
                              <p:par>
                                <p:cTn id="27" presetID="47" presetClass="entr" presetSubtype="0" fill="hold" grpId="0" nodeType="withEffect">
                                  <p:stCondLst>
                                    <p:cond delay="0"/>
                                  </p:stCondLst>
                                  <p:childTnLst>
                                    <p:set>
                                      <p:cBhvr>
                                        <p:cTn id="28" dur="1" fill="hold">
                                          <p:stCondLst>
                                            <p:cond delay="0"/>
                                          </p:stCondLst>
                                        </p:cTn>
                                        <p:tgtEl>
                                          <p:spTgt spid="104"/>
                                        </p:tgtEl>
                                        <p:attrNameLst>
                                          <p:attrName>style.visibility</p:attrName>
                                        </p:attrNameLst>
                                      </p:cBhvr>
                                      <p:to>
                                        <p:strVal val="visible"/>
                                      </p:to>
                                    </p:set>
                                    <p:animEffect transition="in" filter="fade">
                                      <p:cBhvr>
                                        <p:cTn id="29" dur="1500"/>
                                        <p:tgtEl>
                                          <p:spTgt spid="104"/>
                                        </p:tgtEl>
                                      </p:cBhvr>
                                    </p:animEffect>
                                    <p:anim calcmode="lin" valueType="num">
                                      <p:cBhvr>
                                        <p:cTn id="30" dur="1500" fill="hold"/>
                                        <p:tgtEl>
                                          <p:spTgt spid="104"/>
                                        </p:tgtEl>
                                        <p:attrNameLst>
                                          <p:attrName>ppt_x</p:attrName>
                                        </p:attrNameLst>
                                      </p:cBhvr>
                                      <p:tavLst>
                                        <p:tav tm="0">
                                          <p:val>
                                            <p:strVal val="#ppt_x"/>
                                          </p:val>
                                        </p:tav>
                                        <p:tav tm="100000">
                                          <p:val>
                                            <p:strVal val="#ppt_x"/>
                                          </p:val>
                                        </p:tav>
                                      </p:tavLst>
                                    </p:anim>
                                    <p:anim calcmode="lin" valueType="num">
                                      <p:cBhvr>
                                        <p:cTn id="31" dur="1500" fill="hold"/>
                                        <p:tgtEl>
                                          <p:spTgt spid="104"/>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11"/>
                                        </p:tgtEl>
                                        <p:attrNameLst>
                                          <p:attrName>style.visibility</p:attrName>
                                        </p:attrNameLst>
                                      </p:cBhvr>
                                      <p:to>
                                        <p:strVal val="visible"/>
                                      </p:to>
                                    </p:set>
                                    <p:animEffect transition="in" filter="fade">
                                      <p:cBhvr>
                                        <p:cTn id="34" dur="1500"/>
                                        <p:tgtEl>
                                          <p:spTgt spid="111"/>
                                        </p:tgtEl>
                                      </p:cBhvr>
                                    </p:animEffect>
                                    <p:anim calcmode="lin" valueType="num">
                                      <p:cBhvr>
                                        <p:cTn id="35" dur="1500" fill="hold"/>
                                        <p:tgtEl>
                                          <p:spTgt spid="111"/>
                                        </p:tgtEl>
                                        <p:attrNameLst>
                                          <p:attrName>ppt_x</p:attrName>
                                        </p:attrNameLst>
                                      </p:cBhvr>
                                      <p:tavLst>
                                        <p:tav tm="0">
                                          <p:val>
                                            <p:strVal val="#ppt_x"/>
                                          </p:val>
                                        </p:tav>
                                        <p:tav tm="100000">
                                          <p:val>
                                            <p:strVal val="#ppt_x"/>
                                          </p:val>
                                        </p:tav>
                                      </p:tavLst>
                                    </p:anim>
                                    <p:anim calcmode="lin" valueType="num">
                                      <p:cBhvr>
                                        <p:cTn id="36" dur="1500" fill="hold"/>
                                        <p:tgtEl>
                                          <p:spTgt spid="111"/>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94"/>
                                        </p:tgtEl>
                                        <p:attrNameLst>
                                          <p:attrName>style.visibility</p:attrName>
                                        </p:attrNameLst>
                                      </p:cBhvr>
                                      <p:to>
                                        <p:strVal val="visible"/>
                                      </p:to>
                                    </p:set>
                                    <p:animEffect transition="in" filter="fade">
                                      <p:cBhvr>
                                        <p:cTn id="40" dur="1000"/>
                                        <p:tgtEl>
                                          <p:spTgt spid="94"/>
                                        </p:tgtEl>
                                      </p:cBhvr>
                                    </p:animEffect>
                                    <p:anim calcmode="lin" valueType="num">
                                      <p:cBhvr>
                                        <p:cTn id="41" dur="1000" fill="hold"/>
                                        <p:tgtEl>
                                          <p:spTgt spid="94"/>
                                        </p:tgtEl>
                                        <p:attrNameLst>
                                          <p:attrName>ppt_x</p:attrName>
                                        </p:attrNameLst>
                                      </p:cBhvr>
                                      <p:tavLst>
                                        <p:tav tm="0">
                                          <p:val>
                                            <p:strVal val="#ppt_x"/>
                                          </p:val>
                                        </p:tav>
                                        <p:tav tm="100000">
                                          <p:val>
                                            <p:strVal val="#ppt_x"/>
                                          </p:val>
                                        </p:tav>
                                      </p:tavLst>
                                    </p:anim>
                                    <p:anim calcmode="lin" valueType="num">
                                      <p:cBhvr>
                                        <p:cTn id="42" dur="1000" fill="hold"/>
                                        <p:tgtEl>
                                          <p:spTgt spid="94"/>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fade">
                                      <p:cBhvr>
                                        <p:cTn id="45" dur="1000"/>
                                        <p:tgtEl>
                                          <p:spTgt spid="16"/>
                                        </p:tgtEl>
                                      </p:cBhvr>
                                    </p:animEffect>
                                    <p:anim calcmode="lin" valueType="num">
                                      <p:cBhvr>
                                        <p:cTn id="46" dur="1000" fill="hold"/>
                                        <p:tgtEl>
                                          <p:spTgt spid="16"/>
                                        </p:tgtEl>
                                        <p:attrNameLst>
                                          <p:attrName>ppt_x</p:attrName>
                                        </p:attrNameLst>
                                      </p:cBhvr>
                                      <p:tavLst>
                                        <p:tav tm="0">
                                          <p:val>
                                            <p:strVal val="#ppt_x"/>
                                          </p:val>
                                        </p:tav>
                                        <p:tav tm="100000">
                                          <p:val>
                                            <p:strVal val="#ppt_x"/>
                                          </p:val>
                                        </p:tav>
                                      </p:tavLst>
                                    </p:anim>
                                    <p:anim calcmode="lin" valueType="num">
                                      <p:cBhvr>
                                        <p:cTn id="47" dur="1000" fill="hold"/>
                                        <p:tgtEl>
                                          <p:spTgt spid="16"/>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43"/>
                                        </p:tgtEl>
                                        <p:attrNameLst>
                                          <p:attrName>style.visibility</p:attrName>
                                        </p:attrNameLst>
                                      </p:cBhvr>
                                      <p:to>
                                        <p:strVal val="visible"/>
                                      </p:to>
                                    </p:set>
                                    <p:animEffect transition="in" filter="wipe(up)">
                                      <p:cBhvr>
                                        <p:cTn id="51" dur="1500"/>
                                        <p:tgtEl>
                                          <p:spTgt spid="43"/>
                                        </p:tgtEl>
                                      </p:cBhvr>
                                    </p:animEffect>
                                  </p:childTnLst>
                                </p:cTn>
                              </p:par>
                              <p:par>
                                <p:cTn id="52" presetID="47" presetClass="entr" presetSubtype="0" fill="hold" grpId="0" nodeType="withEffect">
                                  <p:stCondLst>
                                    <p:cond delay="0"/>
                                  </p:stCondLst>
                                  <p:childTnLst>
                                    <p:set>
                                      <p:cBhvr>
                                        <p:cTn id="53" dur="1" fill="hold">
                                          <p:stCondLst>
                                            <p:cond delay="0"/>
                                          </p:stCondLst>
                                        </p:cTn>
                                        <p:tgtEl>
                                          <p:spTgt spid="106"/>
                                        </p:tgtEl>
                                        <p:attrNameLst>
                                          <p:attrName>style.visibility</p:attrName>
                                        </p:attrNameLst>
                                      </p:cBhvr>
                                      <p:to>
                                        <p:strVal val="visible"/>
                                      </p:to>
                                    </p:set>
                                    <p:animEffect transition="in" filter="fade">
                                      <p:cBhvr>
                                        <p:cTn id="54" dur="1500"/>
                                        <p:tgtEl>
                                          <p:spTgt spid="106"/>
                                        </p:tgtEl>
                                      </p:cBhvr>
                                    </p:animEffect>
                                    <p:anim calcmode="lin" valueType="num">
                                      <p:cBhvr>
                                        <p:cTn id="55" dur="1500" fill="hold"/>
                                        <p:tgtEl>
                                          <p:spTgt spid="106"/>
                                        </p:tgtEl>
                                        <p:attrNameLst>
                                          <p:attrName>ppt_x</p:attrName>
                                        </p:attrNameLst>
                                      </p:cBhvr>
                                      <p:tavLst>
                                        <p:tav tm="0">
                                          <p:val>
                                            <p:strVal val="#ppt_x"/>
                                          </p:val>
                                        </p:tav>
                                        <p:tav tm="100000">
                                          <p:val>
                                            <p:strVal val="#ppt_x"/>
                                          </p:val>
                                        </p:tav>
                                      </p:tavLst>
                                    </p:anim>
                                    <p:anim calcmode="lin" valueType="num">
                                      <p:cBhvr>
                                        <p:cTn id="56" dur="1500" fill="hold"/>
                                        <p:tgtEl>
                                          <p:spTgt spid="106"/>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112"/>
                                        </p:tgtEl>
                                        <p:attrNameLst>
                                          <p:attrName>style.visibility</p:attrName>
                                        </p:attrNameLst>
                                      </p:cBhvr>
                                      <p:to>
                                        <p:strVal val="visible"/>
                                      </p:to>
                                    </p:set>
                                    <p:animEffect transition="in" filter="fade">
                                      <p:cBhvr>
                                        <p:cTn id="59" dur="1500"/>
                                        <p:tgtEl>
                                          <p:spTgt spid="112"/>
                                        </p:tgtEl>
                                      </p:cBhvr>
                                    </p:animEffect>
                                    <p:anim calcmode="lin" valueType="num">
                                      <p:cBhvr>
                                        <p:cTn id="60" dur="1500" fill="hold"/>
                                        <p:tgtEl>
                                          <p:spTgt spid="112"/>
                                        </p:tgtEl>
                                        <p:attrNameLst>
                                          <p:attrName>ppt_x</p:attrName>
                                        </p:attrNameLst>
                                      </p:cBhvr>
                                      <p:tavLst>
                                        <p:tav tm="0">
                                          <p:val>
                                            <p:strVal val="#ppt_x"/>
                                          </p:val>
                                        </p:tav>
                                        <p:tav tm="100000">
                                          <p:val>
                                            <p:strVal val="#ppt_x"/>
                                          </p:val>
                                        </p:tav>
                                      </p:tavLst>
                                    </p:anim>
                                    <p:anim calcmode="lin" valueType="num">
                                      <p:cBhvr>
                                        <p:cTn id="61" dur="1500" fill="hold"/>
                                        <p:tgtEl>
                                          <p:spTgt spid="112"/>
                                        </p:tgtEl>
                                        <p:attrNameLst>
                                          <p:attrName>ppt_y</p:attrName>
                                        </p:attrNameLst>
                                      </p:cBhvr>
                                      <p:tavLst>
                                        <p:tav tm="0">
                                          <p:val>
                                            <p:strVal val="#ppt_y-.1"/>
                                          </p:val>
                                        </p:tav>
                                        <p:tav tm="100000">
                                          <p:val>
                                            <p:strVal val="#ppt_y"/>
                                          </p:val>
                                        </p:tav>
                                      </p:tavLst>
                                    </p:anim>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96"/>
                                        </p:tgtEl>
                                        <p:attrNameLst>
                                          <p:attrName>style.visibility</p:attrName>
                                        </p:attrNameLst>
                                      </p:cBhvr>
                                      <p:to>
                                        <p:strVal val="visible"/>
                                      </p:to>
                                    </p:set>
                                    <p:animEffect transition="in" filter="fade">
                                      <p:cBhvr>
                                        <p:cTn id="65" dur="1000"/>
                                        <p:tgtEl>
                                          <p:spTgt spid="96"/>
                                        </p:tgtEl>
                                      </p:cBhvr>
                                    </p:animEffect>
                                    <p:anim calcmode="lin" valueType="num">
                                      <p:cBhvr>
                                        <p:cTn id="66" dur="1000" fill="hold"/>
                                        <p:tgtEl>
                                          <p:spTgt spid="96"/>
                                        </p:tgtEl>
                                        <p:attrNameLst>
                                          <p:attrName>ppt_x</p:attrName>
                                        </p:attrNameLst>
                                      </p:cBhvr>
                                      <p:tavLst>
                                        <p:tav tm="0">
                                          <p:val>
                                            <p:strVal val="#ppt_x"/>
                                          </p:val>
                                        </p:tav>
                                        <p:tav tm="100000">
                                          <p:val>
                                            <p:strVal val="#ppt_x"/>
                                          </p:val>
                                        </p:tav>
                                      </p:tavLst>
                                    </p:anim>
                                    <p:anim calcmode="lin" valueType="num">
                                      <p:cBhvr>
                                        <p:cTn id="67" dur="1000" fill="hold"/>
                                        <p:tgtEl>
                                          <p:spTgt spid="96"/>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17"/>
                                        </p:tgtEl>
                                        <p:attrNameLst>
                                          <p:attrName>style.visibility</p:attrName>
                                        </p:attrNameLst>
                                      </p:cBhvr>
                                      <p:to>
                                        <p:strVal val="visible"/>
                                      </p:to>
                                    </p:set>
                                    <p:animEffect transition="in" filter="fade">
                                      <p:cBhvr>
                                        <p:cTn id="70" dur="1000"/>
                                        <p:tgtEl>
                                          <p:spTgt spid="17"/>
                                        </p:tgtEl>
                                      </p:cBhvr>
                                    </p:animEffect>
                                    <p:anim calcmode="lin" valueType="num">
                                      <p:cBhvr>
                                        <p:cTn id="71" dur="1000" fill="hold"/>
                                        <p:tgtEl>
                                          <p:spTgt spid="17"/>
                                        </p:tgtEl>
                                        <p:attrNameLst>
                                          <p:attrName>ppt_x</p:attrName>
                                        </p:attrNameLst>
                                      </p:cBhvr>
                                      <p:tavLst>
                                        <p:tav tm="0">
                                          <p:val>
                                            <p:strVal val="#ppt_x"/>
                                          </p:val>
                                        </p:tav>
                                        <p:tav tm="100000">
                                          <p:val>
                                            <p:strVal val="#ppt_x"/>
                                          </p:val>
                                        </p:tav>
                                      </p:tavLst>
                                    </p:anim>
                                    <p:anim calcmode="lin" valueType="num">
                                      <p:cBhvr>
                                        <p:cTn id="72" dur="1000" fill="hold"/>
                                        <p:tgtEl>
                                          <p:spTgt spid="17"/>
                                        </p:tgtEl>
                                        <p:attrNameLst>
                                          <p:attrName>ppt_y</p:attrName>
                                        </p:attrNameLst>
                                      </p:cBhvr>
                                      <p:tavLst>
                                        <p:tav tm="0">
                                          <p:val>
                                            <p:strVal val="#ppt_y+.1"/>
                                          </p:val>
                                        </p:tav>
                                        <p:tav tm="100000">
                                          <p:val>
                                            <p:strVal val="#ppt_y"/>
                                          </p:val>
                                        </p:tav>
                                      </p:tavLst>
                                    </p:anim>
                                  </p:childTnLst>
                                </p:cTn>
                              </p:par>
                            </p:childTnLst>
                          </p:cTn>
                        </p:par>
                        <p:par>
                          <p:cTn id="73" fill="hold">
                            <p:stCondLst>
                              <p:cond delay="7500"/>
                            </p:stCondLst>
                            <p:childTnLst>
                              <p:par>
                                <p:cTn id="74" presetID="22" presetClass="entr" presetSubtype="1" fill="hold" nodeType="afterEffect">
                                  <p:stCondLst>
                                    <p:cond delay="0"/>
                                  </p:stCondLst>
                                  <p:childTnLst>
                                    <p:set>
                                      <p:cBhvr>
                                        <p:cTn id="75" dur="1" fill="hold">
                                          <p:stCondLst>
                                            <p:cond delay="0"/>
                                          </p:stCondLst>
                                        </p:cTn>
                                        <p:tgtEl>
                                          <p:spTgt spid="59"/>
                                        </p:tgtEl>
                                        <p:attrNameLst>
                                          <p:attrName>style.visibility</p:attrName>
                                        </p:attrNameLst>
                                      </p:cBhvr>
                                      <p:to>
                                        <p:strVal val="visible"/>
                                      </p:to>
                                    </p:set>
                                    <p:animEffect transition="in" filter="wipe(up)">
                                      <p:cBhvr>
                                        <p:cTn id="76" dur="1500"/>
                                        <p:tgtEl>
                                          <p:spTgt spid="59"/>
                                        </p:tgtEl>
                                      </p:cBhvr>
                                    </p:animEffect>
                                  </p:childTnLst>
                                </p:cTn>
                              </p:par>
                              <p:par>
                                <p:cTn id="77" presetID="47" presetClass="entr" presetSubtype="0" fill="hold" grpId="0" nodeType="withEffect">
                                  <p:stCondLst>
                                    <p:cond delay="0"/>
                                  </p:stCondLst>
                                  <p:childTnLst>
                                    <p:set>
                                      <p:cBhvr>
                                        <p:cTn id="78" dur="1" fill="hold">
                                          <p:stCondLst>
                                            <p:cond delay="0"/>
                                          </p:stCondLst>
                                        </p:cTn>
                                        <p:tgtEl>
                                          <p:spTgt spid="108"/>
                                        </p:tgtEl>
                                        <p:attrNameLst>
                                          <p:attrName>style.visibility</p:attrName>
                                        </p:attrNameLst>
                                      </p:cBhvr>
                                      <p:to>
                                        <p:strVal val="visible"/>
                                      </p:to>
                                    </p:set>
                                    <p:animEffect transition="in" filter="fade">
                                      <p:cBhvr>
                                        <p:cTn id="79" dur="1500"/>
                                        <p:tgtEl>
                                          <p:spTgt spid="108"/>
                                        </p:tgtEl>
                                      </p:cBhvr>
                                    </p:animEffect>
                                    <p:anim calcmode="lin" valueType="num">
                                      <p:cBhvr>
                                        <p:cTn id="80" dur="1500" fill="hold"/>
                                        <p:tgtEl>
                                          <p:spTgt spid="108"/>
                                        </p:tgtEl>
                                        <p:attrNameLst>
                                          <p:attrName>ppt_x</p:attrName>
                                        </p:attrNameLst>
                                      </p:cBhvr>
                                      <p:tavLst>
                                        <p:tav tm="0">
                                          <p:val>
                                            <p:strVal val="#ppt_x"/>
                                          </p:val>
                                        </p:tav>
                                        <p:tav tm="100000">
                                          <p:val>
                                            <p:strVal val="#ppt_x"/>
                                          </p:val>
                                        </p:tav>
                                      </p:tavLst>
                                    </p:anim>
                                    <p:anim calcmode="lin" valueType="num">
                                      <p:cBhvr>
                                        <p:cTn id="81" dur="1500" fill="hold"/>
                                        <p:tgtEl>
                                          <p:spTgt spid="108"/>
                                        </p:tgtEl>
                                        <p:attrNameLst>
                                          <p:attrName>ppt_y</p:attrName>
                                        </p:attrNameLst>
                                      </p:cBhvr>
                                      <p:tavLst>
                                        <p:tav tm="0">
                                          <p:val>
                                            <p:strVal val="#ppt_y-.1"/>
                                          </p:val>
                                        </p:tav>
                                        <p:tav tm="100000">
                                          <p:val>
                                            <p:strVal val="#ppt_y"/>
                                          </p:val>
                                        </p:tav>
                                      </p:tavLst>
                                    </p:anim>
                                  </p:childTnLst>
                                </p:cTn>
                              </p:par>
                              <p:par>
                                <p:cTn id="82" presetID="47" presetClass="entr" presetSubtype="0" fill="hold" grpId="0" nodeType="withEffect">
                                  <p:stCondLst>
                                    <p:cond delay="0"/>
                                  </p:stCondLst>
                                  <p:childTnLst>
                                    <p:set>
                                      <p:cBhvr>
                                        <p:cTn id="83" dur="1" fill="hold">
                                          <p:stCondLst>
                                            <p:cond delay="0"/>
                                          </p:stCondLst>
                                        </p:cTn>
                                        <p:tgtEl>
                                          <p:spTgt spid="113"/>
                                        </p:tgtEl>
                                        <p:attrNameLst>
                                          <p:attrName>style.visibility</p:attrName>
                                        </p:attrNameLst>
                                      </p:cBhvr>
                                      <p:to>
                                        <p:strVal val="visible"/>
                                      </p:to>
                                    </p:set>
                                    <p:animEffect transition="in" filter="fade">
                                      <p:cBhvr>
                                        <p:cTn id="84" dur="1500"/>
                                        <p:tgtEl>
                                          <p:spTgt spid="113"/>
                                        </p:tgtEl>
                                      </p:cBhvr>
                                    </p:animEffect>
                                    <p:anim calcmode="lin" valueType="num">
                                      <p:cBhvr>
                                        <p:cTn id="85" dur="1500" fill="hold"/>
                                        <p:tgtEl>
                                          <p:spTgt spid="113"/>
                                        </p:tgtEl>
                                        <p:attrNameLst>
                                          <p:attrName>ppt_x</p:attrName>
                                        </p:attrNameLst>
                                      </p:cBhvr>
                                      <p:tavLst>
                                        <p:tav tm="0">
                                          <p:val>
                                            <p:strVal val="#ppt_x"/>
                                          </p:val>
                                        </p:tav>
                                        <p:tav tm="100000">
                                          <p:val>
                                            <p:strVal val="#ppt_x"/>
                                          </p:val>
                                        </p:tav>
                                      </p:tavLst>
                                    </p:anim>
                                    <p:anim calcmode="lin" valueType="num">
                                      <p:cBhvr>
                                        <p:cTn id="86" dur="1500" fill="hold"/>
                                        <p:tgtEl>
                                          <p:spTgt spid="113"/>
                                        </p:tgtEl>
                                        <p:attrNameLst>
                                          <p:attrName>ppt_y</p:attrName>
                                        </p:attrNameLst>
                                      </p:cBhvr>
                                      <p:tavLst>
                                        <p:tav tm="0">
                                          <p:val>
                                            <p:strVal val="#ppt_y-.1"/>
                                          </p:val>
                                        </p:tav>
                                        <p:tav tm="100000">
                                          <p:val>
                                            <p:strVal val="#ppt_y"/>
                                          </p:val>
                                        </p:tav>
                                      </p:tavLst>
                                    </p:anim>
                                  </p:childTnLst>
                                </p:cTn>
                              </p:par>
                            </p:childTnLst>
                          </p:cTn>
                        </p:par>
                        <p:par>
                          <p:cTn id="87" fill="hold">
                            <p:stCondLst>
                              <p:cond delay="9000"/>
                            </p:stCondLst>
                            <p:childTnLst>
                              <p:par>
                                <p:cTn id="88" presetID="42" presetClass="entr" presetSubtype="0" fill="hold" grpId="0" nodeType="afterEffect">
                                  <p:stCondLst>
                                    <p:cond delay="0"/>
                                  </p:stCondLst>
                                  <p:childTnLst>
                                    <p:set>
                                      <p:cBhvr>
                                        <p:cTn id="89" dur="1" fill="hold">
                                          <p:stCondLst>
                                            <p:cond delay="0"/>
                                          </p:stCondLst>
                                        </p:cTn>
                                        <p:tgtEl>
                                          <p:spTgt spid="98"/>
                                        </p:tgtEl>
                                        <p:attrNameLst>
                                          <p:attrName>style.visibility</p:attrName>
                                        </p:attrNameLst>
                                      </p:cBhvr>
                                      <p:to>
                                        <p:strVal val="visible"/>
                                      </p:to>
                                    </p:set>
                                    <p:animEffect transition="in" filter="fade">
                                      <p:cBhvr>
                                        <p:cTn id="90" dur="1000"/>
                                        <p:tgtEl>
                                          <p:spTgt spid="98"/>
                                        </p:tgtEl>
                                      </p:cBhvr>
                                    </p:animEffect>
                                    <p:anim calcmode="lin" valueType="num">
                                      <p:cBhvr>
                                        <p:cTn id="91" dur="1000" fill="hold"/>
                                        <p:tgtEl>
                                          <p:spTgt spid="98"/>
                                        </p:tgtEl>
                                        <p:attrNameLst>
                                          <p:attrName>ppt_x</p:attrName>
                                        </p:attrNameLst>
                                      </p:cBhvr>
                                      <p:tavLst>
                                        <p:tav tm="0">
                                          <p:val>
                                            <p:strVal val="#ppt_x"/>
                                          </p:val>
                                        </p:tav>
                                        <p:tav tm="100000">
                                          <p:val>
                                            <p:strVal val="#ppt_x"/>
                                          </p:val>
                                        </p:tav>
                                      </p:tavLst>
                                    </p:anim>
                                    <p:anim calcmode="lin" valueType="num">
                                      <p:cBhvr>
                                        <p:cTn id="92" dur="1000" fill="hold"/>
                                        <p:tgtEl>
                                          <p:spTgt spid="98"/>
                                        </p:tgtEl>
                                        <p:attrNameLst>
                                          <p:attrName>ppt_y</p:attrName>
                                        </p:attrNameLst>
                                      </p:cBhvr>
                                      <p:tavLst>
                                        <p:tav tm="0">
                                          <p:val>
                                            <p:strVal val="#ppt_y+.1"/>
                                          </p:val>
                                        </p:tav>
                                        <p:tav tm="100000">
                                          <p:val>
                                            <p:strVal val="#ppt_y"/>
                                          </p:val>
                                        </p:tav>
                                      </p:tavLst>
                                    </p:anim>
                                  </p:childTnLst>
                                </p:cTn>
                              </p:par>
                              <p:par>
                                <p:cTn id="93" presetID="42" presetClass="entr" presetSubtype="0" fill="hold" grpId="0" nodeType="withEffect">
                                  <p:stCondLst>
                                    <p:cond delay="0"/>
                                  </p:stCondLst>
                                  <p:childTnLst>
                                    <p:set>
                                      <p:cBhvr>
                                        <p:cTn id="94" dur="1" fill="hold">
                                          <p:stCondLst>
                                            <p:cond delay="0"/>
                                          </p:stCondLst>
                                        </p:cTn>
                                        <p:tgtEl>
                                          <p:spTgt spid="18"/>
                                        </p:tgtEl>
                                        <p:attrNameLst>
                                          <p:attrName>style.visibility</p:attrName>
                                        </p:attrNameLst>
                                      </p:cBhvr>
                                      <p:to>
                                        <p:strVal val="visible"/>
                                      </p:to>
                                    </p:set>
                                    <p:animEffect transition="in" filter="fade">
                                      <p:cBhvr>
                                        <p:cTn id="95" dur="1000"/>
                                        <p:tgtEl>
                                          <p:spTgt spid="18"/>
                                        </p:tgtEl>
                                      </p:cBhvr>
                                    </p:animEffect>
                                    <p:anim calcmode="lin" valueType="num">
                                      <p:cBhvr>
                                        <p:cTn id="96" dur="1000" fill="hold"/>
                                        <p:tgtEl>
                                          <p:spTgt spid="18"/>
                                        </p:tgtEl>
                                        <p:attrNameLst>
                                          <p:attrName>ppt_x</p:attrName>
                                        </p:attrNameLst>
                                      </p:cBhvr>
                                      <p:tavLst>
                                        <p:tav tm="0">
                                          <p:val>
                                            <p:strVal val="#ppt_x"/>
                                          </p:val>
                                        </p:tav>
                                        <p:tav tm="100000">
                                          <p:val>
                                            <p:strVal val="#ppt_x"/>
                                          </p:val>
                                        </p:tav>
                                      </p:tavLst>
                                    </p:anim>
                                    <p:anim calcmode="lin" valueType="num">
                                      <p:cBhvr>
                                        <p:cTn id="97" dur="1000" fill="hold"/>
                                        <p:tgtEl>
                                          <p:spTgt spid="18"/>
                                        </p:tgtEl>
                                        <p:attrNameLst>
                                          <p:attrName>ppt_y</p:attrName>
                                        </p:attrNameLst>
                                      </p:cBhvr>
                                      <p:tavLst>
                                        <p:tav tm="0">
                                          <p:val>
                                            <p:strVal val="#ppt_y+.1"/>
                                          </p:val>
                                        </p:tav>
                                        <p:tav tm="100000">
                                          <p:val>
                                            <p:strVal val="#ppt_y"/>
                                          </p:val>
                                        </p:tav>
                                      </p:tavLst>
                                    </p:anim>
                                  </p:childTnLst>
                                </p:cTn>
                              </p:par>
                            </p:childTnLst>
                          </p:cTn>
                        </p:par>
                        <p:par>
                          <p:cTn id="98" fill="hold">
                            <p:stCondLst>
                              <p:cond delay="10000"/>
                            </p:stCondLst>
                            <p:childTnLst>
                              <p:par>
                                <p:cTn id="99" presetID="22" presetClass="entr" presetSubtype="1" fill="hold" nodeType="after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wipe(up)">
                                      <p:cBhvr>
                                        <p:cTn id="101" dur="1500"/>
                                        <p:tgtEl>
                                          <p:spTgt spid="75"/>
                                        </p:tgtEl>
                                      </p:cBhvr>
                                    </p:animEffect>
                                  </p:childTnLst>
                                </p:cTn>
                              </p:par>
                              <p:par>
                                <p:cTn id="102" presetID="47" presetClass="entr" presetSubtype="0" fill="hold" grpId="0" nodeType="withEffect">
                                  <p:stCondLst>
                                    <p:cond delay="0"/>
                                  </p:stCondLst>
                                  <p:childTnLst>
                                    <p:set>
                                      <p:cBhvr>
                                        <p:cTn id="103" dur="1" fill="hold">
                                          <p:stCondLst>
                                            <p:cond delay="0"/>
                                          </p:stCondLst>
                                        </p:cTn>
                                        <p:tgtEl>
                                          <p:spTgt spid="110"/>
                                        </p:tgtEl>
                                        <p:attrNameLst>
                                          <p:attrName>style.visibility</p:attrName>
                                        </p:attrNameLst>
                                      </p:cBhvr>
                                      <p:to>
                                        <p:strVal val="visible"/>
                                      </p:to>
                                    </p:set>
                                    <p:animEffect transition="in" filter="fade">
                                      <p:cBhvr>
                                        <p:cTn id="104" dur="1500"/>
                                        <p:tgtEl>
                                          <p:spTgt spid="110"/>
                                        </p:tgtEl>
                                      </p:cBhvr>
                                    </p:animEffect>
                                    <p:anim calcmode="lin" valueType="num">
                                      <p:cBhvr>
                                        <p:cTn id="105" dur="1500" fill="hold"/>
                                        <p:tgtEl>
                                          <p:spTgt spid="110"/>
                                        </p:tgtEl>
                                        <p:attrNameLst>
                                          <p:attrName>ppt_x</p:attrName>
                                        </p:attrNameLst>
                                      </p:cBhvr>
                                      <p:tavLst>
                                        <p:tav tm="0">
                                          <p:val>
                                            <p:strVal val="#ppt_x"/>
                                          </p:val>
                                        </p:tav>
                                        <p:tav tm="100000">
                                          <p:val>
                                            <p:strVal val="#ppt_x"/>
                                          </p:val>
                                        </p:tav>
                                      </p:tavLst>
                                    </p:anim>
                                    <p:anim calcmode="lin" valueType="num">
                                      <p:cBhvr>
                                        <p:cTn id="106" dur="1500" fill="hold"/>
                                        <p:tgtEl>
                                          <p:spTgt spid="110"/>
                                        </p:tgtEl>
                                        <p:attrNameLst>
                                          <p:attrName>ppt_y</p:attrName>
                                        </p:attrNameLst>
                                      </p:cBhvr>
                                      <p:tavLst>
                                        <p:tav tm="0">
                                          <p:val>
                                            <p:strVal val="#ppt_y-.1"/>
                                          </p:val>
                                        </p:tav>
                                        <p:tav tm="100000">
                                          <p:val>
                                            <p:strVal val="#ppt_y"/>
                                          </p:val>
                                        </p:tav>
                                      </p:tavLst>
                                    </p:anim>
                                  </p:childTnLst>
                                </p:cTn>
                              </p:par>
                              <p:par>
                                <p:cTn id="107" presetID="47" presetClass="entr" presetSubtype="0" fill="hold" grpId="0" nodeType="withEffect">
                                  <p:stCondLst>
                                    <p:cond delay="0"/>
                                  </p:stCondLst>
                                  <p:childTnLst>
                                    <p:set>
                                      <p:cBhvr>
                                        <p:cTn id="108" dur="1" fill="hold">
                                          <p:stCondLst>
                                            <p:cond delay="0"/>
                                          </p:stCondLst>
                                        </p:cTn>
                                        <p:tgtEl>
                                          <p:spTgt spid="114"/>
                                        </p:tgtEl>
                                        <p:attrNameLst>
                                          <p:attrName>style.visibility</p:attrName>
                                        </p:attrNameLst>
                                      </p:cBhvr>
                                      <p:to>
                                        <p:strVal val="visible"/>
                                      </p:to>
                                    </p:set>
                                    <p:animEffect transition="in" filter="fade">
                                      <p:cBhvr>
                                        <p:cTn id="109" dur="1500"/>
                                        <p:tgtEl>
                                          <p:spTgt spid="114"/>
                                        </p:tgtEl>
                                      </p:cBhvr>
                                    </p:animEffect>
                                    <p:anim calcmode="lin" valueType="num">
                                      <p:cBhvr>
                                        <p:cTn id="110" dur="1500" fill="hold"/>
                                        <p:tgtEl>
                                          <p:spTgt spid="114"/>
                                        </p:tgtEl>
                                        <p:attrNameLst>
                                          <p:attrName>ppt_x</p:attrName>
                                        </p:attrNameLst>
                                      </p:cBhvr>
                                      <p:tavLst>
                                        <p:tav tm="0">
                                          <p:val>
                                            <p:strVal val="#ppt_x"/>
                                          </p:val>
                                        </p:tav>
                                        <p:tav tm="100000">
                                          <p:val>
                                            <p:strVal val="#ppt_x"/>
                                          </p:val>
                                        </p:tav>
                                      </p:tavLst>
                                    </p:anim>
                                    <p:anim calcmode="lin" valueType="num">
                                      <p:cBhvr>
                                        <p:cTn id="111" dur="1500" fill="hold"/>
                                        <p:tgtEl>
                                          <p:spTgt spid="1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6" grpId="0" animBg="1"/>
      <p:bldP spid="98" grpId="0" animBg="1"/>
      <p:bldP spid="8" grpId="0"/>
      <p:bldP spid="94" grpId="0" animBg="1"/>
      <p:bldP spid="15" grpId="0"/>
      <p:bldP spid="16" grpId="0"/>
      <p:bldP spid="17" grpId="0"/>
      <p:bldP spid="18" grpId="0"/>
      <p:bldP spid="104" grpId="0" animBg="1"/>
      <p:bldP spid="108" grpId="0" animBg="1"/>
      <p:bldP spid="110" grpId="0" animBg="1"/>
      <p:bldP spid="106" grpId="0" animBg="1"/>
      <p:bldP spid="111" grpId="0"/>
      <p:bldP spid="112" grpId="0"/>
      <p:bldP spid="113" grpId="0"/>
      <p:bldP spid="11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4" name="Group 53">
            <a:extLst>
              <a:ext uri="{FF2B5EF4-FFF2-40B4-BE49-F238E27FC236}">
                <a16:creationId xmlns:a16="http://schemas.microsoft.com/office/drawing/2014/main" id="{5917286E-65A2-42B7-AF92-9DD252D606D2}"/>
              </a:ext>
            </a:extLst>
          </p:cNvPr>
          <p:cNvGrpSpPr/>
          <p:nvPr/>
        </p:nvGrpSpPr>
        <p:grpSpPr>
          <a:xfrm>
            <a:off x="660654" y="1292657"/>
            <a:ext cx="1757172" cy="1752601"/>
            <a:chOff x="2357628" y="4953000"/>
            <a:chExt cx="1757172" cy="1752601"/>
          </a:xfrm>
          <a:effectLst>
            <a:outerShdw blurRad="50800" dist="38100" dir="2700000" algn="tl" rotWithShape="0">
              <a:prstClr val="black">
                <a:alpha val="40000"/>
              </a:prstClr>
            </a:outerShdw>
          </a:effectLst>
        </p:grpSpPr>
        <p:sp>
          <p:nvSpPr>
            <p:cNvPr id="12" name="Freeform: Shape 11">
              <a:extLst>
                <a:ext uri="{FF2B5EF4-FFF2-40B4-BE49-F238E27FC236}">
                  <a16:creationId xmlns:a16="http://schemas.microsoft.com/office/drawing/2014/main" id="{C27D8B8C-0D3E-49C9-88A6-5EFD3B12D88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A48B6460-68A1-46F7-9090-B5E41046AF74}"/>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3"/>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973BBAA0-5F72-4F5E-9CA4-AD8E2473269E}"/>
              </a:ext>
            </a:extLst>
          </p:cNvPr>
          <p:cNvGrpSpPr/>
          <p:nvPr/>
        </p:nvGrpSpPr>
        <p:grpSpPr>
          <a:xfrm>
            <a:off x="533645" y="3260765"/>
            <a:ext cx="2011680" cy="3521035"/>
            <a:chOff x="2230374" y="1219199"/>
            <a:chExt cx="2011680" cy="3521035"/>
          </a:xfrm>
          <a:effectLst>
            <a:outerShdw blurRad="50800" dist="38100" dir="2700000" algn="tl" rotWithShape="0">
              <a:prstClr val="black">
                <a:alpha val="40000"/>
              </a:prstClr>
            </a:outerShdw>
          </a:effectLst>
        </p:grpSpPr>
        <p:sp>
          <p:nvSpPr>
            <p:cNvPr id="13" name="Freeform: Shape 12">
              <a:extLst>
                <a:ext uri="{FF2B5EF4-FFF2-40B4-BE49-F238E27FC236}">
                  <a16:creationId xmlns:a16="http://schemas.microsoft.com/office/drawing/2014/main" id="{13127927-62A3-4464-8814-C6706A1D5179}"/>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1B08DEC2-9E92-415B-984E-72A2329E51C1}"/>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3CA2906A-B1FE-47C2-BF40-886F20078261}"/>
              </a:ext>
            </a:extLst>
          </p:cNvPr>
          <p:cNvGrpSpPr/>
          <p:nvPr/>
        </p:nvGrpSpPr>
        <p:grpSpPr>
          <a:xfrm>
            <a:off x="896479" y="2911877"/>
            <a:ext cx="1280160" cy="498490"/>
            <a:chOff x="2596134" y="4587088"/>
            <a:chExt cx="1280160" cy="498490"/>
          </a:xfrm>
        </p:grpSpPr>
        <p:grpSp>
          <p:nvGrpSpPr>
            <p:cNvPr id="19" name="Group 18">
              <a:extLst>
                <a:ext uri="{FF2B5EF4-FFF2-40B4-BE49-F238E27FC236}">
                  <a16:creationId xmlns:a16="http://schemas.microsoft.com/office/drawing/2014/main" id="{307E0F57-0296-4FE2-8880-790AA6D3FE15}"/>
                </a:ext>
              </a:extLst>
            </p:cNvPr>
            <p:cNvGrpSpPr>
              <a:grpSpLocks noChangeAspect="1"/>
            </p:cNvGrpSpPr>
            <p:nvPr/>
          </p:nvGrpSpPr>
          <p:grpSpPr>
            <a:xfrm>
              <a:off x="2596134" y="4983480"/>
              <a:ext cx="1280160" cy="102098"/>
              <a:chOff x="914400" y="1066800"/>
              <a:chExt cx="1490472" cy="118872"/>
            </a:xfrm>
          </p:grpSpPr>
          <p:sp>
            <p:nvSpPr>
              <p:cNvPr id="20" name="Oval 19">
                <a:extLst>
                  <a:ext uri="{FF2B5EF4-FFF2-40B4-BE49-F238E27FC236}">
                    <a16:creationId xmlns:a16="http://schemas.microsoft.com/office/drawing/2014/main" id="{280BB7F2-A9CA-46EA-8581-31A46F14F058}"/>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8901B78-5D88-4C82-AD8C-D1B3D85514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C8B9BE29-4087-403C-BB19-41737C5E8793}"/>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9FB8D72-EFBC-4BA7-BA0B-DFC6300C023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DBAEFD1E-E483-4BF1-A202-1367A89AC6BD}"/>
                </a:ext>
              </a:extLst>
            </p:cNvPr>
            <p:cNvGrpSpPr>
              <a:grpSpLocks noChangeAspect="1"/>
            </p:cNvGrpSpPr>
            <p:nvPr/>
          </p:nvGrpSpPr>
          <p:grpSpPr>
            <a:xfrm>
              <a:off x="2596134" y="4587088"/>
              <a:ext cx="1280160" cy="102098"/>
              <a:chOff x="914400" y="1066800"/>
              <a:chExt cx="1490472" cy="118872"/>
            </a:xfrm>
          </p:grpSpPr>
          <p:sp>
            <p:nvSpPr>
              <p:cNvPr id="4" name="Oval 3">
                <a:extLst>
                  <a:ext uri="{FF2B5EF4-FFF2-40B4-BE49-F238E27FC236}">
                    <a16:creationId xmlns:a16="http://schemas.microsoft.com/office/drawing/2014/main" id="{F146443E-E0F3-4698-BD5D-3E6D157EC6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4A3EFA8D-33EC-4C94-A6C1-088A79DA9EA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FCF8869-F82C-4E86-9E91-712082DED9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FA3906C0-3330-4EE4-A926-4E971F3238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12E4C627-3792-4E84-BD8B-CB16CD012AF5}"/>
                </a:ext>
              </a:extLst>
            </p:cNvPr>
            <p:cNvGrpSpPr/>
            <p:nvPr/>
          </p:nvGrpSpPr>
          <p:grpSpPr>
            <a:xfrm>
              <a:off x="2616341" y="4617720"/>
              <a:ext cx="1234440" cy="441364"/>
              <a:chOff x="2616341" y="4617720"/>
              <a:chExt cx="1234440" cy="441364"/>
            </a:xfrm>
          </p:grpSpPr>
          <p:sp>
            <p:nvSpPr>
              <p:cNvPr id="38" name="Freeform: Shape 37">
                <a:extLst>
                  <a:ext uri="{FF2B5EF4-FFF2-40B4-BE49-F238E27FC236}">
                    <a16:creationId xmlns:a16="http://schemas.microsoft.com/office/drawing/2014/main" id="{726659B0-B7A9-4F85-8958-91305D81FD22}"/>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10B9351-229C-4E8B-BD3E-17EA9C30E1E6}"/>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690F8F31-52AB-47F7-8CDD-70CD52E5727A}"/>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5387375-036C-4C2C-8D25-B9D5079E5CB1}"/>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1" name="TextBox 80">
            <a:extLst>
              <a:ext uri="{FF2B5EF4-FFF2-40B4-BE49-F238E27FC236}">
                <a16:creationId xmlns:a16="http://schemas.microsoft.com/office/drawing/2014/main" id="{8CAF54D8-4FD3-49E1-87A0-9BD68E7B0C0E}"/>
              </a:ext>
            </a:extLst>
          </p:cNvPr>
          <p:cNvSpPr txBox="1"/>
          <p:nvPr/>
        </p:nvSpPr>
        <p:spPr>
          <a:xfrm>
            <a:off x="533400"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110" name="Graphic 109" descr="Microscope">
            <a:extLst>
              <a:ext uri="{FF2B5EF4-FFF2-40B4-BE49-F238E27FC236}">
                <a16:creationId xmlns:a16="http://schemas.microsoft.com/office/drawing/2014/main" id="{594AD8C4-C41E-4243-BC5A-87841EF73CA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43872" y="5998138"/>
            <a:ext cx="640080" cy="640080"/>
          </a:xfrm>
          <a:prstGeom prst="rect">
            <a:avLst/>
          </a:prstGeom>
        </p:spPr>
      </p:pic>
      <p:sp>
        <p:nvSpPr>
          <p:cNvPr id="111" name="TextBox 110">
            <a:extLst>
              <a:ext uri="{FF2B5EF4-FFF2-40B4-BE49-F238E27FC236}">
                <a16:creationId xmlns:a16="http://schemas.microsoft.com/office/drawing/2014/main" id="{8448DEFB-6555-467F-B250-5858BAEE0542}"/>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112" name="Group 111">
            <a:extLst>
              <a:ext uri="{FF2B5EF4-FFF2-40B4-BE49-F238E27FC236}">
                <a16:creationId xmlns:a16="http://schemas.microsoft.com/office/drawing/2014/main" id="{F5CA6145-5D55-4089-9358-5D6CCBB185C5}"/>
              </a:ext>
            </a:extLst>
          </p:cNvPr>
          <p:cNvGrpSpPr/>
          <p:nvPr/>
        </p:nvGrpSpPr>
        <p:grpSpPr>
          <a:xfrm>
            <a:off x="2938134" y="1292657"/>
            <a:ext cx="1757172" cy="1752601"/>
            <a:chOff x="2357628" y="4953000"/>
            <a:chExt cx="1757172" cy="1752601"/>
          </a:xfrm>
          <a:effectLst>
            <a:outerShdw blurRad="50800" dist="38100" dir="2700000" algn="tl" rotWithShape="0">
              <a:prstClr val="black">
                <a:alpha val="40000"/>
              </a:prstClr>
            </a:outerShdw>
          </a:effectLst>
        </p:grpSpPr>
        <p:sp>
          <p:nvSpPr>
            <p:cNvPr id="113" name="Freeform: Shape 112">
              <a:extLst>
                <a:ext uri="{FF2B5EF4-FFF2-40B4-BE49-F238E27FC236}">
                  <a16:creationId xmlns:a16="http://schemas.microsoft.com/office/drawing/2014/main" id="{F1AFCF6B-A043-4642-A669-62343D413902}"/>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EB6EF555-4846-408F-9960-4E8599CD4986}"/>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6"/>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5" name="Group 114">
            <a:extLst>
              <a:ext uri="{FF2B5EF4-FFF2-40B4-BE49-F238E27FC236}">
                <a16:creationId xmlns:a16="http://schemas.microsoft.com/office/drawing/2014/main" id="{7BC481E0-6F4D-4F73-A7B3-BE8EE2DFCB46}"/>
              </a:ext>
            </a:extLst>
          </p:cNvPr>
          <p:cNvGrpSpPr/>
          <p:nvPr/>
        </p:nvGrpSpPr>
        <p:grpSpPr>
          <a:xfrm>
            <a:off x="2811125" y="3260765"/>
            <a:ext cx="2011680" cy="3521035"/>
            <a:chOff x="2230374" y="1219199"/>
            <a:chExt cx="2011680" cy="3521035"/>
          </a:xfrm>
          <a:effectLst>
            <a:outerShdw blurRad="50800" dist="38100" dir="2700000" algn="tl" rotWithShape="0">
              <a:prstClr val="black">
                <a:alpha val="40000"/>
              </a:prstClr>
            </a:outerShdw>
          </a:effectLst>
        </p:grpSpPr>
        <p:sp>
          <p:nvSpPr>
            <p:cNvPr id="116" name="Freeform: Shape 115">
              <a:extLst>
                <a:ext uri="{FF2B5EF4-FFF2-40B4-BE49-F238E27FC236}">
                  <a16:creationId xmlns:a16="http://schemas.microsoft.com/office/drawing/2014/main" id="{8CEA9B9B-4C04-477C-BA17-DE63BD78BE51}"/>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7" name="Freeform: Shape 116">
              <a:extLst>
                <a:ext uri="{FF2B5EF4-FFF2-40B4-BE49-F238E27FC236}">
                  <a16:creationId xmlns:a16="http://schemas.microsoft.com/office/drawing/2014/main" id="{9CADAC43-12D6-42E0-B0D4-0492FAD4679B}"/>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8" name="Group 117">
            <a:extLst>
              <a:ext uri="{FF2B5EF4-FFF2-40B4-BE49-F238E27FC236}">
                <a16:creationId xmlns:a16="http://schemas.microsoft.com/office/drawing/2014/main" id="{C1FBDBD8-2303-4048-9E98-C237833819F7}"/>
              </a:ext>
            </a:extLst>
          </p:cNvPr>
          <p:cNvGrpSpPr/>
          <p:nvPr/>
        </p:nvGrpSpPr>
        <p:grpSpPr>
          <a:xfrm>
            <a:off x="3173959" y="2911877"/>
            <a:ext cx="1280160" cy="498490"/>
            <a:chOff x="2596134" y="4587088"/>
            <a:chExt cx="1280160" cy="498490"/>
          </a:xfrm>
        </p:grpSpPr>
        <p:grpSp>
          <p:nvGrpSpPr>
            <p:cNvPr id="119" name="Group 118">
              <a:extLst>
                <a:ext uri="{FF2B5EF4-FFF2-40B4-BE49-F238E27FC236}">
                  <a16:creationId xmlns:a16="http://schemas.microsoft.com/office/drawing/2014/main" id="{E8BEFDE9-1A51-412D-9668-7466BF4AF872}"/>
                </a:ext>
              </a:extLst>
            </p:cNvPr>
            <p:cNvGrpSpPr>
              <a:grpSpLocks noChangeAspect="1"/>
            </p:cNvGrpSpPr>
            <p:nvPr/>
          </p:nvGrpSpPr>
          <p:grpSpPr>
            <a:xfrm>
              <a:off x="2596134" y="4983480"/>
              <a:ext cx="1280160" cy="102098"/>
              <a:chOff x="914400" y="1066800"/>
              <a:chExt cx="1490472" cy="118872"/>
            </a:xfrm>
          </p:grpSpPr>
          <p:sp>
            <p:nvSpPr>
              <p:cNvPr id="130" name="Oval 129">
                <a:extLst>
                  <a:ext uri="{FF2B5EF4-FFF2-40B4-BE49-F238E27FC236}">
                    <a16:creationId xmlns:a16="http://schemas.microsoft.com/office/drawing/2014/main" id="{2A2A5A0D-531C-4D10-A75D-78AF0DDCBBA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a:extLst>
                  <a:ext uri="{FF2B5EF4-FFF2-40B4-BE49-F238E27FC236}">
                    <a16:creationId xmlns:a16="http://schemas.microsoft.com/office/drawing/2014/main" id="{5F91E365-D590-4D08-B18F-9F601BDED6F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a:extLst>
                  <a:ext uri="{FF2B5EF4-FFF2-40B4-BE49-F238E27FC236}">
                    <a16:creationId xmlns:a16="http://schemas.microsoft.com/office/drawing/2014/main" id="{93BFF8D8-F86D-4304-AD9A-79614BC56AF5}"/>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D886DB8B-91E2-4C79-AABF-B7E52504F85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0" name="Group 119">
              <a:extLst>
                <a:ext uri="{FF2B5EF4-FFF2-40B4-BE49-F238E27FC236}">
                  <a16:creationId xmlns:a16="http://schemas.microsoft.com/office/drawing/2014/main" id="{073C3288-6F9E-45D6-9CE6-06FB276D636B}"/>
                </a:ext>
              </a:extLst>
            </p:cNvPr>
            <p:cNvGrpSpPr>
              <a:grpSpLocks noChangeAspect="1"/>
            </p:cNvGrpSpPr>
            <p:nvPr/>
          </p:nvGrpSpPr>
          <p:grpSpPr>
            <a:xfrm>
              <a:off x="2596134" y="4587088"/>
              <a:ext cx="1280160" cy="102098"/>
              <a:chOff x="914400" y="1066800"/>
              <a:chExt cx="1490472" cy="118872"/>
            </a:xfrm>
          </p:grpSpPr>
          <p:sp>
            <p:nvSpPr>
              <p:cNvPr id="126" name="Oval 125">
                <a:extLst>
                  <a:ext uri="{FF2B5EF4-FFF2-40B4-BE49-F238E27FC236}">
                    <a16:creationId xmlns:a16="http://schemas.microsoft.com/office/drawing/2014/main" id="{64395F4E-8381-4C16-88D5-E7014F3F2C4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26">
                <a:extLst>
                  <a:ext uri="{FF2B5EF4-FFF2-40B4-BE49-F238E27FC236}">
                    <a16:creationId xmlns:a16="http://schemas.microsoft.com/office/drawing/2014/main" id="{7F1E7781-9D34-4035-BB07-1AC64C85BA1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a:extLst>
                  <a:ext uri="{FF2B5EF4-FFF2-40B4-BE49-F238E27FC236}">
                    <a16:creationId xmlns:a16="http://schemas.microsoft.com/office/drawing/2014/main" id="{4CF25832-7392-4538-9EC7-257134410E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a:extLst>
                  <a:ext uri="{FF2B5EF4-FFF2-40B4-BE49-F238E27FC236}">
                    <a16:creationId xmlns:a16="http://schemas.microsoft.com/office/drawing/2014/main" id="{5C758264-277B-400F-B12A-090D8097D780}"/>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1" name="Group 120">
              <a:extLst>
                <a:ext uri="{FF2B5EF4-FFF2-40B4-BE49-F238E27FC236}">
                  <a16:creationId xmlns:a16="http://schemas.microsoft.com/office/drawing/2014/main" id="{55EB59DC-5E8C-41DE-B060-062DDEB86ADF}"/>
                </a:ext>
              </a:extLst>
            </p:cNvPr>
            <p:cNvGrpSpPr/>
            <p:nvPr/>
          </p:nvGrpSpPr>
          <p:grpSpPr>
            <a:xfrm>
              <a:off x="2616341" y="4617720"/>
              <a:ext cx="1234440" cy="441364"/>
              <a:chOff x="2616341" y="4617720"/>
              <a:chExt cx="1234440" cy="441364"/>
            </a:xfrm>
          </p:grpSpPr>
          <p:sp>
            <p:nvSpPr>
              <p:cNvPr id="122" name="Freeform: Shape 121">
                <a:extLst>
                  <a:ext uri="{FF2B5EF4-FFF2-40B4-BE49-F238E27FC236}">
                    <a16:creationId xmlns:a16="http://schemas.microsoft.com/office/drawing/2014/main" id="{314D4AFC-F646-4BB1-BF5C-41A300C46B09}"/>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reeform: Shape 122">
                <a:extLst>
                  <a:ext uri="{FF2B5EF4-FFF2-40B4-BE49-F238E27FC236}">
                    <a16:creationId xmlns:a16="http://schemas.microsoft.com/office/drawing/2014/main" id="{551D9F52-3631-4D1C-93D6-AF2D3E6672BB}"/>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Shape 123">
                <a:extLst>
                  <a:ext uri="{FF2B5EF4-FFF2-40B4-BE49-F238E27FC236}">
                    <a16:creationId xmlns:a16="http://schemas.microsoft.com/office/drawing/2014/main" id="{A1546C6A-95C7-4A95-9922-71926241D5F1}"/>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424209F6-D199-4C6C-9976-4B8FB859E736}"/>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4" name="TextBox 133">
            <a:extLst>
              <a:ext uri="{FF2B5EF4-FFF2-40B4-BE49-F238E27FC236}">
                <a16:creationId xmlns:a16="http://schemas.microsoft.com/office/drawing/2014/main" id="{A0FFA2DE-7DA8-46FF-AFEE-D17FF8DA7C74}"/>
              </a:ext>
            </a:extLst>
          </p:cNvPr>
          <p:cNvSpPr txBox="1"/>
          <p:nvPr/>
        </p:nvSpPr>
        <p:spPr>
          <a:xfrm>
            <a:off x="2810880"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36" name="Group 135">
            <a:extLst>
              <a:ext uri="{FF2B5EF4-FFF2-40B4-BE49-F238E27FC236}">
                <a16:creationId xmlns:a16="http://schemas.microsoft.com/office/drawing/2014/main" id="{C1D72E57-BFCC-40D4-A53E-BA4562491E36}"/>
              </a:ext>
            </a:extLst>
          </p:cNvPr>
          <p:cNvGrpSpPr/>
          <p:nvPr/>
        </p:nvGrpSpPr>
        <p:grpSpPr>
          <a:xfrm>
            <a:off x="5227047" y="1292657"/>
            <a:ext cx="1757172" cy="1752601"/>
            <a:chOff x="2357628" y="4953000"/>
            <a:chExt cx="1757172" cy="1752601"/>
          </a:xfrm>
          <a:effectLst>
            <a:outerShdw blurRad="50800" dist="38100" dir="2700000" algn="tl" rotWithShape="0">
              <a:prstClr val="black">
                <a:alpha val="40000"/>
              </a:prstClr>
            </a:outerShdw>
          </a:effectLst>
        </p:grpSpPr>
        <p:sp>
          <p:nvSpPr>
            <p:cNvPr id="141" name="Freeform: Shape 140">
              <a:extLst>
                <a:ext uri="{FF2B5EF4-FFF2-40B4-BE49-F238E27FC236}">
                  <a16:creationId xmlns:a16="http://schemas.microsoft.com/office/drawing/2014/main" id="{11867EAC-3C6A-48BC-B212-0967AEC46FD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AB9D73A9-42EB-48DE-91ED-A87A45EF716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7"/>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3" name="Group 142">
            <a:extLst>
              <a:ext uri="{FF2B5EF4-FFF2-40B4-BE49-F238E27FC236}">
                <a16:creationId xmlns:a16="http://schemas.microsoft.com/office/drawing/2014/main" id="{FAD80374-E23A-4DC2-BC1E-23357DA246EE}"/>
              </a:ext>
            </a:extLst>
          </p:cNvPr>
          <p:cNvGrpSpPr/>
          <p:nvPr/>
        </p:nvGrpSpPr>
        <p:grpSpPr>
          <a:xfrm>
            <a:off x="5100038" y="3260765"/>
            <a:ext cx="2011680" cy="3521035"/>
            <a:chOff x="2230374" y="1219199"/>
            <a:chExt cx="2011680" cy="3521035"/>
          </a:xfrm>
          <a:effectLst>
            <a:outerShdw blurRad="50800" dist="38100" dir="2700000" algn="tl" rotWithShape="0">
              <a:prstClr val="black">
                <a:alpha val="40000"/>
              </a:prstClr>
            </a:outerShdw>
          </a:effectLst>
        </p:grpSpPr>
        <p:sp>
          <p:nvSpPr>
            <p:cNvPr id="144" name="Freeform: Shape 143">
              <a:extLst>
                <a:ext uri="{FF2B5EF4-FFF2-40B4-BE49-F238E27FC236}">
                  <a16:creationId xmlns:a16="http://schemas.microsoft.com/office/drawing/2014/main" id="{039195A5-6A44-4D96-BD20-7545981E8051}"/>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5" name="Freeform: Shape 144">
              <a:extLst>
                <a:ext uri="{FF2B5EF4-FFF2-40B4-BE49-F238E27FC236}">
                  <a16:creationId xmlns:a16="http://schemas.microsoft.com/office/drawing/2014/main" id="{48359C8D-7C24-4B3C-8C29-902DF41F323F}"/>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6" name="Group 145">
            <a:extLst>
              <a:ext uri="{FF2B5EF4-FFF2-40B4-BE49-F238E27FC236}">
                <a16:creationId xmlns:a16="http://schemas.microsoft.com/office/drawing/2014/main" id="{47444FED-5E00-4959-9B5E-C5FD260B3A38}"/>
              </a:ext>
            </a:extLst>
          </p:cNvPr>
          <p:cNvGrpSpPr/>
          <p:nvPr/>
        </p:nvGrpSpPr>
        <p:grpSpPr>
          <a:xfrm>
            <a:off x="5462872" y="2911877"/>
            <a:ext cx="1280160" cy="498490"/>
            <a:chOff x="2596134" y="4587088"/>
            <a:chExt cx="1280160" cy="498490"/>
          </a:xfrm>
        </p:grpSpPr>
        <p:grpSp>
          <p:nvGrpSpPr>
            <p:cNvPr id="147" name="Group 146">
              <a:extLst>
                <a:ext uri="{FF2B5EF4-FFF2-40B4-BE49-F238E27FC236}">
                  <a16:creationId xmlns:a16="http://schemas.microsoft.com/office/drawing/2014/main" id="{90A24C8A-4B73-4C89-A382-2B0D86FDE2D8}"/>
                </a:ext>
              </a:extLst>
            </p:cNvPr>
            <p:cNvGrpSpPr>
              <a:grpSpLocks noChangeAspect="1"/>
            </p:cNvGrpSpPr>
            <p:nvPr/>
          </p:nvGrpSpPr>
          <p:grpSpPr>
            <a:xfrm>
              <a:off x="2596134" y="4983480"/>
              <a:ext cx="1280160" cy="102098"/>
              <a:chOff x="914400" y="1066800"/>
              <a:chExt cx="1490472" cy="118872"/>
            </a:xfrm>
          </p:grpSpPr>
          <p:sp>
            <p:nvSpPr>
              <p:cNvPr id="158" name="Oval 157">
                <a:extLst>
                  <a:ext uri="{FF2B5EF4-FFF2-40B4-BE49-F238E27FC236}">
                    <a16:creationId xmlns:a16="http://schemas.microsoft.com/office/drawing/2014/main" id="{AD4CDBD7-0208-4253-8426-5F9EBE6264CD}"/>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Oval 158">
                <a:extLst>
                  <a:ext uri="{FF2B5EF4-FFF2-40B4-BE49-F238E27FC236}">
                    <a16:creationId xmlns:a16="http://schemas.microsoft.com/office/drawing/2014/main" id="{FE24BAA8-B0C3-43F1-9791-95DC3CB6D8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Oval 159">
                <a:extLst>
                  <a:ext uri="{FF2B5EF4-FFF2-40B4-BE49-F238E27FC236}">
                    <a16:creationId xmlns:a16="http://schemas.microsoft.com/office/drawing/2014/main" id="{CFB2F19C-4220-48A9-A90E-24AE2A190938}"/>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Oval 160">
                <a:extLst>
                  <a:ext uri="{FF2B5EF4-FFF2-40B4-BE49-F238E27FC236}">
                    <a16:creationId xmlns:a16="http://schemas.microsoft.com/office/drawing/2014/main" id="{BA3C6BCE-E290-4F52-8C72-12FC81B4B274}"/>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8" name="Group 147">
              <a:extLst>
                <a:ext uri="{FF2B5EF4-FFF2-40B4-BE49-F238E27FC236}">
                  <a16:creationId xmlns:a16="http://schemas.microsoft.com/office/drawing/2014/main" id="{F941CD50-4A2F-4D7E-9746-060F0F40902B}"/>
                </a:ext>
              </a:extLst>
            </p:cNvPr>
            <p:cNvGrpSpPr>
              <a:grpSpLocks noChangeAspect="1"/>
            </p:cNvGrpSpPr>
            <p:nvPr/>
          </p:nvGrpSpPr>
          <p:grpSpPr>
            <a:xfrm>
              <a:off x="2596134" y="4587088"/>
              <a:ext cx="1280160" cy="102098"/>
              <a:chOff x="914400" y="1066800"/>
              <a:chExt cx="1490472" cy="118872"/>
            </a:xfrm>
          </p:grpSpPr>
          <p:sp>
            <p:nvSpPr>
              <p:cNvPr id="154" name="Oval 153">
                <a:extLst>
                  <a:ext uri="{FF2B5EF4-FFF2-40B4-BE49-F238E27FC236}">
                    <a16:creationId xmlns:a16="http://schemas.microsoft.com/office/drawing/2014/main" id="{104EED3E-C28D-47E4-B335-F27983C0FD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Oval 154">
                <a:extLst>
                  <a:ext uri="{FF2B5EF4-FFF2-40B4-BE49-F238E27FC236}">
                    <a16:creationId xmlns:a16="http://schemas.microsoft.com/office/drawing/2014/main" id="{A1D77E29-EC99-4C4D-86D8-207FAC29D687}"/>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E448E30F-FBA5-4096-A07F-C188219D05FB}"/>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a:extLst>
                  <a:ext uri="{FF2B5EF4-FFF2-40B4-BE49-F238E27FC236}">
                    <a16:creationId xmlns:a16="http://schemas.microsoft.com/office/drawing/2014/main" id="{04ECB9CD-5BB7-408C-A2AB-BD607C3D3407}"/>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9" name="Group 148">
              <a:extLst>
                <a:ext uri="{FF2B5EF4-FFF2-40B4-BE49-F238E27FC236}">
                  <a16:creationId xmlns:a16="http://schemas.microsoft.com/office/drawing/2014/main" id="{2CED9687-9503-4FAB-B4E9-E0178F28976E}"/>
                </a:ext>
              </a:extLst>
            </p:cNvPr>
            <p:cNvGrpSpPr/>
            <p:nvPr/>
          </p:nvGrpSpPr>
          <p:grpSpPr>
            <a:xfrm>
              <a:off x="2616341" y="4617720"/>
              <a:ext cx="1234440" cy="441364"/>
              <a:chOff x="2616341" y="4617720"/>
              <a:chExt cx="1234440" cy="441364"/>
            </a:xfrm>
          </p:grpSpPr>
          <p:sp>
            <p:nvSpPr>
              <p:cNvPr id="150" name="Freeform: Shape 149">
                <a:extLst>
                  <a:ext uri="{FF2B5EF4-FFF2-40B4-BE49-F238E27FC236}">
                    <a16:creationId xmlns:a16="http://schemas.microsoft.com/office/drawing/2014/main" id="{AEE2AB6B-9D67-4E36-8520-D75BD0E3FC04}"/>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Freeform: Shape 150">
                <a:extLst>
                  <a:ext uri="{FF2B5EF4-FFF2-40B4-BE49-F238E27FC236}">
                    <a16:creationId xmlns:a16="http://schemas.microsoft.com/office/drawing/2014/main" id="{A96EE67E-F93C-48C3-BD39-889823B694F6}"/>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reeform: Shape 151">
                <a:extLst>
                  <a:ext uri="{FF2B5EF4-FFF2-40B4-BE49-F238E27FC236}">
                    <a16:creationId xmlns:a16="http://schemas.microsoft.com/office/drawing/2014/main" id="{470F7862-1374-4586-98EE-8E46C794D06E}"/>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4C4DC108-FC2D-4A12-99B9-F582A4BDA92B}"/>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62" name="TextBox 161">
            <a:extLst>
              <a:ext uri="{FF2B5EF4-FFF2-40B4-BE49-F238E27FC236}">
                <a16:creationId xmlns:a16="http://schemas.microsoft.com/office/drawing/2014/main" id="{BAB3D972-B5DC-433F-9EFA-BA23B566E270}"/>
              </a:ext>
            </a:extLst>
          </p:cNvPr>
          <p:cNvSpPr txBox="1"/>
          <p:nvPr/>
        </p:nvSpPr>
        <p:spPr>
          <a:xfrm>
            <a:off x="5099793"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64" name="Group 163">
            <a:extLst>
              <a:ext uri="{FF2B5EF4-FFF2-40B4-BE49-F238E27FC236}">
                <a16:creationId xmlns:a16="http://schemas.microsoft.com/office/drawing/2014/main" id="{A4CC2624-944A-489B-8351-8D1989A8FE69}"/>
              </a:ext>
            </a:extLst>
          </p:cNvPr>
          <p:cNvGrpSpPr/>
          <p:nvPr/>
        </p:nvGrpSpPr>
        <p:grpSpPr>
          <a:xfrm>
            <a:off x="7523537" y="1290072"/>
            <a:ext cx="1757172" cy="1752601"/>
            <a:chOff x="2357628" y="4953000"/>
            <a:chExt cx="1757172" cy="1752601"/>
          </a:xfrm>
          <a:effectLst>
            <a:outerShdw blurRad="50800" dist="38100" dir="2700000" algn="tl" rotWithShape="0">
              <a:prstClr val="black">
                <a:alpha val="40000"/>
              </a:prstClr>
            </a:outerShdw>
          </a:effectLst>
        </p:grpSpPr>
        <p:sp>
          <p:nvSpPr>
            <p:cNvPr id="165" name="Freeform: Shape 164">
              <a:extLst>
                <a:ext uri="{FF2B5EF4-FFF2-40B4-BE49-F238E27FC236}">
                  <a16:creationId xmlns:a16="http://schemas.microsoft.com/office/drawing/2014/main" id="{53D17C77-BBA4-4B03-B32B-0F7F2FB39D39}"/>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FB0C627E-613D-4C60-B9D3-746F4FADEC2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8"/>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7" name="Group 166">
            <a:extLst>
              <a:ext uri="{FF2B5EF4-FFF2-40B4-BE49-F238E27FC236}">
                <a16:creationId xmlns:a16="http://schemas.microsoft.com/office/drawing/2014/main" id="{513E39C2-47D2-48C7-BA3D-9E5D33A5E69C}"/>
              </a:ext>
            </a:extLst>
          </p:cNvPr>
          <p:cNvGrpSpPr/>
          <p:nvPr/>
        </p:nvGrpSpPr>
        <p:grpSpPr>
          <a:xfrm>
            <a:off x="7396528" y="3258180"/>
            <a:ext cx="2011680" cy="3521035"/>
            <a:chOff x="2230374" y="1219199"/>
            <a:chExt cx="2011680" cy="3521035"/>
          </a:xfrm>
          <a:effectLst>
            <a:outerShdw blurRad="50800" dist="38100" dir="2700000" algn="tl" rotWithShape="0">
              <a:prstClr val="black">
                <a:alpha val="40000"/>
              </a:prstClr>
            </a:outerShdw>
          </a:effectLst>
        </p:grpSpPr>
        <p:sp>
          <p:nvSpPr>
            <p:cNvPr id="168" name="Freeform: Shape 167">
              <a:extLst>
                <a:ext uri="{FF2B5EF4-FFF2-40B4-BE49-F238E27FC236}">
                  <a16:creationId xmlns:a16="http://schemas.microsoft.com/office/drawing/2014/main" id="{F89466C8-958C-4E08-87B9-1F7749615122}"/>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9" name="Freeform: Shape 168">
              <a:extLst>
                <a:ext uri="{FF2B5EF4-FFF2-40B4-BE49-F238E27FC236}">
                  <a16:creationId xmlns:a16="http://schemas.microsoft.com/office/drawing/2014/main" id="{34457F7D-D70D-4513-87EC-26599D73EB27}"/>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0" name="Group 169">
            <a:extLst>
              <a:ext uri="{FF2B5EF4-FFF2-40B4-BE49-F238E27FC236}">
                <a16:creationId xmlns:a16="http://schemas.microsoft.com/office/drawing/2014/main" id="{20EF9A53-3E7B-49FE-A74F-94037EF125B1}"/>
              </a:ext>
            </a:extLst>
          </p:cNvPr>
          <p:cNvGrpSpPr/>
          <p:nvPr/>
        </p:nvGrpSpPr>
        <p:grpSpPr>
          <a:xfrm>
            <a:off x="7759362" y="2909292"/>
            <a:ext cx="1280160" cy="498490"/>
            <a:chOff x="2596134" y="4587088"/>
            <a:chExt cx="1280160" cy="498490"/>
          </a:xfrm>
        </p:grpSpPr>
        <p:grpSp>
          <p:nvGrpSpPr>
            <p:cNvPr id="171" name="Group 170">
              <a:extLst>
                <a:ext uri="{FF2B5EF4-FFF2-40B4-BE49-F238E27FC236}">
                  <a16:creationId xmlns:a16="http://schemas.microsoft.com/office/drawing/2014/main" id="{A360186B-BBC6-4691-828F-780A1D113152}"/>
                </a:ext>
              </a:extLst>
            </p:cNvPr>
            <p:cNvGrpSpPr>
              <a:grpSpLocks noChangeAspect="1"/>
            </p:cNvGrpSpPr>
            <p:nvPr/>
          </p:nvGrpSpPr>
          <p:grpSpPr>
            <a:xfrm>
              <a:off x="2596134" y="4983480"/>
              <a:ext cx="1280160" cy="102098"/>
              <a:chOff x="914400" y="1066800"/>
              <a:chExt cx="1490472" cy="118872"/>
            </a:xfrm>
          </p:grpSpPr>
          <p:sp>
            <p:nvSpPr>
              <p:cNvPr id="182" name="Oval 181">
                <a:extLst>
                  <a:ext uri="{FF2B5EF4-FFF2-40B4-BE49-F238E27FC236}">
                    <a16:creationId xmlns:a16="http://schemas.microsoft.com/office/drawing/2014/main" id="{A508A4EC-A1E2-4BC8-A90B-91CCD29B1A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Oval 182">
                <a:extLst>
                  <a:ext uri="{FF2B5EF4-FFF2-40B4-BE49-F238E27FC236}">
                    <a16:creationId xmlns:a16="http://schemas.microsoft.com/office/drawing/2014/main" id="{3EE2C280-1538-4454-A44C-2F3400670148}"/>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183">
                <a:extLst>
                  <a:ext uri="{FF2B5EF4-FFF2-40B4-BE49-F238E27FC236}">
                    <a16:creationId xmlns:a16="http://schemas.microsoft.com/office/drawing/2014/main" id="{FC31372A-25FE-49DF-92EC-41450DFC8CB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Oval 184">
                <a:extLst>
                  <a:ext uri="{FF2B5EF4-FFF2-40B4-BE49-F238E27FC236}">
                    <a16:creationId xmlns:a16="http://schemas.microsoft.com/office/drawing/2014/main" id="{FFD3DECF-FA3A-4607-89AC-B2F6377B8677}"/>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2" name="Group 171">
              <a:extLst>
                <a:ext uri="{FF2B5EF4-FFF2-40B4-BE49-F238E27FC236}">
                  <a16:creationId xmlns:a16="http://schemas.microsoft.com/office/drawing/2014/main" id="{2229A3DF-671D-404B-8A63-67806CE6D5C8}"/>
                </a:ext>
              </a:extLst>
            </p:cNvPr>
            <p:cNvGrpSpPr>
              <a:grpSpLocks noChangeAspect="1"/>
            </p:cNvGrpSpPr>
            <p:nvPr/>
          </p:nvGrpSpPr>
          <p:grpSpPr>
            <a:xfrm>
              <a:off x="2596134" y="4587088"/>
              <a:ext cx="1280160" cy="102098"/>
              <a:chOff x="914400" y="1066800"/>
              <a:chExt cx="1490472" cy="118872"/>
            </a:xfrm>
          </p:grpSpPr>
          <p:sp>
            <p:nvSpPr>
              <p:cNvPr id="178" name="Oval 177">
                <a:extLst>
                  <a:ext uri="{FF2B5EF4-FFF2-40B4-BE49-F238E27FC236}">
                    <a16:creationId xmlns:a16="http://schemas.microsoft.com/office/drawing/2014/main" id="{904E4504-42B3-441E-8781-0BA90DA49995}"/>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Oval 178">
                <a:extLst>
                  <a:ext uri="{FF2B5EF4-FFF2-40B4-BE49-F238E27FC236}">
                    <a16:creationId xmlns:a16="http://schemas.microsoft.com/office/drawing/2014/main" id="{395C7588-F4F8-4597-AB1E-63B67A641A2B}"/>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Oval 179">
                <a:extLst>
                  <a:ext uri="{FF2B5EF4-FFF2-40B4-BE49-F238E27FC236}">
                    <a16:creationId xmlns:a16="http://schemas.microsoft.com/office/drawing/2014/main" id="{F0ED3879-4D5A-42DA-B967-7AC5E85EE230}"/>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Oval 180">
                <a:extLst>
                  <a:ext uri="{FF2B5EF4-FFF2-40B4-BE49-F238E27FC236}">
                    <a16:creationId xmlns:a16="http://schemas.microsoft.com/office/drawing/2014/main" id="{638AA9B6-FFF6-4EAB-9D97-E9E6E3F77F2F}"/>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3" name="Group 172">
              <a:extLst>
                <a:ext uri="{FF2B5EF4-FFF2-40B4-BE49-F238E27FC236}">
                  <a16:creationId xmlns:a16="http://schemas.microsoft.com/office/drawing/2014/main" id="{9CAC9CD2-1F25-4855-8602-C0ADD78A8E97}"/>
                </a:ext>
              </a:extLst>
            </p:cNvPr>
            <p:cNvGrpSpPr/>
            <p:nvPr/>
          </p:nvGrpSpPr>
          <p:grpSpPr>
            <a:xfrm>
              <a:off x="2616341" y="4617720"/>
              <a:ext cx="1234440" cy="441364"/>
              <a:chOff x="2616341" y="4617720"/>
              <a:chExt cx="1234440" cy="441364"/>
            </a:xfrm>
          </p:grpSpPr>
          <p:sp>
            <p:nvSpPr>
              <p:cNvPr id="174" name="Freeform: Shape 173">
                <a:extLst>
                  <a:ext uri="{FF2B5EF4-FFF2-40B4-BE49-F238E27FC236}">
                    <a16:creationId xmlns:a16="http://schemas.microsoft.com/office/drawing/2014/main" id="{BABA3D68-5747-403D-B7F7-C1FFD0135B0E}"/>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Freeform: Shape 174">
                <a:extLst>
                  <a:ext uri="{FF2B5EF4-FFF2-40B4-BE49-F238E27FC236}">
                    <a16:creationId xmlns:a16="http://schemas.microsoft.com/office/drawing/2014/main" id="{D639FAEC-8402-43C6-860F-C4C6E5485EF4}"/>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Freeform: Shape 175">
                <a:extLst>
                  <a:ext uri="{FF2B5EF4-FFF2-40B4-BE49-F238E27FC236}">
                    <a16:creationId xmlns:a16="http://schemas.microsoft.com/office/drawing/2014/main" id="{4AF1F147-DFBE-4833-88CE-0DFF1933D912}"/>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Freeform: Shape 176">
                <a:extLst>
                  <a:ext uri="{FF2B5EF4-FFF2-40B4-BE49-F238E27FC236}">
                    <a16:creationId xmlns:a16="http://schemas.microsoft.com/office/drawing/2014/main" id="{7498B7BA-255C-46F5-B9DE-27B651821925}"/>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86" name="TextBox 185">
            <a:extLst>
              <a:ext uri="{FF2B5EF4-FFF2-40B4-BE49-F238E27FC236}">
                <a16:creationId xmlns:a16="http://schemas.microsoft.com/office/drawing/2014/main" id="{13604EE2-8AE3-4FBE-8BD2-A39D25993A80}"/>
              </a:ext>
            </a:extLst>
          </p:cNvPr>
          <p:cNvSpPr txBox="1"/>
          <p:nvPr/>
        </p:nvSpPr>
        <p:spPr>
          <a:xfrm>
            <a:off x="7396283" y="3921472"/>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88" name="Group 187">
            <a:extLst>
              <a:ext uri="{FF2B5EF4-FFF2-40B4-BE49-F238E27FC236}">
                <a16:creationId xmlns:a16="http://schemas.microsoft.com/office/drawing/2014/main" id="{5A3497F9-05CA-4F68-86D6-553704DBA957}"/>
              </a:ext>
            </a:extLst>
          </p:cNvPr>
          <p:cNvGrpSpPr/>
          <p:nvPr/>
        </p:nvGrpSpPr>
        <p:grpSpPr>
          <a:xfrm>
            <a:off x="9817510" y="1290072"/>
            <a:ext cx="1757172" cy="1752601"/>
            <a:chOff x="2357628" y="4953000"/>
            <a:chExt cx="1757172" cy="1752601"/>
          </a:xfrm>
          <a:effectLst>
            <a:outerShdw blurRad="50800" dist="38100" dir="2700000" algn="tl" rotWithShape="0">
              <a:prstClr val="black">
                <a:alpha val="40000"/>
              </a:prstClr>
            </a:outerShdw>
          </a:effectLst>
        </p:grpSpPr>
        <p:sp>
          <p:nvSpPr>
            <p:cNvPr id="189" name="Freeform: Shape 188">
              <a:extLst>
                <a:ext uri="{FF2B5EF4-FFF2-40B4-BE49-F238E27FC236}">
                  <a16:creationId xmlns:a16="http://schemas.microsoft.com/office/drawing/2014/main" id="{3DB9EB66-80AE-4139-98EC-5CC70D2A6699}"/>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F5546316-C297-4EF1-868E-7EDDEB49AEE5}"/>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9"/>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1" name="Group 190">
            <a:extLst>
              <a:ext uri="{FF2B5EF4-FFF2-40B4-BE49-F238E27FC236}">
                <a16:creationId xmlns:a16="http://schemas.microsoft.com/office/drawing/2014/main" id="{7ABEA980-0CCF-43E8-8FDA-BAAF5855FE5F}"/>
              </a:ext>
            </a:extLst>
          </p:cNvPr>
          <p:cNvGrpSpPr/>
          <p:nvPr/>
        </p:nvGrpSpPr>
        <p:grpSpPr>
          <a:xfrm>
            <a:off x="9690501" y="3258180"/>
            <a:ext cx="2011680" cy="3521035"/>
            <a:chOff x="2230374" y="1219199"/>
            <a:chExt cx="2011680" cy="3521035"/>
          </a:xfrm>
          <a:effectLst>
            <a:outerShdw blurRad="50800" dist="38100" dir="2700000" algn="tl" rotWithShape="0">
              <a:prstClr val="black">
                <a:alpha val="40000"/>
              </a:prstClr>
            </a:outerShdw>
          </a:effectLst>
        </p:grpSpPr>
        <p:sp>
          <p:nvSpPr>
            <p:cNvPr id="192" name="Freeform: Shape 191">
              <a:extLst>
                <a:ext uri="{FF2B5EF4-FFF2-40B4-BE49-F238E27FC236}">
                  <a16:creationId xmlns:a16="http://schemas.microsoft.com/office/drawing/2014/main" id="{9AE203BC-4F09-4155-9984-F50E5F5E802E}"/>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3" name="Freeform: Shape 192">
              <a:extLst>
                <a:ext uri="{FF2B5EF4-FFF2-40B4-BE49-F238E27FC236}">
                  <a16:creationId xmlns:a16="http://schemas.microsoft.com/office/drawing/2014/main" id="{F0562C3F-20E7-490A-B309-3D47FBA957E0}"/>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4" name="Group 193">
            <a:extLst>
              <a:ext uri="{FF2B5EF4-FFF2-40B4-BE49-F238E27FC236}">
                <a16:creationId xmlns:a16="http://schemas.microsoft.com/office/drawing/2014/main" id="{01C55BF7-A0DD-49BA-A9B1-AC6EDE017F66}"/>
              </a:ext>
            </a:extLst>
          </p:cNvPr>
          <p:cNvGrpSpPr/>
          <p:nvPr/>
        </p:nvGrpSpPr>
        <p:grpSpPr>
          <a:xfrm>
            <a:off x="10053335" y="2909292"/>
            <a:ext cx="1280160" cy="498490"/>
            <a:chOff x="2596134" y="4587088"/>
            <a:chExt cx="1280160" cy="498490"/>
          </a:xfrm>
        </p:grpSpPr>
        <p:grpSp>
          <p:nvGrpSpPr>
            <p:cNvPr id="195" name="Group 194">
              <a:extLst>
                <a:ext uri="{FF2B5EF4-FFF2-40B4-BE49-F238E27FC236}">
                  <a16:creationId xmlns:a16="http://schemas.microsoft.com/office/drawing/2014/main" id="{16CA6E80-1423-46D0-8893-3378FF399C9D}"/>
                </a:ext>
              </a:extLst>
            </p:cNvPr>
            <p:cNvGrpSpPr>
              <a:grpSpLocks noChangeAspect="1"/>
            </p:cNvGrpSpPr>
            <p:nvPr/>
          </p:nvGrpSpPr>
          <p:grpSpPr>
            <a:xfrm>
              <a:off x="2596134" y="4983480"/>
              <a:ext cx="1280160" cy="102098"/>
              <a:chOff x="914400" y="1066800"/>
              <a:chExt cx="1490472" cy="118872"/>
            </a:xfrm>
          </p:grpSpPr>
          <p:sp>
            <p:nvSpPr>
              <p:cNvPr id="206" name="Oval 205">
                <a:extLst>
                  <a:ext uri="{FF2B5EF4-FFF2-40B4-BE49-F238E27FC236}">
                    <a16:creationId xmlns:a16="http://schemas.microsoft.com/office/drawing/2014/main" id="{6F898635-99DC-4E12-AF25-C2A3F99A14CC}"/>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Oval 206">
                <a:extLst>
                  <a:ext uri="{FF2B5EF4-FFF2-40B4-BE49-F238E27FC236}">
                    <a16:creationId xmlns:a16="http://schemas.microsoft.com/office/drawing/2014/main" id="{2BC8590C-9D5E-4116-8F5B-0F76F9C17D15}"/>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Oval 207">
                <a:extLst>
                  <a:ext uri="{FF2B5EF4-FFF2-40B4-BE49-F238E27FC236}">
                    <a16:creationId xmlns:a16="http://schemas.microsoft.com/office/drawing/2014/main" id="{C0E8376F-8000-425E-AC42-8923877FAB56}"/>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Oval 208">
                <a:extLst>
                  <a:ext uri="{FF2B5EF4-FFF2-40B4-BE49-F238E27FC236}">
                    <a16:creationId xmlns:a16="http://schemas.microsoft.com/office/drawing/2014/main" id="{BE1248E5-8D23-467B-93CC-C38D4590F2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9859BF-DF6D-41C2-836C-3BC3B67AEB4F}"/>
                </a:ext>
              </a:extLst>
            </p:cNvPr>
            <p:cNvGrpSpPr>
              <a:grpSpLocks noChangeAspect="1"/>
            </p:cNvGrpSpPr>
            <p:nvPr/>
          </p:nvGrpSpPr>
          <p:grpSpPr>
            <a:xfrm>
              <a:off x="2596134" y="4587088"/>
              <a:ext cx="1280160" cy="102098"/>
              <a:chOff x="914400" y="1066800"/>
              <a:chExt cx="1490472" cy="118872"/>
            </a:xfrm>
          </p:grpSpPr>
          <p:sp>
            <p:nvSpPr>
              <p:cNvPr id="202" name="Oval 201">
                <a:extLst>
                  <a:ext uri="{FF2B5EF4-FFF2-40B4-BE49-F238E27FC236}">
                    <a16:creationId xmlns:a16="http://schemas.microsoft.com/office/drawing/2014/main" id="{6B1E4FF8-0B99-413C-9086-237B08FD3E5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Oval 202">
                <a:extLst>
                  <a:ext uri="{FF2B5EF4-FFF2-40B4-BE49-F238E27FC236}">
                    <a16:creationId xmlns:a16="http://schemas.microsoft.com/office/drawing/2014/main" id="{D11C6D8B-7E58-45F0-BED0-99E31E674A54}"/>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Oval 203">
                <a:extLst>
                  <a:ext uri="{FF2B5EF4-FFF2-40B4-BE49-F238E27FC236}">
                    <a16:creationId xmlns:a16="http://schemas.microsoft.com/office/drawing/2014/main" id="{BE12AB68-21F8-44EC-8F05-831A49EF6818}"/>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Oval 204">
                <a:extLst>
                  <a:ext uri="{FF2B5EF4-FFF2-40B4-BE49-F238E27FC236}">
                    <a16:creationId xmlns:a16="http://schemas.microsoft.com/office/drawing/2014/main" id="{D88E5890-A06E-4B6D-8DC2-82CF8A1FF49A}"/>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00FCF3D0-1850-4F64-AA38-BBCD96D2CDE7}"/>
                </a:ext>
              </a:extLst>
            </p:cNvPr>
            <p:cNvGrpSpPr/>
            <p:nvPr/>
          </p:nvGrpSpPr>
          <p:grpSpPr>
            <a:xfrm>
              <a:off x="2616341" y="4617720"/>
              <a:ext cx="1234440" cy="441364"/>
              <a:chOff x="2616341" y="4617720"/>
              <a:chExt cx="1234440" cy="441364"/>
            </a:xfrm>
          </p:grpSpPr>
          <p:sp>
            <p:nvSpPr>
              <p:cNvPr id="198" name="Freeform: Shape 197">
                <a:extLst>
                  <a:ext uri="{FF2B5EF4-FFF2-40B4-BE49-F238E27FC236}">
                    <a16:creationId xmlns:a16="http://schemas.microsoft.com/office/drawing/2014/main" id="{96FF3EFA-481A-43BE-9811-E10F8E76DD27}"/>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Freeform: Shape 198">
                <a:extLst>
                  <a:ext uri="{FF2B5EF4-FFF2-40B4-BE49-F238E27FC236}">
                    <a16:creationId xmlns:a16="http://schemas.microsoft.com/office/drawing/2014/main" id="{55FEC442-E7D9-46FE-8738-0F40F1D4BFF7}"/>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Freeform: Shape 199">
                <a:extLst>
                  <a:ext uri="{FF2B5EF4-FFF2-40B4-BE49-F238E27FC236}">
                    <a16:creationId xmlns:a16="http://schemas.microsoft.com/office/drawing/2014/main" id="{B946D7C9-267D-4954-A7B2-1B6E6A2AACE8}"/>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Freeform: Shape 200">
                <a:extLst>
                  <a:ext uri="{FF2B5EF4-FFF2-40B4-BE49-F238E27FC236}">
                    <a16:creationId xmlns:a16="http://schemas.microsoft.com/office/drawing/2014/main" id="{2B0BF8BB-DEAF-4489-8435-73645A4EFD48}"/>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10" name="TextBox 209">
            <a:extLst>
              <a:ext uri="{FF2B5EF4-FFF2-40B4-BE49-F238E27FC236}">
                <a16:creationId xmlns:a16="http://schemas.microsoft.com/office/drawing/2014/main" id="{D386AB2B-B99D-4E4E-8BE5-5EE6B7A624FC}"/>
              </a:ext>
            </a:extLst>
          </p:cNvPr>
          <p:cNvSpPr txBox="1"/>
          <p:nvPr/>
        </p:nvSpPr>
        <p:spPr>
          <a:xfrm>
            <a:off x="9690256" y="3921472"/>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3" name="Graphic 2" descr="Test tubes">
            <a:extLst>
              <a:ext uri="{FF2B5EF4-FFF2-40B4-BE49-F238E27FC236}">
                <a16:creationId xmlns:a16="http://schemas.microsoft.com/office/drawing/2014/main" id="{F0B509F1-08B5-4FA8-BB5A-3C25B22F2D8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081069" y="6024586"/>
            <a:ext cx="640080" cy="640080"/>
          </a:xfrm>
          <a:prstGeom prst="rect">
            <a:avLst/>
          </a:prstGeom>
        </p:spPr>
      </p:pic>
      <p:pic>
        <p:nvPicPr>
          <p:cNvPr id="6" name="Graphic 5" descr="Flask">
            <a:extLst>
              <a:ext uri="{FF2B5EF4-FFF2-40B4-BE49-F238E27FC236}">
                <a16:creationId xmlns:a16="http://schemas.microsoft.com/office/drawing/2014/main" id="{A0094F29-F210-471E-A4FC-248A020B31EF}"/>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717290" y="5955533"/>
            <a:ext cx="640080" cy="640080"/>
          </a:xfrm>
          <a:prstGeom prst="rect">
            <a:avLst/>
          </a:prstGeom>
        </p:spPr>
      </p:pic>
      <p:pic>
        <p:nvPicPr>
          <p:cNvPr id="8" name="Graphic 7" descr="Atom">
            <a:extLst>
              <a:ext uri="{FF2B5EF4-FFF2-40B4-BE49-F238E27FC236}">
                <a16:creationId xmlns:a16="http://schemas.microsoft.com/office/drawing/2014/main" id="{26D0C6C8-3B2A-4B85-BE9F-3DD8BBBC2A01}"/>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0436509" y="6024586"/>
            <a:ext cx="640080" cy="640080"/>
          </a:xfrm>
          <a:prstGeom prst="rect">
            <a:avLst/>
          </a:prstGeom>
        </p:spPr>
      </p:pic>
      <p:pic>
        <p:nvPicPr>
          <p:cNvPr id="10" name="Graphic 9" descr="Beaker">
            <a:extLst>
              <a:ext uri="{FF2B5EF4-FFF2-40B4-BE49-F238E27FC236}">
                <a16:creationId xmlns:a16="http://schemas.microsoft.com/office/drawing/2014/main" id="{48113BE6-A595-471E-9028-8AA62D4E68E6}"/>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3496680" y="5971803"/>
            <a:ext cx="640080" cy="640080"/>
          </a:xfrm>
          <a:prstGeom prst="rect">
            <a:avLst/>
          </a:prstGeom>
        </p:spPr>
      </p:pic>
    </p:spTree>
    <p:extLst>
      <p:ext uri="{BB962C8B-B14F-4D97-AF65-F5344CB8AC3E}">
        <p14:creationId xmlns:p14="http://schemas.microsoft.com/office/powerpoint/2010/main" val="4127728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wipe(left)">
                                      <p:cBhvr>
                                        <p:cTn id="7" dur="1000"/>
                                        <p:tgtEl>
                                          <p:spTgt spid="111"/>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fade">
                                      <p:cBhvr>
                                        <p:cTn id="11" dur="1000"/>
                                        <p:tgtEl>
                                          <p:spTgt spid="54"/>
                                        </p:tgtEl>
                                      </p:cBhvr>
                                    </p:animEffect>
                                    <p:anim calcmode="lin" valueType="num">
                                      <p:cBhvr>
                                        <p:cTn id="12" dur="1000" fill="hold"/>
                                        <p:tgtEl>
                                          <p:spTgt spid="54"/>
                                        </p:tgtEl>
                                        <p:attrNameLst>
                                          <p:attrName>ppt_x</p:attrName>
                                        </p:attrNameLst>
                                      </p:cBhvr>
                                      <p:tavLst>
                                        <p:tav tm="0">
                                          <p:val>
                                            <p:strVal val="#ppt_x"/>
                                          </p:val>
                                        </p:tav>
                                        <p:tav tm="100000">
                                          <p:val>
                                            <p:strVal val="#ppt_x"/>
                                          </p:val>
                                        </p:tav>
                                      </p:tavLst>
                                    </p:anim>
                                    <p:anim calcmode="lin" valueType="num">
                                      <p:cBhvr>
                                        <p:cTn id="13" dur="900" decel="100000" fill="hold"/>
                                        <p:tgtEl>
                                          <p:spTgt spid="5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2" presetClass="entr" presetSubtype="1" fill="hold" nodeType="afterEffect">
                                  <p:stCondLst>
                                    <p:cond delay="0"/>
                                  </p:stCondLst>
                                  <p:childTnLst>
                                    <p:set>
                                      <p:cBhvr>
                                        <p:cTn id="17" dur="1" fill="hold">
                                          <p:stCondLst>
                                            <p:cond delay="0"/>
                                          </p:stCondLst>
                                        </p:cTn>
                                        <p:tgtEl>
                                          <p:spTgt spid="55"/>
                                        </p:tgtEl>
                                        <p:attrNameLst>
                                          <p:attrName>style.visibility</p:attrName>
                                        </p:attrNameLst>
                                      </p:cBhvr>
                                      <p:to>
                                        <p:strVal val="visible"/>
                                      </p:to>
                                    </p:set>
                                    <p:animEffect transition="in" filter="wipe(up)">
                                      <p:cBhvr>
                                        <p:cTn id="18" dur="1000"/>
                                        <p:tgtEl>
                                          <p:spTgt spid="55"/>
                                        </p:tgtEl>
                                      </p:cBhvr>
                                    </p:animEffect>
                                  </p:childTnLst>
                                </p:cTn>
                              </p:par>
                              <p:par>
                                <p:cTn id="19" presetID="42" presetClass="entr" presetSubtype="0" fill="hold" nodeType="withEffect">
                                  <p:stCondLst>
                                    <p:cond delay="0"/>
                                  </p:stCondLst>
                                  <p:childTnLst>
                                    <p:set>
                                      <p:cBhvr>
                                        <p:cTn id="20" dur="1" fill="hold">
                                          <p:stCondLst>
                                            <p:cond delay="0"/>
                                          </p:stCondLst>
                                        </p:cTn>
                                        <p:tgtEl>
                                          <p:spTgt spid="48"/>
                                        </p:tgtEl>
                                        <p:attrNameLst>
                                          <p:attrName>style.visibility</p:attrName>
                                        </p:attrNameLst>
                                      </p:cBhvr>
                                      <p:to>
                                        <p:strVal val="visible"/>
                                      </p:to>
                                    </p:set>
                                    <p:animEffect transition="in" filter="fade">
                                      <p:cBhvr>
                                        <p:cTn id="21" dur="1000"/>
                                        <p:tgtEl>
                                          <p:spTgt spid="48"/>
                                        </p:tgtEl>
                                      </p:cBhvr>
                                    </p:animEffect>
                                    <p:anim calcmode="lin" valueType="num">
                                      <p:cBhvr>
                                        <p:cTn id="22" dur="1000" fill="hold"/>
                                        <p:tgtEl>
                                          <p:spTgt spid="48"/>
                                        </p:tgtEl>
                                        <p:attrNameLst>
                                          <p:attrName>ppt_x</p:attrName>
                                        </p:attrNameLst>
                                      </p:cBhvr>
                                      <p:tavLst>
                                        <p:tav tm="0">
                                          <p:val>
                                            <p:strVal val="#ppt_x"/>
                                          </p:val>
                                        </p:tav>
                                        <p:tav tm="100000">
                                          <p:val>
                                            <p:strVal val="#ppt_x"/>
                                          </p:val>
                                        </p:tav>
                                      </p:tavLst>
                                    </p:anim>
                                    <p:anim calcmode="lin" valueType="num">
                                      <p:cBhvr>
                                        <p:cTn id="23" dur="1000" fill="hold"/>
                                        <p:tgtEl>
                                          <p:spTgt spid="48"/>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22" presetClass="entr" presetSubtype="1" fill="hold" grpId="0" nodeType="after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up)">
                                      <p:cBhvr>
                                        <p:cTn id="27" dur="500"/>
                                        <p:tgtEl>
                                          <p:spTgt spid="81"/>
                                        </p:tgtEl>
                                      </p:cBhvr>
                                    </p:animEffect>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110"/>
                                        </p:tgtEl>
                                        <p:attrNameLst>
                                          <p:attrName>style.visibility</p:attrName>
                                        </p:attrNameLst>
                                      </p:cBhvr>
                                      <p:to>
                                        <p:strVal val="visible"/>
                                      </p:to>
                                    </p:set>
                                    <p:anim calcmode="lin" valueType="num">
                                      <p:cBhvr>
                                        <p:cTn id="31" dur="500" fill="hold"/>
                                        <p:tgtEl>
                                          <p:spTgt spid="110"/>
                                        </p:tgtEl>
                                        <p:attrNameLst>
                                          <p:attrName>ppt_w</p:attrName>
                                        </p:attrNameLst>
                                      </p:cBhvr>
                                      <p:tavLst>
                                        <p:tav tm="0">
                                          <p:val>
                                            <p:fltVal val="0"/>
                                          </p:val>
                                        </p:tav>
                                        <p:tav tm="100000">
                                          <p:val>
                                            <p:strVal val="#ppt_w"/>
                                          </p:val>
                                        </p:tav>
                                      </p:tavLst>
                                    </p:anim>
                                    <p:anim calcmode="lin" valueType="num">
                                      <p:cBhvr>
                                        <p:cTn id="32" dur="500" fill="hold"/>
                                        <p:tgtEl>
                                          <p:spTgt spid="110"/>
                                        </p:tgtEl>
                                        <p:attrNameLst>
                                          <p:attrName>ppt_h</p:attrName>
                                        </p:attrNameLst>
                                      </p:cBhvr>
                                      <p:tavLst>
                                        <p:tav tm="0">
                                          <p:val>
                                            <p:fltVal val="0"/>
                                          </p:val>
                                        </p:tav>
                                        <p:tav tm="100000">
                                          <p:val>
                                            <p:strVal val="#ppt_h"/>
                                          </p:val>
                                        </p:tav>
                                      </p:tavLst>
                                    </p:anim>
                                    <p:animEffect transition="in" filter="fade">
                                      <p:cBhvr>
                                        <p:cTn id="33" dur="500"/>
                                        <p:tgtEl>
                                          <p:spTgt spid="110"/>
                                        </p:tgtEl>
                                      </p:cBhvr>
                                    </p:animEffect>
                                  </p:childTnLst>
                                </p:cTn>
                              </p:par>
                            </p:childTnLst>
                          </p:cTn>
                        </p:par>
                        <p:par>
                          <p:cTn id="34" fill="hold">
                            <p:stCondLst>
                              <p:cond delay="4000"/>
                            </p:stCondLst>
                            <p:childTnLst>
                              <p:par>
                                <p:cTn id="35" presetID="37" presetClass="entr" presetSubtype="0" fill="hold" nodeType="afterEffect">
                                  <p:stCondLst>
                                    <p:cond delay="0"/>
                                  </p:stCondLst>
                                  <p:childTnLst>
                                    <p:set>
                                      <p:cBhvr>
                                        <p:cTn id="36" dur="1" fill="hold">
                                          <p:stCondLst>
                                            <p:cond delay="0"/>
                                          </p:stCondLst>
                                        </p:cTn>
                                        <p:tgtEl>
                                          <p:spTgt spid="112"/>
                                        </p:tgtEl>
                                        <p:attrNameLst>
                                          <p:attrName>style.visibility</p:attrName>
                                        </p:attrNameLst>
                                      </p:cBhvr>
                                      <p:to>
                                        <p:strVal val="visible"/>
                                      </p:to>
                                    </p:set>
                                    <p:animEffect transition="in" filter="fade">
                                      <p:cBhvr>
                                        <p:cTn id="37" dur="1000"/>
                                        <p:tgtEl>
                                          <p:spTgt spid="112"/>
                                        </p:tgtEl>
                                      </p:cBhvr>
                                    </p:animEffect>
                                    <p:anim calcmode="lin" valueType="num">
                                      <p:cBhvr>
                                        <p:cTn id="38" dur="1000" fill="hold"/>
                                        <p:tgtEl>
                                          <p:spTgt spid="112"/>
                                        </p:tgtEl>
                                        <p:attrNameLst>
                                          <p:attrName>ppt_x</p:attrName>
                                        </p:attrNameLst>
                                      </p:cBhvr>
                                      <p:tavLst>
                                        <p:tav tm="0">
                                          <p:val>
                                            <p:strVal val="#ppt_x"/>
                                          </p:val>
                                        </p:tav>
                                        <p:tav tm="100000">
                                          <p:val>
                                            <p:strVal val="#ppt_x"/>
                                          </p:val>
                                        </p:tav>
                                      </p:tavLst>
                                    </p:anim>
                                    <p:anim calcmode="lin" valueType="num">
                                      <p:cBhvr>
                                        <p:cTn id="39" dur="900" decel="100000" fill="hold"/>
                                        <p:tgtEl>
                                          <p:spTgt spid="112"/>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22" presetClass="entr" presetSubtype="1" fill="hold" nodeType="afterEffect">
                                  <p:stCondLst>
                                    <p:cond delay="0"/>
                                  </p:stCondLst>
                                  <p:childTnLst>
                                    <p:set>
                                      <p:cBhvr>
                                        <p:cTn id="43" dur="1" fill="hold">
                                          <p:stCondLst>
                                            <p:cond delay="0"/>
                                          </p:stCondLst>
                                        </p:cTn>
                                        <p:tgtEl>
                                          <p:spTgt spid="118"/>
                                        </p:tgtEl>
                                        <p:attrNameLst>
                                          <p:attrName>style.visibility</p:attrName>
                                        </p:attrNameLst>
                                      </p:cBhvr>
                                      <p:to>
                                        <p:strVal val="visible"/>
                                      </p:to>
                                    </p:set>
                                    <p:animEffect transition="in" filter="wipe(up)">
                                      <p:cBhvr>
                                        <p:cTn id="44" dur="1000"/>
                                        <p:tgtEl>
                                          <p:spTgt spid="118"/>
                                        </p:tgtEl>
                                      </p:cBhvr>
                                    </p:animEffect>
                                  </p:childTnLst>
                                </p:cTn>
                              </p:par>
                              <p:par>
                                <p:cTn id="45" presetID="42" presetClass="entr" presetSubtype="0" fill="hold" nodeType="withEffect">
                                  <p:stCondLst>
                                    <p:cond delay="0"/>
                                  </p:stCondLst>
                                  <p:childTnLst>
                                    <p:set>
                                      <p:cBhvr>
                                        <p:cTn id="46" dur="1" fill="hold">
                                          <p:stCondLst>
                                            <p:cond delay="0"/>
                                          </p:stCondLst>
                                        </p:cTn>
                                        <p:tgtEl>
                                          <p:spTgt spid="115"/>
                                        </p:tgtEl>
                                        <p:attrNameLst>
                                          <p:attrName>style.visibility</p:attrName>
                                        </p:attrNameLst>
                                      </p:cBhvr>
                                      <p:to>
                                        <p:strVal val="visible"/>
                                      </p:to>
                                    </p:set>
                                    <p:animEffect transition="in" filter="fade">
                                      <p:cBhvr>
                                        <p:cTn id="47" dur="1000"/>
                                        <p:tgtEl>
                                          <p:spTgt spid="115"/>
                                        </p:tgtEl>
                                      </p:cBhvr>
                                    </p:animEffect>
                                    <p:anim calcmode="lin" valueType="num">
                                      <p:cBhvr>
                                        <p:cTn id="48" dur="1000" fill="hold"/>
                                        <p:tgtEl>
                                          <p:spTgt spid="115"/>
                                        </p:tgtEl>
                                        <p:attrNameLst>
                                          <p:attrName>ppt_x</p:attrName>
                                        </p:attrNameLst>
                                      </p:cBhvr>
                                      <p:tavLst>
                                        <p:tav tm="0">
                                          <p:val>
                                            <p:strVal val="#ppt_x"/>
                                          </p:val>
                                        </p:tav>
                                        <p:tav tm="100000">
                                          <p:val>
                                            <p:strVal val="#ppt_x"/>
                                          </p:val>
                                        </p:tav>
                                      </p:tavLst>
                                    </p:anim>
                                    <p:anim calcmode="lin" valueType="num">
                                      <p:cBhvr>
                                        <p:cTn id="49" dur="1000" fill="hold"/>
                                        <p:tgtEl>
                                          <p:spTgt spid="115"/>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22" presetClass="entr" presetSubtype="1" fill="hold" grpId="0" nodeType="afterEffect">
                                  <p:stCondLst>
                                    <p:cond delay="0"/>
                                  </p:stCondLst>
                                  <p:childTnLst>
                                    <p:set>
                                      <p:cBhvr>
                                        <p:cTn id="52" dur="1" fill="hold">
                                          <p:stCondLst>
                                            <p:cond delay="0"/>
                                          </p:stCondLst>
                                        </p:cTn>
                                        <p:tgtEl>
                                          <p:spTgt spid="134"/>
                                        </p:tgtEl>
                                        <p:attrNameLst>
                                          <p:attrName>style.visibility</p:attrName>
                                        </p:attrNameLst>
                                      </p:cBhvr>
                                      <p:to>
                                        <p:strVal val="visible"/>
                                      </p:to>
                                    </p:set>
                                    <p:animEffect transition="in" filter="wipe(up)">
                                      <p:cBhvr>
                                        <p:cTn id="53" dur="500"/>
                                        <p:tgtEl>
                                          <p:spTgt spid="134"/>
                                        </p:tgtEl>
                                      </p:cBhvr>
                                    </p:animEffect>
                                  </p:childTnLst>
                                </p:cTn>
                              </p:par>
                            </p:childTnLst>
                          </p:cTn>
                        </p:par>
                        <p:par>
                          <p:cTn id="54" fill="hold">
                            <p:stCondLst>
                              <p:cond delay="6500"/>
                            </p:stCondLst>
                            <p:childTnLst>
                              <p:par>
                                <p:cTn id="55" presetID="53" presetClass="entr" presetSubtype="16" fill="hold" nodeType="afterEffect">
                                  <p:stCondLst>
                                    <p:cond delay="0"/>
                                  </p:stCondLst>
                                  <p:childTnLst>
                                    <p:set>
                                      <p:cBhvr>
                                        <p:cTn id="56" dur="1" fill="hold">
                                          <p:stCondLst>
                                            <p:cond delay="0"/>
                                          </p:stCondLst>
                                        </p:cTn>
                                        <p:tgtEl>
                                          <p:spTgt spid="10"/>
                                        </p:tgtEl>
                                        <p:attrNameLst>
                                          <p:attrName>style.visibility</p:attrName>
                                        </p:attrNameLst>
                                      </p:cBhvr>
                                      <p:to>
                                        <p:strVal val="visible"/>
                                      </p:to>
                                    </p:set>
                                    <p:anim calcmode="lin" valueType="num">
                                      <p:cBhvr>
                                        <p:cTn id="57" dur="500" fill="hold"/>
                                        <p:tgtEl>
                                          <p:spTgt spid="10"/>
                                        </p:tgtEl>
                                        <p:attrNameLst>
                                          <p:attrName>ppt_w</p:attrName>
                                        </p:attrNameLst>
                                      </p:cBhvr>
                                      <p:tavLst>
                                        <p:tav tm="0">
                                          <p:val>
                                            <p:fltVal val="0"/>
                                          </p:val>
                                        </p:tav>
                                        <p:tav tm="100000">
                                          <p:val>
                                            <p:strVal val="#ppt_w"/>
                                          </p:val>
                                        </p:tav>
                                      </p:tavLst>
                                    </p:anim>
                                    <p:anim calcmode="lin" valueType="num">
                                      <p:cBhvr>
                                        <p:cTn id="58" dur="500" fill="hold"/>
                                        <p:tgtEl>
                                          <p:spTgt spid="10"/>
                                        </p:tgtEl>
                                        <p:attrNameLst>
                                          <p:attrName>ppt_h</p:attrName>
                                        </p:attrNameLst>
                                      </p:cBhvr>
                                      <p:tavLst>
                                        <p:tav tm="0">
                                          <p:val>
                                            <p:fltVal val="0"/>
                                          </p:val>
                                        </p:tav>
                                        <p:tav tm="100000">
                                          <p:val>
                                            <p:strVal val="#ppt_h"/>
                                          </p:val>
                                        </p:tav>
                                      </p:tavLst>
                                    </p:anim>
                                    <p:animEffect transition="in" filter="fade">
                                      <p:cBhvr>
                                        <p:cTn id="59" dur="500"/>
                                        <p:tgtEl>
                                          <p:spTgt spid="10"/>
                                        </p:tgtEl>
                                      </p:cBhvr>
                                    </p:animEffect>
                                  </p:childTnLst>
                                </p:cTn>
                              </p:par>
                            </p:childTnLst>
                          </p:cTn>
                        </p:par>
                        <p:par>
                          <p:cTn id="60" fill="hold">
                            <p:stCondLst>
                              <p:cond delay="7000"/>
                            </p:stCondLst>
                            <p:childTnLst>
                              <p:par>
                                <p:cTn id="61" presetID="37" presetClass="entr" presetSubtype="0" fill="hold" nodeType="afterEffect">
                                  <p:stCondLst>
                                    <p:cond delay="0"/>
                                  </p:stCondLst>
                                  <p:childTnLst>
                                    <p:set>
                                      <p:cBhvr>
                                        <p:cTn id="62" dur="1" fill="hold">
                                          <p:stCondLst>
                                            <p:cond delay="0"/>
                                          </p:stCondLst>
                                        </p:cTn>
                                        <p:tgtEl>
                                          <p:spTgt spid="136"/>
                                        </p:tgtEl>
                                        <p:attrNameLst>
                                          <p:attrName>style.visibility</p:attrName>
                                        </p:attrNameLst>
                                      </p:cBhvr>
                                      <p:to>
                                        <p:strVal val="visible"/>
                                      </p:to>
                                    </p:set>
                                    <p:animEffect transition="in" filter="fade">
                                      <p:cBhvr>
                                        <p:cTn id="63" dur="1000"/>
                                        <p:tgtEl>
                                          <p:spTgt spid="136"/>
                                        </p:tgtEl>
                                      </p:cBhvr>
                                    </p:animEffect>
                                    <p:anim calcmode="lin" valueType="num">
                                      <p:cBhvr>
                                        <p:cTn id="64" dur="1000" fill="hold"/>
                                        <p:tgtEl>
                                          <p:spTgt spid="136"/>
                                        </p:tgtEl>
                                        <p:attrNameLst>
                                          <p:attrName>ppt_x</p:attrName>
                                        </p:attrNameLst>
                                      </p:cBhvr>
                                      <p:tavLst>
                                        <p:tav tm="0">
                                          <p:val>
                                            <p:strVal val="#ppt_x"/>
                                          </p:val>
                                        </p:tav>
                                        <p:tav tm="100000">
                                          <p:val>
                                            <p:strVal val="#ppt_x"/>
                                          </p:val>
                                        </p:tav>
                                      </p:tavLst>
                                    </p:anim>
                                    <p:anim calcmode="lin" valueType="num">
                                      <p:cBhvr>
                                        <p:cTn id="65" dur="900" decel="100000" fill="hold"/>
                                        <p:tgtEl>
                                          <p:spTgt spid="136"/>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22" presetClass="entr" presetSubtype="1" fill="hold" nodeType="afterEffect">
                                  <p:stCondLst>
                                    <p:cond delay="0"/>
                                  </p:stCondLst>
                                  <p:childTnLst>
                                    <p:set>
                                      <p:cBhvr>
                                        <p:cTn id="69" dur="1" fill="hold">
                                          <p:stCondLst>
                                            <p:cond delay="0"/>
                                          </p:stCondLst>
                                        </p:cTn>
                                        <p:tgtEl>
                                          <p:spTgt spid="146"/>
                                        </p:tgtEl>
                                        <p:attrNameLst>
                                          <p:attrName>style.visibility</p:attrName>
                                        </p:attrNameLst>
                                      </p:cBhvr>
                                      <p:to>
                                        <p:strVal val="visible"/>
                                      </p:to>
                                    </p:set>
                                    <p:animEffect transition="in" filter="wipe(up)">
                                      <p:cBhvr>
                                        <p:cTn id="70" dur="1000"/>
                                        <p:tgtEl>
                                          <p:spTgt spid="146"/>
                                        </p:tgtEl>
                                      </p:cBhvr>
                                    </p:animEffect>
                                  </p:childTnLst>
                                </p:cTn>
                              </p:par>
                              <p:par>
                                <p:cTn id="71" presetID="42" presetClass="entr" presetSubtype="0" fill="hold" nodeType="withEffect">
                                  <p:stCondLst>
                                    <p:cond delay="0"/>
                                  </p:stCondLst>
                                  <p:childTnLst>
                                    <p:set>
                                      <p:cBhvr>
                                        <p:cTn id="72" dur="1" fill="hold">
                                          <p:stCondLst>
                                            <p:cond delay="0"/>
                                          </p:stCondLst>
                                        </p:cTn>
                                        <p:tgtEl>
                                          <p:spTgt spid="143"/>
                                        </p:tgtEl>
                                        <p:attrNameLst>
                                          <p:attrName>style.visibility</p:attrName>
                                        </p:attrNameLst>
                                      </p:cBhvr>
                                      <p:to>
                                        <p:strVal val="visible"/>
                                      </p:to>
                                    </p:set>
                                    <p:animEffect transition="in" filter="fade">
                                      <p:cBhvr>
                                        <p:cTn id="73" dur="1000"/>
                                        <p:tgtEl>
                                          <p:spTgt spid="143"/>
                                        </p:tgtEl>
                                      </p:cBhvr>
                                    </p:animEffect>
                                    <p:anim calcmode="lin" valueType="num">
                                      <p:cBhvr>
                                        <p:cTn id="74" dur="1000" fill="hold"/>
                                        <p:tgtEl>
                                          <p:spTgt spid="143"/>
                                        </p:tgtEl>
                                        <p:attrNameLst>
                                          <p:attrName>ppt_x</p:attrName>
                                        </p:attrNameLst>
                                      </p:cBhvr>
                                      <p:tavLst>
                                        <p:tav tm="0">
                                          <p:val>
                                            <p:strVal val="#ppt_x"/>
                                          </p:val>
                                        </p:tav>
                                        <p:tav tm="100000">
                                          <p:val>
                                            <p:strVal val="#ppt_x"/>
                                          </p:val>
                                        </p:tav>
                                      </p:tavLst>
                                    </p:anim>
                                    <p:anim calcmode="lin" valueType="num">
                                      <p:cBhvr>
                                        <p:cTn id="75" dur="1000" fill="hold"/>
                                        <p:tgtEl>
                                          <p:spTgt spid="143"/>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162"/>
                                        </p:tgtEl>
                                        <p:attrNameLst>
                                          <p:attrName>style.visibility</p:attrName>
                                        </p:attrNameLst>
                                      </p:cBhvr>
                                      <p:to>
                                        <p:strVal val="visible"/>
                                      </p:to>
                                    </p:set>
                                    <p:animEffect transition="in" filter="wipe(up)">
                                      <p:cBhvr>
                                        <p:cTn id="79" dur="500"/>
                                        <p:tgtEl>
                                          <p:spTgt spid="162"/>
                                        </p:tgtEl>
                                      </p:cBhvr>
                                    </p:animEffect>
                                  </p:childTnLst>
                                </p:cTn>
                              </p:par>
                            </p:childTnLst>
                          </p:cTn>
                        </p:par>
                        <p:par>
                          <p:cTn id="80" fill="hold">
                            <p:stCondLst>
                              <p:cond delay="9500"/>
                            </p:stCondLst>
                            <p:childTnLst>
                              <p:par>
                                <p:cTn id="81" presetID="53" presetClass="entr" presetSubtype="16" fill="hold" nodeType="afterEffect">
                                  <p:stCondLst>
                                    <p:cond delay="0"/>
                                  </p:stCondLst>
                                  <p:childTnLst>
                                    <p:set>
                                      <p:cBhvr>
                                        <p:cTn id="82" dur="1" fill="hold">
                                          <p:stCondLst>
                                            <p:cond delay="0"/>
                                          </p:stCondLst>
                                        </p:cTn>
                                        <p:tgtEl>
                                          <p:spTgt spid="6"/>
                                        </p:tgtEl>
                                        <p:attrNameLst>
                                          <p:attrName>style.visibility</p:attrName>
                                        </p:attrNameLst>
                                      </p:cBhvr>
                                      <p:to>
                                        <p:strVal val="visible"/>
                                      </p:to>
                                    </p:set>
                                    <p:anim calcmode="lin" valueType="num">
                                      <p:cBhvr>
                                        <p:cTn id="83" dur="500" fill="hold"/>
                                        <p:tgtEl>
                                          <p:spTgt spid="6"/>
                                        </p:tgtEl>
                                        <p:attrNameLst>
                                          <p:attrName>ppt_w</p:attrName>
                                        </p:attrNameLst>
                                      </p:cBhvr>
                                      <p:tavLst>
                                        <p:tav tm="0">
                                          <p:val>
                                            <p:fltVal val="0"/>
                                          </p:val>
                                        </p:tav>
                                        <p:tav tm="100000">
                                          <p:val>
                                            <p:strVal val="#ppt_w"/>
                                          </p:val>
                                        </p:tav>
                                      </p:tavLst>
                                    </p:anim>
                                    <p:anim calcmode="lin" valueType="num">
                                      <p:cBhvr>
                                        <p:cTn id="84" dur="500" fill="hold"/>
                                        <p:tgtEl>
                                          <p:spTgt spid="6"/>
                                        </p:tgtEl>
                                        <p:attrNameLst>
                                          <p:attrName>ppt_h</p:attrName>
                                        </p:attrNameLst>
                                      </p:cBhvr>
                                      <p:tavLst>
                                        <p:tav tm="0">
                                          <p:val>
                                            <p:fltVal val="0"/>
                                          </p:val>
                                        </p:tav>
                                        <p:tav tm="100000">
                                          <p:val>
                                            <p:strVal val="#ppt_h"/>
                                          </p:val>
                                        </p:tav>
                                      </p:tavLst>
                                    </p:anim>
                                    <p:animEffect transition="in" filter="fade">
                                      <p:cBhvr>
                                        <p:cTn id="85" dur="500"/>
                                        <p:tgtEl>
                                          <p:spTgt spid="6"/>
                                        </p:tgtEl>
                                      </p:cBhvr>
                                    </p:animEffect>
                                  </p:childTnLst>
                                </p:cTn>
                              </p:par>
                            </p:childTnLst>
                          </p:cTn>
                        </p:par>
                        <p:par>
                          <p:cTn id="86" fill="hold">
                            <p:stCondLst>
                              <p:cond delay="10000"/>
                            </p:stCondLst>
                            <p:childTnLst>
                              <p:par>
                                <p:cTn id="87" presetID="37" presetClass="entr" presetSubtype="0" fill="hold" nodeType="afterEffect">
                                  <p:stCondLst>
                                    <p:cond delay="0"/>
                                  </p:stCondLst>
                                  <p:childTnLst>
                                    <p:set>
                                      <p:cBhvr>
                                        <p:cTn id="88" dur="1" fill="hold">
                                          <p:stCondLst>
                                            <p:cond delay="0"/>
                                          </p:stCondLst>
                                        </p:cTn>
                                        <p:tgtEl>
                                          <p:spTgt spid="164"/>
                                        </p:tgtEl>
                                        <p:attrNameLst>
                                          <p:attrName>style.visibility</p:attrName>
                                        </p:attrNameLst>
                                      </p:cBhvr>
                                      <p:to>
                                        <p:strVal val="visible"/>
                                      </p:to>
                                    </p:set>
                                    <p:animEffect transition="in" filter="fade">
                                      <p:cBhvr>
                                        <p:cTn id="89" dur="1000"/>
                                        <p:tgtEl>
                                          <p:spTgt spid="164"/>
                                        </p:tgtEl>
                                      </p:cBhvr>
                                    </p:animEffect>
                                    <p:anim calcmode="lin" valueType="num">
                                      <p:cBhvr>
                                        <p:cTn id="90" dur="1000" fill="hold"/>
                                        <p:tgtEl>
                                          <p:spTgt spid="164"/>
                                        </p:tgtEl>
                                        <p:attrNameLst>
                                          <p:attrName>ppt_x</p:attrName>
                                        </p:attrNameLst>
                                      </p:cBhvr>
                                      <p:tavLst>
                                        <p:tav tm="0">
                                          <p:val>
                                            <p:strVal val="#ppt_x"/>
                                          </p:val>
                                        </p:tav>
                                        <p:tav tm="100000">
                                          <p:val>
                                            <p:strVal val="#ppt_x"/>
                                          </p:val>
                                        </p:tav>
                                      </p:tavLst>
                                    </p:anim>
                                    <p:anim calcmode="lin" valueType="num">
                                      <p:cBhvr>
                                        <p:cTn id="91" dur="900" decel="100000" fill="hold"/>
                                        <p:tgtEl>
                                          <p:spTgt spid="164"/>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64"/>
                                        </p:tgtEl>
                                        <p:attrNameLst>
                                          <p:attrName>ppt_y</p:attrName>
                                        </p:attrNameLst>
                                      </p:cBhvr>
                                      <p:tavLst>
                                        <p:tav tm="0">
                                          <p:val>
                                            <p:strVal val="#ppt_y-.03"/>
                                          </p:val>
                                        </p:tav>
                                        <p:tav tm="100000">
                                          <p:val>
                                            <p:strVal val="#ppt_y"/>
                                          </p:val>
                                        </p:tav>
                                      </p:tavLst>
                                    </p:anim>
                                  </p:childTnLst>
                                </p:cTn>
                              </p:par>
                            </p:childTnLst>
                          </p:cTn>
                        </p:par>
                        <p:par>
                          <p:cTn id="93" fill="hold">
                            <p:stCondLst>
                              <p:cond delay="11000"/>
                            </p:stCondLst>
                            <p:childTnLst>
                              <p:par>
                                <p:cTn id="94" presetID="22" presetClass="entr" presetSubtype="1" fill="hold" nodeType="afterEffect">
                                  <p:stCondLst>
                                    <p:cond delay="0"/>
                                  </p:stCondLst>
                                  <p:childTnLst>
                                    <p:set>
                                      <p:cBhvr>
                                        <p:cTn id="95" dur="1" fill="hold">
                                          <p:stCondLst>
                                            <p:cond delay="0"/>
                                          </p:stCondLst>
                                        </p:cTn>
                                        <p:tgtEl>
                                          <p:spTgt spid="170"/>
                                        </p:tgtEl>
                                        <p:attrNameLst>
                                          <p:attrName>style.visibility</p:attrName>
                                        </p:attrNameLst>
                                      </p:cBhvr>
                                      <p:to>
                                        <p:strVal val="visible"/>
                                      </p:to>
                                    </p:set>
                                    <p:animEffect transition="in" filter="wipe(up)">
                                      <p:cBhvr>
                                        <p:cTn id="96" dur="1000"/>
                                        <p:tgtEl>
                                          <p:spTgt spid="170"/>
                                        </p:tgtEl>
                                      </p:cBhvr>
                                    </p:animEffect>
                                  </p:childTnLst>
                                </p:cTn>
                              </p:par>
                              <p:par>
                                <p:cTn id="97" presetID="42" presetClass="entr" presetSubtype="0" fill="hold" nodeType="withEffect">
                                  <p:stCondLst>
                                    <p:cond delay="0"/>
                                  </p:stCondLst>
                                  <p:childTnLst>
                                    <p:set>
                                      <p:cBhvr>
                                        <p:cTn id="98" dur="1" fill="hold">
                                          <p:stCondLst>
                                            <p:cond delay="0"/>
                                          </p:stCondLst>
                                        </p:cTn>
                                        <p:tgtEl>
                                          <p:spTgt spid="167"/>
                                        </p:tgtEl>
                                        <p:attrNameLst>
                                          <p:attrName>style.visibility</p:attrName>
                                        </p:attrNameLst>
                                      </p:cBhvr>
                                      <p:to>
                                        <p:strVal val="visible"/>
                                      </p:to>
                                    </p:set>
                                    <p:animEffect transition="in" filter="fade">
                                      <p:cBhvr>
                                        <p:cTn id="99" dur="1000"/>
                                        <p:tgtEl>
                                          <p:spTgt spid="167"/>
                                        </p:tgtEl>
                                      </p:cBhvr>
                                    </p:animEffect>
                                    <p:anim calcmode="lin" valueType="num">
                                      <p:cBhvr>
                                        <p:cTn id="100" dur="1000" fill="hold"/>
                                        <p:tgtEl>
                                          <p:spTgt spid="167"/>
                                        </p:tgtEl>
                                        <p:attrNameLst>
                                          <p:attrName>ppt_x</p:attrName>
                                        </p:attrNameLst>
                                      </p:cBhvr>
                                      <p:tavLst>
                                        <p:tav tm="0">
                                          <p:val>
                                            <p:strVal val="#ppt_x"/>
                                          </p:val>
                                        </p:tav>
                                        <p:tav tm="100000">
                                          <p:val>
                                            <p:strVal val="#ppt_x"/>
                                          </p:val>
                                        </p:tav>
                                      </p:tavLst>
                                    </p:anim>
                                    <p:anim calcmode="lin" valueType="num">
                                      <p:cBhvr>
                                        <p:cTn id="101" dur="1000" fill="hold"/>
                                        <p:tgtEl>
                                          <p:spTgt spid="167"/>
                                        </p:tgtEl>
                                        <p:attrNameLst>
                                          <p:attrName>ppt_y</p:attrName>
                                        </p:attrNameLst>
                                      </p:cBhvr>
                                      <p:tavLst>
                                        <p:tav tm="0">
                                          <p:val>
                                            <p:strVal val="#ppt_y+.1"/>
                                          </p:val>
                                        </p:tav>
                                        <p:tav tm="100000">
                                          <p:val>
                                            <p:strVal val="#ppt_y"/>
                                          </p:val>
                                        </p:tav>
                                      </p:tavLst>
                                    </p:anim>
                                  </p:childTnLst>
                                </p:cTn>
                              </p:par>
                            </p:childTnLst>
                          </p:cTn>
                        </p:par>
                        <p:par>
                          <p:cTn id="102" fill="hold">
                            <p:stCondLst>
                              <p:cond delay="12000"/>
                            </p:stCondLst>
                            <p:childTnLst>
                              <p:par>
                                <p:cTn id="103" presetID="22" presetClass="entr" presetSubtype="1" fill="hold" grpId="0" nodeType="afterEffect">
                                  <p:stCondLst>
                                    <p:cond delay="0"/>
                                  </p:stCondLst>
                                  <p:childTnLst>
                                    <p:set>
                                      <p:cBhvr>
                                        <p:cTn id="104" dur="1" fill="hold">
                                          <p:stCondLst>
                                            <p:cond delay="0"/>
                                          </p:stCondLst>
                                        </p:cTn>
                                        <p:tgtEl>
                                          <p:spTgt spid="186"/>
                                        </p:tgtEl>
                                        <p:attrNameLst>
                                          <p:attrName>style.visibility</p:attrName>
                                        </p:attrNameLst>
                                      </p:cBhvr>
                                      <p:to>
                                        <p:strVal val="visible"/>
                                      </p:to>
                                    </p:set>
                                    <p:animEffect transition="in" filter="wipe(up)">
                                      <p:cBhvr>
                                        <p:cTn id="105" dur="500"/>
                                        <p:tgtEl>
                                          <p:spTgt spid="186"/>
                                        </p:tgtEl>
                                      </p:cBhvr>
                                    </p:animEffect>
                                  </p:childTnLst>
                                </p:cTn>
                              </p:par>
                            </p:childTnLst>
                          </p:cTn>
                        </p:par>
                        <p:par>
                          <p:cTn id="106" fill="hold">
                            <p:stCondLst>
                              <p:cond delay="12500"/>
                            </p:stCondLst>
                            <p:childTnLst>
                              <p:par>
                                <p:cTn id="107" presetID="53" presetClass="entr" presetSubtype="16" fill="hold" nodeType="afterEffect">
                                  <p:stCondLst>
                                    <p:cond delay="0"/>
                                  </p:stCondLst>
                                  <p:childTnLst>
                                    <p:set>
                                      <p:cBhvr>
                                        <p:cTn id="108" dur="1" fill="hold">
                                          <p:stCondLst>
                                            <p:cond delay="0"/>
                                          </p:stCondLst>
                                        </p:cTn>
                                        <p:tgtEl>
                                          <p:spTgt spid="3"/>
                                        </p:tgtEl>
                                        <p:attrNameLst>
                                          <p:attrName>style.visibility</p:attrName>
                                        </p:attrNameLst>
                                      </p:cBhvr>
                                      <p:to>
                                        <p:strVal val="visible"/>
                                      </p:to>
                                    </p:set>
                                    <p:anim calcmode="lin" valueType="num">
                                      <p:cBhvr>
                                        <p:cTn id="109" dur="500" fill="hold"/>
                                        <p:tgtEl>
                                          <p:spTgt spid="3"/>
                                        </p:tgtEl>
                                        <p:attrNameLst>
                                          <p:attrName>ppt_w</p:attrName>
                                        </p:attrNameLst>
                                      </p:cBhvr>
                                      <p:tavLst>
                                        <p:tav tm="0">
                                          <p:val>
                                            <p:fltVal val="0"/>
                                          </p:val>
                                        </p:tav>
                                        <p:tav tm="100000">
                                          <p:val>
                                            <p:strVal val="#ppt_w"/>
                                          </p:val>
                                        </p:tav>
                                      </p:tavLst>
                                    </p:anim>
                                    <p:anim calcmode="lin" valueType="num">
                                      <p:cBhvr>
                                        <p:cTn id="110" dur="500" fill="hold"/>
                                        <p:tgtEl>
                                          <p:spTgt spid="3"/>
                                        </p:tgtEl>
                                        <p:attrNameLst>
                                          <p:attrName>ppt_h</p:attrName>
                                        </p:attrNameLst>
                                      </p:cBhvr>
                                      <p:tavLst>
                                        <p:tav tm="0">
                                          <p:val>
                                            <p:fltVal val="0"/>
                                          </p:val>
                                        </p:tav>
                                        <p:tav tm="100000">
                                          <p:val>
                                            <p:strVal val="#ppt_h"/>
                                          </p:val>
                                        </p:tav>
                                      </p:tavLst>
                                    </p:anim>
                                    <p:animEffect transition="in" filter="fade">
                                      <p:cBhvr>
                                        <p:cTn id="111" dur="500"/>
                                        <p:tgtEl>
                                          <p:spTgt spid="3"/>
                                        </p:tgtEl>
                                      </p:cBhvr>
                                    </p:animEffect>
                                  </p:childTnLst>
                                </p:cTn>
                              </p:par>
                            </p:childTnLst>
                          </p:cTn>
                        </p:par>
                        <p:par>
                          <p:cTn id="112" fill="hold">
                            <p:stCondLst>
                              <p:cond delay="13000"/>
                            </p:stCondLst>
                            <p:childTnLst>
                              <p:par>
                                <p:cTn id="113" presetID="37" presetClass="entr" presetSubtype="0" fill="hold" nodeType="afterEffect">
                                  <p:stCondLst>
                                    <p:cond delay="0"/>
                                  </p:stCondLst>
                                  <p:childTnLst>
                                    <p:set>
                                      <p:cBhvr>
                                        <p:cTn id="114" dur="1" fill="hold">
                                          <p:stCondLst>
                                            <p:cond delay="0"/>
                                          </p:stCondLst>
                                        </p:cTn>
                                        <p:tgtEl>
                                          <p:spTgt spid="188"/>
                                        </p:tgtEl>
                                        <p:attrNameLst>
                                          <p:attrName>style.visibility</p:attrName>
                                        </p:attrNameLst>
                                      </p:cBhvr>
                                      <p:to>
                                        <p:strVal val="visible"/>
                                      </p:to>
                                    </p:set>
                                    <p:animEffect transition="in" filter="fade">
                                      <p:cBhvr>
                                        <p:cTn id="115" dur="1000"/>
                                        <p:tgtEl>
                                          <p:spTgt spid="188"/>
                                        </p:tgtEl>
                                      </p:cBhvr>
                                    </p:animEffect>
                                    <p:anim calcmode="lin" valueType="num">
                                      <p:cBhvr>
                                        <p:cTn id="116" dur="1000" fill="hold"/>
                                        <p:tgtEl>
                                          <p:spTgt spid="188"/>
                                        </p:tgtEl>
                                        <p:attrNameLst>
                                          <p:attrName>ppt_x</p:attrName>
                                        </p:attrNameLst>
                                      </p:cBhvr>
                                      <p:tavLst>
                                        <p:tav tm="0">
                                          <p:val>
                                            <p:strVal val="#ppt_x"/>
                                          </p:val>
                                        </p:tav>
                                        <p:tav tm="100000">
                                          <p:val>
                                            <p:strVal val="#ppt_x"/>
                                          </p:val>
                                        </p:tav>
                                      </p:tavLst>
                                    </p:anim>
                                    <p:anim calcmode="lin" valueType="num">
                                      <p:cBhvr>
                                        <p:cTn id="117" dur="900" decel="100000" fill="hold"/>
                                        <p:tgtEl>
                                          <p:spTgt spid="188"/>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188"/>
                                        </p:tgtEl>
                                        <p:attrNameLst>
                                          <p:attrName>ppt_y</p:attrName>
                                        </p:attrNameLst>
                                      </p:cBhvr>
                                      <p:tavLst>
                                        <p:tav tm="0">
                                          <p:val>
                                            <p:strVal val="#ppt_y-.03"/>
                                          </p:val>
                                        </p:tav>
                                        <p:tav tm="100000">
                                          <p:val>
                                            <p:strVal val="#ppt_y"/>
                                          </p:val>
                                        </p:tav>
                                      </p:tavLst>
                                    </p:anim>
                                  </p:childTnLst>
                                </p:cTn>
                              </p:par>
                            </p:childTnLst>
                          </p:cTn>
                        </p:par>
                        <p:par>
                          <p:cTn id="119" fill="hold">
                            <p:stCondLst>
                              <p:cond delay="14000"/>
                            </p:stCondLst>
                            <p:childTnLst>
                              <p:par>
                                <p:cTn id="120" presetID="22" presetClass="entr" presetSubtype="1" fill="hold" nodeType="afterEffect">
                                  <p:stCondLst>
                                    <p:cond delay="0"/>
                                  </p:stCondLst>
                                  <p:childTnLst>
                                    <p:set>
                                      <p:cBhvr>
                                        <p:cTn id="121" dur="1" fill="hold">
                                          <p:stCondLst>
                                            <p:cond delay="0"/>
                                          </p:stCondLst>
                                        </p:cTn>
                                        <p:tgtEl>
                                          <p:spTgt spid="194"/>
                                        </p:tgtEl>
                                        <p:attrNameLst>
                                          <p:attrName>style.visibility</p:attrName>
                                        </p:attrNameLst>
                                      </p:cBhvr>
                                      <p:to>
                                        <p:strVal val="visible"/>
                                      </p:to>
                                    </p:set>
                                    <p:animEffect transition="in" filter="wipe(up)">
                                      <p:cBhvr>
                                        <p:cTn id="122" dur="1000"/>
                                        <p:tgtEl>
                                          <p:spTgt spid="194"/>
                                        </p:tgtEl>
                                      </p:cBhvr>
                                    </p:animEffect>
                                  </p:childTnLst>
                                </p:cTn>
                              </p:par>
                              <p:par>
                                <p:cTn id="123" presetID="42" presetClass="entr" presetSubtype="0" fill="hold" nodeType="withEffect">
                                  <p:stCondLst>
                                    <p:cond delay="0"/>
                                  </p:stCondLst>
                                  <p:childTnLst>
                                    <p:set>
                                      <p:cBhvr>
                                        <p:cTn id="124" dur="1" fill="hold">
                                          <p:stCondLst>
                                            <p:cond delay="0"/>
                                          </p:stCondLst>
                                        </p:cTn>
                                        <p:tgtEl>
                                          <p:spTgt spid="191"/>
                                        </p:tgtEl>
                                        <p:attrNameLst>
                                          <p:attrName>style.visibility</p:attrName>
                                        </p:attrNameLst>
                                      </p:cBhvr>
                                      <p:to>
                                        <p:strVal val="visible"/>
                                      </p:to>
                                    </p:set>
                                    <p:animEffect transition="in" filter="fade">
                                      <p:cBhvr>
                                        <p:cTn id="125" dur="1000"/>
                                        <p:tgtEl>
                                          <p:spTgt spid="191"/>
                                        </p:tgtEl>
                                      </p:cBhvr>
                                    </p:animEffect>
                                    <p:anim calcmode="lin" valueType="num">
                                      <p:cBhvr>
                                        <p:cTn id="126" dur="1000" fill="hold"/>
                                        <p:tgtEl>
                                          <p:spTgt spid="191"/>
                                        </p:tgtEl>
                                        <p:attrNameLst>
                                          <p:attrName>ppt_x</p:attrName>
                                        </p:attrNameLst>
                                      </p:cBhvr>
                                      <p:tavLst>
                                        <p:tav tm="0">
                                          <p:val>
                                            <p:strVal val="#ppt_x"/>
                                          </p:val>
                                        </p:tav>
                                        <p:tav tm="100000">
                                          <p:val>
                                            <p:strVal val="#ppt_x"/>
                                          </p:val>
                                        </p:tav>
                                      </p:tavLst>
                                    </p:anim>
                                    <p:anim calcmode="lin" valueType="num">
                                      <p:cBhvr>
                                        <p:cTn id="127" dur="1000" fill="hold"/>
                                        <p:tgtEl>
                                          <p:spTgt spid="191"/>
                                        </p:tgtEl>
                                        <p:attrNameLst>
                                          <p:attrName>ppt_y</p:attrName>
                                        </p:attrNameLst>
                                      </p:cBhvr>
                                      <p:tavLst>
                                        <p:tav tm="0">
                                          <p:val>
                                            <p:strVal val="#ppt_y+.1"/>
                                          </p:val>
                                        </p:tav>
                                        <p:tav tm="100000">
                                          <p:val>
                                            <p:strVal val="#ppt_y"/>
                                          </p:val>
                                        </p:tav>
                                      </p:tavLst>
                                    </p:anim>
                                  </p:childTnLst>
                                </p:cTn>
                              </p:par>
                            </p:childTnLst>
                          </p:cTn>
                        </p:par>
                        <p:par>
                          <p:cTn id="128" fill="hold">
                            <p:stCondLst>
                              <p:cond delay="15000"/>
                            </p:stCondLst>
                            <p:childTnLst>
                              <p:par>
                                <p:cTn id="129" presetID="22" presetClass="entr" presetSubtype="1" fill="hold" grpId="0" nodeType="afterEffect">
                                  <p:stCondLst>
                                    <p:cond delay="0"/>
                                  </p:stCondLst>
                                  <p:childTnLst>
                                    <p:set>
                                      <p:cBhvr>
                                        <p:cTn id="130" dur="1" fill="hold">
                                          <p:stCondLst>
                                            <p:cond delay="0"/>
                                          </p:stCondLst>
                                        </p:cTn>
                                        <p:tgtEl>
                                          <p:spTgt spid="210"/>
                                        </p:tgtEl>
                                        <p:attrNameLst>
                                          <p:attrName>style.visibility</p:attrName>
                                        </p:attrNameLst>
                                      </p:cBhvr>
                                      <p:to>
                                        <p:strVal val="visible"/>
                                      </p:to>
                                    </p:set>
                                    <p:animEffect transition="in" filter="wipe(up)">
                                      <p:cBhvr>
                                        <p:cTn id="131" dur="500"/>
                                        <p:tgtEl>
                                          <p:spTgt spid="210"/>
                                        </p:tgtEl>
                                      </p:cBhvr>
                                    </p:animEffect>
                                  </p:childTnLst>
                                </p:cTn>
                              </p:par>
                            </p:childTnLst>
                          </p:cTn>
                        </p:par>
                        <p:par>
                          <p:cTn id="132" fill="hold">
                            <p:stCondLst>
                              <p:cond delay="15500"/>
                            </p:stCondLst>
                            <p:childTnLst>
                              <p:par>
                                <p:cTn id="133" presetID="53" presetClass="entr" presetSubtype="16" fill="hold" nodeType="afterEffect">
                                  <p:stCondLst>
                                    <p:cond delay="0"/>
                                  </p:stCondLst>
                                  <p:childTnLst>
                                    <p:set>
                                      <p:cBhvr>
                                        <p:cTn id="134" dur="1" fill="hold">
                                          <p:stCondLst>
                                            <p:cond delay="0"/>
                                          </p:stCondLst>
                                        </p:cTn>
                                        <p:tgtEl>
                                          <p:spTgt spid="8"/>
                                        </p:tgtEl>
                                        <p:attrNameLst>
                                          <p:attrName>style.visibility</p:attrName>
                                        </p:attrNameLst>
                                      </p:cBhvr>
                                      <p:to>
                                        <p:strVal val="visible"/>
                                      </p:to>
                                    </p:set>
                                    <p:anim calcmode="lin" valueType="num">
                                      <p:cBhvr>
                                        <p:cTn id="135" dur="500" fill="hold"/>
                                        <p:tgtEl>
                                          <p:spTgt spid="8"/>
                                        </p:tgtEl>
                                        <p:attrNameLst>
                                          <p:attrName>ppt_w</p:attrName>
                                        </p:attrNameLst>
                                      </p:cBhvr>
                                      <p:tavLst>
                                        <p:tav tm="0">
                                          <p:val>
                                            <p:fltVal val="0"/>
                                          </p:val>
                                        </p:tav>
                                        <p:tav tm="100000">
                                          <p:val>
                                            <p:strVal val="#ppt_w"/>
                                          </p:val>
                                        </p:tav>
                                      </p:tavLst>
                                    </p:anim>
                                    <p:anim calcmode="lin" valueType="num">
                                      <p:cBhvr>
                                        <p:cTn id="136" dur="500" fill="hold"/>
                                        <p:tgtEl>
                                          <p:spTgt spid="8"/>
                                        </p:tgtEl>
                                        <p:attrNameLst>
                                          <p:attrName>ppt_h</p:attrName>
                                        </p:attrNameLst>
                                      </p:cBhvr>
                                      <p:tavLst>
                                        <p:tav tm="0">
                                          <p:val>
                                            <p:fltVal val="0"/>
                                          </p:val>
                                        </p:tav>
                                        <p:tav tm="100000">
                                          <p:val>
                                            <p:strVal val="#ppt_h"/>
                                          </p:val>
                                        </p:tav>
                                      </p:tavLst>
                                    </p:anim>
                                    <p:animEffect transition="in" filter="fade">
                                      <p:cBhvr>
                                        <p:cTn id="13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p:bldP spid="111" grpId="0"/>
      <p:bldP spid="134" grpId="0"/>
      <p:bldP spid="162" grpId="0"/>
      <p:bldP spid="186" grpId="0"/>
      <p:bldP spid="21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F4A82A38-BBAA-4DC0-BD89-F77FABFC0B33}"/>
              </a:ext>
            </a:extLst>
          </p:cNvPr>
          <p:cNvGrpSpPr/>
          <p:nvPr/>
        </p:nvGrpSpPr>
        <p:grpSpPr>
          <a:xfrm>
            <a:off x="6553200" y="1417319"/>
            <a:ext cx="4550664" cy="3383280"/>
            <a:chOff x="6637189" y="1325880"/>
            <a:chExt cx="4550664" cy="3383280"/>
          </a:xfrm>
        </p:grpSpPr>
        <p:grpSp>
          <p:nvGrpSpPr>
            <p:cNvPr id="5" name="Group 4">
              <a:extLst>
                <a:ext uri="{FF2B5EF4-FFF2-40B4-BE49-F238E27FC236}">
                  <a16:creationId xmlns:a16="http://schemas.microsoft.com/office/drawing/2014/main" id="{4860B1F6-2648-4EF5-AEA7-93ADDEF5D70A}"/>
                </a:ext>
              </a:extLst>
            </p:cNvPr>
            <p:cNvGrpSpPr>
              <a:grpSpLocks noChangeAspect="1"/>
            </p:cNvGrpSpPr>
            <p:nvPr/>
          </p:nvGrpSpPr>
          <p:grpSpPr>
            <a:xfrm>
              <a:off x="6637189" y="1325880"/>
              <a:ext cx="4550664" cy="3383280"/>
              <a:chOff x="6494235" y="1286305"/>
              <a:chExt cx="4749013" cy="3530746"/>
            </a:xfrm>
          </p:grpSpPr>
          <p:sp>
            <p:nvSpPr>
              <p:cNvPr id="119" name="Freeform: Shape 118">
                <a:extLst>
                  <a:ext uri="{FF2B5EF4-FFF2-40B4-BE49-F238E27FC236}">
                    <a16:creationId xmlns:a16="http://schemas.microsoft.com/office/drawing/2014/main" id="{0824F9FE-821F-472C-B68A-F8B8D2B036AD}"/>
                  </a:ext>
                </a:extLst>
              </p:cNvPr>
              <p:cNvSpPr/>
              <p:nvPr/>
            </p:nvSpPr>
            <p:spPr>
              <a:xfrm>
                <a:off x="6494235" y="1286307"/>
                <a:ext cx="4747559" cy="3530744"/>
              </a:xfrm>
              <a:custGeom>
                <a:avLst/>
                <a:gdLst>
                  <a:gd name="connsiteX0" fmla="*/ 2786680 w 4747559"/>
                  <a:gd name="connsiteY0" fmla="*/ 0 h 3530744"/>
                  <a:gd name="connsiteX1" fmla="*/ 4696758 w 4747559"/>
                  <a:gd name="connsiteY1" fmla="*/ 0 h 3530744"/>
                  <a:gd name="connsiteX2" fmla="*/ 4747559 w 4747559"/>
                  <a:gd name="connsiteY2" fmla="*/ 50801 h 3530744"/>
                  <a:gd name="connsiteX3" fmla="*/ 4747559 w 4747559"/>
                  <a:gd name="connsiteY3" fmla="*/ 88751 h 3530744"/>
                  <a:gd name="connsiteX4" fmla="*/ 4747559 w 4747559"/>
                  <a:gd name="connsiteY4" fmla="*/ 253999 h 3530744"/>
                  <a:gd name="connsiteX5" fmla="*/ 4747559 w 4747559"/>
                  <a:gd name="connsiteY5" fmla="*/ 3267035 h 3530744"/>
                  <a:gd name="connsiteX6" fmla="*/ 4747559 w 4747559"/>
                  <a:gd name="connsiteY6" fmla="*/ 3356083 h 3530744"/>
                  <a:gd name="connsiteX7" fmla="*/ 4747559 w 4747559"/>
                  <a:gd name="connsiteY7" fmla="*/ 3470233 h 3530744"/>
                  <a:gd name="connsiteX8" fmla="*/ 4696758 w 4747559"/>
                  <a:gd name="connsiteY8" fmla="*/ 3521034 h 3530744"/>
                  <a:gd name="connsiteX9" fmla="*/ 3230682 w 4747559"/>
                  <a:gd name="connsiteY9" fmla="*/ 3521034 h 3530744"/>
                  <a:gd name="connsiteX10" fmla="*/ 2786680 w 4747559"/>
                  <a:gd name="connsiteY10" fmla="*/ 3521034 h 3530744"/>
                  <a:gd name="connsiteX11" fmla="*/ 1989134 w 4747559"/>
                  <a:gd name="connsiteY11" fmla="*/ 3521034 h 3530744"/>
                  <a:gd name="connsiteX12" fmla="*/ 1980653 w 4747559"/>
                  <a:gd name="connsiteY12" fmla="*/ 3526752 h 3530744"/>
                  <a:gd name="connsiteX13" fmla="*/ 1960879 w 4747559"/>
                  <a:gd name="connsiteY13" fmla="*/ 3530744 h 3530744"/>
                  <a:gd name="connsiteX14" fmla="*/ 50801 w 4747559"/>
                  <a:gd name="connsiteY14" fmla="*/ 3530744 h 3530744"/>
                  <a:gd name="connsiteX15" fmla="*/ 0 w 4747559"/>
                  <a:gd name="connsiteY15" fmla="*/ 3479943 h 3530744"/>
                  <a:gd name="connsiteX16" fmla="*/ 0 w 4747559"/>
                  <a:gd name="connsiteY16" fmla="*/ 3365793 h 3530744"/>
                  <a:gd name="connsiteX17" fmla="*/ 0 w 4747559"/>
                  <a:gd name="connsiteY17" fmla="*/ 3276745 h 3530744"/>
                  <a:gd name="connsiteX18" fmla="*/ 0 w 4747559"/>
                  <a:gd name="connsiteY18" fmla="*/ 263709 h 3530744"/>
                  <a:gd name="connsiteX19" fmla="*/ 0 w 4747559"/>
                  <a:gd name="connsiteY19" fmla="*/ 98461 h 3530744"/>
                  <a:gd name="connsiteX20" fmla="*/ 0 w 4747559"/>
                  <a:gd name="connsiteY20" fmla="*/ 60511 h 3530744"/>
                  <a:gd name="connsiteX21" fmla="*/ 50801 w 4747559"/>
                  <a:gd name="connsiteY21" fmla="*/ 9710 h 3530744"/>
                  <a:gd name="connsiteX22" fmla="*/ 1292349 w 4747559"/>
                  <a:gd name="connsiteY22" fmla="*/ 9710 h 3530744"/>
                  <a:gd name="connsiteX23" fmla="*/ 1300830 w 4747559"/>
                  <a:gd name="connsiteY23" fmla="*/ 3992 h 3530744"/>
                  <a:gd name="connsiteX24" fmla="*/ 1320604 w 4747559"/>
                  <a:gd name="connsiteY24" fmla="*/ 0 h 3530744"/>
                  <a:gd name="connsiteX25" fmla="*/ 2786680 w 4747559"/>
                  <a:gd name="connsiteY25" fmla="*/ 0 h 3530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747559" h="3530744">
                    <a:moveTo>
                      <a:pt x="2786680" y="0"/>
                    </a:moveTo>
                    <a:lnTo>
                      <a:pt x="4696758" y="0"/>
                    </a:lnTo>
                    <a:cubicBezTo>
                      <a:pt x="4724815" y="0"/>
                      <a:pt x="4747559" y="22744"/>
                      <a:pt x="4747559" y="50801"/>
                    </a:cubicBezTo>
                    <a:lnTo>
                      <a:pt x="4747559" y="88751"/>
                    </a:lnTo>
                    <a:lnTo>
                      <a:pt x="4747559" y="253999"/>
                    </a:lnTo>
                    <a:lnTo>
                      <a:pt x="4747559" y="3267035"/>
                    </a:lnTo>
                    <a:lnTo>
                      <a:pt x="4747559" y="3356083"/>
                    </a:lnTo>
                    <a:lnTo>
                      <a:pt x="4747559" y="3470233"/>
                    </a:lnTo>
                    <a:cubicBezTo>
                      <a:pt x="4747559" y="3498290"/>
                      <a:pt x="4724815" y="3521034"/>
                      <a:pt x="4696758" y="3521034"/>
                    </a:cubicBezTo>
                    <a:lnTo>
                      <a:pt x="3230682" y="3521034"/>
                    </a:lnTo>
                    <a:lnTo>
                      <a:pt x="2786680" y="3521034"/>
                    </a:lnTo>
                    <a:lnTo>
                      <a:pt x="1989134" y="3521034"/>
                    </a:lnTo>
                    <a:lnTo>
                      <a:pt x="1980653" y="3526752"/>
                    </a:lnTo>
                    <a:cubicBezTo>
                      <a:pt x="1974575" y="3529323"/>
                      <a:pt x="1967893" y="3530744"/>
                      <a:pt x="1960879" y="3530744"/>
                    </a:cubicBezTo>
                    <a:lnTo>
                      <a:pt x="50801" y="3530744"/>
                    </a:lnTo>
                    <a:cubicBezTo>
                      <a:pt x="22744" y="3530744"/>
                      <a:pt x="0" y="3508000"/>
                      <a:pt x="0" y="3479943"/>
                    </a:cubicBezTo>
                    <a:lnTo>
                      <a:pt x="0" y="3365793"/>
                    </a:lnTo>
                    <a:lnTo>
                      <a:pt x="0" y="3276745"/>
                    </a:lnTo>
                    <a:lnTo>
                      <a:pt x="0" y="263709"/>
                    </a:lnTo>
                    <a:lnTo>
                      <a:pt x="0" y="98461"/>
                    </a:lnTo>
                    <a:lnTo>
                      <a:pt x="0" y="60511"/>
                    </a:lnTo>
                    <a:cubicBezTo>
                      <a:pt x="0" y="32454"/>
                      <a:pt x="22744" y="9710"/>
                      <a:pt x="50801" y="9710"/>
                    </a:cubicBezTo>
                    <a:lnTo>
                      <a:pt x="1292349" y="9710"/>
                    </a:lnTo>
                    <a:lnTo>
                      <a:pt x="1300830" y="3992"/>
                    </a:lnTo>
                    <a:cubicBezTo>
                      <a:pt x="1306908" y="1422"/>
                      <a:pt x="1313590" y="0"/>
                      <a:pt x="1320604" y="0"/>
                    </a:cubicBezTo>
                    <a:lnTo>
                      <a:pt x="2786680" y="0"/>
                    </a:lnTo>
                    <a:close/>
                  </a:path>
                </a:pathLst>
              </a:cu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2" name="Freeform: Shape 121">
                <a:extLst>
                  <a:ext uri="{FF2B5EF4-FFF2-40B4-BE49-F238E27FC236}">
                    <a16:creationId xmlns:a16="http://schemas.microsoft.com/office/drawing/2014/main" id="{D1C1C179-0FDA-447C-9181-87C1364C7713}"/>
                  </a:ext>
                </a:extLst>
              </p:cNvPr>
              <p:cNvSpPr/>
              <p:nvPr/>
            </p:nvSpPr>
            <p:spPr>
              <a:xfrm>
                <a:off x="6496454" y="1286305"/>
                <a:ext cx="4746794" cy="468452"/>
              </a:xfrm>
              <a:custGeom>
                <a:avLst/>
                <a:gdLst>
                  <a:gd name="connsiteX0" fmla="*/ 1311665 w 4746794"/>
                  <a:gd name="connsiteY0" fmla="*/ 0 h 468452"/>
                  <a:gd name="connsiteX1" fmla="*/ 2785915 w 4746794"/>
                  <a:gd name="connsiteY1" fmla="*/ 0 h 468452"/>
                  <a:gd name="connsiteX2" fmla="*/ 3221743 w 4746794"/>
                  <a:gd name="connsiteY2" fmla="*/ 0 h 468452"/>
                  <a:gd name="connsiteX3" fmla="*/ 4695993 w 4746794"/>
                  <a:gd name="connsiteY3" fmla="*/ 0 h 468452"/>
                  <a:gd name="connsiteX4" fmla="*/ 4746794 w 4746794"/>
                  <a:gd name="connsiteY4" fmla="*/ 50801 h 468452"/>
                  <a:gd name="connsiteX5" fmla="*/ 4746794 w 4746794"/>
                  <a:gd name="connsiteY5" fmla="*/ 88751 h 468452"/>
                  <a:gd name="connsiteX6" fmla="*/ 4746794 w 4746794"/>
                  <a:gd name="connsiteY6" fmla="*/ 253999 h 468452"/>
                  <a:gd name="connsiteX7" fmla="*/ 4746794 w 4746794"/>
                  <a:gd name="connsiteY7" fmla="*/ 468451 h 468452"/>
                  <a:gd name="connsiteX8" fmla="*/ 3272544 w 4746794"/>
                  <a:gd name="connsiteY8" fmla="*/ 468451 h 468452"/>
                  <a:gd name="connsiteX9" fmla="*/ 2735114 w 4746794"/>
                  <a:gd name="connsiteY9" fmla="*/ 468451 h 468452"/>
                  <a:gd name="connsiteX10" fmla="*/ 2011680 w 4746794"/>
                  <a:gd name="connsiteY10" fmla="*/ 468451 h 468452"/>
                  <a:gd name="connsiteX11" fmla="*/ 2011680 w 4746794"/>
                  <a:gd name="connsiteY11" fmla="*/ 468452 h 468452"/>
                  <a:gd name="connsiteX12" fmla="*/ 0 w 4746794"/>
                  <a:gd name="connsiteY12" fmla="*/ 468452 h 468452"/>
                  <a:gd name="connsiteX13" fmla="*/ 0 w 4746794"/>
                  <a:gd name="connsiteY13" fmla="*/ 254000 h 468452"/>
                  <a:gd name="connsiteX14" fmla="*/ 0 w 4746794"/>
                  <a:gd name="connsiteY14" fmla="*/ 88752 h 468452"/>
                  <a:gd name="connsiteX15" fmla="*/ 0 w 4746794"/>
                  <a:gd name="connsiteY15" fmla="*/ 50802 h 468452"/>
                  <a:gd name="connsiteX16" fmla="*/ 50801 w 4746794"/>
                  <a:gd name="connsiteY16" fmla="*/ 1 h 468452"/>
                  <a:gd name="connsiteX17" fmla="*/ 1311660 w 4746794"/>
                  <a:gd name="connsiteY17" fmla="*/ 1 h 468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46794" h="468452">
                    <a:moveTo>
                      <a:pt x="1311665" y="0"/>
                    </a:moveTo>
                    <a:lnTo>
                      <a:pt x="2785915" y="0"/>
                    </a:lnTo>
                    <a:lnTo>
                      <a:pt x="3221743" y="0"/>
                    </a:lnTo>
                    <a:lnTo>
                      <a:pt x="4695993" y="0"/>
                    </a:lnTo>
                    <a:cubicBezTo>
                      <a:pt x="4724050" y="0"/>
                      <a:pt x="4746794" y="22744"/>
                      <a:pt x="4746794" y="50801"/>
                    </a:cubicBezTo>
                    <a:lnTo>
                      <a:pt x="4746794" y="88751"/>
                    </a:lnTo>
                    <a:lnTo>
                      <a:pt x="4746794" y="253999"/>
                    </a:lnTo>
                    <a:lnTo>
                      <a:pt x="4746794" y="468451"/>
                    </a:lnTo>
                    <a:lnTo>
                      <a:pt x="3272544" y="468451"/>
                    </a:lnTo>
                    <a:lnTo>
                      <a:pt x="2735114" y="468451"/>
                    </a:lnTo>
                    <a:lnTo>
                      <a:pt x="2011680" y="468451"/>
                    </a:lnTo>
                    <a:lnTo>
                      <a:pt x="2011680" y="468452"/>
                    </a:lnTo>
                    <a:lnTo>
                      <a:pt x="0" y="468452"/>
                    </a:lnTo>
                    <a:lnTo>
                      <a:pt x="0" y="254000"/>
                    </a:lnTo>
                    <a:lnTo>
                      <a:pt x="0" y="88752"/>
                    </a:lnTo>
                    <a:lnTo>
                      <a:pt x="0" y="50802"/>
                    </a:lnTo>
                    <a:cubicBezTo>
                      <a:pt x="0" y="22745"/>
                      <a:pt x="22744" y="1"/>
                      <a:pt x="50801" y="1"/>
                    </a:cubicBezTo>
                    <a:lnTo>
                      <a:pt x="1311660" y="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24" name="Text Box 10">
              <a:extLst>
                <a:ext uri="{FF2B5EF4-FFF2-40B4-BE49-F238E27FC236}">
                  <a16:creationId xmlns:a16="http://schemas.microsoft.com/office/drawing/2014/main" id="{BDEA75F2-3F58-4F69-B15F-B1F437745218}"/>
                </a:ext>
              </a:extLst>
            </p:cNvPr>
            <p:cNvSpPr txBox="1">
              <a:spLocks noChangeArrowheads="1"/>
            </p:cNvSpPr>
            <p:nvPr/>
          </p:nvSpPr>
          <p:spPr bwMode="auto">
            <a:xfrm>
              <a:off x="7761400" y="1397623"/>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6" name="Group 5">
            <a:extLst>
              <a:ext uri="{FF2B5EF4-FFF2-40B4-BE49-F238E27FC236}">
                <a16:creationId xmlns:a16="http://schemas.microsoft.com/office/drawing/2014/main" id="{8AE8B4D5-4541-4A92-8E06-1ACA833521CE}"/>
              </a:ext>
            </a:extLst>
          </p:cNvPr>
          <p:cNvGrpSpPr/>
          <p:nvPr/>
        </p:nvGrpSpPr>
        <p:grpSpPr>
          <a:xfrm>
            <a:off x="1011936" y="1417319"/>
            <a:ext cx="4550664" cy="3383280"/>
            <a:chOff x="970845" y="1325880"/>
            <a:chExt cx="4550664" cy="3383280"/>
          </a:xfrm>
        </p:grpSpPr>
        <p:grpSp>
          <p:nvGrpSpPr>
            <p:cNvPr id="3" name="Group 2">
              <a:extLst>
                <a:ext uri="{FF2B5EF4-FFF2-40B4-BE49-F238E27FC236}">
                  <a16:creationId xmlns:a16="http://schemas.microsoft.com/office/drawing/2014/main" id="{123F3761-2D9B-4CD8-B1AF-C332B2E03645}"/>
                </a:ext>
              </a:extLst>
            </p:cNvPr>
            <p:cNvGrpSpPr>
              <a:grpSpLocks noChangeAspect="1"/>
            </p:cNvGrpSpPr>
            <p:nvPr/>
          </p:nvGrpSpPr>
          <p:grpSpPr>
            <a:xfrm>
              <a:off x="970845" y="1325880"/>
              <a:ext cx="4550664" cy="3383280"/>
              <a:chOff x="757341" y="1286305"/>
              <a:chExt cx="4749013" cy="3530746"/>
            </a:xfrm>
          </p:grpSpPr>
          <p:sp>
            <p:nvSpPr>
              <p:cNvPr id="111" name="Freeform: Shape 110">
                <a:extLst>
                  <a:ext uri="{FF2B5EF4-FFF2-40B4-BE49-F238E27FC236}">
                    <a16:creationId xmlns:a16="http://schemas.microsoft.com/office/drawing/2014/main" id="{B0C0FA1F-DC87-487D-91E8-79B586CE402D}"/>
                  </a:ext>
                </a:extLst>
              </p:cNvPr>
              <p:cNvSpPr/>
              <p:nvPr/>
            </p:nvSpPr>
            <p:spPr>
              <a:xfrm>
                <a:off x="757341" y="1286307"/>
                <a:ext cx="4747559" cy="3530744"/>
              </a:xfrm>
              <a:custGeom>
                <a:avLst/>
                <a:gdLst>
                  <a:gd name="connsiteX0" fmla="*/ 2786680 w 4747559"/>
                  <a:gd name="connsiteY0" fmla="*/ 0 h 3530744"/>
                  <a:gd name="connsiteX1" fmla="*/ 4696758 w 4747559"/>
                  <a:gd name="connsiteY1" fmla="*/ 0 h 3530744"/>
                  <a:gd name="connsiteX2" fmla="*/ 4747559 w 4747559"/>
                  <a:gd name="connsiteY2" fmla="*/ 50801 h 3530744"/>
                  <a:gd name="connsiteX3" fmla="*/ 4747559 w 4747559"/>
                  <a:gd name="connsiteY3" fmla="*/ 88751 h 3530744"/>
                  <a:gd name="connsiteX4" fmla="*/ 4747559 w 4747559"/>
                  <a:gd name="connsiteY4" fmla="*/ 253999 h 3530744"/>
                  <a:gd name="connsiteX5" fmla="*/ 4747559 w 4747559"/>
                  <a:gd name="connsiteY5" fmla="*/ 3267035 h 3530744"/>
                  <a:gd name="connsiteX6" fmla="*/ 4747559 w 4747559"/>
                  <a:gd name="connsiteY6" fmla="*/ 3356083 h 3530744"/>
                  <a:gd name="connsiteX7" fmla="*/ 4747559 w 4747559"/>
                  <a:gd name="connsiteY7" fmla="*/ 3470233 h 3530744"/>
                  <a:gd name="connsiteX8" fmla="*/ 4696758 w 4747559"/>
                  <a:gd name="connsiteY8" fmla="*/ 3521034 h 3530744"/>
                  <a:gd name="connsiteX9" fmla="*/ 3230682 w 4747559"/>
                  <a:gd name="connsiteY9" fmla="*/ 3521034 h 3530744"/>
                  <a:gd name="connsiteX10" fmla="*/ 2786680 w 4747559"/>
                  <a:gd name="connsiteY10" fmla="*/ 3521034 h 3530744"/>
                  <a:gd name="connsiteX11" fmla="*/ 1989134 w 4747559"/>
                  <a:gd name="connsiteY11" fmla="*/ 3521034 h 3530744"/>
                  <a:gd name="connsiteX12" fmla="*/ 1980653 w 4747559"/>
                  <a:gd name="connsiteY12" fmla="*/ 3526752 h 3530744"/>
                  <a:gd name="connsiteX13" fmla="*/ 1960879 w 4747559"/>
                  <a:gd name="connsiteY13" fmla="*/ 3530744 h 3530744"/>
                  <a:gd name="connsiteX14" fmla="*/ 50801 w 4747559"/>
                  <a:gd name="connsiteY14" fmla="*/ 3530744 h 3530744"/>
                  <a:gd name="connsiteX15" fmla="*/ 0 w 4747559"/>
                  <a:gd name="connsiteY15" fmla="*/ 3479943 h 3530744"/>
                  <a:gd name="connsiteX16" fmla="*/ 0 w 4747559"/>
                  <a:gd name="connsiteY16" fmla="*/ 3365793 h 3530744"/>
                  <a:gd name="connsiteX17" fmla="*/ 0 w 4747559"/>
                  <a:gd name="connsiteY17" fmla="*/ 3276745 h 3530744"/>
                  <a:gd name="connsiteX18" fmla="*/ 0 w 4747559"/>
                  <a:gd name="connsiteY18" fmla="*/ 263709 h 3530744"/>
                  <a:gd name="connsiteX19" fmla="*/ 0 w 4747559"/>
                  <a:gd name="connsiteY19" fmla="*/ 98461 h 3530744"/>
                  <a:gd name="connsiteX20" fmla="*/ 0 w 4747559"/>
                  <a:gd name="connsiteY20" fmla="*/ 60511 h 3530744"/>
                  <a:gd name="connsiteX21" fmla="*/ 50801 w 4747559"/>
                  <a:gd name="connsiteY21" fmla="*/ 9710 h 3530744"/>
                  <a:gd name="connsiteX22" fmla="*/ 1292349 w 4747559"/>
                  <a:gd name="connsiteY22" fmla="*/ 9710 h 3530744"/>
                  <a:gd name="connsiteX23" fmla="*/ 1300830 w 4747559"/>
                  <a:gd name="connsiteY23" fmla="*/ 3992 h 3530744"/>
                  <a:gd name="connsiteX24" fmla="*/ 1320604 w 4747559"/>
                  <a:gd name="connsiteY24" fmla="*/ 0 h 3530744"/>
                  <a:gd name="connsiteX25" fmla="*/ 2786680 w 4747559"/>
                  <a:gd name="connsiteY25" fmla="*/ 0 h 3530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747559" h="3530744">
                    <a:moveTo>
                      <a:pt x="2786680" y="0"/>
                    </a:moveTo>
                    <a:lnTo>
                      <a:pt x="4696758" y="0"/>
                    </a:lnTo>
                    <a:cubicBezTo>
                      <a:pt x="4724815" y="0"/>
                      <a:pt x="4747559" y="22744"/>
                      <a:pt x="4747559" y="50801"/>
                    </a:cubicBezTo>
                    <a:lnTo>
                      <a:pt x="4747559" y="88751"/>
                    </a:lnTo>
                    <a:lnTo>
                      <a:pt x="4747559" y="253999"/>
                    </a:lnTo>
                    <a:lnTo>
                      <a:pt x="4747559" y="3267035"/>
                    </a:lnTo>
                    <a:lnTo>
                      <a:pt x="4747559" y="3356083"/>
                    </a:lnTo>
                    <a:lnTo>
                      <a:pt x="4747559" y="3470233"/>
                    </a:lnTo>
                    <a:cubicBezTo>
                      <a:pt x="4747559" y="3498290"/>
                      <a:pt x="4724815" y="3521034"/>
                      <a:pt x="4696758" y="3521034"/>
                    </a:cubicBezTo>
                    <a:lnTo>
                      <a:pt x="3230682" y="3521034"/>
                    </a:lnTo>
                    <a:lnTo>
                      <a:pt x="2786680" y="3521034"/>
                    </a:lnTo>
                    <a:lnTo>
                      <a:pt x="1989134" y="3521034"/>
                    </a:lnTo>
                    <a:lnTo>
                      <a:pt x="1980653" y="3526752"/>
                    </a:lnTo>
                    <a:cubicBezTo>
                      <a:pt x="1974575" y="3529323"/>
                      <a:pt x="1967893" y="3530744"/>
                      <a:pt x="1960879" y="3530744"/>
                    </a:cubicBezTo>
                    <a:lnTo>
                      <a:pt x="50801" y="3530744"/>
                    </a:lnTo>
                    <a:cubicBezTo>
                      <a:pt x="22744" y="3530744"/>
                      <a:pt x="0" y="3508000"/>
                      <a:pt x="0" y="3479943"/>
                    </a:cubicBezTo>
                    <a:lnTo>
                      <a:pt x="0" y="3365793"/>
                    </a:lnTo>
                    <a:lnTo>
                      <a:pt x="0" y="3276745"/>
                    </a:lnTo>
                    <a:lnTo>
                      <a:pt x="0" y="263709"/>
                    </a:lnTo>
                    <a:lnTo>
                      <a:pt x="0" y="98461"/>
                    </a:lnTo>
                    <a:lnTo>
                      <a:pt x="0" y="60511"/>
                    </a:lnTo>
                    <a:cubicBezTo>
                      <a:pt x="0" y="32454"/>
                      <a:pt x="22744" y="9710"/>
                      <a:pt x="50801" y="9710"/>
                    </a:cubicBezTo>
                    <a:lnTo>
                      <a:pt x="1292349" y="9710"/>
                    </a:lnTo>
                    <a:lnTo>
                      <a:pt x="1300830" y="3992"/>
                    </a:lnTo>
                    <a:cubicBezTo>
                      <a:pt x="1306908" y="1422"/>
                      <a:pt x="1313590" y="0"/>
                      <a:pt x="1320604" y="0"/>
                    </a:cubicBezTo>
                    <a:lnTo>
                      <a:pt x="2786680" y="0"/>
                    </a:ln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4" name="Freeform: Shape 113">
                <a:extLst>
                  <a:ext uri="{FF2B5EF4-FFF2-40B4-BE49-F238E27FC236}">
                    <a16:creationId xmlns:a16="http://schemas.microsoft.com/office/drawing/2014/main" id="{1DD0F210-F425-4A8D-966A-05E61B68AFD7}"/>
                  </a:ext>
                </a:extLst>
              </p:cNvPr>
              <p:cNvSpPr/>
              <p:nvPr/>
            </p:nvSpPr>
            <p:spPr>
              <a:xfrm>
                <a:off x="759560" y="1286305"/>
                <a:ext cx="4746794" cy="468452"/>
              </a:xfrm>
              <a:custGeom>
                <a:avLst/>
                <a:gdLst>
                  <a:gd name="connsiteX0" fmla="*/ 1311665 w 4746794"/>
                  <a:gd name="connsiteY0" fmla="*/ 0 h 468452"/>
                  <a:gd name="connsiteX1" fmla="*/ 2785915 w 4746794"/>
                  <a:gd name="connsiteY1" fmla="*/ 0 h 468452"/>
                  <a:gd name="connsiteX2" fmla="*/ 3221743 w 4746794"/>
                  <a:gd name="connsiteY2" fmla="*/ 0 h 468452"/>
                  <a:gd name="connsiteX3" fmla="*/ 4695993 w 4746794"/>
                  <a:gd name="connsiteY3" fmla="*/ 0 h 468452"/>
                  <a:gd name="connsiteX4" fmla="*/ 4746794 w 4746794"/>
                  <a:gd name="connsiteY4" fmla="*/ 50801 h 468452"/>
                  <a:gd name="connsiteX5" fmla="*/ 4746794 w 4746794"/>
                  <a:gd name="connsiteY5" fmla="*/ 88751 h 468452"/>
                  <a:gd name="connsiteX6" fmla="*/ 4746794 w 4746794"/>
                  <a:gd name="connsiteY6" fmla="*/ 253999 h 468452"/>
                  <a:gd name="connsiteX7" fmla="*/ 4746794 w 4746794"/>
                  <a:gd name="connsiteY7" fmla="*/ 468451 h 468452"/>
                  <a:gd name="connsiteX8" fmla="*/ 3272544 w 4746794"/>
                  <a:gd name="connsiteY8" fmla="*/ 468451 h 468452"/>
                  <a:gd name="connsiteX9" fmla="*/ 2735114 w 4746794"/>
                  <a:gd name="connsiteY9" fmla="*/ 468451 h 468452"/>
                  <a:gd name="connsiteX10" fmla="*/ 2011680 w 4746794"/>
                  <a:gd name="connsiteY10" fmla="*/ 468451 h 468452"/>
                  <a:gd name="connsiteX11" fmla="*/ 2011680 w 4746794"/>
                  <a:gd name="connsiteY11" fmla="*/ 468452 h 468452"/>
                  <a:gd name="connsiteX12" fmla="*/ 0 w 4746794"/>
                  <a:gd name="connsiteY12" fmla="*/ 468452 h 468452"/>
                  <a:gd name="connsiteX13" fmla="*/ 0 w 4746794"/>
                  <a:gd name="connsiteY13" fmla="*/ 254000 h 468452"/>
                  <a:gd name="connsiteX14" fmla="*/ 0 w 4746794"/>
                  <a:gd name="connsiteY14" fmla="*/ 88752 h 468452"/>
                  <a:gd name="connsiteX15" fmla="*/ 0 w 4746794"/>
                  <a:gd name="connsiteY15" fmla="*/ 50802 h 468452"/>
                  <a:gd name="connsiteX16" fmla="*/ 50801 w 4746794"/>
                  <a:gd name="connsiteY16" fmla="*/ 1 h 468452"/>
                  <a:gd name="connsiteX17" fmla="*/ 1311660 w 4746794"/>
                  <a:gd name="connsiteY17" fmla="*/ 1 h 468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46794" h="468452">
                    <a:moveTo>
                      <a:pt x="1311665" y="0"/>
                    </a:moveTo>
                    <a:lnTo>
                      <a:pt x="2785915" y="0"/>
                    </a:lnTo>
                    <a:lnTo>
                      <a:pt x="3221743" y="0"/>
                    </a:lnTo>
                    <a:lnTo>
                      <a:pt x="4695993" y="0"/>
                    </a:lnTo>
                    <a:cubicBezTo>
                      <a:pt x="4724050" y="0"/>
                      <a:pt x="4746794" y="22744"/>
                      <a:pt x="4746794" y="50801"/>
                    </a:cubicBezTo>
                    <a:lnTo>
                      <a:pt x="4746794" y="88751"/>
                    </a:lnTo>
                    <a:lnTo>
                      <a:pt x="4746794" y="253999"/>
                    </a:lnTo>
                    <a:lnTo>
                      <a:pt x="4746794" y="468451"/>
                    </a:lnTo>
                    <a:lnTo>
                      <a:pt x="3272544" y="468451"/>
                    </a:lnTo>
                    <a:lnTo>
                      <a:pt x="2735114" y="468451"/>
                    </a:lnTo>
                    <a:lnTo>
                      <a:pt x="2011680" y="468451"/>
                    </a:lnTo>
                    <a:lnTo>
                      <a:pt x="2011680" y="468452"/>
                    </a:lnTo>
                    <a:lnTo>
                      <a:pt x="0" y="468452"/>
                    </a:lnTo>
                    <a:lnTo>
                      <a:pt x="0" y="254000"/>
                    </a:lnTo>
                    <a:lnTo>
                      <a:pt x="0" y="88752"/>
                    </a:lnTo>
                    <a:lnTo>
                      <a:pt x="0" y="50802"/>
                    </a:lnTo>
                    <a:cubicBezTo>
                      <a:pt x="0" y="22745"/>
                      <a:pt x="22744" y="1"/>
                      <a:pt x="50801" y="1"/>
                    </a:cubicBezTo>
                    <a:lnTo>
                      <a:pt x="1311660" y="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89" name="Text Box 10">
              <a:extLst>
                <a:ext uri="{FF2B5EF4-FFF2-40B4-BE49-F238E27FC236}">
                  <a16:creationId xmlns:a16="http://schemas.microsoft.com/office/drawing/2014/main" id="{ADE06ED5-EED3-45CA-8A31-E11483C87FDE}"/>
                </a:ext>
              </a:extLst>
            </p:cNvPr>
            <p:cNvSpPr txBox="1">
              <a:spLocks noChangeArrowheads="1"/>
            </p:cNvSpPr>
            <p:nvPr/>
          </p:nvSpPr>
          <p:spPr bwMode="auto">
            <a:xfrm>
              <a:off x="2028112" y="1396434"/>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56" name="Group 55">
            <a:extLst>
              <a:ext uri="{FF2B5EF4-FFF2-40B4-BE49-F238E27FC236}">
                <a16:creationId xmlns:a16="http://schemas.microsoft.com/office/drawing/2014/main" id="{99F0F8A4-057B-47A9-A01A-9490AF245A40}"/>
              </a:ext>
            </a:extLst>
          </p:cNvPr>
          <p:cNvGrpSpPr/>
          <p:nvPr/>
        </p:nvGrpSpPr>
        <p:grpSpPr>
          <a:xfrm>
            <a:off x="1293819" y="5029199"/>
            <a:ext cx="1757172" cy="1752601"/>
            <a:chOff x="2357628" y="4953000"/>
            <a:chExt cx="1757172" cy="1752601"/>
          </a:xfrm>
          <a:effectLst>
            <a:outerShdw blurRad="50800" dist="38100" dir="2700000" algn="tl" rotWithShape="0">
              <a:prstClr val="black">
                <a:alpha val="40000"/>
              </a:prstClr>
            </a:outerShdw>
          </a:effectLst>
        </p:grpSpPr>
        <p:sp>
          <p:nvSpPr>
            <p:cNvPr id="57" name="Freeform: Shape 56">
              <a:extLst>
                <a:ext uri="{FF2B5EF4-FFF2-40B4-BE49-F238E27FC236}">
                  <a16:creationId xmlns:a16="http://schemas.microsoft.com/office/drawing/2014/main" id="{1681767C-824C-4DC1-9C91-FAED8FDC4198}"/>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0175E8B9-7A63-40C9-AF58-01A5F6277F7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88336BB2-A61C-4B91-827A-ED536020310D}"/>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01</a:t>
              </a:r>
            </a:p>
            <a:p>
              <a:pPr algn="ctr"/>
              <a:r>
                <a:rPr lang="en-US" sz="1600" b="1" dirty="0">
                  <a:solidFill>
                    <a:srgbClr val="4D4D4D"/>
                  </a:solidFill>
                </a:rPr>
                <a:t>OPTION</a:t>
              </a:r>
            </a:p>
          </p:txBody>
        </p:sp>
      </p:grpSp>
      <p:grpSp>
        <p:nvGrpSpPr>
          <p:cNvPr id="83" name="Group 82">
            <a:extLst>
              <a:ext uri="{FF2B5EF4-FFF2-40B4-BE49-F238E27FC236}">
                <a16:creationId xmlns:a16="http://schemas.microsoft.com/office/drawing/2014/main" id="{DBE1956E-64CF-4A74-9BFC-01A53C8CE7A9}"/>
              </a:ext>
            </a:extLst>
          </p:cNvPr>
          <p:cNvGrpSpPr/>
          <p:nvPr/>
        </p:nvGrpSpPr>
        <p:grpSpPr>
          <a:xfrm>
            <a:off x="3461725" y="5029199"/>
            <a:ext cx="1757172" cy="1752601"/>
            <a:chOff x="2357628" y="4953000"/>
            <a:chExt cx="1757172" cy="1752601"/>
          </a:xfrm>
          <a:effectLst>
            <a:outerShdw blurRad="50800" dist="38100" dir="2700000" algn="tl" rotWithShape="0">
              <a:prstClr val="black">
                <a:alpha val="40000"/>
              </a:prstClr>
            </a:outerShdw>
          </a:effectLst>
        </p:grpSpPr>
        <p:sp>
          <p:nvSpPr>
            <p:cNvPr id="84" name="Freeform: Shape 83">
              <a:extLst>
                <a:ext uri="{FF2B5EF4-FFF2-40B4-BE49-F238E27FC236}">
                  <a16:creationId xmlns:a16="http://schemas.microsoft.com/office/drawing/2014/main" id="{CACF0BA4-5B7A-47AE-9C58-DBD2009346A5}"/>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98CACA9F-FDC9-474A-BEB3-96C3E64F411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3"/>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5" name="TextBox 114">
            <a:extLst>
              <a:ext uri="{FF2B5EF4-FFF2-40B4-BE49-F238E27FC236}">
                <a16:creationId xmlns:a16="http://schemas.microsoft.com/office/drawing/2014/main" id="{C02F3B7D-4DEF-468C-8CA9-9C844D3B59BA}"/>
              </a:ext>
            </a:extLst>
          </p:cNvPr>
          <p:cNvSpPr txBox="1"/>
          <p:nvPr/>
        </p:nvSpPr>
        <p:spPr>
          <a:xfrm>
            <a:off x="1105098" y="2133288"/>
            <a:ext cx="4146751" cy="207749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grpSp>
        <p:nvGrpSpPr>
          <p:cNvPr id="117" name="Group 116">
            <a:extLst>
              <a:ext uri="{FF2B5EF4-FFF2-40B4-BE49-F238E27FC236}">
                <a16:creationId xmlns:a16="http://schemas.microsoft.com/office/drawing/2014/main" id="{E6B0B9C4-B49C-43C6-B9B4-A5C50EB26C71}"/>
              </a:ext>
            </a:extLst>
          </p:cNvPr>
          <p:cNvGrpSpPr/>
          <p:nvPr/>
        </p:nvGrpSpPr>
        <p:grpSpPr>
          <a:xfrm>
            <a:off x="6902027" y="5029199"/>
            <a:ext cx="1757172" cy="1752601"/>
            <a:chOff x="2357628" y="4953000"/>
            <a:chExt cx="1757172" cy="1752601"/>
          </a:xfrm>
          <a:effectLst>
            <a:outerShdw blurRad="50800" dist="38100" dir="2700000" algn="tl" rotWithShape="0">
              <a:prstClr val="black">
                <a:alpha val="40000"/>
              </a:prstClr>
            </a:outerShdw>
          </a:effectLst>
        </p:grpSpPr>
        <p:sp>
          <p:nvSpPr>
            <p:cNvPr id="161" name="Freeform: Shape 160">
              <a:extLst>
                <a:ext uri="{FF2B5EF4-FFF2-40B4-BE49-F238E27FC236}">
                  <a16:creationId xmlns:a16="http://schemas.microsoft.com/office/drawing/2014/main" id="{86B89E0C-4820-4B56-A046-1DE22772ACA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Freeform: Shape 161">
              <a:extLst>
                <a:ext uri="{FF2B5EF4-FFF2-40B4-BE49-F238E27FC236}">
                  <a16:creationId xmlns:a16="http://schemas.microsoft.com/office/drawing/2014/main" id="{1B327CE3-136D-461A-ADB3-0416F379DDA3}"/>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TextBox 162">
              <a:extLst>
                <a:ext uri="{FF2B5EF4-FFF2-40B4-BE49-F238E27FC236}">
                  <a16:creationId xmlns:a16="http://schemas.microsoft.com/office/drawing/2014/main" id="{8D045F20-5195-40CD-A78A-B4CF180BB6C2}"/>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02</a:t>
              </a:r>
            </a:p>
            <a:p>
              <a:pPr algn="ctr"/>
              <a:r>
                <a:rPr lang="en-US" sz="1600" b="1" dirty="0">
                  <a:solidFill>
                    <a:srgbClr val="4D4D4D"/>
                  </a:solidFill>
                </a:rPr>
                <a:t>OPTION</a:t>
              </a:r>
            </a:p>
          </p:txBody>
        </p:sp>
      </p:grpSp>
      <p:grpSp>
        <p:nvGrpSpPr>
          <p:cNvPr id="118" name="Group 117">
            <a:extLst>
              <a:ext uri="{FF2B5EF4-FFF2-40B4-BE49-F238E27FC236}">
                <a16:creationId xmlns:a16="http://schemas.microsoft.com/office/drawing/2014/main" id="{770E1856-6F36-4F39-901A-3D1AEF21EC79}"/>
              </a:ext>
            </a:extLst>
          </p:cNvPr>
          <p:cNvGrpSpPr/>
          <p:nvPr/>
        </p:nvGrpSpPr>
        <p:grpSpPr>
          <a:xfrm>
            <a:off x="9073539" y="5029199"/>
            <a:ext cx="1757172" cy="1752601"/>
            <a:chOff x="2357628" y="4953000"/>
            <a:chExt cx="1757172" cy="1752601"/>
          </a:xfrm>
          <a:effectLst>
            <a:outerShdw blurRad="50800" dist="38100" dir="2700000" algn="tl" rotWithShape="0">
              <a:prstClr val="black">
                <a:alpha val="40000"/>
              </a:prstClr>
            </a:outerShdw>
          </a:effectLst>
        </p:grpSpPr>
        <p:sp>
          <p:nvSpPr>
            <p:cNvPr id="159" name="Freeform: Shape 158">
              <a:extLst>
                <a:ext uri="{FF2B5EF4-FFF2-40B4-BE49-F238E27FC236}">
                  <a16:creationId xmlns:a16="http://schemas.microsoft.com/office/drawing/2014/main" id="{50F83A99-6B4F-414D-8A43-D05618D9010E}"/>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Freeform: Shape 159">
              <a:extLst>
                <a:ext uri="{FF2B5EF4-FFF2-40B4-BE49-F238E27FC236}">
                  <a16:creationId xmlns:a16="http://schemas.microsoft.com/office/drawing/2014/main" id="{FB3925EE-2AA7-4697-B075-3FFCD54AC41E}"/>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4"/>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23" name="TextBox 122">
            <a:extLst>
              <a:ext uri="{FF2B5EF4-FFF2-40B4-BE49-F238E27FC236}">
                <a16:creationId xmlns:a16="http://schemas.microsoft.com/office/drawing/2014/main" id="{3D7109ED-F534-48D8-815B-42B43070C43D}"/>
              </a:ext>
            </a:extLst>
          </p:cNvPr>
          <p:cNvSpPr txBox="1"/>
          <p:nvPr/>
        </p:nvSpPr>
        <p:spPr>
          <a:xfrm>
            <a:off x="6716912" y="2133288"/>
            <a:ext cx="4146751" cy="207749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sp>
        <p:nvSpPr>
          <p:cNvPr id="164" name="TextBox 163">
            <a:extLst>
              <a:ext uri="{FF2B5EF4-FFF2-40B4-BE49-F238E27FC236}">
                <a16:creationId xmlns:a16="http://schemas.microsoft.com/office/drawing/2014/main" id="{B5B62B37-C0CC-4A68-90C6-370B58B1386D}"/>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92" name="Group 91">
            <a:extLst>
              <a:ext uri="{FF2B5EF4-FFF2-40B4-BE49-F238E27FC236}">
                <a16:creationId xmlns:a16="http://schemas.microsoft.com/office/drawing/2014/main" id="{508BB36A-9C03-4FF4-BC6E-B92D18EA05B7}"/>
              </a:ext>
            </a:extLst>
          </p:cNvPr>
          <p:cNvGrpSpPr/>
          <p:nvPr/>
        </p:nvGrpSpPr>
        <p:grpSpPr>
          <a:xfrm>
            <a:off x="3707947" y="4658254"/>
            <a:ext cx="1280160" cy="498490"/>
            <a:chOff x="2596134" y="4587088"/>
            <a:chExt cx="1280160" cy="498490"/>
          </a:xfrm>
        </p:grpSpPr>
        <p:grpSp>
          <p:nvGrpSpPr>
            <p:cNvPr id="93" name="Group 92">
              <a:extLst>
                <a:ext uri="{FF2B5EF4-FFF2-40B4-BE49-F238E27FC236}">
                  <a16:creationId xmlns:a16="http://schemas.microsoft.com/office/drawing/2014/main" id="{EE560A1A-BE87-4A4B-BBC0-F990087221CA}"/>
                </a:ext>
              </a:extLst>
            </p:cNvPr>
            <p:cNvGrpSpPr>
              <a:grpSpLocks noChangeAspect="1"/>
            </p:cNvGrpSpPr>
            <p:nvPr/>
          </p:nvGrpSpPr>
          <p:grpSpPr>
            <a:xfrm>
              <a:off x="2596134" y="4983480"/>
              <a:ext cx="1280160" cy="102098"/>
              <a:chOff x="914400" y="1066800"/>
              <a:chExt cx="1490472" cy="118872"/>
            </a:xfrm>
          </p:grpSpPr>
          <p:sp>
            <p:nvSpPr>
              <p:cNvPr id="104" name="Oval 103">
                <a:extLst>
                  <a:ext uri="{FF2B5EF4-FFF2-40B4-BE49-F238E27FC236}">
                    <a16:creationId xmlns:a16="http://schemas.microsoft.com/office/drawing/2014/main" id="{4D907269-0D48-4DDC-B3AC-6509595AA01A}"/>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a:extLst>
                  <a:ext uri="{FF2B5EF4-FFF2-40B4-BE49-F238E27FC236}">
                    <a16:creationId xmlns:a16="http://schemas.microsoft.com/office/drawing/2014/main" id="{CCC08D29-C677-41BC-A1EB-96144519620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a:extLst>
                  <a:ext uri="{FF2B5EF4-FFF2-40B4-BE49-F238E27FC236}">
                    <a16:creationId xmlns:a16="http://schemas.microsoft.com/office/drawing/2014/main" id="{A7A6A1C0-3D8A-4CF9-B0F6-CE04927EAE8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a:extLst>
                  <a:ext uri="{FF2B5EF4-FFF2-40B4-BE49-F238E27FC236}">
                    <a16:creationId xmlns:a16="http://schemas.microsoft.com/office/drawing/2014/main" id="{2A1E7B76-1DA8-424F-88CF-85972F030FA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4" name="Group 93">
              <a:extLst>
                <a:ext uri="{FF2B5EF4-FFF2-40B4-BE49-F238E27FC236}">
                  <a16:creationId xmlns:a16="http://schemas.microsoft.com/office/drawing/2014/main" id="{7B103F90-CA17-44C0-B2D1-F44738484D50}"/>
                </a:ext>
              </a:extLst>
            </p:cNvPr>
            <p:cNvGrpSpPr>
              <a:grpSpLocks noChangeAspect="1"/>
            </p:cNvGrpSpPr>
            <p:nvPr/>
          </p:nvGrpSpPr>
          <p:grpSpPr>
            <a:xfrm>
              <a:off x="2596134" y="4587088"/>
              <a:ext cx="1280160" cy="102098"/>
              <a:chOff x="914400" y="1066800"/>
              <a:chExt cx="1490472" cy="118872"/>
            </a:xfrm>
          </p:grpSpPr>
          <p:sp>
            <p:nvSpPr>
              <p:cNvPr id="100" name="Oval 99">
                <a:extLst>
                  <a:ext uri="{FF2B5EF4-FFF2-40B4-BE49-F238E27FC236}">
                    <a16:creationId xmlns:a16="http://schemas.microsoft.com/office/drawing/2014/main" id="{CCFC70F2-A202-472D-802D-A47DECC2C7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a:extLst>
                  <a:ext uri="{FF2B5EF4-FFF2-40B4-BE49-F238E27FC236}">
                    <a16:creationId xmlns:a16="http://schemas.microsoft.com/office/drawing/2014/main" id="{50C3894C-C5CD-4F12-9F60-554DF66516E0}"/>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a:extLst>
                  <a:ext uri="{FF2B5EF4-FFF2-40B4-BE49-F238E27FC236}">
                    <a16:creationId xmlns:a16="http://schemas.microsoft.com/office/drawing/2014/main" id="{0C5F4F3A-B6A4-442B-BA34-7E075B0F8754}"/>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a:extLst>
                  <a:ext uri="{FF2B5EF4-FFF2-40B4-BE49-F238E27FC236}">
                    <a16:creationId xmlns:a16="http://schemas.microsoft.com/office/drawing/2014/main" id="{BEE8B992-AA04-4CAE-8A2B-5C791BE8E0B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B91A6C03-962D-4E72-BC99-C750D725D1E7}"/>
                </a:ext>
              </a:extLst>
            </p:cNvPr>
            <p:cNvGrpSpPr/>
            <p:nvPr/>
          </p:nvGrpSpPr>
          <p:grpSpPr>
            <a:xfrm>
              <a:off x="2624328" y="4617720"/>
              <a:ext cx="1225296" cy="441364"/>
              <a:chOff x="2624328" y="4617720"/>
              <a:chExt cx="1225296" cy="441364"/>
            </a:xfrm>
          </p:grpSpPr>
          <p:sp>
            <p:nvSpPr>
              <p:cNvPr id="96" name="Freeform: Shape 95">
                <a:extLst>
                  <a:ext uri="{FF2B5EF4-FFF2-40B4-BE49-F238E27FC236}">
                    <a16:creationId xmlns:a16="http://schemas.microsoft.com/office/drawing/2014/main" id="{78BE2267-8D22-4074-B525-43BEB66315A5}"/>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Shape 96">
                <a:extLst>
                  <a:ext uri="{FF2B5EF4-FFF2-40B4-BE49-F238E27FC236}">
                    <a16:creationId xmlns:a16="http://schemas.microsoft.com/office/drawing/2014/main" id="{23B0D2C8-68DE-4ACB-A5DD-5BBCFCA089E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B73B2AB8-A07D-4977-9628-5CC28FB7CF9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0222CA65-52EE-4FF9-B8DA-1D62AA286169}"/>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5" name="Group 64">
            <a:extLst>
              <a:ext uri="{FF2B5EF4-FFF2-40B4-BE49-F238E27FC236}">
                <a16:creationId xmlns:a16="http://schemas.microsoft.com/office/drawing/2014/main" id="{AFB26356-8BDC-471E-B318-3A5EF63A346A}"/>
              </a:ext>
            </a:extLst>
          </p:cNvPr>
          <p:cNvGrpSpPr/>
          <p:nvPr/>
        </p:nvGrpSpPr>
        <p:grpSpPr>
          <a:xfrm>
            <a:off x="1510330" y="4658254"/>
            <a:ext cx="1280160" cy="498490"/>
            <a:chOff x="2596134" y="4587088"/>
            <a:chExt cx="1280160" cy="498490"/>
          </a:xfrm>
        </p:grpSpPr>
        <p:grpSp>
          <p:nvGrpSpPr>
            <p:cNvPr id="66" name="Group 65">
              <a:extLst>
                <a:ext uri="{FF2B5EF4-FFF2-40B4-BE49-F238E27FC236}">
                  <a16:creationId xmlns:a16="http://schemas.microsoft.com/office/drawing/2014/main" id="{DF280899-5837-43E9-A02D-6840B57B1E23}"/>
                </a:ext>
              </a:extLst>
            </p:cNvPr>
            <p:cNvGrpSpPr>
              <a:grpSpLocks noChangeAspect="1"/>
            </p:cNvGrpSpPr>
            <p:nvPr/>
          </p:nvGrpSpPr>
          <p:grpSpPr>
            <a:xfrm>
              <a:off x="2596134" y="4983480"/>
              <a:ext cx="1280160" cy="102098"/>
              <a:chOff x="914400" y="1066800"/>
              <a:chExt cx="1490472" cy="118872"/>
            </a:xfrm>
          </p:grpSpPr>
          <p:sp>
            <p:nvSpPr>
              <p:cNvPr id="77" name="Oval 76">
                <a:extLst>
                  <a:ext uri="{FF2B5EF4-FFF2-40B4-BE49-F238E27FC236}">
                    <a16:creationId xmlns:a16="http://schemas.microsoft.com/office/drawing/2014/main" id="{75973D33-4E9A-44DE-B602-2B9F7AFC67C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8F6AA2E2-1790-4A11-B760-2E6934D2DB13}"/>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1AFBD851-9F8D-48F0-80F4-B3B82C613F5A}"/>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7D058A18-49A1-4895-BF75-75342E59505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 name="Group 66">
              <a:extLst>
                <a:ext uri="{FF2B5EF4-FFF2-40B4-BE49-F238E27FC236}">
                  <a16:creationId xmlns:a16="http://schemas.microsoft.com/office/drawing/2014/main" id="{17CE0B20-7959-4846-AE30-3257A1C7FFDE}"/>
                </a:ext>
              </a:extLst>
            </p:cNvPr>
            <p:cNvGrpSpPr>
              <a:grpSpLocks noChangeAspect="1"/>
            </p:cNvGrpSpPr>
            <p:nvPr/>
          </p:nvGrpSpPr>
          <p:grpSpPr>
            <a:xfrm>
              <a:off x="2596134" y="4587088"/>
              <a:ext cx="1280160" cy="102098"/>
              <a:chOff x="914400" y="1066800"/>
              <a:chExt cx="1490472" cy="118872"/>
            </a:xfrm>
          </p:grpSpPr>
          <p:sp>
            <p:nvSpPr>
              <p:cNvPr id="73" name="Oval 72">
                <a:extLst>
                  <a:ext uri="{FF2B5EF4-FFF2-40B4-BE49-F238E27FC236}">
                    <a16:creationId xmlns:a16="http://schemas.microsoft.com/office/drawing/2014/main" id="{359F3160-6AEA-4B70-85A9-23E5D5A24BE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D231C5E7-3774-4C97-B392-CE5E3B44474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D27798B8-DC0B-4B84-93BD-A927AC9B9A5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EBE62451-F1A1-4053-9689-28D09B66EB2C}"/>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73A00888-ECFB-4864-8235-F0C62E2E2EB1}"/>
                </a:ext>
              </a:extLst>
            </p:cNvPr>
            <p:cNvGrpSpPr/>
            <p:nvPr/>
          </p:nvGrpSpPr>
          <p:grpSpPr>
            <a:xfrm>
              <a:off x="2624328" y="4617720"/>
              <a:ext cx="1225296" cy="441364"/>
              <a:chOff x="2624328" y="4617720"/>
              <a:chExt cx="1225296" cy="441364"/>
            </a:xfrm>
          </p:grpSpPr>
          <p:sp>
            <p:nvSpPr>
              <p:cNvPr id="69" name="Freeform: Shape 68">
                <a:extLst>
                  <a:ext uri="{FF2B5EF4-FFF2-40B4-BE49-F238E27FC236}">
                    <a16:creationId xmlns:a16="http://schemas.microsoft.com/office/drawing/2014/main" id="{4555750F-2BA7-40AD-816F-2CE7DB5DCEE0}"/>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EC07A57A-4880-44D8-9502-06B29B4474D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40D88FFC-33DD-4E13-B5A4-8D9AF37254C7}"/>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1951ED29-D67F-4E05-8495-A44A79A3A0E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0" name="Group 119">
            <a:extLst>
              <a:ext uri="{FF2B5EF4-FFF2-40B4-BE49-F238E27FC236}">
                <a16:creationId xmlns:a16="http://schemas.microsoft.com/office/drawing/2014/main" id="{F09D3E81-ABAB-449C-8860-8255662636DF}"/>
              </a:ext>
            </a:extLst>
          </p:cNvPr>
          <p:cNvGrpSpPr/>
          <p:nvPr/>
        </p:nvGrpSpPr>
        <p:grpSpPr>
          <a:xfrm>
            <a:off x="9319761" y="4658254"/>
            <a:ext cx="1280160" cy="498490"/>
            <a:chOff x="2596134" y="4587088"/>
            <a:chExt cx="1280160" cy="498490"/>
          </a:xfrm>
        </p:grpSpPr>
        <p:grpSp>
          <p:nvGrpSpPr>
            <p:cNvPr id="144" name="Group 143">
              <a:extLst>
                <a:ext uri="{FF2B5EF4-FFF2-40B4-BE49-F238E27FC236}">
                  <a16:creationId xmlns:a16="http://schemas.microsoft.com/office/drawing/2014/main" id="{AF47AB5B-A222-4575-9EC7-3C0DB31439EC}"/>
                </a:ext>
              </a:extLst>
            </p:cNvPr>
            <p:cNvGrpSpPr>
              <a:grpSpLocks noChangeAspect="1"/>
            </p:cNvGrpSpPr>
            <p:nvPr/>
          </p:nvGrpSpPr>
          <p:grpSpPr>
            <a:xfrm>
              <a:off x="2596134" y="4983480"/>
              <a:ext cx="1280160" cy="102098"/>
              <a:chOff x="914400" y="1066800"/>
              <a:chExt cx="1490472" cy="118872"/>
            </a:xfrm>
          </p:grpSpPr>
          <p:sp>
            <p:nvSpPr>
              <p:cNvPr id="155" name="Oval 154">
                <a:extLst>
                  <a:ext uri="{FF2B5EF4-FFF2-40B4-BE49-F238E27FC236}">
                    <a16:creationId xmlns:a16="http://schemas.microsoft.com/office/drawing/2014/main" id="{C06800D5-BDEF-4A63-AAC5-B8AFEE9E4CF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7B5A544E-A4FC-4818-8809-92C775C284D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a:extLst>
                  <a:ext uri="{FF2B5EF4-FFF2-40B4-BE49-F238E27FC236}">
                    <a16:creationId xmlns:a16="http://schemas.microsoft.com/office/drawing/2014/main" id="{31753CF5-F179-4786-ACAA-37545AD18F09}"/>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Oval 157">
                <a:extLst>
                  <a:ext uri="{FF2B5EF4-FFF2-40B4-BE49-F238E27FC236}">
                    <a16:creationId xmlns:a16="http://schemas.microsoft.com/office/drawing/2014/main" id="{FA4CB2C2-0948-4CE0-B487-9D63128501BA}"/>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5" name="Group 144">
              <a:extLst>
                <a:ext uri="{FF2B5EF4-FFF2-40B4-BE49-F238E27FC236}">
                  <a16:creationId xmlns:a16="http://schemas.microsoft.com/office/drawing/2014/main" id="{6130470D-FB20-4337-9FD8-59BD848A681A}"/>
                </a:ext>
              </a:extLst>
            </p:cNvPr>
            <p:cNvGrpSpPr>
              <a:grpSpLocks noChangeAspect="1"/>
            </p:cNvGrpSpPr>
            <p:nvPr/>
          </p:nvGrpSpPr>
          <p:grpSpPr>
            <a:xfrm>
              <a:off x="2596134" y="4587088"/>
              <a:ext cx="1280160" cy="102098"/>
              <a:chOff x="914400" y="1066800"/>
              <a:chExt cx="1490472" cy="118872"/>
            </a:xfrm>
          </p:grpSpPr>
          <p:sp>
            <p:nvSpPr>
              <p:cNvPr id="151" name="Oval 150">
                <a:extLst>
                  <a:ext uri="{FF2B5EF4-FFF2-40B4-BE49-F238E27FC236}">
                    <a16:creationId xmlns:a16="http://schemas.microsoft.com/office/drawing/2014/main" id="{F585CB16-3D12-4FA7-8E6D-EC49B4094EF6}"/>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Oval 151">
                <a:extLst>
                  <a:ext uri="{FF2B5EF4-FFF2-40B4-BE49-F238E27FC236}">
                    <a16:creationId xmlns:a16="http://schemas.microsoft.com/office/drawing/2014/main" id="{038EF4AA-653D-42E2-8A1B-682C5E1DE92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Oval 152">
                <a:extLst>
                  <a:ext uri="{FF2B5EF4-FFF2-40B4-BE49-F238E27FC236}">
                    <a16:creationId xmlns:a16="http://schemas.microsoft.com/office/drawing/2014/main" id="{5463E49B-4B8D-42D2-9A76-DFE902995FA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Oval 153">
                <a:extLst>
                  <a:ext uri="{FF2B5EF4-FFF2-40B4-BE49-F238E27FC236}">
                    <a16:creationId xmlns:a16="http://schemas.microsoft.com/office/drawing/2014/main" id="{44E46362-E47F-46B4-82F5-7B376CED2A7D}"/>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6" name="Group 145">
              <a:extLst>
                <a:ext uri="{FF2B5EF4-FFF2-40B4-BE49-F238E27FC236}">
                  <a16:creationId xmlns:a16="http://schemas.microsoft.com/office/drawing/2014/main" id="{5AD8F524-5D9F-498F-8B9B-A5CFFFE7B600}"/>
                </a:ext>
              </a:extLst>
            </p:cNvPr>
            <p:cNvGrpSpPr/>
            <p:nvPr/>
          </p:nvGrpSpPr>
          <p:grpSpPr>
            <a:xfrm>
              <a:off x="2624328" y="4617720"/>
              <a:ext cx="1225296" cy="441364"/>
              <a:chOff x="2624328" y="4617720"/>
              <a:chExt cx="1225296" cy="441364"/>
            </a:xfrm>
          </p:grpSpPr>
          <p:sp>
            <p:nvSpPr>
              <p:cNvPr id="147" name="Freeform: Shape 146">
                <a:extLst>
                  <a:ext uri="{FF2B5EF4-FFF2-40B4-BE49-F238E27FC236}">
                    <a16:creationId xmlns:a16="http://schemas.microsoft.com/office/drawing/2014/main" id="{8250C982-39A6-4FD0-A966-E872794A3CBD}"/>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Shape 147">
                <a:extLst>
                  <a:ext uri="{FF2B5EF4-FFF2-40B4-BE49-F238E27FC236}">
                    <a16:creationId xmlns:a16="http://schemas.microsoft.com/office/drawing/2014/main" id="{E0E22380-A5AD-4A0C-B8B0-D13B91E5485E}"/>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1C73A476-5225-4C66-9FE0-C5C476610E8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Freeform: Shape 149">
                <a:extLst>
                  <a:ext uri="{FF2B5EF4-FFF2-40B4-BE49-F238E27FC236}">
                    <a16:creationId xmlns:a16="http://schemas.microsoft.com/office/drawing/2014/main" id="{FB1963A6-DB10-4016-A882-B23572BE45B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a:extLst>
              <a:ext uri="{FF2B5EF4-FFF2-40B4-BE49-F238E27FC236}">
                <a16:creationId xmlns:a16="http://schemas.microsoft.com/office/drawing/2014/main" id="{DA020C46-F0AC-48B5-97F6-EDDE62AE9808}"/>
              </a:ext>
            </a:extLst>
          </p:cNvPr>
          <p:cNvGrpSpPr/>
          <p:nvPr/>
        </p:nvGrpSpPr>
        <p:grpSpPr>
          <a:xfrm>
            <a:off x="7122144" y="4658254"/>
            <a:ext cx="1280160" cy="498490"/>
            <a:chOff x="2596134" y="4587088"/>
            <a:chExt cx="1280160" cy="498490"/>
          </a:xfrm>
        </p:grpSpPr>
        <p:grpSp>
          <p:nvGrpSpPr>
            <p:cNvPr id="125" name="Group 124">
              <a:extLst>
                <a:ext uri="{FF2B5EF4-FFF2-40B4-BE49-F238E27FC236}">
                  <a16:creationId xmlns:a16="http://schemas.microsoft.com/office/drawing/2014/main" id="{37DB3D04-5EDA-4BEC-86BE-69EDC21A6334}"/>
                </a:ext>
              </a:extLst>
            </p:cNvPr>
            <p:cNvGrpSpPr>
              <a:grpSpLocks noChangeAspect="1"/>
            </p:cNvGrpSpPr>
            <p:nvPr/>
          </p:nvGrpSpPr>
          <p:grpSpPr>
            <a:xfrm>
              <a:off x="2596134" y="4983480"/>
              <a:ext cx="1280160" cy="102098"/>
              <a:chOff x="914400" y="1066800"/>
              <a:chExt cx="1490472" cy="118872"/>
            </a:xfrm>
          </p:grpSpPr>
          <p:sp>
            <p:nvSpPr>
              <p:cNvPr id="136" name="Oval 135">
                <a:extLst>
                  <a:ext uri="{FF2B5EF4-FFF2-40B4-BE49-F238E27FC236}">
                    <a16:creationId xmlns:a16="http://schemas.microsoft.com/office/drawing/2014/main" id="{FB5446E7-761C-4CA3-8C7B-D0D7E2C31FA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a:extLst>
                  <a:ext uri="{FF2B5EF4-FFF2-40B4-BE49-F238E27FC236}">
                    <a16:creationId xmlns:a16="http://schemas.microsoft.com/office/drawing/2014/main" id="{4150F2C9-1CAB-4B18-9ED8-3325F25F7E14}"/>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Oval 141">
                <a:extLst>
                  <a:ext uri="{FF2B5EF4-FFF2-40B4-BE49-F238E27FC236}">
                    <a16:creationId xmlns:a16="http://schemas.microsoft.com/office/drawing/2014/main" id="{F5A1AEFA-4C23-4152-9570-1E4BFED1D82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Oval 142">
                <a:extLst>
                  <a:ext uri="{FF2B5EF4-FFF2-40B4-BE49-F238E27FC236}">
                    <a16:creationId xmlns:a16="http://schemas.microsoft.com/office/drawing/2014/main" id="{FB7A655B-B8A4-49F3-B548-4B7212D0D88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6" name="Group 125">
              <a:extLst>
                <a:ext uri="{FF2B5EF4-FFF2-40B4-BE49-F238E27FC236}">
                  <a16:creationId xmlns:a16="http://schemas.microsoft.com/office/drawing/2014/main" id="{39E8773F-C7BC-4E58-88C7-7A653E192083}"/>
                </a:ext>
              </a:extLst>
            </p:cNvPr>
            <p:cNvGrpSpPr>
              <a:grpSpLocks noChangeAspect="1"/>
            </p:cNvGrpSpPr>
            <p:nvPr/>
          </p:nvGrpSpPr>
          <p:grpSpPr>
            <a:xfrm>
              <a:off x="2596134" y="4587088"/>
              <a:ext cx="1280160" cy="102098"/>
              <a:chOff x="914400" y="1066800"/>
              <a:chExt cx="1490472" cy="118872"/>
            </a:xfrm>
          </p:grpSpPr>
          <p:sp>
            <p:nvSpPr>
              <p:cNvPr id="132" name="Oval 131">
                <a:extLst>
                  <a:ext uri="{FF2B5EF4-FFF2-40B4-BE49-F238E27FC236}">
                    <a16:creationId xmlns:a16="http://schemas.microsoft.com/office/drawing/2014/main" id="{11F53AD9-88E4-4D67-9A14-869F2B3212FC}"/>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1A5968C3-C794-4A80-B855-5DA799C399E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133">
                <a:extLst>
                  <a:ext uri="{FF2B5EF4-FFF2-40B4-BE49-F238E27FC236}">
                    <a16:creationId xmlns:a16="http://schemas.microsoft.com/office/drawing/2014/main" id="{0D04676F-07D6-44DA-A921-77B9CEE4DF75}"/>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a:extLst>
                  <a:ext uri="{FF2B5EF4-FFF2-40B4-BE49-F238E27FC236}">
                    <a16:creationId xmlns:a16="http://schemas.microsoft.com/office/drawing/2014/main" id="{D2E59FC6-FBD9-491B-A3D3-E0DD3384A71D}"/>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7" name="Group 126">
              <a:extLst>
                <a:ext uri="{FF2B5EF4-FFF2-40B4-BE49-F238E27FC236}">
                  <a16:creationId xmlns:a16="http://schemas.microsoft.com/office/drawing/2014/main" id="{AD2D0699-8A0E-4AD8-B94F-2835AEB48C8E}"/>
                </a:ext>
              </a:extLst>
            </p:cNvPr>
            <p:cNvGrpSpPr/>
            <p:nvPr/>
          </p:nvGrpSpPr>
          <p:grpSpPr>
            <a:xfrm>
              <a:off x="2624328" y="4617720"/>
              <a:ext cx="1225296" cy="441364"/>
              <a:chOff x="2624328" y="4617720"/>
              <a:chExt cx="1225296" cy="441364"/>
            </a:xfrm>
          </p:grpSpPr>
          <p:sp>
            <p:nvSpPr>
              <p:cNvPr id="128" name="Freeform: Shape 127">
                <a:extLst>
                  <a:ext uri="{FF2B5EF4-FFF2-40B4-BE49-F238E27FC236}">
                    <a16:creationId xmlns:a16="http://schemas.microsoft.com/office/drawing/2014/main" id="{C69BDDAD-8BD1-481C-A83A-BF40D5667406}"/>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47075B5D-A3E5-4F76-8EBC-6D147700E1FC}"/>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reeform: Shape 129">
                <a:extLst>
                  <a:ext uri="{FF2B5EF4-FFF2-40B4-BE49-F238E27FC236}">
                    <a16:creationId xmlns:a16="http://schemas.microsoft.com/office/drawing/2014/main" id="{9FC3B579-EC60-477A-BC3A-85FD64FCAC1C}"/>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285E4981-A6A9-4030-BA32-75D563760E68}"/>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636719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4"/>
                                        </p:tgtEl>
                                        <p:attrNameLst>
                                          <p:attrName>style.visibility</p:attrName>
                                        </p:attrNameLst>
                                      </p:cBhvr>
                                      <p:to>
                                        <p:strVal val="visible"/>
                                      </p:to>
                                    </p:set>
                                    <p:animEffect transition="in" filter="wipe(left)">
                                      <p:cBhvr>
                                        <p:cTn id="7" dur="1000"/>
                                        <p:tgtEl>
                                          <p:spTgt spid="16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900" decel="100000" fill="hold"/>
                                        <p:tgtEl>
                                          <p:spTgt spid="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115"/>
                                        </p:tgtEl>
                                        <p:attrNameLst>
                                          <p:attrName>style.visibility</p:attrName>
                                        </p:attrNameLst>
                                      </p:cBhvr>
                                      <p:to>
                                        <p:strVal val="visible"/>
                                      </p:to>
                                    </p:set>
                                    <p:animEffect transition="in" filter="wipe(up)">
                                      <p:cBhvr>
                                        <p:cTn id="18" dur="750"/>
                                        <p:tgtEl>
                                          <p:spTgt spid="115"/>
                                        </p:tgtEl>
                                      </p:cBhvr>
                                    </p:animEffect>
                                  </p:childTnLst>
                                </p:cTn>
                              </p:par>
                            </p:childTnLst>
                          </p:cTn>
                        </p:par>
                        <p:par>
                          <p:cTn id="19" fill="hold">
                            <p:stCondLst>
                              <p:cond delay="2750"/>
                            </p:stCondLst>
                            <p:childTnLst>
                              <p:par>
                                <p:cTn id="20" presetID="22" presetClass="entr" presetSubtype="1" fill="hold" nodeType="afterEffect">
                                  <p:stCondLst>
                                    <p:cond delay="0"/>
                                  </p:stCondLst>
                                  <p:childTnLst>
                                    <p:set>
                                      <p:cBhvr>
                                        <p:cTn id="21" dur="1" fill="hold">
                                          <p:stCondLst>
                                            <p:cond delay="0"/>
                                          </p:stCondLst>
                                        </p:cTn>
                                        <p:tgtEl>
                                          <p:spTgt spid="65"/>
                                        </p:tgtEl>
                                        <p:attrNameLst>
                                          <p:attrName>style.visibility</p:attrName>
                                        </p:attrNameLst>
                                      </p:cBhvr>
                                      <p:to>
                                        <p:strVal val="visible"/>
                                      </p:to>
                                    </p:set>
                                    <p:animEffect transition="in" filter="wipe(up)">
                                      <p:cBhvr>
                                        <p:cTn id="22" dur="1000"/>
                                        <p:tgtEl>
                                          <p:spTgt spid="65"/>
                                        </p:tgtEl>
                                      </p:cBhvr>
                                    </p:animEffect>
                                  </p:childTnLst>
                                </p:cTn>
                              </p:par>
                              <p:par>
                                <p:cTn id="23" presetID="42" presetClass="entr" presetSubtype="0" fill="hold" nodeType="withEffect">
                                  <p:stCondLst>
                                    <p:cond delay="0"/>
                                  </p:stCondLst>
                                  <p:childTnLst>
                                    <p:set>
                                      <p:cBhvr>
                                        <p:cTn id="24" dur="1" fill="hold">
                                          <p:stCondLst>
                                            <p:cond delay="0"/>
                                          </p:stCondLst>
                                        </p:cTn>
                                        <p:tgtEl>
                                          <p:spTgt spid="56"/>
                                        </p:tgtEl>
                                        <p:attrNameLst>
                                          <p:attrName>style.visibility</p:attrName>
                                        </p:attrNameLst>
                                      </p:cBhvr>
                                      <p:to>
                                        <p:strVal val="visible"/>
                                      </p:to>
                                    </p:set>
                                    <p:animEffect transition="in" filter="fade">
                                      <p:cBhvr>
                                        <p:cTn id="25" dur="1000"/>
                                        <p:tgtEl>
                                          <p:spTgt spid="56"/>
                                        </p:tgtEl>
                                      </p:cBhvr>
                                    </p:animEffect>
                                    <p:anim calcmode="lin" valueType="num">
                                      <p:cBhvr>
                                        <p:cTn id="26" dur="1000" fill="hold"/>
                                        <p:tgtEl>
                                          <p:spTgt spid="56"/>
                                        </p:tgtEl>
                                        <p:attrNameLst>
                                          <p:attrName>ppt_x</p:attrName>
                                        </p:attrNameLst>
                                      </p:cBhvr>
                                      <p:tavLst>
                                        <p:tav tm="0">
                                          <p:val>
                                            <p:strVal val="#ppt_x"/>
                                          </p:val>
                                        </p:tav>
                                        <p:tav tm="100000">
                                          <p:val>
                                            <p:strVal val="#ppt_x"/>
                                          </p:val>
                                        </p:tav>
                                      </p:tavLst>
                                    </p:anim>
                                    <p:anim calcmode="lin" valueType="num">
                                      <p:cBhvr>
                                        <p:cTn id="27" dur="1000" fill="hold"/>
                                        <p:tgtEl>
                                          <p:spTgt spid="56"/>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1" fill="hold" nodeType="afterEffect">
                                  <p:stCondLst>
                                    <p:cond delay="0"/>
                                  </p:stCondLst>
                                  <p:childTnLst>
                                    <p:set>
                                      <p:cBhvr>
                                        <p:cTn id="30" dur="1" fill="hold">
                                          <p:stCondLst>
                                            <p:cond delay="0"/>
                                          </p:stCondLst>
                                        </p:cTn>
                                        <p:tgtEl>
                                          <p:spTgt spid="92"/>
                                        </p:tgtEl>
                                        <p:attrNameLst>
                                          <p:attrName>style.visibility</p:attrName>
                                        </p:attrNameLst>
                                      </p:cBhvr>
                                      <p:to>
                                        <p:strVal val="visible"/>
                                      </p:to>
                                    </p:set>
                                    <p:animEffect transition="in" filter="wipe(up)">
                                      <p:cBhvr>
                                        <p:cTn id="31" dur="1000"/>
                                        <p:tgtEl>
                                          <p:spTgt spid="92"/>
                                        </p:tgtEl>
                                      </p:cBhvr>
                                    </p:animEffect>
                                  </p:childTnLst>
                                </p:cTn>
                              </p:par>
                              <p:par>
                                <p:cTn id="32" presetID="42" presetClass="entr" presetSubtype="0" fill="hold" nodeType="with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fade">
                                      <p:cBhvr>
                                        <p:cTn id="34" dur="1000"/>
                                        <p:tgtEl>
                                          <p:spTgt spid="83"/>
                                        </p:tgtEl>
                                      </p:cBhvr>
                                    </p:animEffect>
                                    <p:anim calcmode="lin" valueType="num">
                                      <p:cBhvr>
                                        <p:cTn id="35" dur="1000" fill="hold"/>
                                        <p:tgtEl>
                                          <p:spTgt spid="83"/>
                                        </p:tgtEl>
                                        <p:attrNameLst>
                                          <p:attrName>ppt_x</p:attrName>
                                        </p:attrNameLst>
                                      </p:cBhvr>
                                      <p:tavLst>
                                        <p:tav tm="0">
                                          <p:val>
                                            <p:strVal val="#ppt_x"/>
                                          </p:val>
                                        </p:tav>
                                        <p:tav tm="100000">
                                          <p:val>
                                            <p:strVal val="#ppt_x"/>
                                          </p:val>
                                        </p:tav>
                                      </p:tavLst>
                                    </p:anim>
                                    <p:anim calcmode="lin" valueType="num">
                                      <p:cBhvr>
                                        <p:cTn id="36" dur="1000" fill="hold"/>
                                        <p:tgtEl>
                                          <p:spTgt spid="83"/>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37" presetClass="entr" presetSubtype="0" fill="hold" nodeType="after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1000"/>
                                        <p:tgtEl>
                                          <p:spTgt spid="7"/>
                                        </p:tgtEl>
                                      </p:cBhvr>
                                    </p:animEffect>
                                    <p:anim calcmode="lin" valueType="num">
                                      <p:cBhvr>
                                        <p:cTn id="41" dur="1000" fill="hold"/>
                                        <p:tgtEl>
                                          <p:spTgt spid="7"/>
                                        </p:tgtEl>
                                        <p:attrNameLst>
                                          <p:attrName>ppt_x</p:attrName>
                                        </p:attrNameLst>
                                      </p:cBhvr>
                                      <p:tavLst>
                                        <p:tav tm="0">
                                          <p:val>
                                            <p:strVal val="#ppt_x"/>
                                          </p:val>
                                        </p:tav>
                                        <p:tav tm="100000">
                                          <p:val>
                                            <p:strVal val="#ppt_x"/>
                                          </p:val>
                                        </p:tav>
                                      </p:tavLst>
                                    </p:anim>
                                    <p:anim calcmode="lin" valueType="num">
                                      <p:cBhvr>
                                        <p:cTn id="42" dur="900" decel="100000" fill="hold"/>
                                        <p:tgtEl>
                                          <p:spTgt spid="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23"/>
                                        </p:tgtEl>
                                        <p:attrNameLst>
                                          <p:attrName>style.visibility</p:attrName>
                                        </p:attrNameLst>
                                      </p:cBhvr>
                                      <p:to>
                                        <p:strVal val="visible"/>
                                      </p:to>
                                    </p:set>
                                    <p:animEffect transition="in" filter="wipe(up)">
                                      <p:cBhvr>
                                        <p:cTn id="47" dur="750"/>
                                        <p:tgtEl>
                                          <p:spTgt spid="123"/>
                                        </p:tgtEl>
                                      </p:cBhvr>
                                    </p:animEffect>
                                  </p:childTnLst>
                                </p:cTn>
                              </p:par>
                            </p:childTnLst>
                          </p:cTn>
                        </p:par>
                        <p:par>
                          <p:cTn id="48" fill="hold">
                            <p:stCondLst>
                              <p:cond delay="6500"/>
                            </p:stCondLst>
                            <p:childTnLst>
                              <p:par>
                                <p:cTn id="49" presetID="22" presetClass="entr" presetSubtype="1" fill="hold" nodeType="afterEffect">
                                  <p:stCondLst>
                                    <p:cond delay="0"/>
                                  </p:stCondLst>
                                  <p:childTnLst>
                                    <p:set>
                                      <p:cBhvr>
                                        <p:cTn id="50" dur="1" fill="hold">
                                          <p:stCondLst>
                                            <p:cond delay="0"/>
                                          </p:stCondLst>
                                        </p:cTn>
                                        <p:tgtEl>
                                          <p:spTgt spid="121"/>
                                        </p:tgtEl>
                                        <p:attrNameLst>
                                          <p:attrName>style.visibility</p:attrName>
                                        </p:attrNameLst>
                                      </p:cBhvr>
                                      <p:to>
                                        <p:strVal val="visible"/>
                                      </p:to>
                                    </p:set>
                                    <p:animEffect transition="in" filter="wipe(up)">
                                      <p:cBhvr>
                                        <p:cTn id="51" dur="1000"/>
                                        <p:tgtEl>
                                          <p:spTgt spid="121"/>
                                        </p:tgtEl>
                                      </p:cBhvr>
                                    </p:animEffect>
                                  </p:childTnLst>
                                </p:cTn>
                              </p:par>
                              <p:par>
                                <p:cTn id="52" presetID="42" presetClass="entr" presetSubtype="0" fill="hold" nodeType="withEffect">
                                  <p:stCondLst>
                                    <p:cond delay="0"/>
                                  </p:stCondLst>
                                  <p:childTnLst>
                                    <p:set>
                                      <p:cBhvr>
                                        <p:cTn id="53" dur="1" fill="hold">
                                          <p:stCondLst>
                                            <p:cond delay="0"/>
                                          </p:stCondLst>
                                        </p:cTn>
                                        <p:tgtEl>
                                          <p:spTgt spid="117"/>
                                        </p:tgtEl>
                                        <p:attrNameLst>
                                          <p:attrName>style.visibility</p:attrName>
                                        </p:attrNameLst>
                                      </p:cBhvr>
                                      <p:to>
                                        <p:strVal val="visible"/>
                                      </p:to>
                                    </p:set>
                                    <p:animEffect transition="in" filter="fade">
                                      <p:cBhvr>
                                        <p:cTn id="54" dur="1000"/>
                                        <p:tgtEl>
                                          <p:spTgt spid="117"/>
                                        </p:tgtEl>
                                      </p:cBhvr>
                                    </p:animEffect>
                                    <p:anim calcmode="lin" valueType="num">
                                      <p:cBhvr>
                                        <p:cTn id="55" dur="1000" fill="hold"/>
                                        <p:tgtEl>
                                          <p:spTgt spid="117"/>
                                        </p:tgtEl>
                                        <p:attrNameLst>
                                          <p:attrName>ppt_x</p:attrName>
                                        </p:attrNameLst>
                                      </p:cBhvr>
                                      <p:tavLst>
                                        <p:tav tm="0">
                                          <p:val>
                                            <p:strVal val="#ppt_x"/>
                                          </p:val>
                                        </p:tav>
                                        <p:tav tm="100000">
                                          <p:val>
                                            <p:strVal val="#ppt_x"/>
                                          </p:val>
                                        </p:tav>
                                      </p:tavLst>
                                    </p:anim>
                                    <p:anim calcmode="lin" valueType="num">
                                      <p:cBhvr>
                                        <p:cTn id="56" dur="1000" fill="hold"/>
                                        <p:tgtEl>
                                          <p:spTgt spid="117"/>
                                        </p:tgtEl>
                                        <p:attrNameLst>
                                          <p:attrName>ppt_y</p:attrName>
                                        </p:attrNameLst>
                                      </p:cBhvr>
                                      <p:tavLst>
                                        <p:tav tm="0">
                                          <p:val>
                                            <p:strVal val="#ppt_y+.1"/>
                                          </p:val>
                                        </p:tav>
                                        <p:tav tm="100000">
                                          <p:val>
                                            <p:strVal val="#ppt_y"/>
                                          </p:val>
                                        </p:tav>
                                      </p:tavLst>
                                    </p:anim>
                                  </p:childTnLst>
                                </p:cTn>
                              </p:par>
                            </p:childTnLst>
                          </p:cTn>
                        </p:par>
                        <p:par>
                          <p:cTn id="57" fill="hold">
                            <p:stCondLst>
                              <p:cond delay="7500"/>
                            </p:stCondLst>
                            <p:childTnLst>
                              <p:par>
                                <p:cTn id="58" presetID="22" presetClass="entr" presetSubtype="1" fill="hold" nodeType="afterEffect">
                                  <p:stCondLst>
                                    <p:cond delay="0"/>
                                  </p:stCondLst>
                                  <p:childTnLst>
                                    <p:set>
                                      <p:cBhvr>
                                        <p:cTn id="59" dur="1" fill="hold">
                                          <p:stCondLst>
                                            <p:cond delay="0"/>
                                          </p:stCondLst>
                                        </p:cTn>
                                        <p:tgtEl>
                                          <p:spTgt spid="120"/>
                                        </p:tgtEl>
                                        <p:attrNameLst>
                                          <p:attrName>style.visibility</p:attrName>
                                        </p:attrNameLst>
                                      </p:cBhvr>
                                      <p:to>
                                        <p:strVal val="visible"/>
                                      </p:to>
                                    </p:set>
                                    <p:animEffect transition="in" filter="wipe(up)">
                                      <p:cBhvr>
                                        <p:cTn id="60" dur="1000"/>
                                        <p:tgtEl>
                                          <p:spTgt spid="120"/>
                                        </p:tgtEl>
                                      </p:cBhvr>
                                    </p:animEffect>
                                  </p:childTnLst>
                                </p:cTn>
                              </p:par>
                              <p:par>
                                <p:cTn id="61" presetID="42" presetClass="entr" presetSubtype="0" fill="hold" nodeType="withEffect">
                                  <p:stCondLst>
                                    <p:cond delay="0"/>
                                  </p:stCondLst>
                                  <p:childTnLst>
                                    <p:set>
                                      <p:cBhvr>
                                        <p:cTn id="62" dur="1" fill="hold">
                                          <p:stCondLst>
                                            <p:cond delay="0"/>
                                          </p:stCondLst>
                                        </p:cTn>
                                        <p:tgtEl>
                                          <p:spTgt spid="118"/>
                                        </p:tgtEl>
                                        <p:attrNameLst>
                                          <p:attrName>style.visibility</p:attrName>
                                        </p:attrNameLst>
                                      </p:cBhvr>
                                      <p:to>
                                        <p:strVal val="visible"/>
                                      </p:to>
                                    </p:set>
                                    <p:animEffect transition="in" filter="fade">
                                      <p:cBhvr>
                                        <p:cTn id="63" dur="1000"/>
                                        <p:tgtEl>
                                          <p:spTgt spid="118"/>
                                        </p:tgtEl>
                                      </p:cBhvr>
                                    </p:animEffect>
                                    <p:anim calcmode="lin" valueType="num">
                                      <p:cBhvr>
                                        <p:cTn id="64" dur="1000" fill="hold"/>
                                        <p:tgtEl>
                                          <p:spTgt spid="118"/>
                                        </p:tgtEl>
                                        <p:attrNameLst>
                                          <p:attrName>ppt_x</p:attrName>
                                        </p:attrNameLst>
                                      </p:cBhvr>
                                      <p:tavLst>
                                        <p:tav tm="0">
                                          <p:val>
                                            <p:strVal val="#ppt_x"/>
                                          </p:val>
                                        </p:tav>
                                        <p:tav tm="100000">
                                          <p:val>
                                            <p:strVal val="#ppt_x"/>
                                          </p:val>
                                        </p:tav>
                                      </p:tavLst>
                                    </p:anim>
                                    <p:anim calcmode="lin" valueType="num">
                                      <p:cBhvr>
                                        <p:cTn id="65" dur="1000" fill="hold"/>
                                        <p:tgtEl>
                                          <p:spTgt spid="1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p:bldP spid="123" grpId="0"/>
      <p:bldP spid="16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61740F84-4E65-4A53-9247-891DF6B898EC}"/>
              </a:ext>
            </a:extLst>
          </p:cNvPr>
          <p:cNvGrpSpPr/>
          <p:nvPr/>
        </p:nvGrpSpPr>
        <p:grpSpPr>
          <a:xfrm>
            <a:off x="731520" y="2579498"/>
            <a:ext cx="1737360" cy="2779679"/>
            <a:chOff x="3341511" y="2603351"/>
            <a:chExt cx="2373489" cy="3797449"/>
          </a:xfrm>
          <a:effectLst>
            <a:outerShdw blurRad="76200" dir="18900000" sy="23000" kx="-1200000" algn="bl" rotWithShape="0">
              <a:prstClr val="black">
                <a:alpha val="20000"/>
              </a:prstClr>
            </a:outerShdw>
          </a:effectLst>
        </p:grpSpPr>
        <p:sp>
          <p:nvSpPr>
            <p:cNvPr id="8" name="Freeform: Shape 7">
              <a:extLst>
                <a:ext uri="{FF2B5EF4-FFF2-40B4-BE49-F238E27FC236}">
                  <a16:creationId xmlns:a16="http://schemas.microsoft.com/office/drawing/2014/main" id="{79D18D35-563F-4792-AE6A-88A4764BB29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73488283-BA61-4C67-A610-8F96DF2B7784}"/>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2AE6A635-4364-407B-8461-18047AEDFF81}"/>
              </a:ext>
            </a:extLst>
          </p:cNvPr>
          <p:cNvGrpSpPr/>
          <p:nvPr/>
        </p:nvGrpSpPr>
        <p:grpSpPr>
          <a:xfrm>
            <a:off x="970901" y="1828800"/>
            <a:ext cx="1338655" cy="1338656"/>
            <a:chOff x="3657600" y="1577788"/>
            <a:chExt cx="1828800" cy="1828800"/>
          </a:xfrm>
        </p:grpSpPr>
        <p:sp>
          <p:nvSpPr>
            <p:cNvPr id="13" name="Oval 12">
              <a:extLst>
                <a:ext uri="{FF2B5EF4-FFF2-40B4-BE49-F238E27FC236}">
                  <a16:creationId xmlns:a16="http://schemas.microsoft.com/office/drawing/2014/main" id="{16E030E6-DACE-4E06-8658-2D6B0CBC3718}"/>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AD08448C-CC5B-42AC-B17C-AC66BEC05BC3}"/>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E8DEBDA6-5569-4B3F-9A35-9D219A31FC76}"/>
                </a:ext>
              </a:extLst>
            </p:cNvPr>
            <p:cNvSpPr>
              <a:spLocks noChangeAspect="1"/>
            </p:cNvSpPr>
            <p:nvPr/>
          </p:nvSpPr>
          <p:spPr>
            <a:xfrm>
              <a:off x="4130040" y="2052623"/>
              <a:ext cx="914400" cy="914400"/>
            </a:xfrm>
            <a:prstGeom prst="ellipse">
              <a:avLst/>
            </a:prstGeom>
            <a:solidFill>
              <a:srgbClr val="FE4A1E"/>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361236C6-C975-4AB0-9921-87820A5CFD96}"/>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1923</a:t>
              </a:r>
            </a:p>
          </p:txBody>
        </p:sp>
      </p:grpSp>
      <p:sp>
        <p:nvSpPr>
          <p:cNvPr id="19" name="TextBox 18">
            <a:extLst>
              <a:ext uri="{FF2B5EF4-FFF2-40B4-BE49-F238E27FC236}">
                <a16:creationId xmlns:a16="http://schemas.microsoft.com/office/drawing/2014/main" id="{91448F4B-F706-44A6-AA74-6AA73F64C509}"/>
              </a:ext>
            </a:extLst>
          </p:cNvPr>
          <p:cNvSpPr txBox="1"/>
          <p:nvPr/>
        </p:nvSpPr>
        <p:spPr>
          <a:xfrm>
            <a:off x="798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22" name="TextBox 21">
            <a:extLst>
              <a:ext uri="{FF2B5EF4-FFF2-40B4-BE49-F238E27FC236}">
                <a16:creationId xmlns:a16="http://schemas.microsoft.com/office/drawing/2014/main" id="{EC509E1E-505A-4955-9BE9-C2FE49D9F066}"/>
              </a:ext>
            </a:extLst>
          </p:cNvPr>
          <p:cNvSpPr txBox="1"/>
          <p:nvPr/>
        </p:nvSpPr>
        <p:spPr>
          <a:xfrm>
            <a:off x="731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000" dirty="0">
                <a:solidFill>
                  <a:srgbClr val="454545"/>
                </a:solidFill>
                <a:latin typeface="Candara" panose="020E0502030303020204" pitchFamily="34" charset="0"/>
              </a:rPr>
              <a:t>Lorem ipsum dolor sit amet, consectetur adipiscing elit.</a:t>
            </a:r>
          </a:p>
        </p:txBody>
      </p:sp>
      <p:cxnSp>
        <p:nvCxnSpPr>
          <p:cNvPr id="56" name="Straight Connector 55">
            <a:extLst>
              <a:ext uri="{FF2B5EF4-FFF2-40B4-BE49-F238E27FC236}">
                <a16:creationId xmlns:a16="http://schemas.microsoft.com/office/drawing/2014/main" id="{8A2E08FB-42A7-4A14-BAA5-27645678BF9E}"/>
              </a:ext>
            </a:extLst>
          </p:cNvPr>
          <p:cNvCxnSpPr>
            <a:cxnSpLocks/>
          </p:cNvCxnSpPr>
          <p:nvPr/>
        </p:nvCxnSpPr>
        <p:spPr>
          <a:xfrm flipV="1">
            <a:off x="0" y="5604164"/>
            <a:ext cx="12192000" cy="1"/>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DA8B408E-140A-4128-803B-35F859F6F05E}"/>
              </a:ext>
            </a:extLst>
          </p:cNvPr>
          <p:cNvGrpSpPr/>
          <p:nvPr/>
        </p:nvGrpSpPr>
        <p:grpSpPr>
          <a:xfrm>
            <a:off x="609600" y="5410200"/>
            <a:ext cx="10972800" cy="387927"/>
            <a:chOff x="731520" y="3238499"/>
            <a:chExt cx="10972800" cy="387927"/>
          </a:xfrm>
        </p:grpSpPr>
        <p:cxnSp>
          <p:nvCxnSpPr>
            <p:cNvPr id="58" name="Straight Connector 57">
              <a:extLst>
                <a:ext uri="{FF2B5EF4-FFF2-40B4-BE49-F238E27FC236}">
                  <a16:creationId xmlns:a16="http://schemas.microsoft.com/office/drawing/2014/main" id="{359E6ACE-3691-4D31-890F-5D78D0E70026}"/>
                </a:ext>
              </a:extLst>
            </p:cNvPr>
            <p:cNvCxnSpPr/>
            <p:nvPr/>
          </p:nvCxnSpPr>
          <p:spPr>
            <a:xfrm>
              <a:off x="7315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9BE23ED4-5F19-4A15-9D73-22D2BBF9B350}"/>
                </a:ext>
              </a:extLst>
            </p:cNvPr>
            <p:cNvCxnSpPr/>
            <p:nvPr/>
          </p:nvCxnSpPr>
          <p:spPr>
            <a:xfrm>
              <a:off x="16459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1764AC6E-4C65-4A8E-8524-543639421391}"/>
                </a:ext>
              </a:extLst>
            </p:cNvPr>
            <p:cNvCxnSpPr/>
            <p:nvPr/>
          </p:nvCxnSpPr>
          <p:spPr>
            <a:xfrm>
              <a:off x="34747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D9E4151A-519B-46DB-B7AC-DCE753F51050}"/>
                </a:ext>
              </a:extLst>
            </p:cNvPr>
            <p:cNvCxnSpPr/>
            <p:nvPr/>
          </p:nvCxnSpPr>
          <p:spPr>
            <a:xfrm>
              <a:off x="43891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D86D3146-9DB9-49EE-B7C4-6BEA85E19958}"/>
                </a:ext>
              </a:extLst>
            </p:cNvPr>
            <p:cNvCxnSpPr/>
            <p:nvPr/>
          </p:nvCxnSpPr>
          <p:spPr>
            <a:xfrm>
              <a:off x="62179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1173BA4B-92AB-4E59-8975-1CF4CC5EA0EC}"/>
                </a:ext>
              </a:extLst>
            </p:cNvPr>
            <p:cNvCxnSpPr/>
            <p:nvPr/>
          </p:nvCxnSpPr>
          <p:spPr>
            <a:xfrm>
              <a:off x="80467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3779C8BD-1B0C-4A4C-A2B3-4B5E4ECEEE99}"/>
                </a:ext>
              </a:extLst>
            </p:cNvPr>
            <p:cNvCxnSpPr/>
            <p:nvPr/>
          </p:nvCxnSpPr>
          <p:spPr>
            <a:xfrm>
              <a:off x="89611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F3B8E7C1-EC29-4520-B78F-90C4BA021227}"/>
                </a:ext>
              </a:extLst>
            </p:cNvPr>
            <p:cNvCxnSpPr/>
            <p:nvPr/>
          </p:nvCxnSpPr>
          <p:spPr>
            <a:xfrm>
              <a:off x="10789920" y="3238500"/>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449129CA-3F22-4DDA-B7A4-B66E7D2060C7}"/>
                </a:ext>
              </a:extLst>
            </p:cNvPr>
            <p:cNvCxnSpPr/>
            <p:nvPr/>
          </p:nvCxnSpPr>
          <p:spPr>
            <a:xfrm>
              <a:off x="11704320" y="3238500"/>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C0A8F169-24E7-4846-AC37-08437E7B436D}"/>
                </a:ext>
              </a:extLst>
            </p:cNvPr>
            <p:cNvCxnSpPr/>
            <p:nvPr/>
          </p:nvCxnSpPr>
          <p:spPr>
            <a:xfrm>
              <a:off x="25603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6541BB8E-7789-4CE2-8193-B73E3C1F409D}"/>
                </a:ext>
              </a:extLst>
            </p:cNvPr>
            <p:cNvCxnSpPr/>
            <p:nvPr/>
          </p:nvCxnSpPr>
          <p:spPr>
            <a:xfrm>
              <a:off x="53035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DF841950-003A-4C06-9708-D642B2B3D13B}"/>
                </a:ext>
              </a:extLst>
            </p:cNvPr>
            <p:cNvCxnSpPr/>
            <p:nvPr/>
          </p:nvCxnSpPr>
          <p:spPr>
            <a:xfrm>
              <a:off x="71323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69466A4E-0358-4C8B-B6D0-57C3E095C547}"/>
                </a:ext>
              </a:extLst>
            </p:cNvPr>
            <p:cNvCxnSpPr/>
            <p:nvPr/>
          </p:nvCxnSpPr>
          <p:spPr>
            <a:xfrm>
              <a:off x="98755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72" name="Group 71">
            <a:extLst>
              <a:ext uri="{FF2B5EF4-FFF2-40B4-BE49-F238E27FC236}">
                <a16:creationId xmlns:a16="http://schemas.microsoft.com/office/drawing/2014/main" id="{AF9CB3B4-A9A1-4A08-892D-7887799433B0}"/>
              </a:ext>
            </a:extLst>
          </p:cNvPr>
          <p:cNvGrpSpPr/>
          <p:nvPr/>
        </p:nvGrpSpPr>
        <p:grpSpPr>
          <a:xfrm>
            <a:off x="9875520" y="2579498"/>
            <a:ext cx="1737360" cy="2779679"/>
            <a:chOff x="3341511" y="2603351"/>
            <a:chExt cx="2373489" cy="3797449"/>
          </a:xfrm>
          <a:effectLst>
            <a:outerShdw blurRad="76200" dir="18900000" sy="23000" kx="-1200000" algn="bl" rotWithShape="0">
              <a:prstClr val="black">
                <a:alpha val="20000"/>
              </a:prstClr>
            </a:outerShdw>
          </a:effectLst>
        </p:grpSpPr>
        <p:sp>
          <p:nvSpPr>
            <p:cNvPr id="80" name="Freeform: Shape 79">
              <a:extLst>
                <a:ext uri="{FF2B5EF4-FFF2-40B4-BE49-F238E27FC236}">
                  <a16:creationId xmlns:a16="http://schemas.microsoft.com/office/drawing/2014/main" id="{F5BA3395-AA5D-4E11-A076-0C14191062B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Freeform: Shape 80">
              <a:extLst>
                <a:ext uri="{FF2B5EF4-FFF2-40B4-BE49-F238E27FC236}">
                  <a16:creationId xmlns:a16="http://schemas.microsoft.com/office/drawing/2014/main" id="{EFD8AFE4-B37C-42CB-A73A-76ADA417E9CB}"/>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72">
            <a:extLst>
              <a:ext uri="{FF2B5EF4-FFF2-40B4-BE49-F238E27FC236}">
                <a16:creationId xmlns:a16="http://schemas.microsoft.com/office/drawing/2014/main" id="{2146E93B-A282-4114-87FF-BE5E47D8B4C5}"/>
              </a:ext>
            </a:extLst>
          </p:cNvPr>
          <p:cNvGrpSpPr/>
          <p:nvPr/>
        </p:nvGrpSpPr>
        <p:grpSpPr>
          <a:xfrm>
            <a:off x="10114901" y="1828800"/>
            <a:ext cx="1338655" cy="1338656"/>
            <a:chOff x="3657600" y="1577788"/>
            <a:chExt cx="1828800" cy="1828800"/>
          </a:xfrm>
        </p:grpSpPr>
        <p:sp>
          <p:nvSpPr>
            <p:cNvPr id="76" name="Oval 75">
              <a:extLst>
                <a:ext uri="{FF2B5EF4-FFF2-40B4-BE49-F238E27FC236}">
                  <a16:creationId xmlns:a16="http://schemas.microsoft.com/office/drawing/2014/main" id="{262E1493-23E8-4805-B1E9-C1C018C20CFC}"/>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ACC9D2E1-0910-4F98-A3C4-61BC2F61EA83}"/>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FAA2CDE6-594F-425E-9BBF-96C5DDCFFF97}"/>
                </a:ext>
              </a:extLst>
            </p:cNvPr>
            <p:cNvSpPr>
              <a:spLocks noChangeAspect="1"/>
            </p:cNvSpPr>
            <p:nvPr/>
          </p:nvSpPr>
          <p:spPr>
            <a:xfrm>
              <a:off x="4130040" y="2052623"/>
              <a:ext cx="914400" cy="914400"/>
            </a:xfrm>
            <a:prstGeom prst="ellipse">
              <a:avLst/>
            </a:prstGeom>
            <a:solidFill>
              <a:srgbClr val="93939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777C1D51-A236-4F8A-92D0-7CA518E14FBD}"/>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2012</a:t>
              </a:r>
            </a:p>
          </p:txBody>
        </p:sp>
      </p:grpSp>
      <p:sp>
        <p:nvSpPr>
          <p:cNvPr id="74" name="TextBox 73">
            <a:extLst>
              <a:ext uri="{FF2B5EF4-FFF2-40B4-BE49-F238E27FC236}">
                <a16:creationId xmlns:a16="http://schemas.microsoft.com/office/drawing/2014/main" id="{809EAEC0-23C3-4D28-936D-1956E9CF87EA}"/>
              </a:ext>
            </a:extLst>
          </p:cNvPr>
          <p:cNvSpPr txBox="1"/>
          <p:nvPr/>
        </p:nvSpPr>
        <p:spPr>
          <a:xfrm>
            <a:off x="9942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75" name="TextBox 74">
            <a:extLst>
              <a:ext uri="{FF2B5EF4-FFF2-40B4-BE49-F238E27FC236}">
                <a16:creationId xmlns:a16="http://schemas.microsoft.com/office/drawing/2014/main" id="{93200C99-707D-4A1E-B195-FAF4BAF26489}"/>
              </a:ext>
            </a:extLst>
          </p:cNvPr>
          <p:cNvSpPr txBox="1"/>
          <p:nvPr/>
        </p:nvSpPr>
        <p:spPr>
          <a:xfrm>
            <a:off x="9875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000" dirty="0">
                <a:solidFill>
                  <a:srgbClr val="454545"/>
                </a:solidFill>
                <a:latin typeface="Candara" panose="020E0502030303020204" pitchFamily="34" charset="0"/>
              </a:rPr>
              <a:t>Lorem ipsum dolor sit amet, consectetur adipiscing elit.</a:t>
            </a:r>
          </a:p>
        </p:txBody>
      </p:sp>
      <p:grpSp>
        <p:nvGrpSpPr>
          <p:cNvPr id="83" name="Group 82">
            <a:extLst>
              <a:ext uri="{FF2B5EF4-FFF2-40B4-BE49-F238E27FC236}">
                <a16:creationId xmlns:a16="http://schemas.microsoft.com/office/drawing/2014/main" id="{B9D9D88F-88D0-4076-A289-A5FE3BC3ACD7}"/>
              </a:ext>
            </a:extLst>
          </p:cNvPr>
          <p:cNvGrpSpPr/>
          <p:nvPr/>
        </p:nvGrpSpPr>
        <p:grpSpPr>
          <a:xfrm>
            <a:off x="3017520" y="2579498"/>
            <a:ext cx="1737360" cy="2779679"/>
            <a:chOff x="3341511" y="2603351"/>
            <a:chExt cx="2373489" cy="3797449"/>
          </a:xfrm>
          <a:effectLst>
            <a:outerShdw blurRad="76200" dir="18900000" sy="23000" kx="-1200000" algn="bl" rotWithShape="0">
              <a:prstClr val="black">
                <a:alpha val="20000"/>
              </a:prstClr>
            </a:outerShdw>
          </a:effectLst>
        </p:grpSpPr>
        <p:sp>
          <p:nvSpPr>
            <p:cNvPr id="91" name="Freeform: Shape 90">
              <a:extLst>
                <a:ext uri="{FF2B5EF4-FFF2-40B4-BE49-F238E27FC236}">
                  <a16:creationId xmlns:a16="http://schemas.microsoft.com/office/drawing/2014/main" id="{BFD9025E-A542-4AD2-A4FC-A31ABAC502C0}"/>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3B5446ED-5902-49D5-82A4-E21E1773629C}"/>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BB6FF5BB-F92A-465F-A26D-428CB13990E3}"/>
              </a:ext>
            </a:extLst>
          </p:cNvPr>
          <p:cNvGrpSpPr/>
          <p:nvPr/>
        </p:nvGrpSpPr>
        <p:grpSpPr>
          <a:xfrm>
            <a:off x="3256901" y="1828800"/>
            <a:ext cx="1338655" cy="1338656"/>
            <a:chOff x="3657600" y="1577788"/>
            <a:chExt cx="1828800" cy="1828800"/>
          </a:xfrm>
        </p:grpSpPr>
        <p:sp>
          <p:nvSpPr>
            <p:cNvPr id="87" name="Oval 86">
              <a:extLst>
                <a:ext uri="{FF2B5EF4-FFF2-40B4-BE49-F238E27FC236}">
                  <a16:creationId xmlns:a16="http://schemas.microsoft.com/office/drawing/2014/main" id="{F3CA9847-AEFD-4FC9-B744-E827F9C4EAC8}"/>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B8EC6099-0276-4C01-99B5-40DA013706C7}"/>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2392693D-F8A8-4126-A360-F3887489950F}"/>
                </a:ext>
              </a:extLst>
            </p:cNvPr>
            <p:cNvSpPr>
              <a:spLocks noChangeAspect="1"/>
            </p:cNvSpPr>
            <p:nvPr/>
          </p:nvSpPr>
          <p:spPr>
            <a:xfrm>
              <a:off x="4130040" y="2052623"/>
              <a:ext cx="914400" cy="914400"/>
            </a:xfrm>
            <a:prstGeom prst="ellipse">
              <a:avLst/>
            </a:prstGeom>
            <a:solidFill>
              <a:srgbClr val="5C9AD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a:extLst>
                <a:ext uri="{FF2B5EF4-FFF2-40B4-BE49-F238E27FC236}">
                  <a16:creationId xmlns:a16="http://schemas.microsoft.com/office/drawing/2014/main" id="{28A3C630-581F-4BAE-A7E8-9D44B4B99950}"/>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1967</a:t>
              </a:r>
            </a:p>
          </p:txBody>
        </p:sp>
      </p:grpSp>
      <p:sp>
        <p:nvSpPr>
          <p:cNvPr id="85" name="TextBox 84">
            <a:extLst>
              <a:ext uri="{FF2B5EF4-FFF2-40B4-BE49-F238E27FC236}">
                <a16:creationId xmlns:a16="http://schemas.microsoft.com/office/drawing/2014/main" id="{FF41564C-0021-4502-8603-60B18BB3DBD6}"/>
              </a:ext>
            </a:extLst>
          </p:cNvPr>
          <p:cNvSpPr txBox="1"/>
          <p:nvPr/>
        </p:nvSpPr>
        <p:spPr>
          <a:xfrm>
            <a:off x="3084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86" name="TextBox 85">
            <a:extLst>
              <a:ext uri="{FF2B5EF4-FFF2-40B4-BE49-F238E27FC236}">
                <a16:creationId xmlns:a16="http://schemas.microsoft.com/office/drawing/2014/main" id="{3A958E4E-2A71-4F5F-8F70-4D9961ACC0AA}"/>
              </a:ext>
            </a:extLst>
          </p:cNvPr>
          <p:cNvSpPr txBox="1"/>
          <p:nvPr/>
        </p:nvSpPr>
        <p:spPr>
          <a:xfrm>
            <a:off x="3017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000" dirty="0">
                <a:solidFill>
                  <a:srgbClr val="454545"/>
                </a:solidFill>
                <a:latin typeface="Candara" panose="020E0502030303020204" pitchFamily="34" charset="0"/>
              </a:rPr>
              <a:t>Lorem ipsum dolor sit amet, consectetur adipiscing elit.</a:t>
            </a:r>
          </a:p>
        </p:txBody>
      </p:sp>
      <p:grpSp>
        <p:nvGrpSpPr>
          <p:cNvPr id="94" name="Group 93">
            <a:extLst>
              <a:ext uri="{FF2B5EF4-FFF2-40B4-BE49-F238E27FC236}">
                <a16:creationId xmlns:a16="http://schemas.microsoft.com/office/drawing/2014/main" id="{12A17E18-B1E1-4779-8C1F-5307F4E2E437}"/>
              </a:ext>
            </a:extLst>
          </p:cNvPr>
          <p:cNvGrpSpPr/>
          <p:nvPr/>
        </p:nvGrpSpPr>
        <p:grpSpPr>
          <a:xfrm>
            <a:off x="5303520" y="2579498"/>
            <a:ext cx="1737360" cy="2779679"/>
            <a:chOff x="3341511" y="2603351"/>
            <a:chExt cx="2373489" cy="3797449"/>
          </a:xfrm>
          <a:effectLst>
            <a:outerShdw blurRad="76200" dir="18900000" sy="23000" kx="-1200000" algn="bl" rotWithShape="0">
              <a:prstClr val="black">
                <a:alpha val="20000"/>
              </a:prstClr>
            </a:outerShdw>
          </a:effectLst>
        </p:grpSpPr>
        <p:sp>
          <p:nvSpPr>
            <p:cNvPr id="102" name="Freeform: Shape 101">
              <a:extLst>
                <a:ext uri="{FF2B5EF4-FFF2-40B4-BE49-F238E27FC236}">
                  <a16:creationId xmlns:a16="http://schemas.microsoft.com/office/drawing/2014/main" id="{BBA2AAA8-1D4C-4086-8D55-8C64475A5B4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Shape 102">
              <a:extLst>
                <a:ext uri="{FF2B5EF4-FFF2-40B4-BE49-F238E27FC236}">
                  <a16:creationId xmlns:a16="http://schemas.microsoft.com/office/drawing/2014/main" id="{7EBA9417-08CA-4836-B480-C49D93E1C792}"/>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6540B624-678F-4970-BE40-F8DF54503894}"/>
              </a:ext>
            </a:extLst>
          </p:cNvPr>
          <p:cNvGrpSpPr/>
          <p:nvPr/>
        </p:nvGrpSpPr>
        <p:grpSpPr>
          <a:xfrm>
            <a:off x="5542901" y="1828800"/>
            <a:ext cx="1338655" cy="1338656"/>
            <a:chOff x="3657600" y="1577788"/>
            <a:chExt cx="1828800" cy="1828800"/>
          </a:xfrm>
        </p:grpSpPr>
        <p:sp>
          <p:nvSpPr>
            <p:cNvPr id="98" name="Oval 97">
              <a:extLst>
                <a:ext uri="{FF2B5EF4-FFF2-40B4-BE49-F238E27FC236}">
                  <a16:creationId xmlns:a16="http://schemas.microsoft.com/office/drawing/2014/main" id="{7D52DD8B-AFE2-488D-8586-EEFCEAEC4F1F}"/>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a:extLst>
                <a:ext uri="{FF2B5EF4-FFF2-40B4-BE49-F238E27FC236}">
                  <a16:creationId xmlns:a16="http://schemas.microsoft.com/office/drawing/2014/main" id="{D37D23A8-76BC-46CA-B66D-291A21CD7A94}"/>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a:extLst>
                <a:ext uri="{FF2B5EF4-FFF2-40B4-BE49-F238E27FC236}">
                  <a16:creationId xmlns:a16="http://schemas.microsoft.com/office/drawing/2014/main" id="{594769E1-4B8C-4003-ACAB-CEB267EF1269}"/>
                </a:ext>
              </a:extLst>
            </p:cNvPr>
            <p:cNvSpPr>
              <a:spLocks noChangeAspect="1"/>
            </p:cNvSpPr>
            <p:nvPr/>
          </p:nvSpPr>
          <p:spPr>
            <a:xfrm>
              <a:off x="4130040" y="2052623"/>
              <a:ext cx="914400" cy="914400"/>
            </a:xfrm>
            <a:prstGeom prst="ellipse">
              <a:avLst/>
            </a:prstGeom>
            <a:solidFill>
              <a:srgbClr val="44546B"/>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a:extLst>
                <a:ext uri="{FF2B5EF4-FFF2-40B4-BE49-F238E27FC236}">
                  <a16:creationId xmlns:a16="http://schemas.microsoft.com/office/drawing/2014/main" id="{39B03A01-5FD3-4EC8-BF4F-2A866267CAE8}"/>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1982</a:t>
              </a:r>
            </a:p>
          </p:txBody>
        </p:sp>
      </p:grpSp>
      <p:sp>
        <p:nvSpPr>
          <p:cNvPr id="96" name="TextBox 95">
            <a:extLst>
              <a:ext uri="{FF2B5EF4-FFF2-40B4-BE49-F238E27FC236}">
                <a16:creationId xmlns:a16="http://schemas.microsoft.com/office/drawing/2014/main" id="{875FB607-C460-4952-A3F6-F4E93FD4247C}"/>
              </a:ext>
            </a:extLst>
          </p:cNvPr>
          <p:cNvSpPr txBox="1"/>
          <p:nvPr/>
        </p:nvSpPr>
        <p:spPr>
          <a:xfrm>
            <a:off x="5370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475E49E3-BCF4-484D-9760-56B9B6454785}"/>
              </a:ext>
            </a:extLst>
          </p:cNvPr>
          <p:cNvSpPr txBox="1"/>
          <p:nvPr/>
        </p:nvSpPr>
        <p:spPr>
          <a:xfrm>
            <a:off x="5303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000" dirty="0">
                <a:solidFill>
                  <a:srgbClr val="454545"/>
                </a:solidFill>
                <a:latin typeface="Candara" panose="020E0502030303020204" pitchFamily="34" charset="0"/>
              </a:rPr>
              <a:t>Lorem ipsum dolor sit amet, consectetur adipiscing elit.</a:t>
            </a:r>
          </a:p>
        </p:txBody>
      </p:sp>
      <p:grpSp>
        <p:nvGrpSpPr>
          <p:cNvPr id="105" name="Group 104">
            <a:extLst>
              <a:ext uri="{FF2B5EF4-FFF2-40B4-BE49-F238E27FC236}">
                <a16:creationId xmlns:a16="http://schemas.microsoft.com/office/drawing/2014/main" id="{50D194B3-82A1-4EF7-9251-087A6B8D3534}"/>
              </a:ext>
            </a:extLst>
          </p:cNvPr>
          <p:cNvGrpSpPr/>
          <p:nvPr/>
        </p:nvGrpSpPr>
        <p:grpSpPr>
          <a:xfrm>
            <a:off x="7589520" y="2579498"/>
            <a:ext cx="1737360" cy="2779679"/>
            <a:chOff x="3341511" y="2603351"/>
            <a:chExt cx="2373489" cy="3797449"/>
          </a:xfrm>
          <a:effectLst>
            <a:outerShdw blurRad="76200" dir="18900000" sy="23000" kx="-1200000" algn="bl" rotWithShape="0">
              <a:prstClr val="black">
                <a:alpha val="20000"/>
              </a:prstClr>
            </a:outerShdw>
          </a:effectLst>
        </p:grpSpPr>
        <p:sp>
          <p:nvSpPr>
            <p:cNvPr id="113" name="Freeform: Shape 112">
              <a:extLst>
                <a:ext uri="{FF2B5EF4-FFF2-40B4-BE49-F238E27FC236}">
                  <a16:creationId xmlns:a16="http://schemas.microsoft.com/office/drawing/2014/main" id="{8A484B0B-5C58-40C0-8C09-A2F5E0252E48}"/>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Freeform: Shape 113">
              <a:extLst>
                <a:ext uri="{FF2B5EF4-FFF2-40B4-BE49-F238E27FC236}">
                  <a16:creationId xmlns:a16="http://schemas.microsoft.com/office/drawing/2014/main" id="{C9999A65-32C5-4550-915C-E782929A0CF2}"/>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6" name="Group 105">
            <a:extLst>
              <a:ext uri="{FF2B5EF4-FFF2-40B4-BE49-F238E27FC236}">
                <a16:creationId xmlns:a16="http://schemas.microsoft.com/office/drawing/2014/main" id="{44B9EEE5-84DC-4C6F-B7DF-955BCF07566E}"/>
              </a:ext>
            </a:extLst>
          </p:cNvPr>
          <p:cNvGrpSpPr/>
          <p:nvPr/>
        </p:nvGrpSpPr>
        <p:grpSpPr>
          <a:xfrm>
            <a:off x="7828901" y="1828800"/>
            <a:ext cx="1338655" cy="1338656"/>
            <a:chOff x="3657600" y="1577788"/>
            <a:chExt cx="1828800" cy="1828800"/>
          </a:xfrm>
        </p:grpSpPr>
        <p:sp>
          <p:nvSpPr>
            <p:cNvPr id="109" name="Oval 108">
              <a:extLst>
                <a:ext uri="{FF2B5EF4-FFF2-40B4-BE49-F238E27FC236}">
                  <a16:creationId xmlns:a16="http://schemas.microsoft.com/office/drawing/2014/main" id="{AC9DDBAF-3155-4B35-9ABF-AE2C4DE49E55}"/>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a:extLst>
                <a:ext uri="{FF2B5EF4-FFF2-40B4-BE49-F238E27FC236}">
                  <a16:creationId xmlns:a16="http://schemas.microsoft.com/office/drawing/2014/main" id="{884D1DFD-AFE4-4CE2-A5A9-330F8A7BC581}"/>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a:extLst>
                <a:ext uri="{FF2B5EF4-FFF2-40B4-BE49-F238E27FC236}">
                  <a16:creationId xmlns:a16="http://schemas.microsoft.com/office/drawing/2014/main" id="{F2E4BEA5-1D9F-4E90-B0AC-AC0812057DC7}"/>
                </a:ext>
              </a:extLst>
            </p:cNvPr>
            <p:cNvSpPr>
              <a:spLocks noChangeAspect="1"/>
            </p:cNvSpPr>
            <p:nvPr/>
          </p:nvSpPr>
          <p:spPr>
            <a:xfrm>
              <a:off x="4130040" y="2052623"/>
              <a:ext cx="914400" cy="914400"/>
            </a:xfrm>
            <a:prstGeom prst="ellipse">
              <a:avLst/>
            </a:prstGeom>
            <a:solidFill>
              <a:srgbClr val="7A7A7A"/>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TextBox 111">
              <a:extLst>
                <a:ext uri="{FF2B5EF4-FFF2-40B4-BE49-F238E27FC236}">
                  <a16:creationId xmlns:a16="http://schemas.microsoft.com/office/drawing/2014/main" id="{0F45DED6-A9BD-45B6-84C5-C2AFA90EAC0B}"/>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1987</a:t>
              </a:r>
            </a:p>
          </p:txBody>
        </p:sp>
      </p:grpSp>
      <p:sp>
        <p:nvSpPr>
          <p:cNvPr id="107" name="TextBox 106">
            <a:extLst>
              <a:ext uri="{FF2B5EF4-FFF2-40B4-BE49-F238E27FC236}">
                <a16:creationId xmlns:a16="http://schemas.microsoft.com/office/drawing/2014/main" id="{D89377B4-C78B-47A9-8109-6D5816437CEC}"/>
              </a:ext>
            </a:extLst>
          </p:cNvPr>
          <p:cNvSpPr txBox="1"/>
          <p:nvPr/>
        </p:nvSpPr>
        <p:spPr>
          <a:xfrm>
            <a:off x="7656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108" name="TextBox 107">
            <a:extLst>
              <a:ext uri="{FF2B5EF4-FFF2-40B4-BE49-F238E27FC236}">
                <a16:creationId xmlns:a16="http://schemas.microsoft.com/office/drawing/2014/main" id="{31D27324-CCAE-406A-A33E-28AC2AAA46CB}"/>
              </a:ext>
            </a:extLst>
          </p:cNvPr>
          <p:cNvSpPr txBox="1"/>
          <p:nvPr/>
        </p:nvSpPr>
        <p:spPr>
          <a:xfrm>
            <a:off x="7589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000" dirty="0">
                <a:solidFill>
                  <a:srgbClr val="454545"/>
                </a:solidFill>
                <a:latin typeface="Candara" panose="020E0502030303020204" pitchFamily="34" charset="0"/>
              </a:rPr>
              <a:t>Lorem ipsum dolor sit amet, consectetur adipiscing elit.</a:t>
            </a:r>
          </a:p>
        </p:txBody>
      </p:sp>
      <p:sp>
        <p:nvSpPr>
          <p:cNvPr id="115" name="TextBox 114">
            <a:extLst>
              <a:ext uri="{FF2B5EF4-FFF2-40B4-BE49-F238E27FC236}">
                <a16:creationId xmlns:a16="http://schemas.microsoft.com/office/drawing/2014/main" id="{822A25B0-4250-4611-92A4-EF92521391A4}"/>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6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09919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1000"/>
                                        <p:tgtEl>
                                          <p:spTgt spid="115"/>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barn(outVertical)">
                                      <p:cBhvr>
                                        <p:cTn id="11" dur="1000"/>
                                        <p:tgtEl>
                                          <p:spTgt spid="56"/>
                                        </p:tgtEl>
                                      </p:cBhvr>
                                    </p:animEffect>
                                  </p:childTnLst>
                                </p:cTn>
                              </p:par>
                              <p:par>
                                <p:cTn id="12" presetID="55" presetClass="entr" presetSubtype="0" fill="hold" nodeType="withEffect">
                                  <p:stCondLst>
                                    <p:cond delay="0"/>
                                  </p:stCondLst>
                                  <p:childTnLst>
                                    <p:set>
                                      <p:cBhvr>
                                        <p:cTn id="13" dur="1" fill="hold">
                                          <p:stCondLst>
                                            <p:cond delay="0"/>
                                          </p:stCondLst>
                                        </p:cTn>
                                        <p:tgtEl>
                                          <p:spTgt spid="57"/>
                                        </p:tgtEl>
                                        <p:attrNameLst>
                                          <p:attrName>style.visibility</p:attrName>
                                        </p:attrNameLst>
                                      </p:cBhvr>
                                      <p:to>
                                        <p:strVal val="visible"/>
                                      </p:to>
                                    </p:set>
                                    <p:anim calcmode="lin" valueType="num">
                                      <p:cBhvr>
                                        <p:cTn id="14" dur="1000" fill="hold"/>
                                        <p:tgtEl>
                                          <p:spTgt spid="57"/>
                                        </p:tgtEl>
                                        <p:attrNameLst>
                                          <p:attrName>ppt_w</p:attrName>
                                        </p:attrNameLst>
                                      </p:cBhvr>
                                      <p:tavLst>
                                        <p:tav tm="0">
                                          <p:val>
                                            <p:strVal val="#ppt_w*0.70"/>
                                          </p:val>
                                        </p:tav>
                                        <p:tav tm="100000">
                                          <p:val>
                                            <p:strVal val="#ppt_w"/>
                                          </p:val>
                                        </p:tav>
                                      </p:tavLst>
                                    </p:anim>
                                    <p:anim calcmode="lin" valueType="num">
                                      <p:cBhvr>
                                        <p:cTn id="15" dur="1000" fill="hold"/>
                                        <p:tgtEl>
                                          <p:spTgt spid="57"/>
                                        </p:tgtEl>
                                        <p:attrNameLst>
                                          <p:attrName>ppt_h</p:attrName>
                                        </p:attrNameLst>
                                      </p:cBhvr>
                                      <p:tavLst>
                                        <p:tav tm="0">
                                          <p:val>
                                            <p:strVal val="#ppt_h"/>
                                          </p:val>
                                        </p:tav>
                                        <p:tav tm="100000">
                                          <p:val>
                                            <p:strVal val="#ppt_h"/>
                                          </p:val>
                                        </p:tav>
                                      </p:tavLst>
                                    </p:anim>
                                    <p:animEffect transition="in" filter="fade">
                                      <p:cBhvr>
                                        <p:cTn id="16" dur="1000"/>
                                        <p:tgtEl>
                                          <p:spTgt spid="57"/>
                                        </p:tgtEl>
                                      </p:cBhvr>
                                    </p:animEffect>
                                  </p:childTnLst>
                                </p:cTn>
                              </p:par>
                            </p:childTnLst>
                          </p:cTn>
                        </p:par>
                        <p:par>
                          <p:cTn id="17" fill="hold">
                            <p:stCondLst>
                              <p:cond delay="2000"/>
                            </p:stCondLst>
                            <p:childTnLst>
                              <p:par>
                                <p:cTn id="18" presetID="31" presetClass="entr" presetSubtype="0" fill="hold"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1000" fill="hold"/>
                                        <p:tgtEl>
                                          <p:spTgt spid="20"/>
                                        </p:tgtEl>
                                        <p:attrNameLst>
                                          <p:attrName>ppt_w</p:attrName>
                                        </p:attrNameLst>
                                      </p:cBhvr>
                                      <p:tavLst>
                                        <p:tav tm="0">
                                          <p:val>
                                            <p:fltVal val="0"/>
                                          </p:val>
                                        </p:tav>
                                        <p:tav tm="100000">
                                          <p:val>
                                            <p:strVal val="#ppt_w"/>
                                          </p:val>
                                        </p:tav>
                                      </p:tavLst>
                                    </p:anim>
                                    <p:anim calcmode="lin" valueType="num">
                                      <p:cBhvr>
                                        <p:cTn id="21" dur="1000" fill="hold"/>
                                        <p:tgtEl>
                                          <p:spTgt spid="20"/>
                                        </p:tgtEl>
                                        <p:attrNameLst>
                                          <p:attrName>ppt_h</p:attrName>
                                        </p:attrNameLst>
                                      </p:cBhvr>
                                      <p:tavLst>
                                        <p:tav tm="0">
                                          <p:val>
                                            <p:fltVal val="0"/>
                                          </p:val>
                                        </p:tav>
                                        <p:tav tm="100000">
                                          <p:val>
                                            <p:strVal val="#ppt_h"/>
                                          </p:val>
                                        </p:tav>
                                      </p:tavLst>
                                    </p:anim>
                                    <p:anim calcmode="lin" valueType="num">
                                      <p:cBhvr>
                                        <p:cTn id="22" dur="1000" fill="hold"/>
                                        <p:tgtEl>
                                          <p:spTgt spid="20"/>
                                        </p:tgtEl>
                                        <p:attrNameLst>
                                          <p:attrName>style.rotation</p:attrName>
                                        </p:attrNameLst>
                                      </p:cBhvr>
                                      <p:tavLst>
                                        <p:tav tm="0">
                                          <p:val>
                                            <p:fltVal val="90"/>
                                          </p:val>
                                        </p:tav>
                                        <p:tav tm="100000">
                                          <p:val>
                                            <p:fltVal val="0"/>
                                          </p:val>
                                        </p:tav>
                                      </p:tavLst>
                                    </p:anim>
                                    <p:animEffect transition="in" filter="fade">
                                      <p:cBhvr>
                                        <p:cTn id="23" dur="1000"/>
                                        <p:tgtEl>
                                          <p:spTgt spid="20"/>
                                        </p:tgtEl>
                                      </p:cBhvr>
                                    </p:animEffect>
                                  </p:childTnLst>
                                </p:cTn>
                              </p:par>
                              <p:par>
                                <p:cTn id="24" presetID="47" presetClass="entr" presetSubtype="0" fill="hold"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fade">
                                      <p:cBhvr>
                                        <p:cTn id="32" dur="1000"/>
                                        <p:tgtEl>
                                          <p:spTgt spid="22"/>
                                        </p:tgtEl>
                                      </p:cBhvr>
                                    </p:animEffect>
                                    <p:anim calcmode="lin" valueType="num">
                                      <p:cBhvr>
                                        <p:cTn id="33" dur="1000" fill="hold"/>
                                        <p:tgtEl>
                                          <p:spTgt spid="22"/>
                                        </p:tgtEl>
                                        <p:attrNameLst>
                                          <p:attrName>ppt_x</p:attrName>
                                        </p:attrNameLst>
                                      </p:cBhvr>
                                      <p:tavLst>
                                        <p:tav tm="0">
                                          <p:val>
                                            <p:strVal val="#ppt_x"/>
                                          </p:val>
                                        </p:tav>
                                        <p:tav tm="100000">
                                          <p:val>
                                            <p:strVal val="#ppt_x"/>
                                          </p:val>
                                        </p:tav>
                                      </p:tavLst>
                                    </p:anim>
                                    <p:anim calcmode="lin" valueType="num">
                                      <p:cBhvr>
                                        <p:cTn id="34" dur="1000" fill="hold"/>
                                        <p:tgtEl>
                                          <p:spTgt spid="22"/>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9">
                                            <p:txEl>
                                              <p:pRg st="0" end="0"/>
                                            </p:txEl>
                                          </p:spTgt>
                                        </p:tgtEl>
                                        <p:attrNameLst>
                                          <p:attrName>style.visibility</p:attrName>
                                        </p:attrNameLst>
                                      </p:cBhvr>
                                      <p:to>
                                        <p:strVal val="visible"/>
                                      </p:to>
                                    </p:set>
                                    <p:animEffect transition="in" filter="fade">
                                      <p:cBhvr>
                                        <p:cTn id="38" dur="1000"/>
                                        <p:tgtEl>
                                          <p:spTgt spid="19">
                                            <p:txEl>
                                              <p:pRg st="0" end="0"/>
                                            </p:txEl>
                                          </p:spTgt>
                                        </p:tgtEl>
                                      </p:cBhvr>
                                    </p:animEffect>
                                    <p:anim calcmode="lin" valueType="num">
                                      <p:cBhvr>
                                        <p:cTn id="39"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40"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19">
                                            <p:txEl>
                                              <p:pRg st="1" end="1"/>
                                            </p:txEl>
                                          </p:spTgt>
                                        </p:tgtEl>
                                        <p:attrNameLst>
                                          <p:attrName>style.visibility</p:attrName>
                                        </p:attrNameLst>
                                      </p:cBhvr>
                                      <p:to>
                                        <p:strVal val="visible"/>
                                      </p:to>
                                    </p:set>
                                    <p:animEffect transition="in" filter="fade">
                                      <p:cBhvr>
                                        <p:cTn id="44" dur="1000"/>
                                        <p:tgtEl>
                                          <p:spTgt spid="19">
                                            <p:txEl>
                                              <p:pRg st="1" end="1"/>
                                            </p:txEl>
                                          </p:spTgt>
                                        </p:tgtEl>
                                      </p:cBhvr>
                                    </p:animEffect>
                                    <p:anim calcmode="lin" valueType="num">
                                      <p:cBhvr>
                                        <p:cTn id="45"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46"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19">
                                            <p:txEl>
                                              <p:pRg st="2" end="2"/>
                                            </p:txEl>
                                          </p:spTgt>
                                        </p:tgtEl>
                                        <p:attrNameLst>
                                          <p:attrName>style.visibility</p:attrName>
                                        </p:attrNameLst>
                                      </p:cBhvr>
                                      <p:to>
                                        <p:strVal val="visible"/>
                                      </p:to>
                                    </p:set>
                                    <p:animEffect transition="in" filter="fade">
                                      <p:cBhvr>
                                        <p:cTn id="50" dur="1000"/>
                                        <p:tgtEl>
                                          <p:spTgt spid="19">
                                            <p:txEl>
                                              <p:pRg st="2" end="2"/>
                                            </p:txEl>
                                          </p:spTgt>
                                        </p:tgtEl>
                                      </p:cBhvr>
                                    </p:animEffect>
                                    <p:anim calcmode="lin" valueType="num">
                                      <p:cBhvr>
                                        <p:cTn id="51"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83"/>
                                        </p:tgtEl>
                                        <p:attrNameLst>
                                          <p:attrName>style.visibility</p:attrName>
                                        </p:attrNameLst>
                                      </p:cBhvr>
                                      <p:to>
                                        <p:strVal val="visible"/>
                                      </p:to>
                                    </p:set>
                                    <p:anim calcmode="lin" valueType="num">
                                      <p:cBhvr>
                                        <p:cTn id="56" dur="1000" fill="hold"/>
                                        <p:tgtEl>
                                          <p:spTgt spid="83"/>
                                        </p:tgtEl>
                                        <p:attrNameLst>
                                          <p:attrName>ppt_w</p:attrName>
                                        </p:attrNameLst>
                                      </p:cBhvr>
                                      <p:tavLst>
                                        <p:tav tm="0">
                                          <p:val>
                                            <p:fltVal val="0"/>
                                          </p:val>
                                        </p:tav>
                                        <p:tav tm="100000">
                                          <p:val>
                                            <p:strVal val="#ppt_w"/>
                                          </p:val>
                                        </p:tav>
                                      </p:tavLst>
                                    </p:anim>
                                    <p:anim calcmode="lin" valueType="num">
                                      <p:cBhvr>
                                        <p:cTn id="57" dur="1000" fill="hold"/>
                                        <p:tgtEl>
                                          <p:spTgt spid="83"/>
                                        </p:tgtEl>
                                        <p:attrNameLst>
                                          <p:attrName>ppt_h</p:attrName>
                                        </p:attrNameLst>
                                      </p:cBhvr>
                                      <p:tavLst>
                                        <p:tav tm="0">
                                          <p:val>
                                            <p:fltVal val="0"/>
                                          </p:val>
                                        </p:tav>
                                        <p:tav tm="100000">
                                          <p:val>
                                            <p:strVal val="#ppt_h"/>
                                          </p:val>
                                        </p:tav>
                                      </p:tavLst>
                                    </p:anim>
                                    <p:anim calcmode="lin" valueType="num">
                                      <p:cBhvr>
                                        <p:cTn id="58" dur="1000" fill="hold"/>
                                        <p:tgtEl>
                                          <p:spTgt spid="83"/>
                                        </p:tgtEl>
                                        <p:attrNameLst>
                                          <p:attrName>style.rotation</p:attrName>
                                        </p:attrNameLst>
                                      </p:cBhvr>
                                      <p:tavLst>
                                        <p:tav tm="0">
                                          <p:val>
                                            <p:fltVal val="90"/>
                                          </p:val>
                                        </p:tav>
                                        <p:tav tm="100000">
                                          <p:val>
                                            <p:fltVal val="0"/>
                                          </p:val>
                                        </p:tav>
                                      </p:tavLst>
                                    </p:anim>
                                    <p:animEffect transition="in" filter="fade">
                                      <p:cBhvr>
                                        <p:cTn id="59" dur="1000"/>
                                        <p:tgtEl>
                                          <p:spTgt spid="83"/>
                                        </p:tgtEl>
                                      </p:cBhvr>
                                    </p:animEffect>
                                  </p:childTnLst>
                                </p:cTn>
                              </p:par>
                              <p:par>
                                <p:cTn id="60" presetID="47" presetClass="entr" presetSubtype="0" fill="hold" nodeType="withEffect">
                                  <p:stCondLst>
                                    <p:cond delay="0"/>
                                  </p:stCondLst>
                                  <p:childTnLst>
                                    <p:set>
                                      <p:cBhvr>
                                        <p:cTn id="61" dur="1" fill="hold">
                                          <p:stCondLst>
                                            <p:cond delay="0"/>
                                          </p:stCondLst>
                                        </p:cTn>
                                        <p:tgtEl>
                                          <p:spTgt spid="84"/>
                                        </p:tgtEl>
                                        <p:attrNameLst>
                                          <p:attrName>style.visibility</p:attrName>
                                        </p:attrNameLst>
                                      </p:cBhvr>
                                      <p:to>
                                        <p:strVal val="visible"/>
                                      </p:to>
                                    </p:set>
                                    <p:animEffect transition="in" filter="fade">
                                      <p:cBhvr>
                                        <p:cTn id="62" dur="1000"/>
                                        <p:tgtEl>
                                          <p:spTgt spid="84"/>
                                        </p:tgtEl>
                                      </p:cBhvr>
                                    </p:animEffect>
                                    <p:anim calcmode="lin" valueType="num">
                                      <p:cBhvr>
                                        <p:cTn id="63" dur="1000" fill="hold"/>
                                        <p:tgtEl>
                                          <p:spTgt spid="84"/>
                                        </p:tgtEl>
                                        <p:attrNameLst>
                                          <p:attrName>ppt_x</p:attrName>
                                        </p:attrNameLst>
                                      </p:cBhvr>
                                      <p:tavLst>
                                        <p:tav tm="0">
                                          <p:val>
                                            <p:strVal val="#ppt_x"/>
                                          </p:val>
                                        </p:tav>
                                        <p:tav tm="100000">
                                          <p:val>
                                            <p:strVal val="#ppt_x"/>
                                          </p:val>
                                        </p:tav>
                                      </p:tavLst>
                                    </p:anim>
                                    <p:anim calcmode="lin" valueType="num">
                                      <p:cBhvr>
                                        <p:cTn id="64" dur="1000" fill="hold"/>
                                        <p:tgtEl>
                                          <p:spTgt spid="84"/>
                                        </p:tgtEl>
                                        <p:attrNameLst>
                                          <p:attrName>ppt_y</p:attrName>
                                        </p:attrNameLst>
                                      </p:cBhvr>
                                      <p:tavLst>
                                        <p:tav tm="0">
                                          <p:val>
                                            <p:strVal val="#ppt_y-.1"/>
                                          </p:val>
                                        </p:tav>
                                        <p:tav tm="100000">
                                          <p:val>
                                            <p:strVal val="#ppt_y"/>
                                          </p:val>
                                        </p:tav>
                                      </p:tavLst>
                                    </p:anim>
                                  </p:childTnLst>
                                </p:cTn>
                              </p:par>
                            </p:childTnLst>
                          </p:cTn>
                        </p:par>
                        <p:par>
                          <p:cTn id="65" fill="hold">
                            <p:stCondLst>
                              <p:cond delay="8000"/>
                            </p:stCondLst>
                            <p:childTnLst>
                              <p:par>
                                <p:cTn id="66" presetID="42" presetClass="entr" presetSubtype="0" fill="hold" grpId="0" nodeType="afterEffect">
                                  <p:stCondLst>
                                    <p:cond delay="0"/>
                                  </p:stCondLst>
                                  <p:childTnLst>
                                    <p:set>
                                      <p:cBhvr>
                                        <p:cTn id="67" dur="1" fill="hold">
                                          <p:stCondLst>
                                            <p:cond delay="0"/>
                                          </p:stCondLst>
                                        </p:cTn>
                                        <p:tgtEl>
                                          <p:spTgt spid="86"/>
                                        </p:tgtEl>
                                        <p:attrNameLst>
                                          <p:attrName>style.visibility</p:attrName>
                                        </p:attrNameLst>
                                      </p:cBhvr>
                                      <p:to>
                                        <p:strVal val="visible"/>
                                      </p:to>
                                    </p:set>
                                    <p:animEffect transition="in" filter="fade">
                                      <p:cBhvr>
                                        <p:cTn id="68" dur="1000"/>
                                        <p:tgtEl>
                                          <p:spTgt spid="86"/>
                                        </p:tgtEl>
                                      </p:cBhvr>
                                    </p:animEffect>
                                    <p:anim calcmode="lin" valueType="num">
                                      <p:cBhvr>
                                        <p:cTn id="69" dur="1000" fill="hold"/>
                                        <p:tgtEl>
                                          <p:spTgt spid="86"/>
                                        </p:tgtEl>
                                        <p:attrNameLst>
                                          <p:attrName>ppt_x</p:attrName>
                                        </p:attrNameLst>
                                      </p:cBhvr>
                                      <p:tavLst>
                                        <p:tav tm="0">
                                          <p:val>
                                            <p:strVal val="#ppt_x"/>
                                          </p:val>
                                        </p:tav>
                                        <p:tav tm="100000">
                                          <p:val>
                                            <p:strVal val="#ppt_x"/>
                                          </p:val>
                                        </p:tav>
                                      </p:tavLst>
                                    </p:anim>
                                    <p:anim calcmode="lin" valueType="num">
                                      <p:cBhvr>
                                        <p:cTn id="70" dur="1000" fill="hold"/>
                                        <p:tgtEl>
                                          <p:spTgt spid="86"/>
                                        </p:tgtEl>
                                        <p:attrNameLst>
                                          <p:attrName>ppt_y</p:attrName>
                                        </p:attrNameLst>
                                      </p:cBhvr>
                                      <p:tavLst>
                                        <p:tav tm="0">
                                          <p:val>
                                            <p:strVal val="#ppt_y+.1"/>
                                          </p:val>
                                        </p:tav>
                                        <p:tav tm="100000">
                                          <p:val>
                                            <p:strVal val="#ppt_y"/>
                                          </p:val>
                                        </p:tav>
                                      </p:tavLst>
                                    </p:anim>
                                  </p:childTnLst>
                                </p:cTn>
                              </p:par>
                            </p:childTnLst>
                          </p:cTn>
                        </p:par>
                        <p:par>
                          <p:cTn id="71" fill="hold">
                            <p:stCondLst>
                              <p:cond delay="9000"/>
                            </p:stCondLst>
                            <p:childTnLst>
                              <p:par>
                                <p:cTn id="72" presetID="42" presetClass="entr" presetSubtype="0" fill="hold" grpId="0" nodeType="afterEffect">
                                  <p:stCondLst>
                                    <p:cond delay="0"/>
                                  </p:stCondLst>
                                  <p:childTnLst>
                                    <p:set>
                                      <p:cBhvr>
                                        <p:cTn id="73" dur="1" fill="hold">
                                          <p:stCondLst>
                                            <p:cond delay="0"/>
                                          </p:stCondLst>
                                        </p:cTn>
                                        <p:tgtEl>
                                          <p:spTgt spid="85">
                                            <p:txEl>
                                              <p:pRg st="0" end="0"/>
                                            </p:txEl>
                                          </p:spTgt>
                                        </p:tgtEl>
                                        <p:attrNameLst>
                                          <p:attrName>style.visibility</p:attrName>
                                        </p:attrNameLst>
                                      </p:cBhvr>
                                      <p:to>
                                        <p:strVal val="visible"/>
                                      </p:to>
                                    </p:set>
                                    <p:animEffect transition="in" filter="fade">
                                      <p:cBhvr>
                                        <p:cTn id="74" dur="1000"/>
                                        <p:tgtEl>
                                          <p:spTgt spid="85">
                                            <p:txEl>
                                              <p:pRg st="0" end="0"/>
                                            </p:txEl>
                                          </p:spTgt>
                                        </p:tgtEl>
                                      </p:cBhvr>
                                    </p:animEffect>
                                    <p:anim calcmode="lin" valueType="num">
                                      <p:cBhvr>
                                        <p:cTn id="75" dur="1000" fill="hold"/>
                                        <p:tgtEl>
                                          <p:spTgt spid="85">
                                            <p:txEl>
                                              <p:pRg st="0" end="0"/>
                                            </p:txEl>
                                          </p:spTgt>
                                        </p:tgtEl>
                                        <p:attrNameLst>
                                          <p:attrName>ppt_x</p:attrName>
                                        </p:attrNameLst>
                                      </p:cBhvr>
                                      <p:tavLst>
                                        <p:tav tm="0">
                                          <p:val>
                                            <p:strVal val="#ppt_x"/>
                                          </p:val>
                                        </p:tav>
                                        <p:tav tm="100000">
                                          <p:val>
                                            <p:strVal val="#ppt_x"/>
                                          </p:val>
                                        </p:tav>
                                      </p:tavLst>
                                    </p:anim>
                                    <p:anim calcmode="lin" valueType="num">
                                      <p:cBhvr>
                                        <p:cTn id="76" dur="1000" fill="hold"/>
                                        <p:tgtEl>
                                          <p:spTgt spid="85">
                                            <p:txEl>
                                              <p:pRg st="0" end="0"/>
                                            </p:txEl>
                                          </p:spTgt>
                                        </p:tgtEl>
                                        <p:attrNameLst>
                                          <p:attrName>ppt_y</p:attrName>
                                        </p:attrNameLst>
                                      </p:cBhvr>
                                      <p:tavLst>
                                        <p:tav tm="0">
                                          <p:val>
                                            <p:strVal val="#ppt_y+.1"/>
                                          </p:val>
                                        </p:tav>
                                        <p:tav tm="100000">
                                          <p:val>
                                            <p:strVal val="#ppt_y"/>
                                          </p:val>
                                        </p:tav>
                                      </p:tavLst>
                                    </p:anim>
                                  </p:childTnLst>
                                </p:cTn>
                              </p:par>
                            </p:childTnLst>
                          </p:cTn>
                        </p:par>
                        <p:par>
                          <p:cTn id="77" fill="hold">
                            <p:stCondLst>
                              <p:cond delay="10000"/>
                            </p:stCondLst>
                            <p:childTnLst>
                              <p:par>
                                <p:cTn id="78" presetID="42" presetClass="entr" presetSubtype="0" fill="hold" grpId="0" nodeType="afterEffect">
                                  <p:stCondLst>
                                    <p:cond delay="0"/>
                                  </p:stCondLst>
                                  <p:childTnLst>
                                    <p:set>
                                      <p:cBhvr>
                                        <p:cTn id="79" dur="1" fill="hold">
                                          <p:stCondLst>
                                            <p:cond delay="0"/>
                                          </p:stCondLst>
                                        </p:cTn>
                                        <p:tgtEl>
                                          <p:spTgt spid="85">
                                            <p:txEl>
                                              <p:pRg st="1" end="1"/>
                                            </p:txEl>
                                          </p:spTgt>
                                        </p:tgtEl>
                                        <p:attrNameLst>
                                          <p:attrName>style.visibility</p:attrName>
                                        </p:attrNameLst>
                                      </p:cBhvr>
                                      <p:to>
                                        <p:strVal val="visible"/>
                                      </p:to>
                                    </p:set>
                                    <p:animEffect transition="in" filter="fade">
                                      <p:cBhvr>
                                        <p:cTn id="80" dur="1000"/>
                                        <p:tgtEl>
                                          <p:spTgt spid="85">
                                            <p:txEl>
                                              <p:pRg st="1" end="1"/>
                                            </p:txEl>
                                          </p:spTgt>
                                        </p:tgtEl>
                                      </p:cBhvr>
                                    </p:animEffect>
                                    <p:anim calcmode="lin" valueType="num">
                                      <p:cBhvr>
                                        <p:cTn id="81" dur="1000" fill="hold"/>
                                        <p:tgtEl>
                                          <p:spTgt spid="85">
                                            <p:txEl>
                                              <p:pRg st="1" end="1"/>
                                            </p:txEl>
                                          </p:spTgt>
                                        </p:tgtEl>
                                        <p:attrNameLst>
                                          <p:attrName>ppt_x</p:attrName>
                                        </p:attrNameLst>
                                      </p:cBhvr>
                                      <p:tavLst>
                                        <p:tav tm="0">
                                          <p:val>
                                            <p:strVal val="#ppt_x"/>
                                          </p:val>
                                        </p:tav>
                                        <p:tav tm="100000">
                                          <p:val>
                                            <p:strVal val="#ppt_x"/>
                                          </p:val>
                                        </p:tav>
                                      </p:tavLst>
                                    </p:anim>
                                    <p:anim calcmode="lin" valueType="num">
                                      <p:cBhvr>
                                        <p:cTn id="82" dur="1000" fill="hold"/>
                                        <p:tgtEl>
                                          <p:spTgt spid="85">
                                            <p:txEl>
                                              <p:pRg st="1" end="1"/>
                                            </p:txEl>
                                          </p:spTgt>
                                        </p:tgtEl>
                                        <p:attrNameLst>
                                          <p:attrName>ppt_y</p:attrName>
                                        </p:attrNameLst>
                                      </p:cBhvr>
                                      <p:tavLst>
                                        <p:tav tm="0">
                                          <p:val>
                                            <p:strVal val="#ppt_y+.1"/>
                                          </p:val>
                                        </p:tav>
                                        <p:tav tm="100000">
                                          <p:val>
                                            <p:strVal val="#ppt_y"/>
                                          </p:val>
                                        </p:tav>
                                      </p:tavLst>
                                    </p:anim>
                                  </p:childTnLst>
                                </p:cTn>
                              </p:par>
                            </p:childTnLst>
                          </p:cTn>
                        </p:par>
                        <p:par>
                          <p:cTn id="83" fill="hold">
                            <p:stCondLst>
                              <p:cond delay="11000"/>
                            </p:stCondLst>
                            <p:childTnLst>
                              <p:par>
                                <p:cTn id="84" presetID="42" presetClass="entr" presetSubtype="0" fill="hold" grpId="0" nodeType="afterEffect">
                                  <p:stCondLst>
                                    <p:cond delay="0"/>
                                  </p:stCondLst>
                                  <p:childTnLst>
                                    <p:set>
                                      <p:cBhvr>
                                        <p:cTn id="85" dur="1" fill="hold">
                                          <p:stCondLst>
                                            <p:cond delay="0"/>
                                          </p:stCondLst>
                                        </p:cTn>
                                        <p:tgtEl>
                                          <p:spTgt spid="85">
                                            <p:txEl>
                                              <p:pRg st="2" end="2"/>
                                            </p:txEl>
                                          </p:spTgt>
                                        </p:tgtEl>
                                        <p:attrNameLst>
                                          <p:attrName>style.visibility</p:attrName>
                                        </p:attrNameLst>
                                      </p:cBhvr>
                                      <p:to>
                                        <p:strVal val="visible"/>
                                      </p:to>
                                    </p:set>
                                    <p:animEffect transition="in" filter="fade">
                                      <p:cBhvr>
                                        <p:cTn id="86" dur="1000"/>
                                        <p:tgtEl>
                                          <p:spTgt spid="85">
                                            <p:txEl>
                                              <p:pRg st="2" end="2"/>
                                            </p:txEl>
                                          </p:spTgt>
                                        </p:tgtEl>
                                      </p:cBhvr>
                                    </p:animEffect>
                                    <p:anim calcmode="lin" valueType="num">
                                      <p:cBhvr>
                                        <p:cTn id="87" dur="1000" fill="hold"/>
                                        <p:tgtEl>
                                          <p:spTgt spid="85">
                                            <p:txEl>
                                              <p:pRg st="2" end="2"/>
                                            </p:txEl>
                                          </p:spTgt>
                                        </p:tgtEl>
                                        <p:attrNameLst>
                                          <p:attrName>ppt_x</p:attrName>
                                        </p:attrNameLst>
                                      </p:cBhvr>
                                      <p:tavLst>
                                        <p:tav tm="0">
                                          <p:val>
                                            <p:strVal val="#ppt_x"/>
                                          </p:val>
                                        </p:tav>
                                        <p:tav tm="100000">
                                          <p:val>
                                            <p:strVal val="#ppt_x"/>
                                          </p:val>
                                        </p:tav>
                                      </p:tavLst>
                                    </p:anim>
                                    <p:anim calcmode="lin" valueType="num">
                                      <p:cBhvr>
                                        <p:cTn id="88" dur="1000" fill="hold"/>
                                        <p:tgtEl>
                                          <p:spTgt spid="85">
                                            <p:txEl>
                                              <p:pRg st="2" end="2"/>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000"/>
                            </p:stCondLst>
                            <p:childTnLst>
                              <p:par>
                                <p:cTn id="90" presetID="31" presetClass="entr" presetSubtype="0" fill="hold" nodeType="afterEffect">
                                  <p:stCondLst>
                                    <p:cond delay="0"/>
                                  </p:stCondLst>
                                  <p:childTnLst>
                                    <p:set>
                                      <p:cBhvr>
                                        <p:cTn id="91" dur="1" fill="hold">
                                          <p:stCondLst>
                                            <p:cond delay="0"/>
                                          </p:stCondLst>
                                        </p:cTn>
                                        <p:tgtEl>
                                          <p:spTgt spid="94"/>
                                        </p:tgtEl>
                                        <p:attrNameLst>
                                          <p:attrName>style.visibility</p:attrName>
                                        </p:attrNameLst>
                                      </p:cBhvr>
                                      <p:to>
                                        <p:strVal val="visible"/>
                                      </p:to>
                                    </p:set>
                                    <p:anim calcmode="lin" valueType="num">
                                      <p:cBhvr>
                                        <p:cTn id="92" dur="1000" fill="hold"/>
                                        <p:tgtEl>
                                          <p:spTgt spid="94"/>
                                        </p:tgtEl>
                                        <p:attrNameLst>
                                          <p:attrName>ppt_w</p:attrName>
                                        </p:attrNameLst>
                                      </p:cBhvr>
                                      <p:tavLst>
                                        <p:tav tm="0">
                                          <p:val>
                                            <p:fltVal val="0"/>
                                          </p:val>
                                        </p:tav>
                                        <p:tav tm="100000">
                                          <p:val>
                                            <p:strVal val="#ppt_w"/>
                                          </p:val>
                                        </p:tav>
                                      </p:tavLst>
                                    </p:anim>
                                    <p:anim calcmode="lin" valueType="num">
                                      <p:cBhvr>
                                        <p:cTn id="93" dur="1000" fill="hold"/>
                                        <p:tgtEl>
                                          <p:spTgt spid="94"/>
                                        </p:tgtEl>
                                        <p:attrNameLst>
                                          <p:attrName>ppt_h</p:attrName>
                                        </p:attrNameLst>
                                      </p:cBhvr>
                                      <p:tavLst>
                                        <p:tav tm="0">
                                          <p:val>
                                            <p:fltVal val="0"/>
                                          </p:val>
                                        </p:tav>
                                        <p:tav tm="100000">
                                          <p:val>
                                            <p:strVal val="#ppt_h"/>
                                          </p:val>
                                        </p:tav>
                                      </p:tavLst>
                                    </p:anim>
                                    <p:anim calcmode="lin" valueType="num">
                                      <p:cBhvr>
                                        <p:cTn id="94" dur="1000" fill="hold"/>
                                        <p:tgtEl>
                                          <p:spTgt spid="94"/>
                                        </p:tgtEl>
                                        <p:attrNameLst>
                                          <p:attrName>style.rotation</p:attrName>
                                        </p:attrNameLst>
                                      </p:cBhvr>
                                      <p:tavLst>
                                        <p:tav tm="0">
                                          <p:val>
                                            <p:fltVal val="90"/>
                                          </p:val>
                                        </p:tav>
                                        <p:tav tm="100000">
                                          <p:val>
                                            <p:fltVal val="0"/>
                                          </p:val>
                                        </p:tav>
                                      </p:tavLst>
                                    </p:anim>
                                    <p:animEffect transition="in" filter="fade">
                                      <p:cBhvr>
                                        <p:cTn id="95" dur="1000"/>
                                        <p:tgtEl>
                                          <p:spTgt spid="94"/>
                                        </p:tgtEl>
                                      </p:cBhvr>
                                    </p:animEffect>
                                  </p:childTnLst>
                                </p:cTn>
                              </p:par>
                              <p:par>
                                <p:cTn id="96" presetID="47" presetClass="entr" presetSubtype="0" fill="hold" nodeType="with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fade">
                                      <p:cBhvr>
                                        <p:cTn id="98" dur="1000"/>
                                        <p:tgtEl>
                                          <p:spTgt spid="95"/>
                                        </p:tgtEl>
                                      </p:cBhvr>
                                    </p:animEffect>
                                    <p:anim calcmode="lin" valueType="num">
                                      <p:cBhvr>
                                        <p:cTn id="99" dur="1000" fill="hold"/>
                                        <p:tgtEl>
                                          <p:spTgt spid="95"/>
                                        </p:tgtEl>
                                        <p:attrNameLst>
                                          <p:attrName>ppt_x</p:attrName>
                                        </p:attrNameLst>
                                      </p:cBhvr>
                                      <p:tavLst>
                                        <p:tav tm="0">
                                          <p:val>
                                            <p:strVal val="#ppt_x"/>
                                          </p:val>
                                        </p:tav>
                                        <p:tav tm="100000">
                                          <p:val>
                                            <p:strVal val="#ppt_x"/>
                                          </p:val>
                                        </p:tav>
                                      </p:tavLst>
                                    </p:anim>
                                    <p:anim calcmode="lin" valueType="num">
                                      <p:cBhvr>
                                        <p:cTn id="100" dur="1000" fill="hold"/>
                                        <p:tgtEl>
                                          <p:spTgt spid="95"/>
                                        </p:tgtEl>
                                        <p:attrNameLst>
                                          <p:attrName>ppt_y</p:attrName>
                                        </p:attrNameLst>
                                      </p:cBhvr>
                                      <p:tavLst>
                                        <p:tav tm="0">
                                          <p:val>
                                            <p:strVal val="#ppt_y-.1"/>
                                          </p:val>
                                        </p:tav>
                                        <p:tav tm="100000">
                                          <p:val>
                                            <p:strVal val="#ppt_y"/>
                                          </p:val>
                                        </p:tav>
                                      </p:tavLst>
                                    </p:anim>
                                  </p:childTnLst>
                                </p:cTn>
                              </p:par>
                            </p:childTnLst>
                          </p:cTn>
                        </p:par>
                        <p:par>
                          <p:cTn id="101" fill="hold">
                            <p:stCondLst>
                              <p:cond delay="13000"/>
                            </p:stCondLst>
                            <p:childTnLst>
                              <p:par>
                                <p:cTn id="102" presetID="42" presetClass="entr" presetSubtype="0" fill="hold" grpId="0" nodeType="afterEffect">
                                  <p:stCondLst>
                                    <p:cond delay="0"/>
                                  </p:stCondLst>
                                  <p:childTnLst>
                                    <p:set>
                                      <p:cBhvr>
                                        <p:cTn id="103" dur="1" fill="hold">
                                          <p:stCondLst>
                                            <p:cond delay="0"/>
                                          </p:stCondLst>
                                        </p:cTn>
                                        <p:tgtEl>
                                          <p:spTgt spid="97"/>
                                        </p:tgtEl>
                                        <p:attrNameLst>
                                          <p:attrName>style.visibility</p:attrName>
                                        </p:attrNameLst>
                                      </p:cBhvr>
                                      <p:to>
                                        <p:strVal val="visible"/>
                                      </p:to>
                                    </p:set>
                                    <p:animEffect transition="in" filter="fade">
                                      <p:cBhvr>
                                        <p:cTn id="104" dur="1000"/>
                                        <p:tgtEl>
                                          <p:spTgt spid="97"/>
                                        </p:tgtEl>
                                      </p:cBhvr>
                                    </p:animEffect>
                                    <p:anim calcmode="lin" valueType="num">
                                      <p:cBhvr>
                                        <p:cTn id="105" dur="1000" fill="hold"/>
                                        <p:tgtEl>
                                          <p:spTgt spid="97"/>
                                        </p:tgtEl>
                                        <p:attrNameLst>
                                          <p:attrName>ppt_x</p:attrName>
                                        </p:attrNameLst>
                                      </p:cBhvr>
                                      <p:tavLst>
                                        <p:tav tm="0">
                                          <p:val>
                                            <p:strVal val="#ppt_x"/>
                                          </p:val>
                                        </p:tav>
                                        <p:tav tm="100000">
                                          <p:val>
                                            <p:strVal val="#ppt_x"/>
                                          </p:val>
                                        </p:tav>
                                      </p:tavLst>
                                    </p:anim>
                                    <p:anim calcmode="lin" valueType="num">
                                      <p:cBhvr>
                                        <p:cTn id="106" dur="1000" fill="hold"/>
                                        <p:tgtEl>
                                          <p:spTgt spid="97"/>
                                        </p:tgtEl>
                                        <p:attrNameLst>
                                          <p:attrName>ppt_y</p:attrName>
                                        </p:attrNameLst>
                                      </p:cBhvr>
                                      <p:tavLst>
                                        <p:tav tm="0">
                                          <p:val>
                                            <p:strVal val="#ppt_y+.1"/>
                                          </p:val>
                                        </p:tav>
                                        <p:tav tm="100000">
                                          <p:val>
                                            <p:strVal val="#ppt_y"/>
                                          </p:val>
                                        </p:tav>
                                      </p:tavLst>
                                    </p:anim>
                                  </p:childTnLst>
                                </p:cTn>
                              </p:par>
                            </p:childTnLst>
                          </p:cTn>
                        </p:par>
                        <p:par>
                          <p:cTn id="107" fill="hold">
                            <p:stCondLst>
                              <p:cond delay="14000"/>
                            </p:stCondLst>
                            <p:childTnLst>
                              <p:par>
                                <p:cTn id="108" presetID="42" presetClass="entr" presetSubtype="0" fill="hold" grpId="0" nodeType="afterEffect">
                                  <p:stCondLst>
                                    <p:cond delay="0"/>
                                  </p:stCondLst>
                                  <p:childTnLst>
                                    <p:set>
                                      <p:cBhvr>
                                        <p:cTn id="109" dur="1" fill="hold">
                                          <p:stCondLst>
                                            <p:cond delay="0"/>
                                          </p:stCondLst>
                                        </p:cTn>
                                        <p:tgtEl>
                                          <p:spTgt spid="96">
                                            <p:txEl>
                                              <p:pRg st="0" end="0"/>
                                            </p:txEl>
                                          </p:spTgt>
                                        </p:tgtEl>
                                        <p:attrNameLst>
                                          <p:attrName>style.visibility</p:attrName>
                                        </p:attrNameLst>
                                      </p:cBhvr>
                                      <p:to>
                                        <p:strVal val="visible"/>
                                      </p:to>
                                    </p:set>
                                    <p:animEffect transition="in" filter="fade">
                                      <p:cBhvr>
                                        <p:cTn id="110" dur="1000"/>
                                        <p:tgtEl>
                                          <p:spTgt spid="96">
                                            <p:txEl>
                                              <p:pRg st="0" end="0"/>
                                            </p:txEl>
                                          </p:spTgt>
                                        </p:tgtEl>
                                      </p:cBhvr>
                                    </p:animEffect>
                                    <p:anim calcmode="lin" valueType="num">
                                      <p:cBhvr>
                                        <p:cTn id="111" dur="1000" fill="hold"/>
                                        <p:tgtEl>
                                          <p:spTgt spid="96">
                                            <p:txEl>
                                              <p:pRg st="0" end="0"/>
                                            </p:txEl>
                                          </p:spTgt>
                                        </p:tgtEl>
                                        <p:attrNameLst>
                                          <p:attrName>ppt_x</p:attrName>
                                        </p:attrNameLst>
                                      </p:cBhvr>
                                      <p:tavLst>
                                        <p:tav tm="0">
                                          <p:val>
                                            <p:strVal val="#ppt_x"/>
                                          </p:val>
                                        </p:tav>
                                        <p:tav tm="100000">
                                          <p:val>
                                            <p:strVal val="#ppt_x"/>
                                          </p:val>
                                        </p:tav>
                                      </p:tavLst>
                                    </p:anim>
                                    <p:anim calcmode="lin" valueType="num">
                                      <p:cBhvr>
                                        <p:cTn id="112" dur="1000" fill="hold"/>
                                        <p:tgtEl>
                                          <p:spTgt spid="96">
                                            <p:txEl>
                                              <p:pRg st="0" end="0"/>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5000"/>
                            </p:stCondLst>
                            <p:childTnLst>
                              <p:par>
                                <p:cTn id="114" presetID="42" presetClass="entr" presetSubtype="0" fill="hold" grpId="0" nodeType="afterEffect">
                                  <p:stCondLst>
                                    <p:cond delay="0"/>
                                  </p:stCondLst>
                                  <p:childTnLst>
                                    <p:set>
                                      <p:cBhvr>
                                        <p:cTn id="115" dur="1" fill="hold">
                                          <p:stCondLst>
                                            <p:cond delay="0"/>
                                          </p:stCondLst>
                                        </p:cTn>
                                        <p:tgtEl>
                                          <p:spTgt spid="96">
                                            <p:txEl>
                                              <p:pRg st="1" end="1"/>
                                            </p:txEl>
                                          </p:spTgt>
                                        </p:tgtEl>
                                        <p:attrNameLst>
                                          <p:attrName>style.visibility</p:attrName>
                                        </p:attrNameLst>
                                      </p:cBhvr>
                                      <p:to>
                                        <p:strVal val="visible"/>
                                      </p:to>
                                    </p:set>
                                    <p:animEffect transition="in" filter="fade">
                                      <p:cBhvr>
                                        <p:cTn id="116" dur="1000"/>
                                        <p:tgtEl>
                                          <p:spTgt spid="96">
                                            <p:txEl>
                                              <p:pRg st="1" end="1"/>
                                            </p:txEl>
                                          </p:spTgt>
                                        </p:tgtEl>
                                      </p:cBhvr>
                                    </p:animEffect>
                                    <p:anim calcmode="lin" valueType="num">
                                      <p:cBhvr>
                                        <p:cTn id="117" dur="1000" fill="hold"/>
                                        <p:tgtEl>
                                          <p:spTgt spid="96">
                                            <p:txEl>
                                              <p:pRg st="1" end="1"/>
                                            </p:txEl>
                                          </p:spTgt>
                                        </p:tgtEl>
                                        <p:attrNameLst>
                                          <p:attrName>ppt_x</p:attrName>
                                        </p:attrNameLst>
                                      </p:cBhvr>
                                      <p:tavLst>
                                        <p:tav tm="0">
                                          <p:val>
                                            <p:strVal val="#ppt_x"/>
                                          </p:val>
                                        </p:tav>
                                        <p:tav tm="100000">
                                          <p:val>
                                            <p:strVal val="#ppt_x"/>
                                          </p:val>
                                        </p:tav>
                                      </p:tavLst>
                                    </p:anim>
                                    <p:anim calcmode="lin" valueType="num">
                                      <p:cBhvr>
                                        <p:cTn id="118" dur="1000" fill="hold"/>
                                        <p:tgtEl>
                                          <p:spTgt spid="96">
                                            <p:txEl>
                                              <p:pRg st="1" end="1"/>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6000"/>
                            </p:stCondLst>
                            <p:childTnLst>
                              <p:par>
                                <p:cTn id="120" presetID="42" presetClass="entr" presetSubtype="0" fill="hold" grpId="0" nodeType="afterEffect">
                                  <p:stCondLst>
                                    <p:cond delay="0"/>
                                  </p:stCondLst>
                                  <p:childTnLst>
                                    <p:set>
                                      <p:cBhvr>
                                        <p:cTn id="121" dur="1" fill="hold">
                                          <p:stCondLst>
                                            <p:cond delay="0"/>
                                          </p:stCondLst>
                                        </p:cTn>
                                        <p:tgtEl>
                                          <p:spTgt spid="96">
                                            <p:txEl>
                                              <p:pRg st="2" end="2"/>
                                            </p:txEl>
                                          </p:spTgt>
                                        </p:tgtEl>
                                        <p:attrNameLst>
                                          <p:attrName>style.visibility</p:attrName>
                                        </p:attrNameLst>
                                      </p:cBhvr>
                                      <p:to>
                                        <p:strVal val="visible"/>
                                      </p:to>
                                    </p:set>
                                    <p:animEffect transition="in" filter="fade">
                                      <p:cBhvr>
                                        <p:cTn id="122" dur="1000"/>
                                        <p:tgtEl>
                                          <p:spTgt spid="96">
                                            <p:txEl>
                                              <p:pRg st="2" end="2"/>
                                            </p:txEl>
                                          </p:spTgt>
                                        </p:tgtEl>
                                      </p:cBhvr>
                                    </p:animEffect>
                                    <p:anim calcmode="lin" valueType="num">
                                      <p:cBhvr>
                                        <p:cTn id="123" dur="1000" fill="hold"/>
                                        <p:tgtEl>
                                          <p:spTgt spid="96">
                                            <p:txEl>
                                              <p:pRg st="2" end="2"/>
                                            </p:txEl>
                                          </p:spTgt>
                                        </p:tgtEl>
                                        <p:attrNameLst>
                                          <p:attrName>ppt_x</p:attrName>
                                        </p:attrNameLst>
                                      </p:cBhvr>
                                      <p:tavLst>
                                        <p:tav tm="0">
                                          <p:val>
                                            <p:strVal val="#ppt_x"/>
                                          </p:val>
                                        </p:tav>
                                        <p:tav tm="100000">
                                          <p:val>
                                            <p:strVal val="#ppt_x"/>
                                          </p:val>
                                        </p:tav>
                                      </p:tavLst>
                                    </p:anim>
                                    <p:anim calcmode="lin" valueType="num">
                                      <p:cBhvr>
                                        <p:cTn id="124" dur="1000" fill="hold"/>
                                        <p:tgtEl>
                                          <p:spTgt spid="96">
                                            <p:txEl>
                                              <p:pRg st="2" end="2"/>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7000"/>
                            </p:stCondLst>
                            <p:childTnLst>
                              <p:par>
                                <p:cTn id="126" presetID="31" presetClass="entr" presetSubtype="0" fill="hold" nodeType="afterEffect">
                                  <p:stCondLst>
                                    <p:cond delay="0"/>
                                  </p:stCondLst>
                                  <p:childTnLst>
                                    <p:set>
                                      <p:cBhvr>
                                        <p:cTn id="127" dur="1" fill="hold">
                                          <p:stCondLst>
                                            <p:cond delay="0"/>
                                          </p:stCondLst>
                                        </p:cTn>
                                        <p:tgtEl>
                                          <p:spTgt spid="105"/>
                                        </p:tgtEl>
                                        <p:attrNameLst>
                                          <p:attrName>style.visibility</p:attrName>
                                        </p:attrNameLst>
                                      </p:cBhvr>
                                      <p:to>
                                        <p:strVal val="visible"/>
                                      </p:to>
                                    </p:set>
                                    <p:anim calcmode="lin" valueType="num">
                                      <p:cBhvr>
                                        <p:cTn id="128" dur="1000" fill="hold"/>
                                        <p:tgtEl>
                                          <p:spTgt spid="105"/>
                                        </p:tgtEl>
                                        <p:attrNameLst>
                                          <p:attrName>ppt_w</p:attrName>
                                        </p:attrNameLst>
                                      </p:cBhvr>
                                      <p:tavLst>
                                        <p:tav tm="0">
                                          <p:val>
                                            <p:fltVal val="0"/>
                                          </p:val>
                                        </p:tav>
                                        <p:tav tm="100000">
                                          <p:val>
                                            <p:strVal val="#ppt_w"/>
                                          </p:val>
                                        </p:tav>
                                      </p:tavLst>
                                    </p:anim>
                                    <p:anim calcmode="lin" valueType="num">
                                      <p:cBhvr>
                                        <p:cTn id="129" dur="1000" fill="hold"/>
                                        <p:tgtEl>
                                          <p:spTgt spid="105"/>
                                        </p:tgtEl>
                                        <p:attrNameLst>
                                          <p:attrName>ppt_h</p:attrName>
                                        </p:attrNameLst>
                                      </p:cBhvr>
                                      <p:tavLst>
                                        <p:tav tm="0">
                                          <p:val>
                                            <p:fltVal val="0"/>
                                          </p:val>
                                        </p:tav>
                                        <p:tav tm="100000">
                                          <p:val>
                                            <p:strVal val="#ppt_h"/>
                                          </p:val>
                                        </p:tav>
                                      </p:tavLst>
                                    </p:anim>
                                    <p:anim calcmode="lin" valueType="num">
                                      <p:cBhvr>
                                        <p:cTn id="130" dur="1000" fill="hold"/>
                                        <p:tgtEl>
                                          <p:spTgt spid="105"/>
                                        </p:tgtEl>
                                        <p:attrNameLst>
                                          <p:attrName>style.rotation</p:attrName>
                                        </p:attrNameLst>
                                      </p:cBhvr>
                                      <p:tavLst>
                                        <p:tav tm="0">
                                          <p:val>
                                            <p:fltVal val="90"/>
                                          </p:val>
                                        </p:tav>
                                        <p:tav tm="100000">
                                          <p:val>
                                            <p:fltVal val="0"/>
                                          </p:val>
                                        </p:tav>
                                      </p:tavLst>
                                    </p:anim>
                                    <p:animEffect transition="in" filter="fade">
                                      <p:cBhvr>
                                        <p:cTn id="131" dur="1000"/>
                                        <p:tgtEl>
                                          <p:spTgt spid="105"/>
                                        </p:tgtEl>
                                      </p:cBhvr>
                                    </p:animEffect>
                                  </p:childTnLst>
                                </p:cTn>
                              </p:par>
                              <p:par>
                                <p:cTn id="132" presetID="47" presetClass="entr" presetSubtype="0" fill="hold" nodeType="withEffect">
                                  <p:stCondLst>
                                    <p:cond delay="0"/>
                                  </p:stCondLst>
                                  <p:childTnLst>
                                    <p:set>
                                      <p:cBhvr>
                                        <p:cTn id="133" dur="1" fill="hold">
                                          <p:stCondLst>
                                            <p:cond delay="0"/>
                                          </p:stCondLst>
                                        </p:cTn>
                                        <p:tgtEl>
                                          <p:spTgt spid="106"/>
                                        </p:tgtEl>
                                        <p:attrNameLst>
                                          <p:attrName>style.visibility</p:attrName>
                                        </p:attrNameLst>
                                      </p:cBhvr>
                                      <p:to>
                                        <p:strVal val="visible"/>
                                      </p:to>
                                    </p:set>
                                    <p:animEffect transition="in" filter="fade">
                                      <p:cBhvr>
                                        <p:cTn id="134" dur="1000"/>
                                        <p:tgtEl>
                                          <p:spTgt spid="106"/>
                                        </p:tgtEl>
                                      </p:cBhvr>
                                    </p:animEffect>
                                    <p:anim calcmode="lin" valueType="num">
                                      <p:cBhvr>
                                        <p:cTn id="135" dur="1000" fill="hold"/>
                                        <p:tgtEl>
                                          <p:spTgt spid="106"/>
                                        </p:tgtEl>
                                        <p:attrNameLst>
                                          <p:attrName>ppt_x</p:attrName>
                                        </p:attrNameLst>
                                      </p:cBhvr>
                                      <p:tavLst>
                                        <p:tav tm="0">
                                          <p:val>
                                            <p:strVal val="#ppt_x"/>
                                          </p:val>
                                        </p:tav>
                                        <p:tav tm="100000">
                                          <p:val>
                                            <p:strVal val="#ppt_x"/>
                                          </p:val>
                                        </p:tav>
                                      </p:tavLst>
                                    </p:anim>
                                    <p:anim calcmode="lin" valueType="num">
                                      <p:cBhvr>
                                        <p:cTn id="136" dur="1000" fill="hold"/>
                                        <p:tgtEl>
                                          <p:spTgt spid="106"/>
                                        </p:tgtEl>
                                        <p:attrNameLst>
                                          <p:attrName>ppt_y</p:attrName>
                                        </p:attrNameLst>
                                      </p:cBhvr>
                                      <p:tavLst>
                                        <p:tav tm="0">
                                          <p:val>
                                            <p:strVal val="#ppt_y-.1"/>
                                          </p:val>
                                        </p:tav>
                                        <p:tav tm="100000">
                                          <p:val>
                                            <p:strVal val="#ppt_y"/>
                                          </p:val>
                                        </p:tav>
                                      </p:tavLst>
                                    </p:anim>
                                  </p:childTnLst>
                                </p:cTn>
                              </p:par>
                            </p:childTnLst>
                          </p:cTn>
                        </p:par>
                        <p:par>
                          <p:cTn id="137" fill="hold">
                            <p:stCondLst>
                              <p:cond delay="18000"/>
                            </p:stCondLst>
                            <p:childTnLst>
                              <p:par>
                                <p:cTn id="138" presetID="42" presetClass="entr" presetSubtype="0" fill="hold" grpId="0" nodeType="afterEffect">
                                  <p:stCondLst>
                                    <p:cond delay="0"/>
                                  </p:stCondLst>
                                  <p:childTnLst>
                                    <p:set>
                                      <p:cBhvr>
                                        <p:cTn id="139" dur="1" fill="hold">
                                          <p:stCondLst>
                                            <p:cond delay="0"/>
                                          </p:stCondLst>
                                        </p:cTn>
                                        <p:tgtEl>
                                          <p:spTgt spid="108"/>
                                        </p:tgtEl>
                                        <p:attrNameLst>
                                          <p:attrName>style.visibility</p:attrName>
                                        </p:attrNameLst>
                                      </p:cBhvr>
                                      <p:to>
                                        <p:strVal val="visible"/>
                                      </p:to>
                                    </p:set>
                                    <p:animEffect transition="in" filter="fade">
                                      <p:cBhvr>
                                        <p:cTn id="140" dur="1000"/>
                                        <p:tgtEl>
                                          <p:spTgt spid="108"/>
                                        </p:tgtEl>
                                      </p:cBhvr>
                                    </p:animEffect>
                                    <p:anim calcmode="lin" valueType="num">
                                      <p:cBhvr>
                                        <p:cTn id="141" dur="1000" fill="hold"/>
                                        <p:tgtEl>
                                          <p:spTgt spid="108"/>
                                        </p:tgtEl>
                                        <p:attrNameLst>
                                          <p:attrName>ppt_x</p:attrName>
                                        </p:attrNameLst>
                                      </p:cBhvr>
                                      <p:tavLst>
                                        <p:tav tm="0">
                                          <p:val>
                                            <p:strVal val="#ppt_x"/>
                                          </p:val>
                                        </p:tav>
                                        <p:tav tm="100000">
                                          <p:val>
                                            <p:strVal val="#ppt_x"/>
                                          </p:val>
                                        </p:tav>
                                      </p:tavLst>
                                    </p:anim>
                                    <p:anim calcmode="lin" valueType="num">
                                      <p:cBhvr>
                                        <p:cTn id="142" dur="1000" fill="hold"/>
                                        <p:tgtEl>
                                          <p:spTgt spid="108"/>
                                        </p:tgtEl>
                                        <p:attrNameLst>
                                          <p:attrName>ppt_y</p:attrName>
                                        </p:attrNameLst>
                                      </p:cBhvr>
                                      <p:tavLst>
                                        <p:tav tm="0">
                                          <p:val>
                                            <p:strVal val="#ppt_y+.1"/>
                                          </p:val>
                                        </p:tav>
                                        <p:tav tm="100000">
                                          <p:val>
                                            <p:strVal val="#ppt_y"/>
                                          </p:val>
                                        </p:tav>
                                      </p:tavLst>
                                    </p:anim>
                                  </p:childTnLst>
                                </p:cTn>
                              </p:par>
                            </p:childTnLst>
                          </p:cTn>
                        </p:par>
                        <p:par>
                          <p:cTn id="143" fill="hold">
                            <p:stCondLst>
                              <p:cond delay="19000"/>
                            </p:stCondLst>
                            <p:childTnLst>
                              <p:par>
                                <p:cTn id="144" presetID="42" presetClass="entr" presetSubtype="0" fill="hold" grpId="0" nodeType="afterEffect">
                                  <p:stCondLst>
                                    <p:cond delay="0"/>
                                  </p:stCondLst>
                                  <p:childTnLst>
                                    <p:set>
                                      <p:cBhvr>
                                        <p:cTn id="145" dur="1" fill="hold">
                                          <p:stCondLst>
                                            <p:cond delay="0"/>
                                          </p:stCondLst>
                                        </p:cTn>
                                        <p:tgtEl>
                                          <p:spTgt spid="107">
                                            <p:txEl>
                                              <p:pRg st="0" end="0"/>
                                            </p:txEl>
                                          </p:spTgt>
                                        </p:tgtEl>
                                        <p:attrNameLst>
                                          <p:attrName>style.visibility</p:attrName>
                                        </p:attrNameLst>
                                      </p:cBhvr>
                                      <p:to>
                                        <p:strVal val="visible"/>
                                      </p:to>
                                    </p:set>
                                    <p:animEffect transition="in" filter="fade">
                                      <p:cBhvr>
                                        <p:cTn id="146" dur="1000"/>
                                        <p:tgtEl>
                                          <p:spTgt spid="107">
                                            <p:txEl>
                                              <p:pRg st="0" end="0"/>
                                            </p:txEl>
                                          </p:spTgt>
                                        </p:tgtEl>
                                      </p:cBhvr>
                                    </p:animEffect>
                                    <p:anim calcmode="lin" valueType="num">
                                      <p:cBhvr>
                                        <p:cTn id="147" dur="1000" fill="hold"/>
                                        <p:tgtEl>
                                          <p:spTgt spid="107">
                                            <p:txEl>
                                              <p:pRg st="0" end="0"/>
                                            </p:txEl>
                                          </p:spTgt>
                                        </p:tgtEl>
                                        <p:attrNameLst>
                                          <p:attrName>ppt_x</p:attrName>
                                        </p:attrNameLst>
                                      </p:cBhvr>
                                      <p:tavLst>
                                        <p:tav tm="0">
                                          <p:val>
                                            <p:strVal val="#ppt_x"/>
                                          </p:val>
                                        </p:tav>
                                        <p:tav tm="100000">
                                          <p:val>
                                            <p:strVal val="#ppt_x"/>
                                          </p:val>
                                        </p:tav>
                                      </p:tavLst>
                                    </p:anim>
                                    <p:anim calcmode="lin" valueType="num">
                                      <p:cBhvr>
                                        <p:cTn id="148" dur="1000" fill="hold"/>
                                        <p:tgtEl>
                                          <p:spTgt spid="107">
                                            <p:txEl>
                                              <p:pRg st="0" end="0"/>
                                            </p:txEl>
                                          </p:spTgt>
                                        </p:tgtEl>
                                        <p:attrNameLst>
                                          <p:attrName>ppt_y</p:attrName>
                                        </p:attrNameLst>
                                      </p:cBhvr>
                                      <p:tavLst>
                                        <p:tav tm="0">
                                          <p:val>
                                            <p:strVal val="#ppt_y+.1"/>
                                          </p:val>
                                        </p:tav>
                                        <p:tav tm="100000">
                                          <p:val>
                                            <p:strVal val="#ppt_y"/>
                                          </p:val>
                                        </p:tav>
                                      </p:tavLst>
                                    </p:anim>
                                  </p:childTnLst>
                                </p:cTn>
                              </p:par>
                            </p:childTnLst>
                          </p:cTn>
                        </p:par>
                        <p:par>
                          <p:cTn id="149" fill="hold">
                            <p:stCondLst>
                              <p:cond delay="20000"/>
                            </p:stCondLst>
                            <p:childTnLst>
                              <p:par>
                                <p:cTn id="150" presetID="42" presetClass="entr" presetSubtype="0" fill="hold" grpId="0" nodeType="afterEffect">
                                  <p:stCondLst>
                                    <p:cond delay="0"/>
                                  </p:stCondLst>
                                  <p:childTnLst>
                                    <p:set>
                                      <p:cBhvr>
                                        <p:cTn id="151" dur="1" fill="hold">
                                          <p:stCondLst>
                                            <p:cond delay="0"/>
                                          </p:stCondLst>
                                        </p:cTn>
                                        <p:tgtEl>
                                          <p:spTgt spid="107">
                                            <p:txEl>
                                              <p:pRg st="1" end="1"/>
                                            </p:txEl>
                                          </p:spTgt>
                                        </p:tgtEl>
                                        <p:attrNameLst>
                                          <p:attrName>style.visibility</p:attrName>
                                        </p:attrNameLst>
                                      </p:cBhvr>
                                      <p:to>
                                        <p:strVal val="visible"/>
                                      </p:to>
                                    </p:set>
                                    <p:animEffect transition="in" filter="fade">
                                      <p:cBhvr>
                                        <p:cTn id="152" dur="1000"/>
                                        <p:tgtEl>
                                          <p:spTgt spid="107">
                                            <p:txEl>
                                              <p:pRg st="1" end="1"/>
                                            </p:txEl>
                                          </p:spTgt>
                                        </p:tgtEl>
                                      </p:cBhvr>
                                    </p:animEffect>
                                    <p:anim calcmode="lin" valueType="num">
                                      <p:cBhvr>
                                        <p:cTn id="153" dur="1000" fill="hold"/>
                                        <p:tgtEl>
                                          <p:spTgt spid="107">
                                            <p:txEl>
                                              <p:pRg st="1" end="1"/>
                                            </p:txEl>
                                          </p:spTgt>
                                        </p:tgtEl>
                                        <p:attrNameLst>
                                          <p:attrName>ppt_x</p:attrName>
                                        </p:attrNameLst>
                                      </p:cBhvr>
                                      <p:tavLst>
                                        <p:tav tm="0">
                                          <p:val>
                                            <p:strVal val="#ppt_x"/>
                                          </p:val>
                                        </p:tav>
                                        <p:tav tm="100000">
                                          <p:val>
                                            <p:strVal val="#ppt_x"/>
                                          </p:val>
                                        </p:tav>
                                      </p:tavLst>
                                    </p:anim>
                                    <p:anim calcmode="lin" valueType="num">
                                      <p:cBhvr>
                                        <p:cTn id="154" dur="1000" fill="hold"/>
                                        <p:tgtEl>
                                          <p:spTgt spid="107">
                                            <p:txEl>
                                              <p:pRg st="1" end="1"/>
                                            </p:txEl>
                                          </p:spTgt>
                                        </p:tgtEl>
                                        <p:attrNameLst>
                                          <p:attrName>ppt_y</p:attrName>
                                        </p:attrNameLst>
                                      </p:cBhvr>
                                      <p:tavLst>
                                        <p:tav tm="0">
                                          <p:val>
                                            <p:strVal val="#ppt_y+.1"/>
                                          </p:val>
                                        </p:tav>
                                        <p:tav tm="100000">
                                          <p:val>
                                            <p:strVal val="#ppt_y"/>
                                          </p:val>
                                        </p:tav>
                                      </p:tavLst>
                                    </p:anim>
                                  </p:childTnLst>
                                </p:cTn>
                              </p:par>
                            </p:childTnLst>
                          </p:cTn>
                        </p:par>
                        <p:par>
                          <p:cTn id="155" fill="hold">
                            <p:stCondLst>
                              <p:cond delay="21000"/>
                            </p:stCondLst>
                            <p:childTnLst>
                              <p:par>
                                <p:cTn id="156" presetID="42" presetClass="entr" presetSubtype="0" fill="hold" grpId="0" nodeType="afterEffect">
                                  <p:stCondLst>
                                    <p:cond delay="0"/>
                                  </p:stCondLst>
                                  <p:childTnLst>
                                    <p:set>
                                      <p:cBhvr>
                                        <p:cTn id="157" dur="1" fill="hold">
                                          <p:stCondLst>
                                            <p:cond delay="0"/>
                                          </p:stCondLst>
                                        </p:cTn>
                                        <p:tgtEl>
                                          <p:spTgt spid="107">
                                            <p:txEl>
                                              <p:pRg st="2" end="2"/>
                                            </p:txEl>
                                          </p:spTgt>
                                        </p:tgtEl>
                                        <p:attrNameLst>
                                          <p:attrName>style.visibility</p:attrName>
                                        </p:attrNameLst>
                                      </p:cBhvr>
                                      <p:to>
                                        <p:strVal val="visible"/>
                                      </p:to>
                                    </p:set>
                                    <p:animEffect transition="in" filter="fade">
                                      <p:cBhvr>
                                        <p:cTn id="158" dur="1000"/>
                                        <p:tgtEl>
                                          <p:spTgt spid="107">
                                            <p:txEl>
                                              <p:pRg st="2" end="2"/>
                                            </p:txEl>
                                          </p:spTgt>
                                        </p:tgtEl>
                                      </p:cBhvr>
                                    </p:animEffect>
                                    <p:anim calcmode="lin" valueType="num">
                                      <p:cBhvr>
                                        <p:cTn id="159" dur="1000" fill="hold"/>
                                        <p:tgtEl>
                                          <p:spTgt spid="107">
                                            <p:txEl>
                                              <p:pRg st="2" end="2"/>
                                            </p:txEl>
                                          </p:spTgt>
                                        </p:tgtEl>
                                        <p:attrNameLst>
                                          <p:attrName>ppt_x</p:attrName>
                                        </p:attrNameLst>
                                      </p:cBhvr>
                                      <p:tavLst>
                                        <p:tav tm="0">
                                          <p:val>
                                            <p:strVal val="#ppt_x"/>
                                          </p:val>
                                        </p:tav>
                                        <p:tav tm="100000">
                                          <p:val>
                                            <p:strVal val="#ppt_x"/>
                                          </p:val>
                                        </p:tav>
                                      </p:tavLst>
                                    </p:anim>
                                    <p:anim calcmode="lin" valueType="num">
                                      <p:cBhvr>
                                        <p:cTn id="160" dur="1000" fill="hold"/>
                                        <p:tgtEl>
                                          <p:spTgt spid="107">
                                            <p:txEl>
                                              <p:pRg st="2" end="2"/>
                                            </p:txEl>
                                          </p:spTgt>
                                        </p:tgtEl>
                                        <p:attrNameLst>
                                          <p:attrName>ppt_y</p:attrName>
                                        </p:attrNameLst>
                                      </p:cBhvr>
                                      <p:tavLst>
                                        <p:tav tm="0">
                                          <p:val>
                                            <p:strVal val="#ppt_y+.1"/>
                                          </p:val>
                                        </p:tav>
                                        <p:tav tm="100000">
                                          <p:val>
                                            <p:strVal val="#ppt_y"/>
                                          </p:val>
                                        </p:tav>
                                      </p:tavLst>
                                    </p:anim>
                                  </p:childTnLst>
                                </p:cTn>
                              </p:par>
                            </p:childTnLst>
                          </p:cTn>
                        </p:par>
                        <p:par>
                          <p:cTn id="161" fill="hold">
                            <p:stCondLst>
                              <p:cond delay="22000"/>
                            </p:stCondLst>
                            <p:childTnLst>
                              <p:par>
                                <p:cTn id="162" presetID="31" presetClass="entr" presetSubtype="0" fill="hold" nodeType="afterEffect">
                                  <p:stCondLst>
                                    <p:cond delay="0"/>
                                  </p:stCondLst>
                                  <p:childTnLst>
                                    <p:set>
                                      <p:cBhvr>
                                        <p:cTn id="163" dur="1" fill="hold">
                                          <p:stCondLst>
                                            <p:cond delay="0"/>
                                          </p:stCondLst>
                                        </p:cTn>
                                        <p:tgtEl>
                                          <p:spTgt spid="72"/>
                                        </p:tgtEl>
                                        <p:attrNameLst>
                                          <p:attrName>style.visibility</p:attrName>
                                        </p:attrNameLst>
                                      </p:cBhvr>
                                      <p:to>
                                        <p:strVal val="visible"/>
                                      </p:to>
                                    </p:set>
                                    <p:anim calcmode="lin" valueType="num">
                                      <p:cBhvr>
                                        <p:cTn id="164" dur="1000" fill="hold"/>
                                        <p:tgtEl>
                                          <p:spTgt spid="72"/>
                                        </p:tgtEl>
                                        <p:attrNameLst>
                                          <p:attrName>ppt_w</p:attrName>
                                        </p:attrNameLst>
                                      </p:cBhvr>
                                      <p:tavLst>
                                        <p:tav tm="0">
                                          <p:val>
                                            <p:fltVal val="0"/>
                                          </p:val>
                                        </p:tav>
                                        <p:tav tm="100000">
                                          <p:val>
                                            <p:strVal val="#ppt_w"/>
                                          </p:val>
                                        </p:tav>
                                      </p:tavLst>
                                    </p:anim>
                                    <p:anim calcmode="lin" valueType="num">
                                      <p:cBhvr>
                                        <p:cTn id="165" dur="1000" fill="hold"/>
                                        <p:tgtEl>
                                          <p:spTgt spid="72"/>
                                        </p:tgtEl>
                                        <p:attrNameLst>
                                          <p:attrName>ppt_h</p:attrName>
                                        </p:attrNameLst>
                                      </p:cBhvr>
                                      <p:tavLst>
                                        <p:tav tm="0">
                                          <p:val>
                                            <p:fltVal val="0"/>
                                          </p:val>
                                        </p:tav>
                                        <p:tav tm="100000">
                                          <p:val>
                                            <p:strVal val="#ppt_h"/>
                                          </p:val>
                                        </p:tav>
                                      </p:tavLst>
                                    </p:anim>
                                    <p:anim calcmode="lin" valueType="num">
                                      <p:cBhvr>
                                        <p:cTn id="166" dur="1000" fill="hold"/>
                                        <p:tgtEl>
                                          <p:spTgt spid="72"/>
                                        </p:tgtEl>
                                        <p:attrNameLst>
                                          <p:attrName>style.rotation</p:attrName>
                                        </p:attrNameLst>
                                      </p:cBhvr>
                                      <p:tavLst>
                                        <p:tav tm="0">
                                          <p:val>
                                            <p:fltVal val="90"/>
                                          </p:val>
                                        </p:tav>
                                        <p:tav tm="100000">
                                          <p:val>
                                            <p:fltVal val="0"/>
                                          </p:val>
                                        </p:tav>
                                      </p:tavLst>
                                    </p:anim>
                                    <p:animEffect transition="in" filter="fade">
                                      <p:cBhvr>
                                        <p:cTn id="167" dur="1000"/>
                                        <p:tgtEl>
                                          <p:spTgt spid="72"/>
                                        </p:tgtEl>
                                      </p:cBhvr>
                                    </p:animEffect>
                                  </p:childTnLst>
                                </p:cTn>
                              </p:par>
                              <p:par>
                                <p:cTn id="168" presetID="47" presetClass="entr" presetSubtype="0" fill="hold" nodeType="withEffect">
                                  <p:stCondLst>
                                    <p:cond delay="0"/>
                                  </p:stCondLst>
                                  <p:childTnLst>
                                    <p:set>
                                      <p:cBhvr>
                                        <p:cTn id="169" dur="1" fill="hold">
                                          <p:stCondLst>
                                            <p:cond delay="0"/>
                                          </p:stCondLst>
                                        </p:cTn>
                                        <p:tgtEl>
                                          <p:spTgt spid="73"/>
                                        </p:tgtEl>
                                        <p:attrNameLst>
                                          <p:attrName>style.visibility</p:attrName>
                                        </p:attrNameLst>
                                      </p:cBhvr>
                                      <p:to>
                                        <p:strVal val="visible"/>
                                      </p:to>
                                    </p:set>
                                    <p:animEffect transition="in" filter="fade">
                                      <p:cBhvr>
                                        <p:cTn id="170" dur="1000"/>
                                        <p:tgtEl>
                                          <p:spTgt spid="73"/>
                                        </p:tgtEl>
                                      </p:cBhvr>
                                    </p:animEffect>
                                    <p:anim calcmode="lin" valueType="num">
                                      <p:cBhvr>
                                        <p:cTn id="171" dur="1000" fill="hold"/>
                                        <p:tgtEl>
                                          <p:spTgt spid="73"/>
                                        </p:tgtEl>
                                        <p:attrNameLst>
                                          <p:attrName>ppt_x</p:attrName>
                                        </p:attrNameLst>
                                      </p:cBhvr>
                                      <p:tavLst>
                                        <p:tav tm="0">
                                          <p:val>
                                            <p:strVal val="#ppt_x"/>
                                          </p:val>
                                        </p:tav>
                                        <p:tav tm="100000">
                                          <p:val>
                                            <p:strVal val="#ppt_x"/>
                                          </p:val>
                                        </p:tav>
                                      </p:tavLst>
                                    </p:anim>
                                    <p:anim calcmode="lin" valueType="num">
                                      <p:cBhvr>
                                        <p:cTn id="172" dur="1000" fill="hold"/>
                                        <p:tgtEl>
                                          <p:spTgt spid="73"/>
                                        </p:tgtEl>
                                        <p:attrNameLst>
                                          <p:attrName>ppt_y</p:attrName>
                                        </p:attrNameLst>
                                      </p:cBhvr>
                                      <p:tavLst>
                                        <p:tav tm="0">
                                          <p:val>
                                            <p:strVal val="#ppt_y-.1"/>
                                          </p:val>
                                        </p:tav>
                                        <p:tav tm="100000">
                                          <p:val>
                                            <p:strVal val="#ppt_y"/>
                                          </p:val>
                                        </p:tav>
                                      </p:tavLst>
                                    </p:anim>
                                  </p:childTnLst>
                                </p:cTn>
                              </p:par>
                            </p:childTnLst>
                          </p:cTn>
                        </p:par>
                        <p:par>
                          <p:cTn id="173" fill="hold">
                            <p:stCondLst>
                              <p:cond delay="23000"/>
                            </p:stCondLst>
                            <p:childTnLst>
                              <p:par>
                                <p:cTn id="174" presetID="42" presetClass="entr" presetSubtype="0" fill="hold" grpId="0" nodeType="afterEffect">
                                  <p:stCondLst>
                                    <p:cond delay="0"/>
                                  </p:stCondLst>
                                  <p:childTnLst>
                                    <p:set>
                                      <p:cBhvr>
                                        <p:cTn id="175" dur="1" fill="hold">
                                          <p:stCondLst>
                                            <p:cond delay="0"/>
                                          </p:stCondLst>
                                        </p:cTn>
                                        <p:tgtEl>
                                          <p:spTgt spid="75"/>
                                        </p:tgtEl>
                                        <p:attrNameLst>
                                          <p:attrName>style.visibility</p:attrName>
                                        </p:attrNameLst>
                                      </p:cBhvr>
                                      <p:to>
                                        <p:strVal val="visible"/>
                                      </p:to>
                                    </p:set>
                                    <p:animEffect transition="in" filter="fade">
                                      <p:cBhvr>
                                        <p:cTn id="176" dur="1000"/>
                                        <p:tgtEl>
                                          <p:spTgt spid="75"/>
                                        </p:tgtEl>
                                      </p:cBhvr>
                                    </p:animEffect>
                                    <p:anim calcmode="lin" valueType="num">
                                      <p:cBhvr>
                                        <p:cTn id="177" dur="1000" fill="hold"/>
                                        <p:tgtEl>
                                          <p:spTgt spid="75"/>
                                        </p:tgtEl>
                                        <p:attrNameLst>
                                          <p:attrName>ppt_x</p:attrName>
                                        </p:attrNameLst>
                                      </p:cBhvr>
                                      <p:tavLst>
                                        <p:tav tm="0">
                                          <p:val>
                                            <p:strVal val="#ppt_x"/>
                                          </p:val>
                                        </p:tav>
                                        <p:tav tm="100000">
                                          <p:val>
                                            <p:strVal val="#ppt_x"/>
                                          </p:val>
                                        </p:tav>
                                      </p:tavLst>
                                    </p:anim>
                                    <p:anim calcmode="lin" valueType="num">
                                      <p:cBhvr>
                                        <p:cTn id="178" dur="1000" fill="hold"/>
                                        <p:tgtEl>
                                          <p:spTgt spid="75"/>
                                        </p:tgtEl>
                                        <p:attrNameLst>
                                          <p:attrName>ppt_y</p:attrName>
                                        </p:attrNameLst>
                                      </p:cBhvr>
                                      <p:tavLst>
                                        <p:tav tm="0">
                                          <p:val>
                                            <p:strVal val="#ppt_y+.1"/>
                                          </p:val>
                                        </p:tav>
                                        <p:tav tm="100000">
                                          <p:val>
                                            <p:strVal val="#ppt_y"/>
                                          </p:val>
                                        </p:tav>
                                      </p:tavLst>
                                    </p:anim>
                                  </p:childTnLst>
                                </p:cTn>
                              </p:par>
                            </p:childTnLst>
                          </p:cTn>
                        </p:par>
                        <p:par>
                          <p:cTn id="179" fill="hold">
                            <p:stCondLst>
                              <p:cond delay="24000"/>
                            </p:stCondLst>
                            <p:childTnLst>
                              <p:par>
                                <p:cTn id="180" presetID="42" presetClass="entr" presetSubtype="0" fill="hold" grpId="0" nodeType="afterEffect">
                                  <p:stCondLst>
                                    <p:cond delay="0"/>
                                  </p:stCondLst>
                                  <p:childTnLst>
                                    <p:set>
                                      <p:cBhvr>
                                        <p:cTn id="181" dur="1" fill="hold">
                                          <p:stCondLst>
                                            <p:cond delay="0"/>
                                          </p:stCondLst>
                                        </p:cTn>
                                        <p:tgtEl>
                                          <p:spTgt spid="74">
                                            <p:txEl>
                                              <p:pRg st="0" end="0"/>
                                            </p:txEl>
                                          </p:spTgt>
                                        </p:tgtEl>
                                        <p:attrNameLst>
                                          <p:attrName>style.visibility</p:attrName>
                                        </p:attrNameLst>
                                      </p:cBhvr>
                                      <p:to>
                                        <p:strVal val="visible"/>
                                      </p:to>
                                    </p:set>
                                    <p:animEffect transition="in" filter="fade">
                                      <p:cBhvr>
                                        <p:cTn id="182" dur="1000"/>
                                        <p:tgtEl>
                                          <p:spTgt spid="74">
                                            <p:txEl>
                                              <p:pRg st="0" end="0"/>
                                            </p:txEl>
                                          </p:spTgt>
                                        </p:tgtEl>
                                      </p:cBhvr>
                                    </p:animEffect>
                                    <p:anim calcmode="lin" valueType="num">
                                      <p:cBhvr>
                                        <p:cTn id="183"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84"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85" fill="hold">
                            <p:stCondLst>
                              <p:cond delay="25000"/>
                            </p:stCondLst>
                            <p:childTnLst>
                              <p:par>
                                <p:cTn id="186" presetID="42" presetClass="entr" presetSubtype="0" fill="hold" grpId="0" nodeType="afterEffect">
                                  <p:stCondLst>
                                    <p:cond delay="0"/>
                                  </p:stCondLst>
                                  <p:childTnLst>
                                    <p:set>
                                      <p:cBhvr>
                                        <p:cTn id="187" dur="1" fill="hold">
                                          <p:stCondLst>
                                            <p:cond delay="0"/>
                                          </p:stCondLst>
                                        </p:cTn>
                                        <p:tgtEl>
                                          <p:spTgt spid="74">
                                            <p:txEl>
                                              <p:pRg st="1" end="1"/>
                                            </p:txEl>
                                          </p:spTgt>
                                        </p:tgtEl>
                                        <p:attrNameLst>
                                          <p:attrName>style.visibility</p:attrName>
                                        </p:attrNameLst>
                                      </p:cBhvr>
                                      <p:to>
                                        <p:strVal val="visible"/>
                                      </p:to>
                                    </p:set>
                                    <p:animEffect transition="in" filter="fade">
                                      <p:cBhvr>
                                        <p:cTn id="188" dur="1000"/>
                                        <p:tgtEl>
                                          <p:spTgt spid="74">
                                            <p:txEl>
                                              <p:pRg st="1" end="1"/>
                                            </p:txEl>
                                          </p:spTgt>
                                        </p:tgtEl>
                                      </p:cBhvr>
                                    </p:animEffect>
                                    <p:anim calcmode="lin" valueType="num">
                                      <p:cBhvr>
                                        <p:cTn id="189" dur="1000" fill="hold"/>
                                        <p:tgtEl>
                                          <p:spTgt spid="74">
                                            <p:txEl>
                                              <p:pRg st="1" end="1"/>
                                            </p:txEl>
                                          </p:spTgt>
                                        </p:tgtEl>
                                        <p:attrNameLst>
                                          <p:attrName>ppt_x</p:attrName>
                                        </p:attrNameLst>
                                      </p:cBhvr>
                                      <p:tavLst>
                                        <p:tav tm="0">
                                          <p:val>
                                            <p:strVal val="#ppt_x"/>
                                          </p:val>
                                        </p:tav>
                                        <p:tav tm="100000">
                                          <p:val>
                                            <p:strVal val="#ppt_x"/>
                                          </p:val>
                                        </p:tav>
                                      </p:tavLst>
                                    </p:anim>
                                    <p:anim calcmode="lin" valueType="num">
                                      <p:cBhvr>
                                        <p:cTn id="190" dur="1000" fill="hold"/>
                                        <p:tgtEl>
                                          <p:spTgt spid="74">
                                            <p:txEl>
                                              <p:pRg st="1" end="1"/>
                                            </p:txEl>
                                          </p:spTgt>
                                        </p:tgtEl>
                                        <p:attrNameLst>
                                          <p:attrName>ppt_y</p:attrName>
                                        </p:attrNameLst>
                                      </p:cBhvr>
                                      <p:tavLst>
                                        <p:tav tm="0">
                                          <p:val>
                                            <p:strVal val="#ppt_y+.1"/>
                                          </p:val>
                                        </p:tav>
                                        <p:tav tm="100000">
                                          <p:val>
                                            <p:strVal val="#ppt_y"/>
                                          </p:val>
                                        </p:tav>
                                      </p:tavLst>
                                    </p:anim>
                                  </p:childTnLst>
                                </p:cTn>
                              </p:par>
                            </p:childTnLst>
                          </p:cTn>
                        </p:par>
                        <p:par>
                          <p:cTn id="191" fill="hold">
                            <p:stCondLst>
                              <p:cond delay="26000"/>
                            </p:stCondLst>
                            <p:childTnLst>
                              <p:par>
                                <p:cTn id="192" presetID="42" presetClass="entr" presetSubtype="0" fill="hold" grpId="0" nodeType="afterEffect">
                                  <p:stCondLst>
                                    <p:cond delay="0"/>
                                  </p:stCondLst>
                                  <p:childTnLst>
                                    <p:set>
                                      <p:cBhvr>
                                        <p:cTn id="193" dur="1" fill="hold">
                                          <p:stCondLst>
                                            <p:cond delay="0"/>
                                          </p:stCondLst>
                                        </p:cTn>
                                        <p:tgtEl>
                                          <p:spTgt spid="74">
                                            <p:txEl>
                                              <p:pRg st="2" end="2"/>
                                            </p:txEl>
                                          </p:spTgt>
                                        </p:tgtEl>
                                        <p:attrNameLst>
                                          <p:attrName>style.visibility</p:attrName>
                                        </p:attrNameLst>
                                      </p:cBhvr>
                                      <p:to>
                                        <p:strVal val="visible"/>
                                      </p:to>
                                    </p:set>
                                    <p:animEffect transition="in" filter="fade">
                                      <p:cBhvr>
                                        <p:cTn id="194" dur="1000"/>
                                        <p:tgtEl>
                                          <p:spTgt spid="74">
                                            <p:txEl>
                                              <p:pRg st="2" end="2"/>
                                            </p:txEl>
                                          </p:spTgt>
                                        </p:tgtEl>
                                      </p:cBhvr>
                                    </p:animEffect>
                                    <p:anim calcmode="lin" valueType="num">
                                      <p:cBhvr>
                                        <p:cTn id="195" dur="1000" fill="hold"/>
                                        <p:tgtEl>
                                          <p:spTgt spid="74">
                                            <p:txEl>
                                              <p:pRg st="2" end="2"/>
                                            </p:txEl>
                                          </p:spTgt>
                                        </p:tgtEl>
                                        <p:attrNameLst>
                                          <p:attrName>ppt_x</p:attrName>
                                        </p:attrNameLst>
                                      </p:cBhvr>
                                      <p:tavLst>
                                        <p:tav tm="0">
                                          <p:val>
                                            <p:strVal val="#ppt_x"/>
                                          </p:val>
                                        </p:tav>
                                        <p:tav tm="100000">
                                          <p:val>
                                            <p:strVal val="#ppt_x"/>
                                          </p:val>
                                        </p:tav>
                                      </p:tavLst>
                                    </p:anim>
                                    <p:anim calcmode="lin" valueType="num">
                                      <p:cBhvr>
                                        <p:cTn id="196" dur="1000" fill="hold"/>
                                        <p:tgtEl>
                                          <p:spTgt spid="7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uild="p"/>
      <p:bldP spid="22" grpId="0"/>
      <p:bldP spid="74" grpId="0" build="p"/>
      <p:bldP spid="75" grpId="0"/>
      <p:bldP spid="85" grpId="0" build="p"/>
      <p:bldP spid="86" grpId="0"/>
      <p:bldP spid="96" grpId="0" build="p"/>
      <p:bldP spid="97" grpId="0"/>
      <p:bldP spid="107" grpId="0" build="p"/>
      <p:bldP spid="108" grpId="0"/>
      <p:bldP spid="11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4" name="Group 53">
            <a:extLst>
              <a:ext uri="{FF2B5EF4-FFF2-40B4-BE49-F238E27FC236}">
                <a16:creationId xmlns:a16="http://schemas.microsoft.com/office/drawing/2014/main" id="{5917286E-65A2-42B7-AF92-9DD252D606D2}"/>
              </a:ext>
            </a:extLst>
          </p:cNvPr>
          <p:cNvGrpSpPr/>
          <p:nvPr/>
        </p:nvGrpSpPr>
        <p:grpSpPr>
          <a:xfrm>
            <a:off x="4651282" y="4298660"/>
            <a:ext cx="1757172" cy="1752601"/>
            <a:chOff x="2357628" y="4953000"/>
            <a:chExt cx="1757172" cy="1752601"/>
          </a:xfrm>
          <a:effectLst>
            <a:outerShdw blurRad="50800" dist="38100" dir="2700000" algn="tl" rotWithShape="0">
              <a:prstClr val="black">
                <a:alpha val="40000"/>
              </a:prstClr>
            </a:outerShdw>
          </a:effectLst>
        </p:grpSpPr>
        <p:sp>
          <p:nvSpPr>
            <p:cNvPr id="12" name="Freeform: Shape 11">
              <a:extLst>
                <a:ext uri="{FF2B5EF4-FFF2-40B4-BE49-F238E27FC236}">
                  <a16:creationId xmlns:a16="http://schemas.microsoft.com/office/drawing/2014/main" id="{C27D8B8C-0D3E-49C9-88A6-5EFD3B12D88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A48B6460-68A1-46F7-9090-B5E41046AF74}"/>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0C92AA4-6D16-4BD1-8367-F0B64117F436}"/>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01</a:t>
              </a:r>
            </a:p>
            <a:p>
              <a:pPr algn="ctr"/>
              <a:r>
                <a:rPr lang="en-US" sz="1600" b="1" dirty="0">
                  <a:solidFill>
                    <a:srgbClr val="4D4D4D"/>
                  </a:solidFill>
                </a:rPr>
                <a:t>OPTION</a:t>
              </a:r>
            </a:p>
          </p:txBody>
        </p:sp>
      </p:grpSp>
      <p:grpSp>
        <p:nvGrpSpPr>
          <p:cNvPr id="49" name="Group 48">
            <a:extLst>
              <a:ext uri="{FF2B5EF4-FFF2-40B4-BE49-F238E27FC236}">
                <a16:creationId xmlns:a16="http://schemas.microsoft.com/office/drawing/2014/main" id="{C09DB564-D1E0-4BBA-9D79-2FE8D09AD817}"/>
              </a:ext>
            </a:extLst>
          </p:cNvPr>
          <p:cNvGrpSpPr/>
          <p:nvPr/>
        </p:nvGrpSpPr>
        <p:grpSpPr>
          <a:xfrm>
            <a:off x="4524028" y="564859"/>
            <a:ext cx="2011680" cy="3521035"/>
            <a:chOff x="2230374" y="1219199"/>
            <a:chExt cx="2011680" cy="3521035"/>
          </a:xfrm>
          <a:effectLst>
            <a:outerShdw blurRad="50800" dist="38100" dir="2700000" algn="tl" rotWithShape="0">
              <a:prstClr val="black">
                <a:alpha val="40000"/>
              </a:prstClr>
            </a:outerShdw>
          </a:effectLst>
        </p:grpSpPr>
        <p:grpSp>
          <p:nvGrpSpPr>
            <p:cNvPr id="48" name="Group 47">
              <a:extLst>
                <a:ext uri="{FF2B5EF4-FFF2-40B4-BE49-F238E27FC236}">
                  <a16:creationId xmlns:a16="http://schemas.microsoft.com/office/drawing/2014/main" id="{973BBAA0-5F72-4F5E-9CA4-AD8E2473269E}"/>
                </a:ext>
              </a:extLst>
            </p:cNvPr>
            <p:cNvGrpSpPr/>
            <p:nvPr/>
          </p:nvGrpSpPr>
          <p:grpSpPr>
            <a:xfrm>
              <a:off x="2230374" y="1219199"/>
              <a:ext cx="2011680" cy="3521035"/>
              <a:chOff x="2230374" y="1219199"/>
              <a:chExt cx="2011680" cy="3521035"/>
            </a:xfrm>
          </p:grpSpPr>
          <p:sp>
            <p:nvSpPr>
              <p:cNvPr id="13" name="Freeform: Shape 12">
                <a:extLst>
                  <a:ext uri="{FF2B5EF4-FFF2-40B4-BE49-F238E27FC236}">
                    <a16:creationId xmlns:a16="http://schemas.microsoft.com/office/drawing/2014/main" id="{13127927-62A3-4464-8814-C6706A1D5179}"/>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1B08DEC2-9E92-415B-984E-72A2329E51C1}"/>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 Box 10">
              <a:extLst>
                <a:ext uri="{FF2B5EF4-FFF2-40B4-BE49-F238E27FC236}">
                  <a16:creationId xmlns:a16="http://schemas.microsoft.com/office/drawing/2014/main" id="{132D3472-4873-4D82-90E9-F93CE6603AB5}"/>
                </a:ext>
              </a:extLst>
            </p:cNvPr>
            <p:cNvSpPr txBox="1">
              <a:spLocks noChangeArrowheads="1"/>
            </p:cNvSpPr>
            <p:nvPr/>
          </p:nvSpPr>
          <p:spPr bwMode="auto">
            <a:xfrm>
              <a:off x="2308197" y="1304668"/>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55" name="Group 54">
            <a:extLst>
              <a:ext uri="{FF2B5EF4-FFF2-40B4-BE49-F238E27FC236}">
                <a16:creationId xmlns:a16="http://schemas.microsoft.com/office/drawing/2014/main" id="{3CA2906A-B1FE-47C2-BF40-886F20078261}"/>
              </a:ext>
            </a:extLst>
          </p:cNvPr>
          <p:cNvGrpSpPr/>
          <p:nvPr/>
        </p:nvGrpSpPr>
        <p:grpSpPr>
          <a:xfrm>
            <a:off x="4889788" y="3932748"/>
            <a:ext cx="1280160" cy="498490"/>
            <a:chOff x="2596134" y="4587088"/>
            <a:chExt cx="1280160" cy="498490"/>
          </a:xfrm>
        </p:grpSpPr>
        <p:grpSp>
          <p:nvGrpSpPr>
            <p:cNvPr id="19" name="Group 18">
              <a:extLst>
                <a:ext uri="{FF2B5EF4-FFF2-40B4-BE49-F238E27FC236}">
                  <a16:creationId xmlns:a16="http://schemas.microsoft.com/office/drawing/2014/main" id="{307E0F57-0296-4FE2-8880-790AA6D3FE15}"/>
                </a:ext>
              </a:extLst>
            </p:cNvPr>
            <p:cNvGrpSpPr>
              <a:grpSpLocks noChangeAspect="1"/>
            </p:cNvGrpSpPr>
            <p:nvPr/>
          </p:nvGrpSpPr>
          <p:grpSpPr>
            <a:xfrm>
              <a:off x="2596134" y="4983480"/>
              <a:ext cx="1280160" cy="102098"/>
              <a:chOff x="914400" y="1066800"/>
              <a:chExt cx="1490472" cy="118872"/>
            </a:xfrm>
          </p:grpSpPr>
          <p:sp>
            <p:nvSpPr>
              <p:cNvPr id="20" name="Oval 19">
                <a:extLst>
                  <a:ext uri="{FF2B5EF4-FFF2-40B4-BE49-F238E27FC236}">
                    <a16:creationId xmlns:a16="http://schemas.microsoft.com/office/drawing/2014/main" id="{280BB7F2-A9CA-46EA-8581-31A46F14F058}"/>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8901B78-5D88-4C82-AD8C-D1B3D85514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C8B9BE29-4087-403C-BB19-41737C5E8793}"/>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9FB8D72-EFBC-4BA7-BA0B-DFC6300C023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DBAEFD1E-E483-4BF1-A202-1367A89AC6BD}"/>
                </a:ext>
              </a:extLst>
            </p:cNvPr>
            <p:cNvGrpSpPr>
              <a:grpSpLocks noChangeAspect="1"/>
            </p:cNvGrpSpPr>
            <p:nvPr/>
          </p:nvGrpSpPr>
          <p:grpSpPr>
            <a:xfrm>
              <a:off x="2596134" y="4587088"/>
              <a:ext cx="1280160" cy="102098"/>
              <a:chOff x="914400" y="1066800"/>
              <a:chExt cx="1490472" cy="118872"/>
            </a:xfrm>
          </p:grpSpPr>
          <p:sp>
            <p:nvSpPr>
              <p:cNvPr id="4" name="Oval 3">
                <a:extLst>
                  <a:ext uri="{FF2B5EF4-FFF2-40B4-BE49-F238E27FC236}">
                    <a16:creationId xmlns:a16="http://schemas.microsoft.com/office/drawing/2014/main" id="{F146443E-E0F3-4698-BD5D-3E6D157EC6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4A3EFA8D-33EC-4C94-A6C1-088A79DA9EA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FCF8869-F82C-4E86-9E91-712082DED9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FA3906C0-3330-4EE4-A926-4E971F3238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12E4C627-3792-4E84-BD8B-CB16CD012AF5}"/>
                </a:ext>
              </a:extLst>
            </p:cNvPr>
            <p:cNvGrpSpPr/>
            <p:nvPr/>
          </p:nvGrpSpPr>
          <p:grpSpPr>
            <a:xfrm>
              <a:off x="2624328" y="4617720"/>
              <a:ext cx="1225296" cy="441364"/>
              <a:chOff x="2624328" y="4617720"/>
              <a:chExt cx="1225296" cy="441364"/>
            </a:xfrm>
          </p:grpSpPr>
          <p:sp>
            <p:nvSpPr>
              <p:cNvPr id="38" name="Freeform: Shape 37">
                <a:extLst>
                  <a:ext uri="{FF2B5EF4-FFF2-40B4-BE49-F238E27FC236}">
                    <a16:creationId xmlns:a16="http://schemas.microsoft.com/office/drawing/2014/main" id="{726659B0-B7A9-4F85-8958-91305D81FD22}"/>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10B9351-229C-4E8B-BD3E-17EA9C30E1E6}"/>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690F8F31-52AB-47F7-8CDD-70CD52E5727A}"/>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5387375-036C-4C2C-8D25-B9D5079E5CB1}"/>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6" name="TextBox 45">
            <a:extLst>
              <a:ext uri="{FF2B5EF4-FFF2-40B4-BE49-F238E27FC236}">
                <a16:creationId xmlns:a16="http://schemas.microsoft.com/office/drawing/2014/main" id="{A5EF1C86-14A3-4AD0-B3FE-DF93EB4035BA}"/>
              </a:ext>
            </a:extLst>
          </p:cNvPr>
          <p:cNvSpPr txBox="1"/>
          <p:nvPr/>
        </p:nvSpPr>
        <p:spPr>
          <a:xfrm>
            <a:off x="4499312" y="1911713"/>
            <a:ext cx="2011680" cy="1692771"/>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47" name="Graphic 46" descr="Microscope">
            <a:extLst>
              <a:ext uri="{FF2B5EF4-FFF2-40B4-BE49-F238E27FC236}">
                <a16:creationId xmlns:a16="http://schemas.microsoft.com/office/drawing/2014/main" id="{66C9950B-EAB6-4629-BF16-EAAF32AC045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73690" y="1154940"/>
            <a:ext cx="640080" cy="640080"/>
          </a:xfrm>
          <a:prstGeom prst="rect">
            <a:avLst/>
          </a:prstGeom>
        </p:spPr>
      </p:pic>
      <p:grpSp>
        <p:nvGrpSpPr>
          <p:cNvPr id="56" name="Group 55">
            <a:extLst>
              <a:ext uri="{FF2B5EF4-FFF2-40B4-BE49-F238E27FC236}">
                <a16:creationId xmlns:a16="http://schemas.microsoft.com/office/drawing/2014/main" id="{99F0F8A4-057B-47A9-A01A-9490AF245A40}"/>
              </a:ext>
            </a:extLst>
          </p:cNvPr>
          <p:cNvGrpSpPr/>
          <p:nvPr/>
        </p:nvGrpSpPr>
        <p:grpSpPr>
          <a:xfrm>
            <a:off x="7200159" y="4876799"/>
            <a:ext cx="1757172" cy="1752601"/>
            <a:chOff x="2357628" y="4953000"/>
            <a:chExt cx="1757172" cy="1752601"/>
          </a:xfrm>
          <a:effectLst>
            <a:outerShdw blurRad="50800" dist="38100" dir="2700000" algn="tl" rotWithShape="0">
              <a:prstClr val="black">
                <a:alpha val="40000"/>
              </a:prstClr>
            </a:outerShdw>
          </a:effectLst>
        </p:grpSpPr>
        <p:sp>
          <p:nvSpPr>
            <p:cNvPr id="57" name="Freeform: Shape 56">
              <a:extLst>
                <a:ext uri="{FF2B5EF4-FFF2-40B4-BE49-F238E27FC236}">
                  <a16:creationId xmlns:a16="http://schemas.microsoft.com/office/drawing/2014/main" id="{1681767C-824C-4DC1-9C91-FAED8FDC4198}"/>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0175E8B9-7A63-40C9-AF58-01A5F6277F7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88336BB2-A61C-4B91-827A-ED536020310D}"/>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02</a:t>
              </a:r>
            </a:p>
            <a:p>
              <a:pPr algn="ctr"/>
              <a:r>
                <a:rPr lang="en-US" sz="1600" b="1" dirty="0">
                  <a:solidFill>
                    <a:srgbClr val="4D4D4D"/>
                  </a:solidFill>
                </a:rPr>
                <a:t>OPTION</a:t>
              </a:r>
            </a:p>
          </p:txBody>
        </p:sp>
      </p:grpSp>
      <p:grpSp>
        <p:nvGrpSpPr>
          <p:cNvPr id="60" name="Group 59">
            <a:extLst>
              <a:ext uri="{FF2B5EF4-FFF2-40B4-BE49-F238E27FC236}">
                <a16:creationId xmlns:a16="http://schemas.microsoft.com/office/drawing/2014/main" id="{CE6CAC89-FF97-4293-8628-77F9293C701E}"/>
              </a:ext>
            </a:extLst>
          </p:cNvPr>
          <p:cNvGrpSpPr/>
          <p:nvPr/>
        </p:nvGrpSpPr>
        <p:grpSpPr>
          <a:xfrm>
            <a:off x="7072905" y="1142998"/>
            <a:ext cx="2011680" cy="3521035"/>
            <a:chOff x="2230374" y="1219199"/>
            <a:chExt cx="2011680" cy="3521035"/>
          </a:xfrm>
          <a:effectLst>
            <a:outerShdw blurRad="50800" dist="38100" dir="2700000" algn="tl" rotWithShape="0">
              <a:prstClr val="black">
                <a:alpha val="40000"/>
              </a:prstClr>
            </a:outerShdw>
          </a:effectLst>
        </p:grpSpPr>
        <p:grpSp>
          <p:nvGrpSpPr>
            <p:cNvPr id="61" name="Group 60">
              <a:extLst>
                <a:ext uri="{FF2B5EF4-FFF2-40B4-BE49-F238E27FC236}">
                  <a16:creationId xmlns:a16="http://schemas.microsoft.com/office/drawing/2014/main" id="{230653FE-BD2F-45C7-A337-EA4074D4D11D}"/>
                </a:ext>
              </a:extLst>
            </p:cNvPr>
            <p:cNvGrpSpPr/>
            <p:nvPr/>
          </p:nvGrpSpPr>
          <p:grpSpPr>
            <a:xfrm>
              <a:off x="2230374" y="1219199"/>
              <a:ext cx="2011680" cy="3521035"/>
              <a:chOff x="2230374" y="1219199"/>
              <a:chExt cx="2011680" cy="3521035"/>
            </a:xfrm>
          </p:grpSpPr>
          <p:sp>
            <p:nvSpPr>
              <p:cNvPr id="63" name="Freeform: Shape 62">
                <a:extLst>
                  <a:ext uri="{FF2B5EF4-FFF2-40B4-BE49-F238E27FC236}">
                    <a16:creationId xmlns:a16="http://schemas.microsoft.com/office/drawing/2014/main" id="{0B366139-428A-48CC-9192-535BABC74B48}"/>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Freeform: Shape 63">
                <a:extLst>
                  <a:ext uri="{FF2B5EF4-FFF2-40B4-BE49-F238E27FC236}">
                    <a16:creationId xmlns:a16="http://schemas.microsoft.com/office/drawing/2014/main" id="{FD19AC55-89BA-4F5F-97FE-986ABB78EC98}"/>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 Box 10">
              <a:extLst>
                <a:ext uri="{FF2B5EF4-FFF2-40B4-BE49-F238E27FC236}">
                  <a16:creationId xmlns:a16="http://schemas.microsoft.com/office/drawing/2014/main" id="{0B1F0C85-9F0F-44C7-84C3-85AE1E9E5F96}"/>
                </a:ext>
              </a:extLst>
            </p:cNvPr>
            <p:cNvSpPr txBox="1">
              <a:spLocks noChangeArrowheads="1"/>
            </p:cNvSpPr>
            <p:nvPr/>
          </p:nvSpPr>
          <p:spPr bwMode="auto">
            <a:xfrm>
              <a:off x="2308197" y="1304668"/>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65" name="Group 64">
            <a:extLst>
              <a:ext uri="{FF2B5EF4-FFF2-40B4-BE49-F238E27FC236}">
                <a16:creationId xmlns:a16="http://schemas.microsoft.com/office/drawing/2014/main" id="{AFB26356-8BDC-471E-B318-3A5EF63A346A}"/>
              </a:ext>
            </a:extLst>
          </p:cNvPr>
          <p:cNvGrpSpPr/>
          <p:nvPr/>
        </p:nvGrpSpPr>
        <p:grpSpPr>
          <a:xfrm>
            <a:off x="7438665" y="4510887"/>
            <a:ext cx="1280160" cy="498490"/>
            <a:chOff x="2596134" y="4587088"/>
            <a:chExt cx="1280160" cy="498490"/>
          </a:xfrm>
        </p:grpSpPr>
        <p:grpSp>
          <p:nvGrpSpPr>
            <p:cNvPr id="66" name="Group 65">
              <a:extLst>
                <a:ext uri="{FF2B5EF4-FFF2-40B4-BE49-F238E27FC236}">
                  <a16:creationId xmlns:a16="http://schemas.microsoft.com/office/drawing/2014/main" id="{DF280899-5837-43E9-A02D-6840B57B1E23}"/>
                </a:ext>
              </a:extLst>
            </p:cNvPr>
            <p:cNvGrpSpPr>
              <a:grpSpLocks noChangeAspect="1"/>
            </p:cNvGrpSpPr>
            <p:nvPr/>
          </p:nvGrpSpPr>
          <p:grpSpPr>
            <a:xfrm>
              <a:off x="2596134" y="4983480"/>
              <a:ext cx="1280160" cy="102098"/>
              <a:chOff x="914400" y="1066800"/>
              <a:chExt cx="1490472" cy="118872"/>
            </a:xfrm>
          </p:grpSpPr>
          <p:sp>
            <p:nvSpPr>
              <p:cNvPr id="77" name="Oval 76">
                <a:extLst>
                  <a:ext uri="{FF2B5EF4-FFF2-40B4-BE49-F238E27FC236}">
                    <a16:creationId xmlns:a16="http://schemas.microsoft.com/office/drawing/2014/main" id="{75973D33-4E9A-44DE-B602-2B9F7AFC67C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8F6AA2E2-1790-4A11-B760-2E6934D2DB13}"/>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1AFBD851-9F8D-48F0-80F4-B3B82C613F5A}"/>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7D058A18-49A1-4895-BF75-75342E59505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 name="Group 66">
              <a:extLst>
                <a:ext uri="{FF2B5EF4-FFF2-40B4-BE49-F238E27FC236}">
                  <a16:creationId xmlns:a16="http://schemas.microsoft.com/office/drawing/2014/main" id="{17CE0B20-7959-4846-AE30-3257A1C7FFDE}"/>
                </a:ext>
              </a:extLst>
            </p:cNvPr>
            <p:cNvGrpSpPr>
              <a:grpSpLocks noChangeAspect="1"/>
            </p:cNvGrpSpPr>
            <p:nvPr/>
          </p:nvGrpSpPr>
          <p:grpSpPr>
            <a:xfrm>
              <a:off x="2596134" y="4587088"/>
              <a:ext cx="1280160" cy="102098"/>
              <a:chOff x="914400" y="1066800"/>
              <a:chExt cx="1490472" cy="118872"/>
            </a:xfrm>
          </p:grpSpPr>
          <p:sp>
            <p:nvSpPr>
              <p:cNvPr id="73" name="Oval 72">
                <a:extLst>
                  <a:ext uri="{FF2B5EF4-FFF2-40B4-BE49-F238E27FC236}">
                    <a16:creationId xmlns:a16="http://schemas.microsoft.com/office/drawing/2014/main" id="{359F3160-6AEA-4B70-85A9-23E5D5A24BE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D231C5E7-3774-4C97-B392-CE5E3B44474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D27798B8-DC0B-4B84-93BD-A927AC9B9A5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EBE62451-F1A1-4053-9689-28D09B66EB2C}"/>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73A00888-ECFB-4864-8235-F0C62E2E2EB1}"/>
                </a:ext>
              </a:extLst>
            </p:cNvPr>
            <p:cNvGrpSpPr/>
            <p:nvPr/>
          </p:nvGrpSpPr>
          <p:grpSpPr>
            <a:xfrm>
              <a:off x="2624328" y="4617720"/>
              <a:ext cx="1225296" cy="441364"/>
              <a:chOff x="2624328" y="4617720"/>
              <a:chExt cx="1225296" cy="441364"/>
            </a:xfrm>
          </p:grpSpPr>
          <p:sp>
            <p:nvSpPr>
              <p:cNvPr id="69" name="Freeform: Shape 68">
                <a:extLst>
                  <a:ext uri="{FF2B5EF4-FFF2-40B4-BE49-F238E27FC236}">
                    <a16:creationId xmlns:a16="http://schemas.microsoft.com/office/drawing/2014/main" id="{4555750F-2BA7-40AD-816F-2CE7DB5DCEE0}"/>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EC07A57A-4880-44D8-9502-06B29B4474D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40D88FFC-33DD-4E13-B5A4-8D9AF37254C7}"/>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1951ED29-D67F-4E05-8495-A44A79A3A0E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1" name="TextBox 80">
            <a:extLst>
              <a:ext uri="{FF2B5EF4-FFF2-40B4-BE49-F238E27FC236}">
                <a16:creationId xmlns:a16="http://schemas.microsoft.com/office/drawing/2014/main" id="{8CAF54D8-4FD3-49E1-87A0-9BD68E7B0C0E}"/>
              </a:ext>
            </a:extLst>
          </p:cNvPr>
          <p:cNvSpPr txBox="1"/>
          <p:nvPr/>
        </p:nvSpPr>
        <p:spPr>
          <a:xfrm>
            <a:off x="7048189" y="2489852"/>
            <a:ext cx="2011680" cy="1692771"/>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83" name="Group 82">
            <a:extLst>
              <a:ext uri="{FF2B5EF4-FFF2-40B4-BE49-F238E27FC236}">
                <a16:creationId xmlns:a16="http://schemas.microsoft.com/office/drawing/2014/main" id="{DBE1956E-64CF-4A74-9BFC-01A53C8CE7A9}"/>
              </a:ext>
            </a:extLst>
          </p:cNvPr>
          <p:cNvGrpSpPr/>
          <p:nvPr/>
        </p:nvGrpSpPr>
        <p:grpSpPr>
          <a:xfrm>
            <a:off x="9774174" y="4298660"/>
            <a:ext cx="1757172" cy="1752601"/>
            <a:chOff x="2357628" y="4953000"/>
            <a:chExt cx="1757172" cy="1752601"/>
          </a:xfrm>
          <a:effectLst>
            <a:outerShdw blurRad="50800" dist="38100" dir="2700000" algn="tl" rotWithShape="0">
              <a:prstClr val="black">
                <a:alpha val="40000"/>
              </a:prstClr>
            </a:outerShdw>
          </a:effectLst>
        </p:grpSpPr>
        <p:sp>
          <p:nvSpPr>
            <p:cNvPr id="84" name="Freeform: Shape 83">
              <a:extLst>
                <a:ext uri="{FF2B5EF4-FFF2-40B4-BE49-F238E27FC236}">
                  <a16:creationId xmlns:a16="http://schemas.microsoft.com/office/drawing/2014/main" id="{CACF0BA4-5B7A-47AE-9C58-DBD2009346A5}"/>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98CACA9F-FDC9-474A-BEB3-96C3E64F411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TextBox 85">
              <a:extLst>
                <a:ext uri="{FF2B5EF4-FFF2-40B4-BE49-F238E27FC236}">
                  <a16:creationId xmlns:a16="http://schemas.microsoft.com/office/drawing/2014/main" id="{8234AA8F-955C-40C2-9C99-06B4B15647A2}"/>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03</a:t>
              </a:r>
            </a:p>
            <a:p>
              <a:pPr algn="ctr"/>
              <a:r>
                <a:rPr lang="en-US" sz="1600" b="1" dirty="0">
                  <a:solidFill>
                    <a:srgbClr val="4D4D4D"/>
                  </a:solidFill>
                </a:rPr>
                <a:t>OPTION</a:t>
              </a:r>
            </a:p>
          </p:txBody>
        </p:sp>
      </p:grpSp>
      <p:grpSp>
        <p:nvGrpSpPr>
          <p:cNvPr id="87" name="Group 86">
            <a:extLst>
              <a:ext uri="{FF2B5EF4-FFF2-40B4-BE49-F238E27FC236}">
                <a16:creationId xmlns:a16="http://schemas.microsoft.com/office/drawing/2014/main" id="{9ADFD458-ECCE-49F2-8531-3DCEB3D7A8A3}"/>
              </a:ext>
            </a:extLst>
          </p:cNvPr>
          <p:cNvGrpSpPr/>
          <p:nvPr/>
        </p:nvGrpSpPr>
        <p:grpSpPr>
          <a:xfrm>
            <a:off x="9646920" y="564859"/>
            <a:ext cx="2011680" cy="3521035"/>
            <a:chOff x="2230374" y="1219199"/>
            <a:chExt cx="2011680" cy="3521035"/>
          </a:xfrm>
          <a:effectLst>
            <a:outerShdw blurRad="50800" dist="38100" dir="2700000" algn="tl" rotWithShape="0">
              <a:prstClr val="black">
                <a:alpha val="40000"/>
              </a:prstClr>
            </a:outerShdw>
          </a:effectLst>
        </p:grpSpPr>
        <p:grpSp>
          <p:nvGrpSpPr>
            <p:cNvPr id="88" name="Group 87">
              <a:extLst>
                <a:ext uri="{FF2B5EF4-FFF2-40B4-BE49-F238E27FC236}">
                  <a16:creationId xmlns:a16="http://schemas.microsoft.com/office/drawing/2014/main" id="{FA7CC7B7-1063-4A60-8F0B-5210D7D4197E}"/>
                </a:ext>
              </a:extLst>
            </p:cNvPr>
            <p:cNvGrpSpPr/>
            <p:nvPr/>
          </p:nvGrpSpPr>
          <p:grpSpPr>
            <a:xfrm>
              <a:off x="2230374" y="1219199"/>
              <a:ext cx="2011680" cy="3521035"/>
              <a:chOff x="2230374" y="1219199"/>
              <a:chExt cx="2011680" cy="3521035"/>
            </a:xfrm>
          </p:grpSpPr>
          <p:sp>
            <p:nvSpPr>
              <p:cNvPr id="90" name="Freeform: Shape 89">
                <a:extLst>
                  <a:ext uri="{FF2B5EF4-FFF2-40B4-BE49-F238E27FC236}">
                    <a16:creationId xmlns:a16="http://schemas.microsoft.com/office/drawing/2014/main" id="{7B7A3F3F-060E-4AB4-AEB4-F162A00060A4}"/>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Freeform: Shape 90">
                <a:extLst>
                  <a:ext uri="{FF2B5EF4-FFF2-40B4-BE49-F238E27FC236}">
                    <a16:creationId xmlns:a16="http://schemas.microsoft.com/office/drawing/2014/main" id="{80985C15-27EF-455D-9BC5-B67C477ADAE6}"/>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9" name="Text Box 10">
              <a:extLst>
                <a:ext uri="{FF2B5EF4-FFF2-40B4-BE49-F238E27FC236}">
                  <a16:creationId xmlns:a16="http://schemas.microsoft.com/office/drawing/2014/main" id="{ADE06ED5-EED3-45CA-8A31-E11483C87FDE}"/>
                </a:ext>
              </a:extLst>
            </p:cNvPr>
            <p:cNvSpPr txBox="1">
              <a:spLocks noChangeArrowheads="1"/>
            </p:cNvSpPr>
            <p:nvPr/>
          </p:nvSpPr>
          <p:spPr bwMode="auto">
            <a:xfrm>
              <a:off x="2308197" y="1304668"/>
              <a:ext cx="1806603" cy="307777"/>
            </a:xfrm>
            <a:prstGeom prst="rect">
              <a:avLst/>
            </a:prstGeom>
            <a:solidFill>
              <a:schemeClr val="bg1"/>
            </a:solid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92" name="Group 91">
            <a:extLst>
              <a:ext uri="{FF2B5EF4-FFF2-40B4-BE49-F238E27FC236}">
                <a16:creationId xmlns:a16="http://schemas.microsoft.com/office/drawing/2014/main" id="{508BB36A-9C03-4FF4-BC6E-B92D18EA05B7}"/>
              </a:ext>
            </a:extLst>
          </p:cNvPr>
          <p:cNvGrpSpPr/>
          <p:nvPr/>
        </p:nvGrpSpPr>
        <p:grpSpPr>
          <a:xfrm>
            <a:off x="10012680" y="3932748"/>
            <a:ext cx="1280160" cy="498490"/>
            <a:chOff x="2596134" y="4587088"/>
            <a:chExt cx="1280160" cy="498490"/>
          </a:xfrm>
        </p:grpSpPr>
        <p:grpSp>
          <p:nvGrpSpPr>
            <p:cNvPr id="93" name="Group 92">
              <a:extLst>
                <a:ext uri="{FF2B5EF4-FFF2-40B4-BE49-F238E27FC236}">
                  <a16:creationId xmlns:a16="http://schemas.microsoft.com/office/drawing/2014/main" id="{EE560A1A-BE87-4A4B-BBC0-F990087221CA}"/>
                </a:ext>
              </a:extLst>
            </p:cNvPr>
            <p:cNvGrpSpPr>
              <a:grpSpLocks noChangeAspect="1"/>
            </p:cNvGrpSpPr>
            <p:nvPr/>
          </p:nvGrpSpPr>
          <p:grpSpPr>
            <a:xfrm>
              <a:off x="2596134" y="4983480"/>
              <a:ext cx="1280160" cy="102098"/>
              <a:chOff x="914400" y="1066800"/>
              <a:chExt cx="1490472" cy="118872"/>
            </a:xfrm>
          </p:grpSpPr>
          <p:sp>
            <p:nvSpPr>
              <p:cNvPr id="104" name="Oval 103">
                <a:extLst>
                  <a:ext uri="{FF2B5EF4-FFF2-40B4-BE49-F238E27FC236}">
                    <a16:creationId xmlns:a16="http://schemas.microsoft.com/office/drawing/2014/main" id="{4D907269-0D48-4DDC-B3AC-6509595AA01A}"/>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a:extLst>
                  <a:ext uri="{FF2B5EF4-FFF2-40B4-BE49-F238E27FC236}">
                    <a16:creationId xmlns:a16="http://schemas.microsoft.com/office/drawing/2014/main" id="{CCC08D29-C677-41BC-A1EB-96144519620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a:extLst>
                  <a:ext uri="{FF2B5EF4-FFF2-40B4-BE49-F238E27FC236}">
                    <a16:creationId xmlns:a16="http://schemas.microsoft.com/office/drawing/2014/main" id="{A7A6A1C0-3D8A-4CF9-B0F6-CE04927EAE8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a:extLst>
                  <a:ext uri="{FF2B5EF4-FFF2-40B4-BE49-F238E27FC236}">
                    <a16:creationId xmlns:a16="http://schemas.microsoft.com/office/drawing/2014/main" id="{2A1E7B76-1DA8-424F-88CF-85972F030FA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4" name="Group 93">
              <a:extLst>
                <a:ext uri="{FF2B5EF4-FFF2-40B4-BE49-F238E27FC236}">
                  <a16:creationId xmlns:a16="http://schemas.microsoft.com/office/drawing/2014/main" id="{7B103F90-CA17-44C0-B2D1-F44738484D50}"/>
                </a:ext>
              </a:extLst>
            </p:cNvPr>
            <p:cNvGrpSpPr>
              <a:grpSpLocks noChangeAspect="1"/>
            </p:cNvGrpSpPr>
            <p:nvPr/>
          </p:nvGrpSpPr>
          <p:grpSpPr>
            <a:xfrm>
              <a:off x="2596134" y="4587088"/>
              <a:ext cx="1280160" cy="102098"/>
              <a:chOff x="914400" y="1066800"/>
              <a:chExt cx="1490472" cy="118872"/>
            </a:xfrm>
          </p:grpSpPr>
          <p:sp>
            <p:nvSpPr>
              <p:cNvPr id="100" name="Oval 99">
                <a:extLst>
                  <a:ext uri="{FF2B5EF4-FFF2-40B4-BE49-F238E27FC236}">
                    <a16:creationId xmlns:a16="http://schemas.microsoft.com/office/drawing/2014/main" id="{CCFC70F2-A202-472D-802D-A47DECC2C7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a:extLst>
                  <a:ext uri="{FF2B5EF4-FFF2-40B4-BE49-F238E27FC236}">
                    <a16:creationId xmlns:a16="http://schemas.microsoft.com/office/drawing/2014/main" id="{50C3894C-C5CD-4F12-9F60-554DF66516E0}"/>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a:extLst>
                  <a:ext uri="{FF2B5EF4-FFF2-40B4-BE49-F238E27FC236}">
                    <a16:creationId xmlns:a16="http://schemas.microsoft.com/office/drawing/2014/main" id="{0C5F4F3A-B6A4-442B-BA34-7E075B0F8754}"/>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a:extLst>
                  <a:ext uri="{FF2B5EF4-FFF2-40B4-BE49-F238E27FC236}">
                    <a16:creationId xmlns:a16="http://schemas.microsoft.com/office/drawing/2014/main" id="{BEE8B992-AA04-4CAE-8A2B-5C791BE8E0B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B91A6C03-962D-4E72-BC99-C750D725D1E7}"/>
                </a:ext>
              </a:extLst>
            </p:cNvPr>
            <p:cNvGrpSpPr/>
            <p:nvPr/>
          </p:nvGrpSpPr>
          <p:grpSpPr>
            <a:xfrm>
              <a:off x="2624328" y="4617720"/>
              <a:ext cx="1225296" cy="441364"/>
              <a:chOff x="2624328" y="4617720"/>
              <a:chExt cx="1225296" cy="441364"/>
            </a:xfrm>
          </p:grpSpPr>
          <p:sp>
            <p:nvSpPr>
              <p:cNvPr id="96" name="Freeform: Shape 95">
                <a:extLst>
                  <a:ext uri="{FF2B5EF4-FFF2-40B4-BE49-F238E27FC236}">
                    <a16:creationId xmlns:a16="http://schemas.microsoft.com/office/drawing/2014/main" id="{78BE2267-8D22-4074-B525-43BEB66315A5}"/>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Shape 96">
                <a:extLst>
                  <a:ext uri="{FF2B5EF4-FFF2-40B4-BE49-F238E27FC236}">
                    <a16:creationId xmlns:a16="http://schemas.microsoft.com/office/drawing/2014/main" id="{23B0D2C8-68DE-4ACB-A5DD-5BBCFCA089E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B73B2AB8-A07D-4977-9628-5CC28FB7CF9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0222CA65-52EE-4FF9-B8DA-1D62AA286169}"/>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8" name="TextBox 107">
            <a:extLst>
              <a:ext uri="{FF2B5EF4-FFF2-40B4-BE49-F238E27FC236}">
                <a16:creationId xmlns:a16="http://schemas.microsoft.com/office/drawing/2014/main" id="{36995B66-565A-40EE-A2CE-37576B496318}"/>
              </a:ext>
            </a:extLst>
          </p:cNvPr>
          <p:cNvSpPr txBox="1"/>
          <p:nvPr/>
        </p:nvSpPr>
        <p:spPr>
          <a:xfrm>
            <a:off x="9622204" y="1911713"/>
            <a:ext cx="2011680" cy="1692771"/>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137" name="TextBox 136">
            <a:extLst>
              <a:ext uri="{FF2B5EF4-FFF2-40B4-BE49-F238E27FC236}">
                <a16:creationId xmlns:a16="http://schemas.microsoft.com/office/drawing/2014/main" id="{D853DF84-F303-470F-81AE-2B349B9A4529}"/>
              </a:ext>
            </a:extLst>
          </p:cNvPr>
          <p:cNvSpPr txBox="1"/>
          <p:nvPr/>
        </p:nvSpPr>
        <p:spPr>
          <a:xfrm>
            <a:off x="424905" y="2024533"/>
            <a:ext cx="3153881" cy="3816429"/>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138" name="TextBox 137">
            <a:extLst>
              <a:ext uri="{FF2B5EF4-FFF2-40B4-BE49-F238E27FC236}">
                <a16:creationId xmlns:a16="http://schemas.microsoft.com/office/drawing/2014/main" id="{7E4F996D-ED0B-4CEC-846D-F7E6F3EA0710}"/>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pic>
        <p:nvPicPr>
          <p:cNvPr id="139" name="Graphic 138" descr="Beaker">
            <a:extLst>
              <a:ext uri="{FF2B5EF4-FFF2-40B4-BE49-F238E27FC236}">
                <a16:creationId xmlns:a16="http://schemas.microsoft.com/office/drawing/2014/main" id="{6C543DFF-C1D8-4865-B2CA-F7C4AE079CB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710577" y="1749010"/>
            <a:ext cx="640080" cy="640080"/>
          </a:xfrm>
          <a:prstGeom prst="rect">
            <a:avLst/>
          </a:prstGeom>
        </p:spPr>
      </p:pic>
      <p:pic>
        <p:nvPicPr>
          <p:cNvPr id="140" name="Graphic 139" descr="Atom">
            <a:extLst>
              <a:ext uri="{FF2B5EF4-FFF2-40B4-BE49-F238E27FC236}">
                <a16:creationId xmlns:a16="http://schemas.microsoft.com/office/drawing/2014/main" id="{D22A1FF5-5D61-4695-B10A-87CB54481D9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296582" y="1170871"/>
            <a:ext cx="640080" cy="640080"/>
          </a:xfrm>
          <a:prstGeom prst="rect">
            <a:avLst/>
          </a:prstGeom>
        </p:spPr>
      </p:pic>
    </p:spTree>
    <p:extLst>
      <p:ext uri="{BB962C8B-B14F-4D97-AF65-F5344CB8AC3E}">
        <p14:creationId xmlns:p14="http://schemas.microsoft.com/office/powerpoint/2010/main" val="4250837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8"/>
                                        </p:tgtEl>
                                        <p:attrNameLst>
                                          <p:attrName>style.visibility</p:attrName>
                                        </p:attrNameLst>
                                      </p:cBhvr>
                                      <p:to>
                                        <p:strVal val="visible"/>
                                      </p:to>
                                    </p:set>
                                    <p:animEffect transition="in" filter="wipe(left)">
                                      <p:cBhvr>
                                        <p:cTn id="7" dur="1000"/>
                                        <p:tgtEl>
                                          <p:spTgt spid="138"/>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37">
                                            <p:txEl>
                                              <p:pRg st="0" end="0"/>
                                            </p:txEl>
                                          </p:spTgt>
                                        </p:tgtEl>
                                        <p:attrNameLst>
                                          <p:attrName>style.visibility</p:attrName>
                                        </p:attrNameLst>
                                      </p:cBhvr>
                                      <p:to>
                                        <p:strVal val="visible"/>
                                      </p:to>
                                    </p:set>
                                    <p:animEffect transition="in" filter="fade">
                                      <p:cBhvr>
                                        <p:cTn id="11" dur="500"/>
                                        <p:tgtEl>
                                          <p:spTgt spid="137">
                                            <p:txEl>
                                              <p:pRg st="0" end="0"/>
                                            </p:txEl>
                                          </p:spTgt>
                                        </p:tgtEl>
                                      </p:cBhvr>
                                    </p:animEffect>
                                    <p:anim calcmode="lin" valueType="num">
                                      <p:cBhvr>
                                        <p:cTn id="1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37">
                                            <p:txEl>
                                              <p:pRg st="2" end="2"/>
                                            </p:txEl>
                                          </p:spTgt>
                                        </p:tgtEl>
                                        <p:attrNameLst>
                                          <p:attrName>style.visibility</p:attrName>
                                        </p:attrNameLst>
                                      </p:cBhvr>
                                      <p:to>
                                        <p:strVal val="visible"/>
                                      </p:to>
                                    </p:set>
                                    <p:animEffect transition="in" filter="fade">
                                      <p:cBhvr>
                                        <p:cTn id="17" dur="500"/>
                                        <p:tgtEl>
                                          <p:spTgt spid="137">
                                            <p:txEl>
                                              <p:pRg st="2" end="2"/>
                                            </p:txEl>
                                          </p:spTgt>
                                        </p:tgtEl>
                                      </p:cBhvr>
                                    </p:animEffect>
                                    <p:anim calcmode="lin" valueType="num">
                                      <p:cBhvr>
                                        <p:cTn id="18" dur="500" fill="hold"/>
                                        <p:tgtEl>
                                          <p:spTgt spid="137">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37">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37">
                                            <p:txEl>
                                              <p:pRg st="4" end="4"/>
                                            </p:txEl>
                                          </p:spTgt>
                                        </p:tgtEl>
                                        <p:attrNameLst>
                                          <p:attrName>style.visibility</p:attrName>
                                        </p:attrNameLst>
                                      </p:cBhvr>
                                      <p:to>
                                        <p:strVal val="visible"/>
                                      </p:to>
                                    </p:set>
                                    <p:animEffect transition="in" filter="fade">
                                      <p:cBhvr>
                                        <p:cTn id="23" dur="500"/>
                                        <p:tgtEl>
                                          <p:spTgt spid="137">
                                            <p:txEl>
                                              <p:pRg st="4" end="4"/>
                                            </p:txEl>
                                          </p:spTgt>
                                        </p:tgtEl>
                                      </p:cBhvr>
                                    </p:animEffect>
                                    <p:anim calcmode="lin" valueType="num">
                                      <p:cBhvr>
                                        <p:cTn id="24" dur="500" fill="hold"/>
                                        <p:tgtEl>
                                          <p:spTgt spid="137">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37">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37">
                                            <p:txEl>
                                              <p:pRg st="6" end="6"/>
                                            </p:txEl>
                                          </p:spTgt>
                                        </p:tgtEl>
                                        <p:attrNameLst>
                                          <p:attrName>style.visibility</p:attrName>
                                        </p:attrNameLst>
                                      </p:cBhvr>
                                      <p:to>
                                        <p:strVal val="visible"/>
                                      </p:to>
                                    </p:set>
                                    <p:animEffect transition="in" filter="fade">
                                      <p:cBhvr>
                                        <p:cTn id="29" dur="500"/>
                                        <p:tgtEl>
                                          <p:spTgt spid="137">
                                            <p:txEl>
                                              <p:pRg st="6" end="6"/>
                                            </p:txEl>
                                          </p:spTgt>
                                        </p:tgtEl>
                                      </p:cBhvr>
                                    </p:animEffect>
                                    <p:anim calcmode="lin" valueType="num">
                                      <p:cBhvr>
                                        <p:cTn id="30" dur="500" fill="hold"/>
                                        <p:tgtEl>
                                          <p:spTgt spid="137">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37">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37">
                                            <p:txEl>
                                              <p:pRg st="8" end="8"/>
                                            </p:txEl>
                                          </p:spTgt>
                                        </p:tgtEl>
                                        <p:attrNameLst>
                                          <p:attrName>style.visibility</p:attrName>
                                        </p:attrNameLst>
                                      </p:cBhvr>
                                      <p:to>
                                        <p:strVal val="visible"/>
                                      </p:to>
                                    </p:set>
                                    <p:animEffect transition="in" filter="fade">
                                      <p:cBhvr>
                                        <p:cTn id="35" dur="500"/>
                                        <p:tgtEl>
                                          <p:spTgt spid="137">
                                            <p:txEl>
                                              <p:pRg st="8" end="8"/>
                                            </p:txEl>
                                          </p:spTgt>
                                        </p:tgtEl>
                                      </p:cBhvr>
                                    </p:animEffect>
                                    <p:anim calcmode="lin" valueType="num">
                                      <p:cBhvr>
                                        <p:cTn id="36" dur="500" fill="hold"/>
                                        <p:tgtEl>
                                          <p:spTgt spid="137">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137">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37" presetClass="entr" presetSubtype="0" fill="hold" nodeType="afterEffect">
                                  <p:stCondLst>
                                    <p:cond delay="0"/>
                                  </p:stCondLst>
                                  <p:childTnLst>
                                    <p:set>
                                      <p:cBhvr>
                                        <p:cTn id="40" dur="1" fill="hold">
                                          <p:stCondLst>
                                            <p:cond delay="0"/>
                                          </p:stCondLst>
                                        </p:cTn>
                                        <p:tgtEl>
                                          <p:spTgt spid="49"/>
                                        </p:tgtEl>
                                        <p:attrNameLst>
                                          <p:attrName>style.visibility</p:attrName>
                                        </p:attrNameLst>
                                      </p:cBhvr>
                                      <p:to>
                                        <p:strVal val="visible"/>
                                      </p:to>
                                    </p:set>
                                    <p:animEffect transition="in" filter="fade">
                                      <p:cBhvr>
                                        <p:cTn id="41" dur="1000"/>
                                        <p:tgtEl>
                                          <p:spTgt spid="49"/>
                                        </p:tgtEl>
                                      </p:cBhvr>
                                    </p:animEffect>
                                    <p:anim calcmode="lin" valueType="num">
                                      <p:cBhvr>
                                        <p:cTn id="42" dur="1000" fill="hold"/>
                                        <p:tgtEl>
                                          <p:spTgt spid="49"/>
                                        </p:tgtEl>
                                        <p:attrNameLst>
                                          <p:attrName>ppt_x</p:attrName>
                                        </p:attrNameLst>
                                      </p:cBhvr>
                                      <p:tavLst>
                                        <p:tav tm="0">
                                          <p:val>
                                            <p:strVal val="#ppt_x"/>
                                          </p:val>
                                        </p:tav>
                                        <p:tav tm="100000">
                                          <p:val>
                                            <p:strVal val="#ppt_x"/>
                                          </p:val>
                                        </p:tav>
                                      </p:tavLst>
                                    </p:anim>
                                    <p:anim calcmode="lin" valueType="num">
                                      <p:cBhvr>
                                        <p:cTn id="43" dur="900" decel="100000" fill="hold"/>
                                        <p:tgtEl>
                                          <p:spTgt spid="49"/>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45" fill="hold">
                            <p:stCondLst>
                              <p:cond delay="4500"/>
                            </p:stCondLst>
                            <p:childTnLst>
                              <p:par>
                                <p:cTn id="46" presetID="22" presetClass="entr" presetSubtype="1" fill="hold" nodeType="afterEffect">
                                  <p:stCondLst>
                                    <p:cond delay="0"/>
                                  </p:stCondLst>
                                  <p:childTnLst>
                                    <p:set>
                                      <p:cBhvr>
                                        <p:cTn id="47" dur="1" fill="hold">
                                          <p:stCondLst>
                                            <p:cond delay="0"/>
                                          </p:stCondLst>
                                        </p:cTn>
                                        <p:tgtEl>
                                          <p:spTgt spid="55"/>
                                        </p:tgtEl>
                                        <p:attrNameLst>
                                          <p:attrName>style.visibility</p:attrName>
                                        </p:attrNameLst>
                                      </p:cBhvr>
                                      <p:to>
                                        <p:strVal val="visible"/>
                                      </p:to>
                                    </p:set>
                                    <p:animEffect transition="in" filter="wipe(up)">
                                      <p:cBhvr>
                                        <p:cTn id="48" dur="1000"/>
                                        <p:tgtEl>
                                          <p:spTgt spid="55"/>
                                        </p:tgtEl>
                                      </p:cBhvr>
                                    </p:animEffect>
                                  </p:childTnLst>
                                </p:cTn>
                              </p:par>
                              <p:par>
                                <p:cTn id="49" presetID="47" presetClass="entr" presetSubtype="0" fill="hold" nodeType="withEffect">
                                  <p:stCondLst>
                                    <p:cond delay="0"/>
                                  </p:stCondLst>
                                  <p:childTnLst>
                                    <p:set>
                                      <p:cBhvr>
                                        <p:cTn id="50" dur="1" fill="hold">
                                          <p:stCondLst>
                                            <p:cond delay="0"/>
                                          </p:stCondLst>
                                        </p:cTn>
                                        <p:tgtEl>
                                          <p:spTgt spid="54"/>
                                        </p:tgtEl>
                                        <p:attrNameLst>
                                          <p:attrName>style.visibility</p:attrName>
                                        </p:attrNameLst>
                                      </p:cBhvr>
                                      <p:to>
                                        <p:strVal val="visible"/>
                                      </p:to>
                                    </p:set>
                                    <p:animEffect transition="in" filter="fade">
                                      <p:cBhvr>
                                        <p:cTn id="51" dur="1000"/>
                                        <p:tgtEl>
                                          <p:spTgt spid="54"/>
                                        </p:tgtEl>
                                      </p:cBhvr>
                                    </p:animEffect>
                                    <p:anim calcmode="lin" valueType="num">
                                      <p:cBhvr>
                                        <p:cTn id="52" dur="1000" fill="hold"/>
                                        <p:tgtEl>
                                          <p:spTgt spid="54"/>
                                        </p:tgtEl>
                                        <p:attrNameLst>
                                          <p:attrName>ppt_x</p:attrName>
                                        </p:attrNameLst>
                                      </p:cBhvr>
                                      <p:tavLst>
                                        <p:tav tm="0">
                                          <p:val>
                                            <p:strVal val="#ppt_x"/>
                                          </p:val>
                                        </p:tav>
                                        <p:tav tm="100000">
                                          <p:val>
                                            <p:strVal val="#ppt_x"/>
                                          </p:val>
                                        </p:tav>
                                      </p:tavLst>
                                    </p:anim>
                                    <p:anim calcmode="lin" valueType="num">
                                      <p:cBhvr>
                                        <p:cTn id="53" dur="1000" fill="hold"/>
                                        <p:tgtEl>
                                          <p:spTgt spid="54"/>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7"/>
                                        </p:tgtEl>
                                        <p:attrNameLst>
                                          <p:attrName>style.visibility</p:attrName>
                                        </p:attrNameLst>
                                      </p:cBhvr>
                                      <p:to>
                                        <p:strVal val="visible"/>
                                      </p:to>
                                    </p:set>
                                    <p:anim calcmode="lin" valueType="num">
                                      <p:cBhvr>
                                        <p:cTn id="57" dur="500" fill="hold"/>
                                        <p:tgtEl>
                                          <p:spTgt spid="47"/>
                                        </p:tgtEl>
                                        <p:attrNameLst>
                                          <p:attrName>ppt_w</p:attrName>
                                        </p:attrNameLst>
                                      </p:cBhvr>
                                      <p:tavLst>
                                        <p:tav tm="0">
                                          <p:val>
                                            <p:fltVal val="0"/>
                                          </p:val>
                                        </p:tav>
                                        <p:tav tm="100000">
                                          <p:val>
                                            <p:strVal val="#ppt_w"/>
                                          </p:val>
                                        </p:tav>
                                      </p:tavLst>
                                    </p:anim>
                                    <p:anim calcmode="lin" valueType="num">
                                      <p:cBhvr>
                                        <p:cTn id="58" dur="500" fill="hold"/>
                                        <p:tgtEl>
                                          <p:spTgt spid="47"/>
                                        </p:tgtEl>
                                        <p:attrNameLst>
                                          <p:attrName>ppt_h</p:attrName>
                                        </p:attrNameLst>
                                      </p:cBhvr>
                                      <p:tavLst>
                                        <p:tav tm="0">
                                          <p:val>
                                            <p:fltVal val="0"/>
                                          </p:val>
                                        </p:tav>
                                        <p:tav tm="100000">
                                          <p:val>
                                            <p:strVal val="#ppt_h"/>
                                          </p:val>
                                        </p:tav>
                                      </p:tavLst>
                                    </p:anim>
                                    <p:animEffect transition="in" filter="fade">
                                      <p:cBhvr>
                                        <p:cTn id="59" dur="500"/>
                                        <p:tgtEl>
                                          <p:spTgt spid="47"/>
                                        </p:tgtEl>
                                      </p:cBhvr>
                                    </p:animEffect>
                                  </p:childTnLst>
                                </p:cTn>
                              </p:par>
                            </p:childTnLst>
                          </p:cTn>
                        </p:par>
                        <p:par>
                          <p:cTn id="60" fill="hold">
                            <p:stCondLst>
                              <p:cond delay="6000"/>
                            </p:stCondLst>
                            <p:childTnLst>
                              <p:par>
                                <p:cTn id="61" presetID="22" presetClass="entr" presetSubtype="1" fill="hold" grpId="0" nodeType="afterEffect">
                                  <p:stCondLst>
                                    <p:cond delay="0"/>
                                  </p:stCondLst>
                                  <p:childTnLst>
                                    <p:set>
                                      <p:cBhvr>
                                        <p:cTn id="62" dur="1" fill="hold">
                                          <p:stCondLst>
                                            <p:cond delay="0"/>
                                          </p:stCondLst>
                                        </p:cTn>
                                        <p:tgtEl>
                                          <p:spTgt spid="46"/>
                                        </p:tgtEl>
                                        <p:attrNameLst>
                                          <p:attrName>style.visibility</p:attrName>
                                        </p:attrNameLst>
                                      </p:cBhvr>
                                      <p:to>
                                        <p:strVal val="visible"/>
                                      </p:to>
                                    </p:set>
                                    <p:animEffect transition="in" filter="wipe(up)">
                                      <p:cBhvr>
                                        <p:cTn id="63" dur="500"/>
                                        <p:tgtEl>
                                          <p:spTgt spid="46"/>
                                        </p:tgtEl>
                                      </p:cBhvr>
                                    </p:animEffect>
                                  </p:childTnLst>
                                </p:cTn>
                              </p:par>
                            </p:childTnLst>
                          </p:cTn>
                        </p:par>
                        <p:par>
                          <p:cTn id="64" fill="hold">
                            <p:stCondLst>
                              <p:cond delay="6500"/>
                            </p:stCondLst>
                            <p:childTnLst>
                              <p:par>
                                <p:cTn id="65" presetID="37" presetClass="entr" presetSubtype="0" fill="hold" nodeType="afterEffect">
                                  <p:stCondLst>
                                    <p:cond delay="0"/>
                                  </p:stCondLst>
                                  <p:childTnLst>
                                    <p:set>
                                      <p:cBhvr>
                                        <p:cTn id="66" dur="1" fill="hold">
                                          <p:stCondLst>
                                            <p:cond delay="0"/>
                                          </p:stCondLst>
                                        </p:cTn>
                                        <p:tgtEl>
                                          <p:spTgt spid="60"/>
                                        </p:tgtEl>
                                        <p:attrNameLst>
                                          <p:attrName>style.visibility</p:attrName>
                                        </p:attrNameLst>
                                      </p:cBhvr>
                                      <p:to>
                                        <p:strVal val="visible"/>
                                      </p:to>
                                    </p:set>
                                    <p:animEffect transition="in" filter="fade">
                                      <p:cBhvr>
                                        <p:cTn id="67" dur="1000"/>
                                        <p:tgtEl>
                                          <p:spTgt spid="60"/>
                                        </p:tgtEl>
                                      </p:cBhvr>
                                    </p:animEffect>
                                    <p:anim calcmode="lin" valueType="num">
                                      <p:cBhvr>
                                        <p:cTn id="68" dur="1000" fill="hold"/>
                                        <p:tgtEl>
                                          <p:spTgt spid="60"/>
                                        </p:tgtEl>
                                        <p:attrNameLst>
                                          <p:attrName>ppt_x</p:attrName>
                                        </p:attrNameLst>
                                      </p:cBhvr>
                                      <p:tavLst>
                                        <p:tav tm="0">
                                          <p:val>
                                            <p:strVal val="#ppt_x"/>
                                          </p:val>
                                        </p:tav>
                                        <p:tav tm="100000">
                                          <p:val>
                                            <p:strVal val="#ppt_x"/>
                                          </p:val>
                                        </p:tav>
                                      </p:tavLst>
                                    </p:anim>
                                    <p:anim calcmode="lin" valueType="num">
                                      <p:cBhvr>
                                        <p:cTn id="69" dur="900" decel="100000" fill="hold"/>
                                        <p:tgtEl>
                                          <p:spTgt spid="60"/>
                                        </p:tgtEl>
                                        <p:attrNameLst>
                                          <p:attrName>ppt_y</p:attrName>
                                        </p:attrNameLst>
                                      </p:cBhvr>
                                      <p:tavLst>
                                        <p:tav tm="0">
                                          <p:val>
                                            <p:strVal val="#ppt_y+1"/>
                                          </p:val>
                                        </p:tav>
                                        <p:tav tm="100000">
                                          <p:val>
                                            <p:strVal val="#ppt_y-.03"/>
                                          </p:val>
                                        </p:tav>
                                      </p:tavLst>
                                    </p:anim>
                                    <p:anim calcmode="lin" valueType="num">
                                      <p:cBhvr>
                                        <p:cTn id="70"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71" fill="hold">
                            <p:stCondLst>
                              <p:cond delay="7500"/>
                            </p:stCondLst>
                            <p:childTnLst>
                              <p:par>
                                <p:cTn id="72" presetID="22" presetClass="entr" presetSubtype="1" fill="hold" nodeType="afterEffect">
                                  <p:stCondLst>
                                    <p:cond delay="0"/>
                                  </p:stCondLst>
                                  <p:childTnLst>
                                    <p:set>
                                      <p:cBhvr>
                                        <p:cTn id="73" dur="1" fill="hold">
                                          <p:stCondLst>
                                            <p:cond delay="0"/>
                                          </p:stCondLst>
                                        </p:cTn>
                                        <p:tgtEl>
                                          <p:spTgt spid="65"/>
                                        </p:tgtEl>
                                        <p:attrNameLst>
                                          <p:attrName>style.visibility</p:attrName>
                                        </p:attrNameLst>
                                      </p:cBhvr>
                                      <p:to>
                                        <p:strVal val="visible"/>
                                      </p:to>
                                    </p:set>
                                    <p:animEffect transition="in" filter="wipe(up)">
                                      <p:cBhvr>
                                        <p:cTn id="74" dur="1000"/>
                                        <p:tgtEl>
                                          <p:spTgt spid="65"/>
                                        </p:tgtEl>
                                      </p:cBhvr>
                                    </p:animEffect>
                                  </p:childTnLst>
                                </p:cTn>
                              </p:par>
                              <p:par>
                                <p:cTn id="75" presetID="47" presetClass="entr" presetSubtype="0" fill="hold" nodeType="withEffect">
                                  <p:stCondLst>
                                    <p:cond delay="0"/>
                                  </p:stCondLst>
                                  <p:childTnLst>
                                    <p:set>
                                      <p:cBhvr>
                                        <p:cTn id="76" dur="1" fill="hold">
                                          <p:stCondLst>
                                            <p:cond delay="0"/>
                                          </p:stCondLst>
                                        </p:cTn>
                                        <p:tgtEl>
                                          <p:spTgt spid="56"/>
                                        </p:tgtEl>
                                        <p:attrNameLst>
                                          <p:attrName>style.visibility</p:attrName>
                                        </p:attrNameLst>
                                      </p:cBhvr>
                                      <p:to>
                                        <p:strVal val="visible"/>
                                      </p:to>
                                    </p:set>
                                    <p:animEffect transition="in" filter="fade">
                                      <p:cBhvr>
                                        <p:cTn id="77" dur="1000"/>
                                        <p:tgtEl>
                                          <p:spTgt spid="56"/>
                                        </p:tgtEl>
                                      </p:cBhvr>
                                    </p:animEffect>
                                    <p:anim calcmode="lin" valueType="num">
                                      <p:cBhvr>
                                        <p:cTn id="78" dur="1000" fill="hold"/>
                                        <p:tgtEl>
                                          <p:spTgt spid="56"/>
                                        </p:tgtEl>
                                        <p:attrNameLst>
                                          <p:attrName>ppt_x</p:attrName>
                                        </p:attrNameLst>
                                      </p:cBhvr>
                                      <p:tavLst>
                                        <p:tav tm="0">
                                          <p:val>
                                            <p:strVal val="#ppt_x"/>
                                          </p:val>
                                        </p:tav>
                                        <p:tav tm="100000">
                                          <p:val>
                                            <p:strVal val="#ppt_x"/>
                                          </p:val>
                                        </p:tav>
                                      </p:tavLst>
                                    </p:anim>
                                    <p:anim calcmode="lin" valueType="num">
                                      <p:cBhvr>
                                        <p:cTn id="79" dur="1000" fill="hold"/>
                                        <p:tgtEl>
                                          <p:spTgt spid="5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139"/>
                                        </p:tgtEl>
                                        <p:attrNameLst>
                                          <p:attrName>style.visibility</p:attrName>
                                        </p:attrNameLst>
                                      </p:cBhvr>
                                      <p:to>
                                        <p:strVal val="visible"/>
                                      </p:to>
                                    </p:set>
                                    <p:anim calcmode="lin" valueType="num">
                                      <p:cBhvr>
                                        <p:cTn id="83" dur="1000" fill="hold"/>
                                        <p:tgtEl>
                                          <p:spTgt spid="139"/>
                                        </p:tgtEl>
                                        <p:attrNameLst>
                                          <p:attrName>ppt_w</p:attrName>
                                        </p:attrNameLst>
                                      </p:cBhvr>
                                      <p:tavLst>
                                        <p:tav tm="0">
                                          <p:val>
                                            <p:fltVal val="0"/>
                                          </p:val>
                                        </p:tav>
                                        <p:tav tm="100000">
                                          <p:val>
                                            <p:strVal val="#ppt_w"/>
                                          </p:val>
                                        </p:tav>
                                      </p:tavLst>
                                    </p:anim>
                                    <p:anim calcmode="lin" valueType="num">
                                      <p:cBhvr>
                                        <p:cTn id="84" dur="1000" fill="hold"/>
                                        <p:tgtEl>
                                          <p:spTgt spid="139"/>
                                        </p:tgtEl>
                                        <p:attrNameLst>
                                          <p:attrName>ppt_h</p:attrName>
                                        </p:attrNameLst>
                                      </p:cBhvr>
                                      <p:tavLst>
                                        <p:tav tm="0">
                                          <p:val>
                                            <p:fltVal val="0"/>
                                          </p:val>
                                        </p:tav>
                                        <p:tav tm="100000">
                                          <p:val>
                                            <p:strVal val="#ppt_h"/>
                                          </p:val>
                                        </p:tav>
                                      </p:tavLst>
                                    </p:anim>
                                    <p:animEffect transition="in" filter="fade">
                                      <p:cBhvr>
                                        <p:cTn id="85" dur="1000"/>
                                        <p:tgtEl>
                                          <p:spTgt spid="139"/>
                                        </p:tgtEl>
                                      </p:cBhvr>
                                    </p:animEffect>
                                  </p:childTnLst>
                                </p:cTn>
                              </p:par>
                            </p:childTnLst>
                          </p:cTn>
                        </p:par>
                        <p:par>
                          <p:cTn id="86" fill="hold">
                            <p:stCondLst>
                              <p:cond delay="9500"/>
                            </p:stCondLst>
                            <p:childTnLst>
                              <p:par>
                                <p:cTn id="87" presetID="22" presetClass="entr" presetSubtype="1"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wipe(up)">
                                      <p:cBhvr>
                                        <p:cTn id="89" dur="500"/>
                                        <p:tgtEl>
                                          <p:spTgt spid="81"/>
                                        </p:tgtEl>
                                      </p:cBhvr>
                                    </p:animEffect>
                                  </p:childTnLst>
                                </p:cTn>
                              </p:par>
                            </p:childTnLst>
                          </p:cTn>
                        </p:par>
                        <p:par>
                          <p:cTn id="90" fill="hold">
                            <p:stCondLst>
                              <p:cond delay="10000"/>
                            </p:stCondLst>
                            <p:childTnLst>
                              <p:par>
                                <p:cTn id="91" presetID="37" presetClass="entr" presetSubtype="0" fill="hold" nodeType="afterEffect">
                                  <p:stCondLst>
                                    <p:cond delay="0"/>
                                  </p:stCondLst>
                                  <p:childTnLst>
                                    <p:set>
                                      <p:cBhvr>
                                        <p:cTn id="92" dur="1" fill="hold">
                                          <p:stCondLst>
                                            <p:cond delay="0"/>
                                          </p:stCondLst>
                                        </p:cTn>
                                        <p:tgtEl>
                                          <p:spTgt spid="87"/>
                                        </p:tgtEl>
                                        <p:attrNameLst>
                                          <p:attrName>style.visibility</p:attrName>
                                        </p:attrNameLst>
                                      </p:cBhvr>
                                      <p:to>
                                        <p:strVal val="visible"/>
                                      </p:to>
                                    </p:set>
                                    <p:animEffect transition="in" filter="fade">
                                      <p:cBhvr>
                                        <p:cTn id="93" dur="1000"/>
                                        <p:tgtEl>
                                          <p:spTgt spid="87"/>
                                        </p:tgtEl>
                                      </p:cBhvr>
                                    </p:animEffect>
                                    <p:anim calcmode="lin" valueType="num">
                                      <p:cBhvr>
                                        <p:cTn id="94" dur="1000" fill="hold"/>
                                        <p:tgtEl>
                                          <p:spTgt spid="87"/>
                                        </p:tgtEl>
                                        <p:attrNameLst>
                                          <p:attrName>ppt_x</p:attrName>
                                        </p:attrNameLst>
                                      </p:cBhvr>
                                      <p:tavLst>
                                        <p:tav tm="0">
                                          <p:val>
                                            <p:strVal val="#ppt_x"/>
                                          </p:val>
                                        </p:tav>
                                        <p:tav tm="100000">
                                          <p:val>
                                            <p:strVal val="#ppt_x"/>
                                          </p:val>
                                        </p:tav>
                                      </p:tavLst>
                                    </p:anim>
                                    <p:anim calcmode="lin" valueType="num">
                                      <p:cBhvr>
                                        <p:cTn id="95" dur="900" decel="100000" fill="hold"/>
                                        <p:tgtEl>
                                          <p:spTgt spid="87"/>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97" fill="hold">
                            <p:stCondLst>
                              <p:cond delay="11000"/>
                            </p:stCondLst>
                            <p:childTnLst>
                              <p:par>
                                <p:cTn id="98" presetID="22" presetClass="entr" presetSubtype="1" fill="hold" nodeType="afterEffect">
                                  <p:stCondLst>
                                    <p:cond delay="0"/>
                                  </p:stCondLst>
                                  <p:childTnLst>
                                    <p:set>
                                      <p:cBhvr>
                                        <p:cTn id="99" dur="1" fill="hold">
                                          <p:stCondLst>
                                            <p:cond delay="0"/>
                                          </p:stCondLst>
                                        </p:cTn>
                                        <p:tgtEl>
                                          <p:spTgt spid="92"/>
                                        </p:tgtEl>
                                        <p:attrNameLst>
                                          <p:attrName>style.visibility</p:attrName>
                                        </p:attrNameLst>
                                      </p:cBhvr>
                                      <p:to>
                                        <p:strVal val="visible"/>
                                      </p:to>
                                    </p:set>
                                    <p:animEffect transition="in" filter="wipe(up)">
                                      <p:cBhvr>
                                        <p:cTn id="100" dur="1000"/>
                                        <p:tgtEl>
                                          <p:spTgt spid="92"/>
                                        </p:tgtEl>
                                      </p:cBhvr>
                                    </p:animEffect>
                                  </p:childTnLst>
                                </p:cTn>
                              </p:par>
                              <p:par>
                                <p:cTn id="101" presetID="47" presetClass="entr" presetSubtype="0" fill="hold" nodeType="withEffect">
                                  <p:stCondLst>
                                    <p:cond delay="0"/>
                                  </p:stCondLst>
                                  <p:childTnLst>
                                    <p:set>
                                      <p:cBhvr>
                                        <p:cTn id="102" dur="1" fill="hold">
                                          <p:stCondLst>
                                            <p:cond delay="0"/>
                                          </p:stCondLst>
                                        </p:cTn>
                                        <p:tgtEl>
                                          <p:spTgt spid="83"/>
                                        </p:tgtEl>
                                        <p:attrNameLst>
                                          <p:attrName>style.visibility</p:attrName>
                                        </p:attrNameLst>
                                      </p:cBhvr>
                                      <p:to>
                                        <p:strVal val="visible"/>
                                      </p:to>
                                    </p:set>
                                    <p:animEffect transition="in" filter="fade">
                                      <p:cBhvr>
                                        <p:cTn id="103" dur="1000"/>
                                        <p:tgtEl>
                                          <p:spTgt spid="83"/>
                                        </p:tgtEl>
                                      </p:cBhvr>
                                    </p:animEffect>
                                    <p:anim calcmode="lin" valueType="num">
                                      <p:cBhvr>
                                        <p:cTn id="104" dur="1000" fill="hold"/>
                                        <p:tgtEl>
                                          <p:spTgt spid="83"/>
                                        </p:tgtEl>
                                        <p:attrNameLst>
                                          <p:attrName>ppt_x</p:attrName>
                                        </p:attrNameLst>
                                      </p:cBhvr>
                                      <p:tavLst>
                                        <p:tav tm="0">
                                          <p:val>
                                            <p:strVal val="#ppt_x"/>
                                          </p:val>
                                        </p:tav>
                                        <p:tav tm="100000">
                                          <p:val>
                                            <p:strVal val="#ppt_x"/>
                                          </p:val>
                                        </p:tav>
                                      </p:tavLst>
                                    </p:anim>
                                    <p:anim calcmode="lin" valueType="num">
                                      <p:cBhvr>
                                        <p:cTn id="105" dur="1000" fill="hold"/>
                                        <p:tgtEl>
                                          <p:spTgt spid="83"/>
                                        </p:tgtEl>
                                        <p:attrNameLst>
                                          <p:attrName>ppt_y</p:attrName>
                                        </p:attrNameLst>
                                      </p:cBhvr>
                                      <p:tavLst>
                                        <p:tav tm="0">
                                          <p:val>
                                            <p:strVal val="#ppt_y-.1"/>
                                          </p:val>
                                        </p:tav>
                                        <p:tav tm="100000">
                                          <p:val>
                                            <p:strVal val="#ppt_y"/>
                                          </p:val>
                                        </p:tav>
                                      </p:tavLst>
                                    </p:anim>
                                  </p:childTnLst>
                                </p:cTn>
                              </p:par>
                            </p:childTnLst>
                          </p:cTn>
                        </p:par>
                        <p:par>
                          <p:cTn id="106" fill="hold">
                            <p:stCondLst>
                              <p:cond delay="12000"/>
                            </p:stCondLst>
                            <p:childTnLst>
                              <p:par>
                                <p:cTn id="107" presetID="53" presetClass="entr" presetSubtype="16" fill="hold" nodeType="afterEffect">
                                  <p:stCondLst>
                                    <p:cond delay="0"/>
                                  </p:stCondLst>
                                  <p:childTnLst>
                                    <p:set>
                                      <p:cBhvr>
                                        <p:cTn id="108" dur="1" fill="hold">
                                          <p:stCondLst>
                                            <p:cond delay="0"/>
                                          </p:stCondLst>
                                        </p:cTn>
                                        <p:tgtEl>
                                          <p:spTgt spid="140"/>
                                        </p:tgtEl>
                                        <p:attrNameLst>
                                          <p:attrName>style.visibility</p:attrName>
                                        </p:attrNameLst>
                                      </p:cBhvr>
                                      <p:to>
                                        <p:strVal val="visible"/>
                                      </p:to>
                                    </p:set>
                                    <p:anim calcmode="lin" valueType="num">
                                      <p:cBhvr>
                                        <p:cTn id="109" dur="1000" fill="hold"/>
                                        <p:tgtEl>
                                          <p:spTgt spid="140"/>
                                        </p:tgtEl>
                                        <p:attrNameLst>
                                          <p:attrName>ppt_w</p:attrName>
                                        </p:attrNameLst>
                                      </p:cBhvr>
                                      <p:tavLst>
                                        <p:tav tm="0">
                                          <p:val>
                                            <p:fltVal val="0"/>
                                          </p:val>
                                        </p:tav>
                                        <p:tav tm="100000">
                                          <p:val>
                                            <p:strVal val="#ppt_w"/>
                                          </p:val>
                                        </p:tav>
                                      </p:tavLst>
                                    </p:anim>
                                    <p:anim calcmode="lin" valueType="num">
                                      <p:cBhvr>
                                        <p:cTn id="110" dur="1000" fill="hold"/>
                                        <p:tgtEl>
                                          <p:spTgt spid="140"/>
                                        </p:tgtEl>
                                        <p:attrNameLst>
                                          <p:attrName>ppt_h</p:attrName>
                                        </p:attrNameLst>
                                      </p:cBhvr>
                                      <p:tavLst>
                                        <p:tav tm="0">
                                          <p:val>
                                            <p:fltVal val="0"/>
                                          </p:val>
                                        </p:tav>
                                        <p:tav tm="100000">
                                          <p:val>
                                            <p:strVal val="#ppt_h"/>
                                          </p:val>
                                        </p:tav>
                                      </p:tavLst>
                                    </p:anim>
                                    <p:animEffect transition="in" filter="fade">
                                      <p:cBhvr>
                                        <p:cTn id="111" dur="1000"/>
                                        <p:tgtEl>
                                          <p:spTgt spid="140"/>
                                        </p:tgtEl>
                                      </p:cBhvr>
                                    </p:animEffect>
                                  </p:childTnLst>
                                </p:cTn>
                              </p:par>
                            </p:childTnLst>
                          </p:cTn>
                        </p:par>
                        <p:par>
                          <p:cTn id="112" fill="hold">
                            <p:stCondLst>
                              <p:cond delay="13000"/>
                            </p:stCondLst>
                            <p:childTnLst>
                              <p:par>
                                <p:cTn id="113" presetID="22" presetClass="entr" presetSubtype="1" fill="hold" grpId="0" nodeType="afterEffect">
                                  <p:stCondLst>
                                    <p:cond delay="0"/>
                                  </p:stCondLst>
                                  <p:childTnLst>
                                    <p:set>
                                      <p:cBhvr>
                                        <p:cTn id="114" dur="1" fill="hold">
                                          <p:stCondLst>
                                            <p:cond delay="0"/>
                                          </p:stCondLst>
                                        </p:cTn>
                                        <p:tgtEl>
                                          <p:spTgt spid="108"/>
                                        </p:tgtEl>
                                        <p:attrNameLst>
                                          <p:attrName>style.visibility</p:attrName>
                                        </p:attrNameLst>
                                      </p:cBhvr>
                                      <p:to>
                                        <p:strVal val="visible"/>
                                      </p:to>
                                    </p:set>
                                    <p:animEffect transition="in" filter="wipe(up)">
                                      <p:cBhvr>
                                        <p:cTn id="115"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81" grpId="0"/>
      <p:bldP spid="108" grpId="0"/>
      <p:bldP spid="137" grpId="0" build="p"/>
      <p:bldP spid="13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7" name="TextBox 56">
            <a:extLst>
              <a:ext uri="{FF2B5EF4-FFF2-40B4-BE49-F238E27FC236}">
                <a16:creationId xmlns:a16="http://schemas.microsoft.com/office/drawing/2014/main" id="{9F595736-C77B-4E59-9EBD-57E28AC42A61}"/>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1" name="Freeform: Shape 60">
            <a:extLst>
              <a:ext uri="{FF2B5EF4-FFF2-40B4-BE49-F238E27FC236}">
                <a16:creationId xmlns:a16="http://schemas.microsoft.com/office/drawing/2014/main" id="{234F916F-0367-45DC-BC5C-DD2BCDE80E21}"/>
              </a:ext>
            </a:extLst>
          </p:cNvPr>
          <p:cNvSpPr/>
          <p:nvPr/>
        </p:nvSpPr>
        <p:spPr>
          <a:xfrm>
            <a:off x="2889789" y="2191244"/>
            <a:ext cx="8845011" cy="1280160"/>
          </a:xfrm>
          <a:custGeom>
            <a:avLst/>
            <a:gdLst>
              <a:gd name="connsiteX0" fmla="*/ 0 w 8845011"/>
              <a:gd name="connsiteY0" fmla="*/ 0 h 1280160"/>
              <a:gd name="connsiteX1" fmla="*/ 7818405 w 8845011"/>
              <a:gd name="connsiteY1" fmla="*/ 0 h 1280160"/>
              <a:gd name="connsiteX2" fmla="*/ 7825389 w 8845011"/>
              <a:gd name="connsiteY2" fmla="*/ 0 h 1280160"/>
              <a:gd name="connsiteX3" fmla="*/ 7825389 w 8845011"/>
              <a:gd name="connsiteY3" fmla="*/ 4355 h 1280160"/>
              <a:gd name="connsiteX4" fmla="*/ 8845011 w 8845011"/>
              <a:gd name="connsiteY4" fmla="*/ 640080 h 1280160"/>
              <a:gd name="connsiteX5" fmla="*/ 7825389 w 8845011"/>
              <a:gd name="connsiteY5" fmla="*/ 1275806 h 1280160"/>
              <a:gd name="connsiteX6" fmla="*/ 7825389 w 8845011"/>
              <a:gd name="connsiteY6" fmla="*/ 1280159 h 1280160"/>
              <a:gd name="connsiteX7" fmla="*/ 7818407 w 8845011"/>
              <a:gd name="connsiteY7" fmla="*/ 1280159 h 1280160"/>
              <a:gd name="connsiteX8" fmla="*/ 7818405 w 8845011"/>
              <a:gd name="connsiteY8" fmla="*/ 1280160 h 1280160"/>
              <a:gd name="connsiteX9" fmla="*/ 7818405 w 8845011"/>
              <a:gd name="connsiteY9" fmla="*/ 1280159 h 1280160"/>
              <a:gd name="connsiteX10" fmla="*/ 0 w 8845011"/>
              <a:gd name="connsiteY10" fmla="*/ 128015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845011" h="1280160">
                <a:moveTo>
                  <a:pt x="0" y="0"/>
                </a:moveTo>
                <a:lnTo>
                  <a:pt x="7818405" y="0"/>
                </a:lnTo>
                <a:lnTo>
                  <a:pt x="7825389" y="0"/>
                </a:lnTo>
                <a:lnTo>
                  <a:pt x="7825389" y="4355"/>
                </a:lnTo>
                <a:lnTo>
                  <a:pt x="8845011" y="640080"/>
                </a:lnTo>
                <a:lnTo>
                  <a:pt x="7825389" y="1275806"/>
                </a:lnTo>
                <a:lnTo>
                  <a:pt x="7825389" y="1280159"/>
                </a:lnTo>
                <a:lnTo>
                  <a:pt x="7818407" y="1280159"/>
                </a:lnTo>
                <a:lnTo>
                  <a:pt x="7818405" y="1280160"/>
                </a:lnTo>
                <a:lnTo>
                  <a:pt x="7818405" y="1280159"/>
                </a:lnTo>
                <a:lnTo>
                  <a:pt x="0" y="1280159"/>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75E83DB-624E-4DF9-B6BF-03C75C19F6CE}"/>
              </a:ext>
            </a:extLst>
          </p:cNvPr>
          <p:cNvSpPr/>
          <p:nvPr/>
        </p:nvSpPr>
        <p:spPr>
          <a:xfrm>
            <a:off x="3042189" y="3749039"/>
            <a:ext cx="8692611" cy="1280160"/>
          </a:xfrm>
          <a:custGeom>
            <a:avLst/>
            <a:gdLst>
              <a:gd name="connsiteX0" fmla="*/ 0 w 8692611"/>
              <a:gd name="connsiteY0" fmla="*/ 0 h 1280160"/>
              <a:gd name="connsiteX1" fmla="*/ 7666005 w 8692611"/>
              <a:gd name="connsiteY1" fmla="*/ 0 h 1280160"/>
              <a:gd name="connsiteX2" fmla="*/ 7672989 w 8692611"/>
              <a:gd name="connsiteY2" fmla="*/ 0 h 1280160"/>
              <a:gd name="connsiteX3" fmla="*/ 7672989 w 8692611"/>
              <a:gd name="connsiteY3" fmla="*/ 4355 h 1280160"/>
              <a:gd name="connsiteX4" fmla="*/ 8692611 w 8692611"/>
              <a:gd name="connsiteY4" fmla="*/ 640080 h 1280160"/>
              <a:gd name="connsiteX5" fmla="*/ 7672989 w 8692611"/>
              <a:gd name="connsiteY5" fmla="*/ 1275806 h 1280160"/>
              <a:gd name="connsiteX6" fmla="*/ 7672989 w 8692611"/>
              <a:gd name="connsiteY6" fmla="*/ 1280159 h 1280160"/>
              <a:gd name="connsiteX7" fmla="*/ 7666007 w 8692611"/>
              <a:gd name="connsiteY7" fmla="*/ 1280159 h 1280160"/>
              <a:gd name="connsiteX8" fmla="*/ 7666005 w 8692611"/>
              <a:gd name="connsiteY8" fmla="*/ 1280160 h 1280160"/>
              <a:gd name="connsiteX9" fmla="*/ 7666005 w 8692611"/>
              <a:gd name="connsiteY9" fmla="*/ 1280159 h 1280160"/>
              <a:gd name="connsiteX10" fmla="*/ 0 w 8692611"/>
              <a:gd name="connsiteY10" fmla="*/ 128015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92611" h="1280160">
                <a:moveTo>
                  <a:pt x="0" y="0"/>
                </a:moveTo>
                <a:lnTo>
                  <a:pt x="7666005" y="0"/>
                </a:lnTo>
                <a:lnTo>
                  <a:pt x="7672989" y="0"/>
                </a:lnTo>
                <a:lnTo>
                  <a:pt x="7672989" y="4355"/>
                </a:lnTo>
                <a:lnTo>
                  <a:pt x="8692611" y="640080"/>
                </a:lnTo>
                <a:lnTo>
                  <a:pt x="7672989" y="1275806"/>
                </a:lnTo>
                <a:lnTo>
                  <a:pt x="7672989" y="1280159"/>
                </a:lnTo>
                <a:lnTo>
                  <a:pt x="7666007" y="1280159"/>
                </a:lnTo>
                <a:lnTo>
                  <a:pt x="7666005" y="1280160"/>
                </a:lnTo>
                <a:lnTo>
                  <a:pt x="7666005" y="1280159"/>
                </a:lnTo>
                <a:lnTo>
                  <a:pt x="0" y="128015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3D223BE5-9E76-42C6-89B7-26F3998BF697}"/>
              </a:ext>
            </a:extLst>
          </p:cNvPr>
          <p:cNvSpPr/>
          <p:nvPr/>
        </p:nvSpPr>
        <p:spPr>
          <a:xfrm>
            <a:off x="2356389" y="5303519"/>
            <a:ext cx="9378411" cy="1280160"/>
          </a:xfrm>
          <a:custGeom>
            <a:avLst/>
            <a:gdLst>
              <a:gd name="connsiteX0" fmla="*/ 0 w 9378411"/>
              <a:gd name="connsiteY0" fmla="*/ 0 h 1280160"/>
              <a:gd name="connsiteX1" fmla="*/ 8351805 w 9378411"/>
              <a:gd name="connsiteY1" fmla="*/ 0 h 1280160"/>
              <a:gd name="connsiteX2" fmla="*/ 8358789 w 9378411"/>
              <a:gd name="connsiteY2" fmla="*/ 0 h 1280160"/>
              <a:gd name="connsiteX3" fmla="*/ 8358789 w 9378411"/>
              <a:gd name="connsiteY3" fmla="*/ 4355 h 1280160"/>
              <a:gd name="connsiteX4" fmla="*/ 9378411 w 9378411"/>
              <a:gd name="connsiteY4" fmla="*/ 640080 h 1280160"/>
              <a:gd name="connsiteX5" fmla="*/ 8358789 w 9378411"/>
              <a:gd name="connsiteY5" fmla="*/ 1275806 h 1280160"/>
              <a:gd name="connsiteX6" fmla="*/ 8358789 w 9378411"/>
              <a:gd name="connsiteY6" fmla="*/ 1280159 h 1280160"/>
              <a:gd name="connsiteX7" fmla="*/ 8351807 w 9378411"/>
              <a:gd name="connsiteY7" fmla="*/ 1280159 h 1280160"/>
              <a:gd name="connsiteX8" fmla="*/ 8351805 w 9378411"/>
              <a:gd name="connsiteY8" fmla="*/ 1280160 h 1280160"/>
              <a:gd name="connsiteX9" fmla="*/ 8351805 w 9378411"/>
              <a:gd name="connsiteY9" fmla="*/ 1280159 h 1280160"/>
              <a:gd name="connsiteX10" fmla="*/ 0 w 9378411"/>
              <a:gd name="connsiteY10" fmla="*/ 128015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378411" h="1280160">
                <a:moveTo>
                  <a:pt x="0" y="0"/>
                </a:moveTo>
                <a:lnTo>
                  <a:pt x="8351805" y="0"/>
                </a:lnTo>
                <a:lnTo>
                  <a:pt x="8358789" y="0"/>
                </a:lnTo>
                <a:lnTo>
                  <a:pt x="8358789" y="4355"/>
                </a:lnTo>
                <a:lnTo>
                  <a:pt x="9378411" y="640080"/>
                </a:lnTo>
                <a:lnTo>
                  <a:pt x="8358789" y="1275806"/>
                </a:lnTo>
                <a:lnTo>
                  <a:pt x="8358789" y="1280159"/>
                </a:lnTo>
                <a:lnTo>
                  <a:pt x="8351807" y="1280159"/>
                </a:lnTo>
                <a:lnTo>
                  <a:pt x="8351805" y="1280160"/>
                </a:lnTo>
                <a:lnTo>
                  <a:pt x="8351805" y="1280159"/>
                </a:lnTo>
                <a:lnTo>
                  <a:pt x="0" y="1280159"/>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70A9301A-2F18-4C12-ACCE-7D06105E4833}"/>
              </a:ext>
            </a:extLst>
          </p:cNvPr>
          <p:cNvSpPr/>
          <p:nvPr/>
        </p:nvSpPr>
        <p:spPr>
          <a:xfrm>
            <a:off x="4794789" y="640079"/>
            <a:ext cx="6940011" cy="1280160"/>
          </a:xfrm>
          <a:custGeom>
            <a:avLst/>
            <a:gdLst>
              <a:gd name="connsiteX0" fmla="*/ 0 w 6940011"/>
              <a:gd name="connsiteY0" fmla="*/ 0 h 1280160"/>
              <a:gd name="connsiteX1" fmla="*/ 5913405 w 6940011"/>
              <a:gd name="connsiteY1" fmla="*/ 0 h 1280160"/>
              <a:gd name="connsiteX2" fmla="*/ 5920389 w 6940011"/>
              <a:gd name="connsiteY2" fmla="*/ 0 h 1280160"/>
              <a:gd name="connsiteX3" fmla="*/ 5920389 w 6940011"/>
              <a:gd name="connsiteY3" fmla="*/ 4354 h 1280160"/>
              <a:gd name="connsiteX4" fmla="*/ 6940011 w 6940011"/>
              <a:gd name="connsiteY4" fmla="*/ 640080 h 1280160"/>
              <a:gd name="connsiteX5" fmla="*/ 5920389 w 6940011"/>
              <a:gd name="connsiteY5" fmla="*/ 1275806 h 1280160"/>
              <a:gd name="connsiteX6" fmla="*/ 5920389 w 6940011"/>
              <a:gd name="connsiteY6" fmla="*/ 1280159 h 1280160"/>
              <a:gd name="connsiteX7" fmla="*/ 5913407 w 6940011"/>
              <a:gd name="connsiteY7" fmla="*/ 1280159 h 1280160"/>
              <a:gd name="connsiteX8" fmla="*/ 5913405 w 6940011"/>
              <a:gd name="connsiteY8" fmla="*/ 1280160 h 1280160"/>
              <a:gd name="connsiteX9" fmla="*/ 5913405 w 6940011"/>
              <a:gd name="connsiteY9" fmla="*/ 1280159 h 1280160"/>
              <a:gd name="connsiteX10" fmla="*/ 0 w 6940011"/>
              <a:gd name="connsiteY10" fmla="*/ 128015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40011" h="1280160">
                <a:moveTo>
                  <a:pt x="0" y="0"/>
                </a:moveTo>
                <a:lnTo>
                  <a:pt x="5913405" y="0"/>
                </a:lnTo>
                <a:lnTo>
                  <a:pt x="5920389" y="0"/>
                </a:lnTo>
                <a:lnTo>
                  <a:pt x="5920389" y="4354"/>
                </a:lnTo>
                <a:lnTo>
                  <a:pt x="6940011" y="640080"/>
                </a:lnTo>
                <a:lnTo>
                  <a:pt x="5920389" y="1275806"/>
                </a:lnTo>
                <a:lnTo>
                  <a:pt x="5920389" y="1280159"/>
                </a:lnTo>
                <a:lnTo>
                  <a:pt x="5913407" y="1280159"/>
                </a:lnTo>
                <a:lnTo>
                  <a:pt x="5913405" y="1280160"/>
                </a:lnTo>
                <a:lnTo>
                  <a:pt x="5913405" y="1280159"/>
                </a:lnTo>
                <a:lnTo>
                  <a:pt x="0" y="128015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B7462865-7D4C-4DD2-B416-D4260AA3FBC4}"/>
              </a:ext>
            </a:extLst>
          </p:cNvPr>
          <p:cNvGrpSpPr/>
          <p:nvPr/>
        </p:nvGrpSpPr>
        <p:grpSpPr>
          <a:xfrm>
            <a:off x="1655064" y="36576"/>
            <a:ext cx="4088610" cy="7722396"/>
            <a:chOff x="1432275" y="36576"/>
            <a:chExt cx="4088610" cy="7722396"/>
          </a:xfrm>
          <a:effectLst>
            <a:outerShdw blurRad="190500" dist="127000" algn="l" rotWithShape="0">
              <a:prstClr val="black">
                <a:alpha val="40000"/>
              </a:prstClr>
            </a:outerShdw>
          </a:effectLst>
        </p:grpSpPr>
        <p:sp>
          <p:nvSpPr>
            <p:cNvPr id="25" name="Freeform: Shape 24">
              <a:extLst>
                <a:ext uri="{FF2B5EF4-FFF2-40B4-BE49-F238E27FC236}">
                  <a16:creationId xmlns:a16="http://schemas.microsoft.com/office/drawing/2014/main" id="{0277436A-6E54-4F57-B437-A06C0AD98656}"/>
                </a:ext>
              </a:extLst>
            </p:cNvPr>
            <p:cNvSpPr>
              <a:spLocks noChangeAspect="1"/>
            </p:cNvSpPr>
            <p:nvPr/>
          </p:nvSpPr>
          <p:spPr>
            <a:xfrm rot="2705141">
              <a:off x="3047958" y="3822192"/>
              <a:ext cx="1438648" cy="1266530"/>
            </a:xfrm>
            <a:custGeom>
              <a:avLst/>
              <a:gdLst>
                <a:gd name="connsiteX0" fmla="*/ 1429299 w 1438648"/>
                <a:gd name="connsiteY0" fmla="*/ 4528 h 1266530"/>
                <a:gd name="connsiteX1" fmla="*/ 1438648 w 1438648"/>
                <a:gd name="connsiteY1" fmla="*/ 1014873 h 1266530"/>
                <a:gd name="connsiteX2" fmla="*/ 1187743 w 1438648"/>
                <a:gd name="connsiteY2" fmla="*/ 1266530 h 1266530"/>
                <a:gd name="connsiteX3" fmla="*/ 1178522 w 1438648"/>
                <a:gd name="connsiteY3" fmla="*/ 270042 h 1266530"/>
                <a:gd name="connsiteX4" fmla="*/ 1164449 w 1438648"/>
                <a:gd name="connsiteY4" fmla="*/ 270172 h 1266530"/>
                <a:gd name="connsiteX5" fmla="*/ 0 w 1438648"/>
                <a:gd name="connsiteY5" fmla="*/ 227805 h 1266530"/>
                <a:gd name="connsiteX6" fmla="*/ 227125 w 1438648"/>
                <a:gd name="connsiteY6" fmla="*/ 0 h 1266530"/>
                <a:gd name="connsiteX7" fmla="*/ 1425591 w 1438648"/>
                <a:gd name="connsiteY7" fmla="*/ 8245 h 1266530"/>
                <a:gd name="connsiteX8" fmla="*/ 1186253 w 1438648"/>
                <a:gd name="connsiteY8" fmla="*/ 248300 h 1266530"/>
                <a:gd name="connsiteX9" fmla="*/ 1186338 w 1438648"/>
                <a:gd name="connsiteY9" fmla="*/ 235967 h 1266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8648" h="1266530">
                  <a:moveTo>
                    <a:pt x="1429299" y="4528"/>
                  </a:moveTo>
                  <a:lnTo>
                    <a:pt x="1438648" y="1014873"/>
                  </a:lnTo>
                  <a:lnTo>
                    <a:pt x="1187743" y="1266530"/>
                  </a:lnTo>
                  <a:lnTo>
                    <a:pt x="1178522" y="270042"/>
                  </a:lnTo>
                  <a:lnTo>
                    <a:pt x="1164449" y="270172"/>
                  </a:lnTo>
                  <a:close/>
                  <a:moveTo>
                    <a:pt x="0" y="227805"/>
                  </a:moveTo>
                  <a:lnTo>
                    <a:pt x="227125" y="0"/>
                  </a:lnTo>
                  <a:lnTo>
                    <a:pt x="1425591" y="8245"/>
                  </a:lnTo>
                  <a:lnTo>
                    <a:pt x="1186253" y="248300"/>
                  </a:lnTo>
                  <a:lnTo>
                    <a:pt x="1186338" y="235967"/>
                  </a:lnTo>
                  <a:close/>
                </a:path>
              </a:pathLst>
            </a:custGeom>
            <a:solidFill>
              <a:srgbClr val="2636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B2B219CE-CFB9-49C7-B362-8016BBBD47EF}"/>
                </a:ext>
              </a:extLst>
            </p:cNvPr>
            <p:cNvSpPr/>
            <p:nvPr/>
          </p:nvSpPr>
          <p:spPr>
            <a:xfrm rot="2673331">
              <a:off x="1579988" y="3337560"/>
              <a:ext cx="2374210" cy="2220089"/>
            </a:xfrm>
            <a:custGeom>
              <a:avLst/>
              <a:gdLst>
                <a:gd name="connsiteX0" fmla="*/ 0 w 2374210"/>
                <a:gd name="connsiteY0" fmla="*/ 1169707 h 2220089"/>
                <a:gd name="connsiteX1" fmla="*/ 1187998 w 2374210"/>
                <a:gd name="connsiteY1" fmla="*/ 0 h 2220089"/>
                <a:gd name="connsiteX2" fmla="*/ 2374210 w 2374210"/>
                <a:gd name="connsiteY2" fmla="*/ 19139 h 2220089"/>
                <a:gd name="connsiteX3" fmla="*/ 2366078 w 2374210"/>
                <a:gd name="connsiteY3" fmla="*/ 523135 h 2220089"/>
                <a:gd name="connsiteX4" fmla="*/ 2366078 w 2374210"/>
                <a:gd name="connsiteY4" fmla="*/ 1049671 h 2220089"/>
                <a:gd name="connsiteX5" fmla="*/ 1177358 w 2374210"/>
                <a:gd name="connsiteY5" fmla="*/ 2220089 h 2220089"/>
                <a:gd name="connsiteX6" fmla="*/ 1177358 w 2374210"/>
                <a:gd name="connsiteY6" fmla="*/ 1188703 h 2220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4210" h="2220089">
                  <a:moveTo>
                    <a:pt x="0" y="1169707"/>
                  </a:moveTo>
                  <a:lnTo>
                    <a:pt x="1187998" y="0"/>
                  </a:lnTo>
                  <a:lnTo>
                    <a:pt x="2374210" y="19139"/>
                  </a:lnTo>
                  <a:lnTo>
                    <a:pt x="2366078" y="523135"/>
                  </a:lnTo>
                  <a:lnTo>
                    <a:pt x="2366078" y="1049671"/>
                  </a:lnTo>
                  <a:lnTo>
                    <a:pt x="1177358" y="2220089"/>
                  </a:lnTo>
                  <a:lnTo>
                    <a:pt x="1177358" y="1188703"/>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E1DE7DE5-DD20-4E45-9721-7DCD7CCE0B59}"/>
                </a:ext>
              </a:extLst>
            </p:cNvPr>
            <p:cNvSpPr>
              <a:spLocks noChangeAspect="1"/>
            </p:cNvSpPr>
            <p:nvPr/>
          </p:nvSpPr>
          <p:spPr>
            <a:xfrm rot="2705141">
              <a:off x="3672555" y="1792224"/>
              <a:ext cx="857267" cy="2030780"/>
            </a:xfrm>
            <a:custGeom>
              <a:avLst/>
              <a:gdLst>
                <a:gd name="connsiteX0" fmla="*/ 411752 w 857267"/>
                <a:gd name="connsiteY0" fmla="*/ 589765 h 2030780"/>
                <a:gd name="connsiteX1" fmla="*/ 418156 w 857267"/>
                <a:gd name="connsiteY1" fmla="*/ 589765 h 2030780"/>
                <a:gd name="connsiteX2" fmla="*/ 414137 w 857267"/>
                <a:gd name="connsiteY2" fmla="*/ 592143 h 2030780"/>
                <a:gd name="connsiteX3" fmla="*/ 0 w 857267"/>
                <a:gd name="connsiteY3" fmla="*/ 589766 h 2030780"/>
                <a:gd name="connsiteX4" fmla="*/ 251468 w 857267"/>
                <a:gd name="connsiteY4" fmla="*/ 589767 h 2030780"/>
                <a:gd name="connsiteX5" fmla="*/ 253246 w 857267"/>
                <a:gd name="connsiteY5" fmla="*/ 1778936 h 2030780"/>
                <a:gd name="connsiteX6" fmla="*/ 250246 w 857267"/>
                <a:gd name="connsiteY6" fmla="*/ 1781945 h 2030780"/>
                <a:gd name="connsiteX7" fmla="*/ 857267 w 857267"/>
                <a:gd name="connsiteY7" fmla="*/ 1786121 h 2030780"/>
                <a:gd name="connsiteX8" fmla="*/ 630142 w 857267"/>
                <a:gd name="connsiteY8" fmla="*/ 2013926 h 2030780"/>
                <a:gd name="connsiteX9" fmla="*/ 23122 w 857267"/>
                <a:gd name="connsiteY9" fmla="*/ 2009750 h 2030780"/>
                <a:gd name="connsiteX10" fmla="*/ 2155 w 857267"/>
                <a:gd name="connsiteY10" fmla="*/ 2030780 h 2030780"/>
                <a:gd name="connsiteX11" fmla="*/ 205972 w 857267"/>
                <a:gd name="connsiteY11" fmla="*/ 180890 h 2030780"/>
                <a:gd name="connsiteX12" fmla="*/ 386322 w 857267"/>
                <a:gd name="connsiteY12" fmla="*/ 0 h 2030780"/>
                <a:gd name="connsiteX13" fmla="*/ 642142 w 857267"/>
                <a:gd name="connsiteY13" fmla="*/ 462247 h 2030780"/>
                <a:gd name="connsiteX14" fmla="*/ 632717 w 857267"/>
                <a:gd name="connsiteY14" fmla="*/ 462247 h 2030780"/>
                <a:gd name="connsiteX15" fmla="*/ 632943 w 857267"/>
                <a:gd name="connsiteY15" fmla="*/ 462657 h 2030780"/>
                <a:gd name="connsiteX16" fmla="*/ 428776 w 857267"/>
                <a:gd name="connsiteY16" fmla="*/ 583480 h 2030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57267" h="2030780">
                  <a:moveTo>
                    <a:pt x="411752" y="589765"/>
                  </a:moveTo>
                  <a:lnTo>
                    <a:pt x="418156" y="589765"/>
                  </a:lnTo>
                  <a:lnTo>
                    <a:pt x="414137" y="592143"/>
                  </a:lnTo>
                  <a:close/>
                  <a:moveTo>
                    <a:pt x="0" y="589766"/>
                  </a:moveTo>
                  <a:lnTo>
                    <a:pt x="251468" y="589767"/>
                  </a:lnTo>
                  <a:lnTo>
                    <a:pt x="253246" y="1778936"/>
                  </a:lnTo>
                  <a:lnTo>
                    <a:pt x="250246" y="1781945"/>
                  </a:lnTo>
                  <a:lnTo>
                    <a:pt x="857267" y="1786121"/>
                  </a:lnTo>
                  <a:lnTo>
                    <a:pt x="630142" y="2013926"/>
                  </a:lnTo>
                  <a:lnTo>
                    <a:pt x="23122" y="2009750"/>
                  </a:lnTo>
                  <a:lnTo>
                    <a:pt x="2155" y="2030780"/>
                  </a:lnTo>
                  <a:close/>
                  <a:moveTo>
                    <a:pt x="205972" y="180890"/>
                  </a:moveTo>
                  <a:lnTo>
                    <a:pt x="386322" y="0"/>
                  </a:lnTo>
                  <a:lnTo>
                    <a:pt x="642142" y="462247"/>
                  </a:lnTo>
                  <a:lnTo>
                    <a:pt x="632717" y="462247"/>
                  </a:lnTo>
                  <a:lnTo>
                    <a:pt x="632943" y="462657"/>
                  </a:lnTo>
                  <a:lnTo>
                    <a:pt x="428776" y="583480"/>
                  </a:lnTo>
                  <a:close/>
                </a:path>
              </a:pathLst>
            </a:custGeom>
            <a:solidFill>
              <a:srgbClr val="3E7C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ED7B738-51FD-4C89-A06E-E1523A65BAF6}"/>
                </a:ext>
              </a:extLst>
            </p:cNvPr>
            <p:cNvSpPr/>
            <p:nvPr/>
          </p:nvSpPr>
          <p:spPr>
            <a:xfrm rot="2673331">
              <a:off x="2216387" y="1280160"/>
              <a:ext cx="1826721" cy="3006589"/>
            </a:xfrm>
            <a:custGeom>
              <a:avLst/>
              <a:gdLst>
                <a:gd name="connsiteX0" fmla="*/ 1419530 w 1826721"/>
                <a:gd name="connsiteY0" fmla="*/ 0 h 3006589"/>
                <a:gd name="connsiteX1" fmla="*/ 1642019 w 1826721"/>
                <a:gd name="connsiteY1" fmla="*/ 410952 h 3006589"/>
                <a:gd name="connsiteX2" fmla="*/ 1209783 w 1826721"/>
                <a:gd name="connsiteY2" fmla="*/ 406952 h 3006589"/>
                <a:gd name="connsiteX3" fmla="*/ 1198768 w 1826721"/>
                <a:gd name="connsiteY3" fmla="*/ 1826751 h 3006589"/>
                <a:gd name="connsiteX4" fmla="*/ 1826721 w 1826721"/>
                <a:gd name="connsiteY4" fmla="*/ 1836883 h 3006589"/>
                <a:gd name="connsiteX5" fmla="*/ 638723 w 1826721"/>
                <a:gd name="connsiteY5" fmla="*/ 3006589 h 3006589"/>
                <a:gd name="connsiteX6" fmla="*/ 0 w 1826721"/>
                <a:gd name="connsiteY6" fmla="*/ 2996284 h 3006589"/>
                <a:gd name="connsiteX7" fmla="*/ 5574 w 1826721"/>
                <a:gd name="connsiteY7" fmla="*/ 2650815 h 3006589"/>
                <a:gd name="connsiteX8" fmla="*/ 3619 w 1826721"/>
                <a:gd name="connsiteY8" fmla="*/ 2650800 h 3006589"/>
                <a:gd name="connsiteX9" fmla="*/ 13444 w 1826721"/>
                <a:gd name="connsiteY9" fmla="*/ 1384438 h 3006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6721" h="3006589">
                  <a:moveTo>
                    <a:pt x="1419530" y="0"/>
                  </a:moveTo>
                  <a:lnTo>
                    <a:pt x="1642019" y="410952"/>
                  </a:lnTo>
                  <a:lnTo>
                    <a:pt x="1209783" y="406952"/>
                  </a:lnTo>
                  <a:lnTo>
                    <a:pt x="1198768" y="1826751"/>
                  </a:lnTo>
                  <a:lnTo>
                    <a:pt x="1826721" y="1836883"/>
                  </a:lnTo>
                  <a:lnTo>
                    <a:pt x="638723" y="3006589"/>
                  </a:lnTo>
                  <a:lnTo>
                    <a:pt x="0" y="2996284"/>
                  </a:lnTo>
                  <a:lnTo>
                    <a:pt x="5574" y="2650815"/>
                  </a:lnTo>
                  <a:lnTo>
                    <a:pt x="3619" y="2650800"/>
                  </a:lnTo>
                  <a:lnTo>
                    <a:pt x="13444" y="1384438"/>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34FFA442-CF86-4F00-9821-1AF8820D164A}"/>
                </a:ext>
              </a:extLst>
            </p:cNvPr>
            <p:cNvSpPr>
              <a:spLocks noChangeAspect="1"/>
            </p:cNvSpPr>
            <p:nvPr/>
          </p:nvSpPr>
          <p:spPr>
            <a:xfrm rot="2705141">
              <a:off x="4114800" y="438912"/>
              <a:ext cx="1280595" cy="1531575"/>
            </a:xfrm>
            <a:custGeom>
              <a:avLst/>
              <a:gdLst>
                <a:gd name="connsiteX0" fmla="*/ 327817 w 1280595"/>
                <a:gd name="connsiteY0" fmla="*/ 135855 h 1531575"/>
                <a:gd name="connsiteX1" fmla="*/ 528583 w 1280595"/>
                <a:gd name="connsiteY1" fmla="*/ 0 h 1531575"/>
                <a:gd name="connsiteX2" fmla="*/ 531140 w 1280595"/>
                <a:gd name="connsiteY2" fmla="*/ 4644 h 1531575"/>
                <a:gd name="connsiteX3" fmla="*/ 533401 w 1280595"/>
                <a:gd name="connsiteY3" fmla="*/ 559 h 1531575"/>
                <a:gd name="connsiteX4" fmla="*/ 1280595 w 1280595"/>
                <a:gd name="connsiteY4" fmla="*/ 1350684 h 1531575"/>
                <a:gd name="connsiteX5" fmla="*/ 1100245 w 1280595"/>
                <a:gd name="connsiteY5" fmla="*/ 1531575 h 1531575"/>
                <a:gd name="connsiteX6" fmla="*/ 314051 w 1280595"/>
                <a:gd name="connsiteY6" fmla="*/ 145171 h 1531575"/>
                <a:gd name="connsiteX7" fmla="*/ 314053 w 1280595"/>
                <a:gd name="connsiteY7" fmla="*/ 145169 h 1531575"/>
                <a:gd name="connsiteX8" fmla="*/ 1 w 1280595"/>
                <a:gd name="connsiteY8" fmla="*/ 712640 h 1531575"/>
                <a:gd name="connsiteX9" fmla="*/ 0 w 1280595"/>
                <a:gd name="connsiteY9" fmla="*/ 712639 h 1531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595" h="1531575">
                  <a:moveTo>
                    <a:pt x="327817" y="135855"/>
                  </a:moveTo>
                  <a:lnTo>
                    <a:pt x="528583" y="0"/>
                  </a:lnTo>
                  <a:lnTo>
                    <a:pt x="531140" y="4644"/>
                  </a:lnTo>
                  <a:lnTo>
                    <a:pt x="533401" y="559"/>
                  </a:lnTo>
                  <a:lnTo>
                    <a:pt x="1280595" y="1350684"/>
                  </a:lnTo>
                  <a:lnTo>
                    <a:pt x="1100245" y="1531575"/>
                  </a:lnTo>
                  <a:close/>
                  <a:moveTo>
                    <a:pt x="314051" y="145171"/>
                  </a:moveTo>
                  <a:lnTo>
                    <a:pt x="314053" y="145169"/>
                  </a:lnTo>
                  <a:lnTo>
                    <a:pt x="1" y="712640"/>
                  </a:lnTo>
                  <a:lnTo>
                    <a:pt x="0" y="712639"/>
                  </a:lnTo>
                  <a:close/>
                </a:path>
              </a:pathLst>
            </a:custGeom>
            <a:solidFill>
              <a:srgbClr val="E02C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23F499EF-8EEE-48D5-B5EB-F887035D24EC}"/>
                </a:ext>
              </a:extLst>
            </p:cNvPr>
            <p:cNvSpPr/>
            <p:nvPr/>
          </p:nvSpPr>
          <p:spPr>
            <a:xfrm rot="2673331">
              <a:off x="3027323" y="36576"/>
              <a:ext cx="1786326" cy="2792266"/>
            </a:xfrm>
            <a:custGeom>
              <a:avLst/>
              <a:gdLst>
                <a:gd name="connsiteX0" fmla="*/ 1022614 w 1786326"/>
                <a:gd name="connsiteY0" fmla="*/ 0 h 2792266"/>
                <a:gd name="connsiteX1" fmla="*/ 1786326 w 1786326"/>
                <a:gd name="connsiteY1" fmla="*/ 1410625 h 2792266"/>
                <a:gd name="connsiteX2" fmla="*/ 383080 w 1786326"/>
                <a:gd name="connsiteY2" fmla="*/ 2792266 h 2792266"/>
                <a:gd name="connsiteX3" fmla="*/ 390687 w 1786326"/>
                <a:gd name="connsiteY3" fmla="*/ 1811710 h 2792266"/>
                <a:gd name="connsiteX4" fmla="*/ 0 w 1786326"/>
                <a:gd name="connsiteY4" fmla="*/ 1808095 h 2792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6326" h="2792266">
                  <a:moveTo>
                    <a:pt x="1022614" y="0"/>
                  </a:moveTo>
                  <a:lnTo>
                    <a:pt x="1786326" y="1410625"/>
                  </a:lnTo>
                  <a:lnTo>
                    <a:pt x="383080" y="2792266"/>
                  </a:lnTo>
                  <a:lnTo>
                    <a:pt x="390687" y="1811710"/>
                  </a:lnTo>
                  <a:lnTo>
                    <a:pt x="0" y="1808095"/>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2310786B-C2C9-42A5-BA93-F57A50DFEFAB}"/>
                </a:ext>
              </a:extLst>
            </p:cNvPr>
            <p:cNvSpPr>
              <a:spLocks noChangeAspect="1"/>
            </p:cNvSpPr>
            <p:nvPr/>
          </p:nvSpPr>
          <p:spPr>
            <a:xfrm rot="2705141">
              <a:off x="2895315" y="4780725"/>
              <a:ext cx="271869" cy="2517168"/>
            </a:xfrm>
            <a:custGeom>
              <a:avLst/>
              <a:gdLst>
                <a:gd name="connsiteX0" fmla="*/ 0 w 271869"/>
                <a:gd name="connsiteY0" fmla="*/ 251657 h 2517168"/>
                <a:gd name="connsiteX1" fmla="*/ 250905 w 271869"/>
                <a:gd name="connsiteY1" fmla="*/ 0 h 2517168"/>
                <a:gd name="connsiteX2" fmla="*/ 271869 w 271869"/>
                <a:gd name="connsiteY2" fmla="*/ 2265512 h 2517168"/>
                <a:gd name="connsiteX3" fmla="*/ 20964 w 271869"/>
                <a:gd name="connsiteY3" fmla="*/ 2517168 h 2517168"/>
              </a:gdLst>
              <a:ahLst/>
              <a:cxnLst>
                <a:cxn ang="0">
                  <a:pos x="connsiteX0" y="connsiteY0"/>
                </a:cxn>
                <a:cxn ang="0">
                  <a:pos x="connsiteX1" y="connsiteY1"/>
                </a:cxn>
                <a:cxn ang="0">
                  <a:pos x="connsiteX2" y="connsiteY2"/>
                </a:cxn>
                <a:cxn ang="0">
                  <a:pos x="connsiteX3" y="connsiteY3"/>
                </a:cxn>
              </a:cxnLst>
              <a:rect l="l" t="t" r="r" b="b"/>
              <a:pathLst>
                <a:path w="271869" h="2517168">
                  <a:moveTo>
                    <a:pt x="0" y="251657"/>
                  </a:moveTo>
                  <a:lnTo>
                    <a:pt x="250905" y="0"/>
                  </a:lnTo>
                  <a:lnTo>
                    <a:pt x="271869" y="2265512"/>
                  </a:lnTo>
                  <a:lnTo>
                    <a:pt x="20964" y="2517168"/>
                  </a:lnTo>
                  <a:close/>
                </a:path>
              </a:pathLst>
            </a:custGeom>
            <a:solidFill>
              <a:srgbClr val="5C5C5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67DD5F51-C0E7-4AB6-BB9F-44578EE9648A}"/>
                </a:ext>
              </a:extLst>
            </p:cNvPr>
            <p:cNvSpPr/>
            <p:nvPr/>
          </p:nvSpPr>
          <p:spPr>
            <a:xfrm rot="2673331">
              <a:off x="1432275" y="4306824"/>
              <a:ext cx="1188720" cy="3452148"/>
            </a:xfrm>
            <a:custGeom>
              <a:avLst/>
              <a:gdLst>
                <a:gd name="connsiteX0" fmla="*/ 0 w 1188720"/>
                <a:gd name="connsiteY0" fmla="*/ 1170418 h 3452148"/>
                <a:gd name="connsiteX1" fmla="*/ 1188720 w 1188720"/>
                <a:gd name="connsiteY1" fmla="*/ 0 h 3452148"/>
                <a:gd name="connsiteX2" fmla="*/ 1188720 w 1188720"/>
                <a:gd name="connsiteY2" fmla="*/ 2281730 h 3452148"/>
                <a:gd name="connsiteX3" fmla="*/ 0 w 1188720"/>
                <a:gd name="connsiteY3" fmla="*/ 3452148 h 3452148"/>
              </a:gdLst>
              <a:ahLst/>
              <a:cxnLst>
                <a:cxn ang="0">
                  <a:pos x="connsiteX0" y="connsiteY0"/>
                </a:cxn>
                <a:cxn ang="0">
                  <a:pos x="connsiteX1" y="connsiteY1"/>
                </a:cxn>
                <a:cxn ang="0">
                  <a:pos x="connsiteX2" y="connsiteY2"/>
                </a:cxn>
                <a:cxn ang="0">
                  <a:pos x="connsiteX3" y="connsiteY3"/>
                </a:cxn>
              </a:cxnLst>
              <a:rect l="l" t="t" r="r" b="b"/>
              <a:pathLst>
                <a:path w="1188720" h="3452148">
                  <a:moveTo>
                    <a:pt x="0" y="1170418"/>
                  </a:moveTo>
                  <a:lnTo>
                    <a:pt x="1188720" y="0"/>
                  </a:lnTo>
                  <a:lnTo>
                    <a:pt x="1188720" y="2281730"/>
                  </a:lnTo>
                  <a:lnTo>
                    <a:pt x="0" y="3452148"/>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TextBox 38">
            <a:extLst>
              <a:ext uri="{FF2B5EF4-FFF2-40B4-BE49-F238E27FC236}">
                <a16:creationId xmlns:a16="http://schemas.microsoft.com/office/drawing/2014/main" id="{E45EDA7C-4763-4E42-A1F4-6E2E55FED433}"/>
              </a:ext>
            </a:extLst>
          </p:cNvPr>
          <p:cNvSpPr txBox="1"/>
          <p:nvPr/>
        </p:nvSpPr>
        <p:spPr>
          <a:xfrm>
            <a:off x="3871201" y="969730"/>
            <a:ext cx="862264" cy="815608"/>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40" name="TextBox 39">
            <a:extLst>
              <a:ext uri="{FF2B5EF4-FFF2-40B4-BE49-F238E27FC236}">
                <a16:creationId xmlns:a16="http://schemas.microsoft.com/office/drawing/2014/main" id="{57E02EED-B7FC-492E-8ED1-F4722F9A2C15}"/>
              </a:ext>
            </a:extLst>
          </p:cNvPr>
          <p:cNvSpPr txBox="1"/>
          <p:nvPr/>
        </p:nvSpPr>
        <p:spPr>
          <a:xfrm>
            <a:off x="2458657" y="2438049"/>
            <a:ext cx="862264" cy="815608"/>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41" name="TextBox 40">
            <a:extLst>
              <a:ext uri="{FF2B5EF4-FFF2-40B4-BE49-F238E27FC236}">
                <a16:creationId xmlns:a16="http://schemas.microsoft.com/office/drawing/2014/main" id="{B629D806-D20E-4502-B235-F1870B9A9218}"/>
              </a:ext>
            </a:extLst>
          </p:cNvPr>
          <p:cNvSpPr txBox="1"/>
          <p:nvPr/>
        </p:nvSpPr>
        <p:spPr>
          <a:xfrm>
            <a:off x="3121238" y="4037828"/>
            <a:ext cx="862264" cy="815608"/>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42" name="TextBox 41">
            <a:extLst>
              <a:ext uri="{FF2B5EF4-FFF2-40B4-BE49-F238E27FC236}">
                <a16:creationId xmlns:a16="http://schemas.microsoft.com/office/drawing/2014/main" id="{C1A30E6D-C045-42AC-A3D0-8638F1C6708E}"/>
              </a:ext>
            </a:extLst>
          </p:cNvPr>
          <p:cNvSpPr txBox="1"/>
          <p:nvPr/>
        </p:nvSpPr>
        <p:spPr>
          <a:xfrm>
            <a:off x="1925257" y="5488409"/>
            <a:ext cx="862264" cy="815608"/>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04</a:t>
            </a:r>
          </a:p>
          <a:p>
            <a:pPr algn="ctr"/>
            <a:r>
              <a:rPr lang="en-US" sz="1100" dirty="0">
                <a:solidFill>
                  <a:schemeClr val="bg1"/>
                </a:solidFill>
              </a:rPr>
              <a:t>OPTION</a:t>
            </a:r>
          </a:p>
        </p:txBody>
      </p:sp>
      <p:sp>
        <p:nvSpPr>
          <p:cNvPr id="43" name="TextBox 42">
            <a:extLst>
              <a:ext uri="{FF2B5EF4-FFF2-40B4-BE49-F238E27FC236}">
                <a16:creationId xmlns:a16="http://schemas.microsoft.com/office/drawing/2014/main" id="{B9BFDA98-790A-4BCF-BCE8-084CD4DDC479}"/>
              </a:ext>
            </a:extLst>
          </p:cNvPr>
          <p:cNvSpPr txBox="1"/>
          <p:nvPr/>
        </p:nvSpPr>
        <p:spPr>
          <a:xfrm>
            <a:off x="5526309" y="816907"/>
            <a:ext cx="4648200" cy="975652"/>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pic>
        <p:nvPicPr>
          <p:cNvPr id="5" name="Graphic 4" descr="Microscope">
            <a:extLst>
              <a:ext uri="{FF2B5EF4-FFF2-40B4-BE49-F238E27FC236}">
                <a16:creationId xmlns:a16="http://schemas.microsoft.com/office/drawing/2014/main" id="{AE209867-0786-40C1-88C1-1327E6BAF3F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281189" y="897685"/>
            <a:ext cx="731520" cy="731520"/>
          </a:xfrm>
          <a:prstGeom prst="rect">
            <a:avLst/>
          </a:prstGeom>
        </p:spPr>
      </p:pic>
      <p:pic>
        <p:nvPicPr>
          <p:cNvPr id="7" name="Graphic 6" descr="Beaker">
            <a:extLst>
              <a:ext uri="{FF2B5EF4-FFF2-40B4-BE49-F238E27FC236}">
                <a16:creationId xmlns:a16="http://schemas.microsoft.com/office/drawing/2014/main" id="{0D241FFE-2CE5-45DD-BDE7-67108EB52BD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281189" y="2423160"/>
            <a:ext cx="731520" cy="731520"/>
          </a:xfrm>
          <a:prstGeom prst="rect">
            <a:avLst/>
          </a:prstGeom>
        </p:spPr>
      </p:pic>
      <p:pic>
        <p:nvPicPr>
          <p:cNvPr id="9" name="Graphic 8" descr="Test tubes">
            <a:extLst>
              <a:ext uri="{FF2B5EF4-FFF2-40B4-BE49-F238E27FC236}">
                <a16:creationId xmlns:a16="http://schemas.microsoft.com/office/drawing/2014/main" id="{59B5553E-B6FE-43D0-98C6-E7280B4E62F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281189" y="4069079"/>
            <a:ext cx="640080" cy="640080"/>
          </a:xfrm>
          <a:prstGeom prst="rect">
            <a:avLst/>
          </a:prstGeom>
        </p:spPr>
      </p:pic>
      <p:pic>
        <p:nvPicPr>
          <p:cNvPr id="11" name="Graphic 10" descr="Atom">
            <a:extLst>
              <a:ext uri="{FF2B5EF4-FFF2-40B4-BE49-F238E27FC236}">
                <a16:creationId xmlns:a16="http://schemas.microsoft.com/office/drawing/2014/main" id="{6EA4EE38-08E1-4E8A-AE8A-844AF46CE08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281189" y="5532120"/>
            <a:ext cx="731520" cy="731520"/>
          </a:xfrm>
          <a:prstGeom prst="rect">
            <a:avLst/>
          </a:prstGeom>
        </p:spPr>
      </p:pic>
      <p:sp>
        <p:nvSpPr>
          <p:cNvPr id="52" name="TextBox 51">
            <a:extLst>
              <a:ext uri="{FF2B5EF4-FFF2-40B4-BE49-F238E27FC236}">
                <a16:creationId xmlns:a16="http://schemas.microsoft.com/office/drawing/2014/main" id="{CF7ED0B3-53D3-4F02-B963-22B7D5B431FB}"/>
              </a:ext>
            </a:extLst>
          </p:cNvPr>
          <p:cNvSpPr txBox="1"/>
          <p:nvPr/>
        </p:nvSpPr>
        <p:spPr>
          <a:xfrm>
            <a:off x="5526309" y="2380995"/>
            <a:ext cx="4648200" cy="975652"/>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3" name="TextBox 52">
            <a:extLst>
              <a:ext uri="{FF2B5EF4-FFF2-40B4-BE49-F238E27FC236}">
                <a16:creationId xmlns:a16="http://schemas.microsoft.com/office/drawing/2014/main" id="{80C4D45C-0901-49DD-AB36-23C9F5895D64}"/>
              </a:ext>
            </a:extLst>
          </p:cNvPr>
          <p:cNvSpPr txBox="1"/>
          <p:nvPr/>
        </p:nvSpPr>
        <p:spPr>
          <a:xfrm>
            <a:off x="5526309" y="3902419"/>
            <a:ext cx="4648200" cy="975652"/>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4" name="TextBox 53">
            <a:extLst>
              <a:ext uri="{FF2B5EF4-FFF2-40B4-BE49-F238E27FC236}">
                <a16:creationId xmlns:a16="http://schemas.microsoft.com/office/drawing/2014/main" id="{BB25535C-AF04-469D-9089-9DAAE715D741}"/>
              </a:ext>
            </a:extLst>
          </p:cNvPr>
          <p:cNvSpPr txBox="1"/>
          <p:nvPr/>
        </p:nvSpPr>
        <p:spPr>
          <a:xfrm>
            <a:off x="5526309" y="5455773"/>
            <a:ext cx="4648200" cy="975652"/>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00021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1000"/>
                                        <p:tgtEl>
                                          <p:spTgt spid="57"/>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39"/>
                                        </p:tgtEl>
                                        <p:attrNameLst>
                                          <p:attrName>style.visibility</p:attrName>
                                        </p:attrNameLst>
                                      </p:cBhvr>
                                      <p:to>
                                        <p:strVal val="visible"/>
                                      </p:to>
                                    </p:set>
                                    <p:anim calcmode="lin" valueType="num">
                                      <p:cBhvr>
                                        <p:cTn id="18" dur="500" fill="hold"/>
                                        <p:tgtEl>
                                          <p:spTgt spid="39"/>
                                        </p:tgtEl>
                                        <p:attrNameLst>
                                          <p:attrName>ppt_w</p:attrName>
                                        </p:attrNameLst>
                                      </p:cBhvr>
                                      <p:tavLst>
                                        <p:tav tm="0">
                                          <p:val>
                                            <p:fltVal val="0"/>
                                          </p:val>
                                        </p:tav>
                                        <p:tav tm="100000">
                                          <p:val>
                                            <p:strVal val="#ppt_w"/>
                                          </p:val>
                                        </p:tav>
                                      </p:tavLst>
                                    </p:anim>
                                    <p:anim calcmode="lin" valueType="num">
                                      <p:cBhvr>
                                        <p:cTn id="19" dur="500" fill="hold"/>
                                        <p:tgtEl>
                                          <p:spTgt spid="39"/>
                                        </p:tgtEl>
                                        <p:attrNameLst>
                                          <p:attrName>ppt_h</p:attrName>
                                        </p:attrNameLst>
                                      </p:cBhvr>
                                      <p:tavLst>
                                        <p:tav tm="0">
                                          <p:val>
                                            <p:fltVal val="0"/>
                                          </p:val>
                                        </p:tav>
                                        <p:tav tm="100000">
                                          <p:val>
                                            <p:strVal val="#ppt_h"/>
                                          </p:val>
                                        </p:tav>
                                      </p:tavLst>
                                    </p:anim>
                                    <p:animEffect transition="in" filter="fade">
                                      <p:cBhvr>
                                        <p:cTn id="20" dur="500"/>
                                        <p:tgtEl>
                                          <p:spTgt spid="39"/>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left)">
                                      <p:cBhvr>
                                        <p:cTn id="24" dur="750"/>
                                        <p:tgtEl>
                                          <p:spTgt spid="58"/>
                                        </p:tgtEl>
                                      </p:cBhvr>
                                    </p:animEffect>
                                  </p:childTnLst>
                                </p:cTn>
                              </p:par>
                            </p:childTnLst>
                          </p:cTn>
                        </p:par>
                        <p:par>
                          <p:cTn id="25" fill="hold">
                            <p:stCondLst>
                              <p:cond delay="3250"/>
                            </p:stCondLst>
                            <p:childTnLst>
                              <p:par>
                                <p:cTn id="26" presetID="42" presetClass="entr" presetSubtype="0"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Effect transition="in" filter="fade">
                                      <p:cBhvr>
                                        <p:cTn id="28" dur="1000"/>
                                        <p:tgtEl>
                                          <p:spTgt spid="43"/>
                                        </p:tgtEl>
                                      </p:cBhvr>
                                    </p:animEffect>
                                    <p:anim calcmode="lin" valueType="num">
                                      <p:cBhvr>
                                        <p:cTn id="29" dur="1000" fill="hold"/>
                                        <p:tgtEl>
                                          <p:spTgt spid="43"/>
                                        </p:tgtEl>
                                        <p:attrNameLst>
                                          <p:attrName>ppt_x</p:attrName>
                                        </p:attrNameLst>
                                      </p:cBhvr>
                                      <p:tavLst>
                                        <p:tav tm="0">
                                          <p:val>
                                            <p:strVal val="#ppt_x"/>
                                          </p:val>
                                        </p:tav>
                                        <p:tav tm="100000">
                                          <p:val>
                                            <p:strVal val="#ppt_x"/>
                                          </p:val>
                                        </p:tav>
                                      </p:tavLst>
                                    </p:anim>
                                    <p:anim calcmode="lin" valueType="num">
                                      <p:cBhvr>
                                        <p:cTn id="30" dur="1000" fill="hold"/>
                                        <p:tgtEl>
                                          <p:spTgt spid="43"/>
                                        </p:tgtEl>
                                        <p:attrNameLst>
                                          <p:attrName>ppt_y</p:attrName>
                                        </p:attrNameLst>
                                      </p:cBhvr>
                                      <p:tavLst>
                                        <p:tav tm="0">
                                          <p:val>
                                            <p:strVal val="#ppt_y+.1"/>
                                          </p:val>
                                        </p:tav>
                                        <p:tav tm="100000">
                                          <p:val>
                                            <p:strVal val="#ppt_y"/>
                                          </p:val>
                                        </p:tav>
                                      </p:tavLst>
                                    </p:anim>
                                  </p:childTnLst>
                                </p:cTn>
                              </p:par>
                              <p:par>
                                <p:cTn id="31" presetID="53" presetClass="entr" presetSubtype="16" fill="hold" nodeType="with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p:cTn id="33" dur="1000" fill="hold"/>
                                        <p:tgtEl>
                                          <p:spTgt spid="5"/>
                                        </p:tgtEl>
                                        <p:attrNameLst>
                                          <p:attrName>ppt_w</p:attrName>
                                        </p:attrNameLst>
                                      </p:cBhvr>
                                      <p:tavLst>
                                        <p:tav tm="0">
                                          <p:val>
                                            <p:fltVal val="0"/>
                                          </p:val>
                                        </p:tav>
                                        <p:tav tm="100000">
                                          <p:val>
                                            <p:strVal val="#ppt_w"/>
                                          </p:val>
                                        </p:tav>
                                      </p:tavLst>
                                    </p:anim>
                                    <p:anim calcmode="lin" valueType="num">
                                      <p:cBhvr>
                                        <p:cTn id="34" dur="1000" fill="hold"/>
                                        <p:tgtEl>
                                          <p:spTgt spid="5"/>
                                        </p:tgtEl>
                                        <p:attrNameLst>
                                          <p:attrName>ppt_h</p:attrName>
                                        </p:attrNameLst>
                                      </p:cBhvr>
                                      <p:tavLst>
                                        <p:tav tm="0">
                                          <p:val>
                                            <p:fltVal val="0"/>
                                          </p:val>
                                        </p:tav>
                                        <p:tav tm="100000">
                                          <p:val>
                                            <p:strVal val="#ppt_h"/>
                                          </p:val>
                                        </p:tav>
                                      </p:tavLst>
                                    </p:anim>
                                    <p:animEffect transition="in" filter="fade">
                                      <p:cBhvr>
                                        <p:cTn id="35" dur="1000"/>
                                        <p:tgtEl>
                                          <p:spTgt spid="5"/>
                                        </p:tgtEl>
                                      </p:cBhvr>
                                    </p:animEffect>
                                  </p:childTnLst>
                                </p:cTn>
                              </p:par>
                            </p:childTnLst>
                          </p:cTn>
                        </p:par>
                        <p:par>
                          <p:cTn id="36" fill="hold">
                            <p:stCondLst>
                              <p:cond delay="4250"/>
                            </p:stCondLst>
                            <p:childTnLst>
                              <p:par>
                                <p:cTn id="37" presetID="53" presetClass="entr" presetSubtype="16" fill="hold" grpId="0" nodeType="after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500" fill="hold"/>
                                        <p:tgtEl>
                                          <p:spTgt spid="40"/>
                                        </p:tgtEl>
                                        <p:attrNameLst>
                                          <p:attrName>ppt_w</p:attrName>
                                        </p:attrNameLst>
                                      </p:cBhvr>
                                      <p:tavLst>
                                        <p:tav tm="0">
                                          <p:val>
                                            <p:fltVal val="0"/>
                                          </p:val>
                                        </p:tav>
                                        <p:tav tm="100000">
                                          <p:val>
                                            <p:strVal val="#ppt_w"/>
                                          </p:val>
                                        </p:tav>
                                      </p:tavLst>
                                    </p:anim>
                                    <p:anim calcmode="lin" valueType="num">
                                      <p:cBhvr>
                                        <p:cTn id="40" dur="500" fill="hold"/>
                                        <p:tgtEl>
                                          <p:spTgt spid="40"/>
                                        </p:tgtEl>
                                        <p:attrNameLst>
                                          <p:attrName>ppt_h</p:attrName>
                                        </p:attrNameLst>
                                      </p:cBhvr>
                                      <p:tavLst>
                                        <p:tav tm="0">
                                          <p:val>
                                            <p:fltVal val="0"/>
                                          </p:val>
                                        </p:tav>
                                        <p:tav tm="100000">
                                          <p:val>
                                            <p:strVal val="#ppt_h"/>
                                          </p:val>
                                        </p:tav>
                                      </p:tavLst>
                                    </p:anim>
                                    <p:animEffect transition="in" filter="fade">
                                      <p:cBhvr>
                                        <p:cTn id="41" dur="500"/>
                                        <p:tgtEl>
                                          <p:spTgt spid="40"/>
                                        </p:tgtEl>
                                      </p:cBhvr>
                                    </p:animEffect>
                                  </p:childTnLst>
                                </p:cTn>
                              </p:par>
                            </p:childTnLst>
                          </p:cTn>
                        </p:par>
                        <p:par>
                          <p:cTn id="42" fill="hold">
                            <p:stCondLst>
                              <p:cond delay="4750"/>
                            </p:stCondLst>
                            <p:childTnLst>
                              <p:par>
                                <p:cTn id="43" presetID="22" presetClass="entr" presetSubtype="8" fill="hold" grpId="0" nodeType="after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wipe(left)">
                                      <p:cBhvr>
                                        <p:cTn id="45" dur="750"/>
                                        <p:tgtEl>
                                          <p:spTgt spid="61"/>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Effect transition="in" filter="fade">
                                      <p:cBhvr>
                                        <p:cTn id="49" dur="1000"/>
                                        <p:tgtEl>
                                          <p:spTgt spid="52"/>
                                        </p:tgtEl>
                                      </p:cBhvr>
                                    </p:animEffect>
                                    <p:anim calcmode="lin" valueType="num">
                                      <p:cBhvr>
                                        <p:cTn id="50" dur="1000" fill="hold"/>
                                        <p:tgtEl>
                                          <p:spTgt spid="52"/>
                                        </p:tgtEl>
                                        <p:attrNameLst>
                                          <p:attrName>ppt_x</p:attrName>
                                        </p:attrNameLst>
                                      </p:cBhvr>
                                      <p:tavLst>
                                        <p:tav tm="0">
                                          <p:val>
                                            <p:strVal val="#ppt_x"/>
                                          </p:val>
                                        </p:tav>
                                        <p:tav tm="100000">
                                          <p:val>
                                            <p:strVal val="#ppt_x"/>
                                          </p:val>
                                        </p:tav>
                                      </p:tavLst>
                                    </p:anim>
                                    <p:anim calcmode="lin" valueType="num">
                                      <p:cBhvr>
                                        <p:cTn id="51" dur="1000" fill="hold"/>
                                        <p:tgtEl>
                                          <p:spTgt spid="52"/>
                                        </p:tgtEl>
                                        <p:attrNameLst>
                                          <p:attrName>ppt_y</p:attrName>
                                        </p:attrNameLst>
                                      </p:cBhvr>
                                      <p:tavLst>
                                        <p:tav tm="0">
                                          <p:val>
                                            <p:strVal val="#ppt_y+.1"/>
                                          </p:val>
                                        </p:tav>
                                        <p:tav tm="100000">
                                          <p:val>
                                            <p:strVal val="#ppt_y"/>
                                          </p:val>
                                        </p:tav>
                                      </p:tavLst>
                                    </p:anim>
                                  </p:childTnLst>
                                </p:cTn>
                              </p:par>
                              <p:par>
                                <p:cTn id="52" presetID="53" presetClass="entr" presetSubtype="16" fill="hold" nodeType="withEffect">
                                  <p:stCondLst>
                                    <p:cond delay="0"/>
                                  </p:stCondLst>
                                  <p:childTnLst>
                                    <p:set>
                                      <p:cBhvr>
                                        <p:cTn id="53" dur="1" fill="hold">
                                          <p:stCondLst>
                                            <p:cond delay="0"/>
                                          </p:stCondLst>
                                        </p:cTn>
                                        <p:tgtEl>
                                          <p:spTgt spid="7"/>
                                        </p:tgtEl>
                                        <p:attrNameLst>
                                          <p:attrName>style.visibility</p:attrName>
                                        </p:attrNameLst>
                                      </p:cBhvr>
                                      <p:to>
                                        <p:strVal val="visible"/>
                                      </p:to>
                                    </p:set>
                                    <p:anim calcmode="lin" valueType="num">
                                      <p:cBhvr>
                                        <p:cTn id="54" dur="1000" fill="hold"/>
                                        <p:tgtEl>
                                          <p:spTgt spid="7"/>
                                        </p:tgtEl>
                                        <p:attrNameLst>
                                          <p:attrName>ppt_w</p:attrName>
                                        </p:attrNameLst>
                                      </p:cBhvr>
                                      <p:tavLst>
                                        <p:tav tm="0">
                                          <p:val>
                                            <p:fltVal val="0"/>
                                          </p:val>
                                        </p:tav>
                                        <p:tav tm="100000">
                                          <p:val>
                                            <p:strVal val="#ppt_w"/>
                                          </p:val>
                                        </p:tav>
                                      </p:tavLst>
                                    </p:anim>
                                    <p:anim calcmode="lin" valueType="num">
                                      <p:cBhvr>
                                        <p:cTn id="55" dur="1000" fill="hold"/>
                                        <p:tgtEl>
                                          <p:spTgt spid="7"/>
                                        </p:tgtEl>
                                        <p:attrNameLst>
                                          <p:attrName>ppt_h</p:attrName>
                                        </p:attrNameLst>
                                      </p:cBhvr>
                                      <p:tavLst>
                                        <p:tav tm="0">
                                          <p:val>
                                            <p:fltVal val="0"/>
                                          </p:val>
                                        </p:tav>
                                        <p:tav tm="100000">
                                          <p:val>
                                            <p:strVal val="#ppt_h"/>
                                          </p:val>
                                        </p:tav>
                                      </p:tavLst>
                                    </p:anim>
                                    <p:animEffect transition="in" filter="fade">
                                      <p:cBhvr>
                                        <p:cTn id="56" dur="1000"/>
                                        <p:tgtEl>
                                          <p:spTgt spid="7"/>
                                        </p:tgtEl>
                                      </p:cBhvr>
                                    </p:animEffect>
                                  </p:childTnLst>
                                </p:cTn>
                              </p:par>
                            </p:childTnLst>
                          </p:cTn>
                        </p:par>
                        <p:par>
                          <p:cTn id="57" fill="hold">
                            <p:stCondLst>
                              <p:cond delay="6500"/>
                            </p:stCondLst>
                            <p:childTnLst>
                              <p:par>
                                <p:cTn id="58" presetID="53" presetClass="entr" presetSubtype="16"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 calcmode="lin" valueType="num">
                                      <p:cBhvr>
                                        <p:cTn id="60" dur="500" fill="hold"/>
                                        <p:tgtEl>
                                          <p:spTgt spid="41"/>
                                        </p:tgtEl>
                                        <p:attrNameLst>
                                          <p:attrName>ppt_w</p:attrName>
                                        </p:attrNameLst>
                                      </p:cBhvr>
                                      <p:tavLst>
                                        <p:tav tm="0">
                                          <p:val>
                                            <p:fltVal val="0"/>
                                          </p:val>
                                        </p:tav>
                                        <p:tav tm="100000">
                                          <p:val>
                                            <p:strVal val="#ppt_w"/>
                                          </p:val>
                                        </p:tav>
                                      </p:tavLst>
                                    </p:anim>
                                    <p:anim calcmode="lin" valueType="num">
                                      <p:cBhvr>
                                        <p:cTn id="61" dur="500" fill="hold"/>
                                        <p:tgtEl>
                                          <p:spTgt spid="41"/>
                                        </p:tgtEl>
                                        <p:attrNameLst>
                                          <p:attrName>ppt_h</p:attrName>
                                        </p:attrNameLst>
                                      </p:cBhvr>
                                      <p:tavLst>
                                        <p:tav tm="0">
                                          <p:val>
                                            <p:fltVal val="0"/>
                                          </p:val>
                                        </p:tav>
                                        <p:tav tm="100000">
                                          <p:val>
                                            <p:strVal val="#ppt_h"/>
                                          </p:val>
                                        </p:tav>
                                      </p:tavLst>
                                    </p:anim>
                                    <p:animEffect transition="in" filter="fade">
                                      <p:cBhvr>
                                        <p:cTn id="62" dur="500"/>
                                        <p:tgtEl>
                                          <p:spTgt spid="41"/>
                                        </p:tgtEl>
                                      </p:cBhvr>
                                    </p:animEffect>
                                  </p:childTnLst>
                                </p:cTn>
                              </p:par>
                            </p:childTnLst>
                          </p:cTn>
                        </p:par>
                        <p:par>
                          <p:cTn id="63" fill="hold">
                            <p:stCondLst>
                              <p:cond delay="7000"/>
                            </p:stCondLst>
                            <p:childTnLst>
                              <p:par>
                                <p:cTn id="64" presetID="22" presetClass="entr" presetSubtype="8"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Effect transition="in" filter="wipe(left)">
                                      <p:cBhvr>
                                        <p:cTn id="66" dur="750"/>
                                        <p:tgtEl>
                                          <p:spTgt spid="64"/>
                                        </p:tgtEl>
                                      </p:cBhvr>
                                    </p:animEffect>
                                  </p:childTnLst>
                                </p:cTn>
                              </p:par>
                            </p:childTnLst>
                          </p:cTn>
                        </p:par>
                        <p:par>
                          <p:cTn id="67" fill="hold">
                            <p:stCondLst>
                              <p:cond delay="7750"/>
                            </p:stCondLst>
                            <p:childTnLst>
                              <p:par>
                                <p:cTn id="68" presetID="42" presetClass="entr" presetSubtype="0" fill="hold" grpId="0" nodeType="afterEffect">
                                  <p:stCondLst>
                                    <p:cond delay="0"/>
                                  </p:stCondLst>
                                  <p:childTnLst>
                                    <p:set>
                                      <p:cBhvr>
                                        <p:cTn id="69" dur="1" fill="hold">
                                          <p:stCondLst>
                                            <p:cond delay="0"/>
                                          </p:stCondLst>
                                        </p:cTn>
                                        <p:tgtEl>
                                          <p:spTgt spid="53"/>
                                        </p:tgtEl>
                                        <p:attrNameLst>
                                          <p:attrName>style.visibility</p:attrName>
                                        </p:attrNameLst>
                                      </p:cBhvr>
                                      <p:to>
                                        <p:strVal val="visible"/>
                                      </p:to>
                                    </p:set>
                                    <p:animEffect transition="in" filter="fade">
                                      <p:cBhvr>
                                        <p:cTn id="70" dur="1000"/>
                                        <p:tgtEl>
                                          <p:spTgt spid="53"/>
                                        </p:tgtEl>
                                      </p:cBhvr>
                                    </p:animEffect>
                                    <p:anim calcmode="lin" valueType="num">
                                      <p:cBhvr>
                                        <p:cTn id="71" dur="1000" fill="hold"/>
                                        <p:tgtEl>
                                          <p:spTgt spid="53"/>
                                        </p:tgtEl>
                                        <p:attrNameLst>
                                          <p:attrName>ppt_x</p:attrName>
                                        </p:attrNameLst>
                                      </p:cBhvr>
                                      <p:tavLst>
                                        <p:tav tm="0">
                                          <p:val>
                                            <p:strVal val="#ppt_x"/>
                                          </p:val>
                                        </p:tav>
                                        <p:tav tm="100000">
                                          <p:val>
                                            <p:strVal val="#ppt_x"/>
                                          </p:val>
                                        </p:tav>
                                      </p:tavLst>
                                    </p:anim>
                                    <p:anim calcmode="lin" valueType="num">
                                      <p:cBhvr>
                                        <p:cTn id="72" dur="1000" fill="hold"/>
                                        <p:tgtEl>
                                          <p:spTgt spid="53"/>
                                        </p:tgtEl>
                                        <p:attrNameLst>
                                          <p:attrName>ppt_y</p:attrName>
                                        </p:attrNameLst>
                                      </p:cBhvr>
                                      <p:tavLst>
                                        <p:tav tm="0">
                                          <p:val>
                                            <p:strVal val="#ppt_y+.1"/>
                                          </p:val>
                                        </p:tav>
                                        <p:tav tm="100000">
                                          <p:val>
                                            <p:strVal val="#ppt_y"/>
                                          </p:val>
                                        </p:tav>
                                      </p:tavLst>
                                    </p:anim>
                                  </p:childTnLst>
                                </p:cTn>
                              </p:par>
                              <p:par>
                                <p:cTn id="73" presetID="53" presetClass="entr" presetSubtype="16" fill="hold" nodeType="withEffect">
                                  <p:stCondLst>
                                    <p:cond delay="0"/>
                                  </p:stCondLst>
                                  <p:childTnLst>
                                    <p:set>
                                      <p:cBhvr>
                                        <p:cTn id="74" dur="1" fill="hold">
                                          <p:stCondLst>
                                            <p:cond delay="0"/>
                                          </p:stCondLst>
                                        </p:cTn>
                                        <p:tgtEl>
                                          <p:spTgt spid="9"/>
                                        </p:tgtEl>
                                        <p:attrNameLst>
                                          <p:attrName>style.visibility</p:attrName>
                                        </p:attrNameLst>
                                      </p:cBhvr>
                                      <p:to>
                                        <p:strVal val="visible"/>
                                      </p:to>
                                    </p:set>
                                    <p:anim calcmode="lin" valueType="num">
                                      <p:cBhvr>
                                        <p:cTn id="75" dur="1000" fill="hold"/>
                                        <p:tgtEl>
                                          <p:spTgt spid="9"/>
                                        </p:tgtEl>
                                        <p:attrNameLst>
                                          <p:attrName>ppt_w</p:attrName>
                                        </p:attrNameLst>
                                      </p:cBhvr>
                                      <p:tavLst>
                                        <p:tav tm="0">
                                          <p:val>
                                            <p:fltVal val="0"/>
                                          </p:val>
                                        </p:tav>
                                        <p:tav tm="100000">
                                          <p:val>
                                            <p:strVal val="#ppt_w"/>
                                          </p:val>
                                        </p:tav>
                                      </p:tavLst>
                                    </p:anim>
                                    <p:anim calcmode="lin" valueType="num">
                                      <p:cBhvr>
                                        <p:cTn id="76" dur="1000" fill="hold"/>
                                        <p:tgtEl>
                                          <p:spTgt spid="9"/>
                                        </p:tgtEl>
                                        <p:attrNameLst>
                                          <p:attrName>ppt_h</p:attrName>
                                        </p:attrNameLst>
                                      </p:cBhvr>
                                      <p:tavLst>
                                        <p:tav tm="0">
                                          <p:val>
                                            <p:fltVal val="0"/>
                                          </p:val>
                                        </p:tav>
                                        <p:tav tm="100000">
                                          <p:val>
                                            <p:strVal val="#ppt_h"/>
                                          </p:val>
                                        </p:tav>
                                      </p:tavLst>
                                    </p:anim>
                                    <p:animEffect transition="in" filter="fade">
                                      <p:cBhvr>
                                        <p:cTn id="77" dur="1000"/>
                                        <p:tgtEl>
                                          <p:spTgt spid="9"/>
                                        </p:tgtEl>
                                      </p:cBhvr>
                                    </p:animEffect>
                                  </p:childTnLst>
                                </p:cTn>
                              </p:par>
                            </p:childTnLst>
                          </p:cTn>
                        </p:par>
                        <p:par>
                          <p:cTn id="78" fill="hold">
                            <p:stCondLst>
                              <p:cond delay="8750"/>
                            </p:stCondLst>
                            <p:childTnLst>
                              <p:par>
                                <p:cTn id="79" presetID="53" presetClass="entr" presetSubtype="16" fill="hold" grpId="0" nodeType="afterEffect">
                                  <p:stCondLst>
                                    <p:cond delay="0"/>
                                  </p:stCondLst>
                                  <p:childTnLst>
                                    <p:set>
                                      <p:cBhvr>
                                        <p:cTn id="80" dur="1" fill="hold">
                                          <p:stCondLst>
                                            <p:cond delay="0"/>
                                          </p:stCondLst>
                                        </p:cTn>
                                        <p:tgtEl>
                                          <p:spTgt spid="42"/>
                                        </p:tgtEl>
                                        <p:attrNameLst>
                                          <p:attrName>style.visibility</p:attrName>
                                        </p:attrNameLst>
                                      </p:cBhvr>
                                      <p:to>
                                        <p:strVal val="visible"/>
                                      </p:to>
                                    </p:set>
                                    <p:anim calcmode="lin" valueType="num">
                                      <p:cBhvr>
                                        <p:cTn id="81" dur="500" fill="hold"/>
                                        <p:tgtEl>
                                          <p:spTgt spid="42"/>
                                        </p:tgtEl>
                                        <p:attrNameLst>
                                          <p:attrName>ppt_w</p:attrName>
                                        </p:attrNameLst>
                                      </p:cBhvr>
                                      <p:tavLst>
                                        <p:tav tm="0">
                                          <p:val>
                                            <p:fltVal val="0"/>
                                          </p:val>
                                        </p:tav>
                                        <p:tav tm="100000">
                                          <p:val>
                                            <p:strVal val="#ppt_w"/>
                                          </p:val>
                                        </p:tav>
                                      </p:tavLst>
                                    </p:anim>
                                    <p:anim calcmode="lin" valueType="num">
                                      <p:cBhvr>
                                        <p:cTn id="82" dur="500" fill="hold"/>
                                        <p:tgtEl>
                                          <p:spTgt spid="42"/>
                                        </p:tgtEl>
                                        <p:attrNameLst>
                                          <p:attrName>ppt_h</p:attrName>
                                        </p:attrNameLst>
                                      </p:cBhvr>
                                      <p:tavLst>
                                        <p:tav tm="0">
                                          <p:val>
                                            <p:fltVal val="0"/>
                                          </p:val>
                                        </p:tav>
                                        <p:tav tm="100000">
                                          <p:val>
                                            <p:strVal val="#ppt_h"/>
                                          </p:val>
                                        </p:tav>
                                      </p:tavLst>
                                    </p:anim>
                                    <p:animEffect transition="in" filter="fade">
                                      <p:cBhvr>
                                        <p:cTn id="83" dur="500"/>
                                        <p:tgtEl>
                                          <p:spTgt spid="42"/>
                                        </p:tgtEl>
                                      </p:cBhvr>
                                    </p:animEffect>
                                  </p:childTnLst>
                                </p:cTn>
                              </p:par>
                            </p:childTnLst>
                          </p:cTn>
                        </p:par>
                        <p:par>
                          <p:cTn id="84" fill="hold">
                            <p:stCondLst>
                              <p:cond delay="9250"/>
                            </p:stCondLst>
                            <p:childTnLst>
                              <p:par>
                                <p:cTn id="85" presetID="22" presetClass="entr" presetSubtype="8" fill="hold" grpId="0" nodeType="afterEffect">
                                  <p:stCondLst>
                                    <p:cond delay="0"/>
                                  </p:stCondLst>
                                  <p:childTnLst>
                                    <p:set>
                                      <p:cBhvr>
                                        <p:cTn id="86" dur="1" fill="hold">
                                          <p:stCondLst>
                                            <p:cond delay="0"/>
                                          </p:stCondLst>
                                        </p:cTn>
                                        <p:tgtEl>
                                          <p:spTgt spid="71"/>
                                        </p:tgtEl>
                                        <p:attrNameLst>
                                          <p:attrName>style.visibility</p:attrName>
                                        </p:attrNameLst>
                                      </p:cBhvr>
                                      <p:to>
                                        <p:strVal val="visible"/>
                                      </p:to>
                                    </p:set>
                                    <p:animEffect transition="in" filter="wipe(left)">
                                      <p:cBhvr>
                                        <p:cTn id="87" dur="750"/>
                                        <p:tgtEl>
                                          <p:spTgt spid="71"/>
                                        </p:tgtEl>
                                      </p:cBhvr>
                                    </p:animEffect>
                                  </p:childTnLst>
                                </p:cTn>
                              </p:par>
                            </p:childTnLst>
                          </p:cTn>
                        </p:par>
                        <p:par>
                          <p:cTn id="88" fill="hold">
                            <p:stCondLst>
                              <p:cond delay="10000"/>
                            </p:stCondLst>
                            <p:childTnLst>
                              <p:par>
                                <p:cTn id="89" presetID="42" presetClass="entr" presetSubtype="0"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Effect transition="in" filter="fade">
                                      <p:cBhvr>
                                        <p:cTn id="91" dur="1000"/>
                                        <p:tgtEl>
                                          <p:spTgt spid="54"/>
                                        </p:tgtEl>
                                      </p:cBhvr>
                                    </p:animEffect>
                                    <p:anim calcmode="lin" valueType="num">
                                      <p:cBhvr>
                                        <p:cTn id="92" dur="1000" fill="hold"/>
                                        <p:tgtEl>
                                          <p:spTgt spid="54"/>
                                        </p:tgtEl>
                                        <p:attrNameLst>
                                          <p:attrName>ppt_x</p:attrName>
                                        </p:attrNameLst>
                                      </p:cBhvr>
                                      <p:tavLst>
                                        <p:tav tm="0">
                                          <p:val>
                                            <p:strVal val="#ppt_x"/>
                                          </p:val>
                                        </p:tav>
                                        <p:tav tm="100000">
                                          <p:val>
                                            <p:strVal val="#ppt_x"/>
                                          </p:val>
                                        </p:tav>
                                      </p:tavLst>
                                    </p:anim>
                                    <p:anim calcmode="lin" valueType="num">
                                      <p:cBhvr>
                                        <p:cTn id="93" dur="1000" fill="hold"/>
                                        <p:tgtEl>
                                          <p:spTgt spid="54"/>
                                        </p:tgtEl>
                                        <p:attrNameLst>
                                          <p:attrName>ppt_y</p:attrName>
                                        </p:attrNameLst>
                                      </p:cBhvr>
                                      <p:tavLst>
                                        <p:tav tm="0">
                                          <p:val>
                                            <p:strVal val="#ppt_y+.1"/>
                                          </p:val>
                                        </p:tav>
                                        <p:tav tm="100000">
                                          <p:val>
                                            <p:strVal val="#ppt_y"/>
                                          </p:val>
                                        </p:tav>
                                      </p:tavLst>
                                    </p:anim>
                                  </p:childTnLst>
                                </p:cTn>
                              </p:par>
                              <p:par>
                                <p:cTn id="94" presetID="53" presetClass="entr" presetSubtype="16" fill="hold" nodeType="with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p:cTn id="96" dur="1000" fill="hold"/>
                                        <p:tgtEl>
                                          <p:spTgt spid="11"/>
                                        </p:tgtEl>
                                        <p:attrNameLst>
                                          <p:attrName>ppt_w</p:attrName>
                                        </p:attrNameLst>
                                      </p:cBhvr>
                                      <p:tavLst>
                                        <p:tav tm="0">
                                          <p:val>
                                            <p:fltVal val="0"/>
                                          </p:val>
                                        </p:tav>
                                        <p:tav tm="100000">
                                          <p:val>
                                            <p:strVal val="#ppt_w"/>
                                          </p:val>
                                        </p:tav>
                                      </p:tavLst>
                                    </p:anim>
                                    <p:anim calcmode="lin" valueType="num">
                                      <p:cBhvr>
                                        <p:cTn id="97" dur="1000" fill="hold"/>
                                        <p:tgtEl>
                                          <p:spTgt spid="11"/>
                                        </p:tgtEl>
                                        <p:attrNameLst>
                                          <p:attrName>ppt_h</p:attrName>
                                        </p:attrNameLst>
                                      </p:cBhvr>
                                      <p:tavLst>
                                        <p:tav tm="0">
                                          <p:val>
                                            <p:fltVal val="0"/>
                                          </p:val>
                                        </p:tav>
                                        <p:tav tm="100000">
                                          <p:val>
                                            <p:strVal val="#ppt_h"/>
                                          </p:val>
                                        </p:tav>
                                      </p:tavLst>
                                    </p:anim>
                                    <p:animEffect transition="in" filter="fade">
                                      <p:cBhvr>
                                        <p:cTn id="9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61" grpId="0" animBg="1"/>
      <p:bldP spid="64" grpId="0" animBg="1"/>
      <p:bldP spid="71" grpId="0" animBg="1"/>
      <p:bldP spid="58" grpId="0" animBg="1"/>
      <p:bldP spid="39" grpId="0"/>
      <p:bldP spid="40" grpId="0"/>
      <p:bldP spid="41" grpId="0"/>
      <p:bldP spid="42" grpId="0"/>
      <p:bldP spid="43" grpId="0"/>
      <p:bldP spid="52" grpId="0"/>
      <p:bldP spid="53" grpId="0"/>
      <p:bldP spid="5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BF6BC63B-A19E-4800-95A2-F29D12B2C84D}"/>
              </a:ext>
            </a:extLst>
          </p:cNvPr>
          <p:cNvSpPr>
            <a:spLocks noChangeAspect="1"/>
          </p:cNvSpPr>
          <p:nvPr/>
        </p:nvSpPr>
        <p:spPr>
          <a:xfrm>
            <a:off x="4312920" y="72613"/>
            <a:ext cx="3566160" cy="3566160"/>
          </a:xfrm>
          <a:prstGeom prst="ellipse">
            <a:avLst/>
          </a:prstGeom>
          <a:noFill/>
          <a:ln w="31750">
            <a:gradFill flip="none" rotWithShape="1">
              <a:gsLst>
                <a:gs pos="20000">
                  <a:schemeClr val="bg1">
                    <a:alpha val="0"/>
                  </a:schemeClr>
                </a:gs>
                <a:gs pos="40000">
                  <a:schemeClr val="bg1">
                    <a:alpha val="5000"/>
                  </a:schemeClr>
                </a:gs>
                <a:gs pos="70000">
                  <a:schemeClr val="bg1">
                    <a:alpha val="60000"/>
                  </a:schemeClr>
                </a:gs>
                <a:gs pos="100000">
                  <a:schemeClr val="bg1">
                    <a:alpha val="80000"/>
                  </a:scheme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38DA7F28-18CA-4CD3-B500-53474B752979}"/>
              </a:ext>
            </a:extLst>
          </p:cNvPr>
          <p:cNvSpPr>
            <a:spLocks noChangeAspect="1"/>
          </p:cNvSpPr>
          <p:nvPr/>
        </p:nvSpPr>
        <p:spPr>
          <a:xfrm>
            <a:off x="4724400" y="407893"/>
            <a:ext cx="2743200" cy="2743200"/>
          </a:xfrm>
          <a:prstGeom prst="ellipse">
            <a:avLst/>
          </a:prstGeom>
          <a:gradFill>
            <a:gsLst>
              <a:gs pos="20000">
                <a:schemeClr val="bg1">
                  <a:alpha val="0"/>
                </a:schemeClr>
              </a:gs>
              <a:gs pos="40000">
                <a:schemeClr val="bg1">
                  <a:alpha val="5000"/>
                </a:schemeClr>
              </a:gs>
              <a:gs pos="70000">
                <a:srgbClr val="FFFFFF">
                  <a:alpha val="50000"/>
                </a:srgbClr>
              </a:gs>
              <a:gs pos="100000">
                <a:srgbClr val="FFFFFF">
                  <a:alpha val="80000"/>
                </a:srgbClr>
              </a:gs>
            </a:gsLst>
            <a:lin ang="5400000" scaled="1"/>
          </a:gradFill>
          <a:ln w="31750">
            <a:gradFill flip="none" rotWithShape="1">
              <a:gsLst>
                <a:gs pos="20000">
                  <a:schemeClr val="bg2">
                    <a:lumMod val="10000"/>
                    <a:alpha val="0"/>
                  </a:schemeClr>
                </a:gs>
                <a:gs pos="40000">
                  <a:schemeClr val="bg2">
                    <a:lumMod val="10000"/>
                    <a:alpha val="5000"/>
                  </a:schemeClr>
                </a:gs>
                <a:gs pos="70000">
                  <a:schemeClr val="bg2">
                    <a:lumMod val="10000"/>
                    <a:alpha val="60000"/>
                  </a:schemeClr>
                </a:gs>
                <a:gs pos="100000">
                  <a:schemeClr val="bg2">
                    <a:lumMod val="10000"/>
                    <a:alpha val="80000"/>
                  </a:scheme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CF417E4A-8E44-4BFF-A0A0-7DF713C3B4D4}"/>
              </a:ext>
            </a:extLst>
          </p:cNvPr>
          <p:cNvSpPr txBox="1"/>
          <p:nvPr/>
        </p:nvSpPr>
        <p:spPr>
          <a:xfrm>
            <a:off x="4838700" y="1480865"/>
            <a:ext cx="2514600" cy="1138773"/>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endParaRPr>
          </a:p>
        </p:txBody>
      </p:sp>
      <p:sp>
        <p:nvSpPr>
          <p:cNvPr id="10" name="Oval 9">
            <a:extLst>
              <a:ext uri="{FF2B5EF4-FFF2-40B4-BE49-F238E27FC236}">
                <a16:creationId xmlns:a16="http://schemas.microsoft.com/office/drawing/2014/main" id="{75F823D4-CAFB-4654-B890-75460E38FFA8}"/>
              </a:ext>
            </a:extLst>
          </p:cNvPr>
          <p:cNvSpPr>
            <a:spLocks noChangeAspect="1"/>
          </p:cNvSpPr>
          <p:nvPr/>
        </p:nvSpPr>
        <p:spPr>
          <a:xfrm>
            <a:off x="4242646" y="1655064"/>
            <a:ext cx="182880" cy="182880"/>
          </a:xfrm>
          <a:prstGeom prst="ellipse">
            <a:avLst/>
          </a:prstGeom>
          <a:solidFill>
            <a:srgbClr val="FE4A1E"/>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3D093C29-9D76-4853-BDCF-5053463BBC5E}"/>
              </a:ext>
            </a:extLst>
          </p:cNvPr>
          <p:cNvSpPr>
            <a:spLocks noChangeAspect="1"/>
          </p:cNvSpPr>
          <p:nvPr/>
        </p:nvSpPr>
        <p:spPr>
          <a:xfrm>
            <a:off x="6004560" y="3550920"/>
            <a:ext cx="182880" cy="182880"/>
          </a:xfrm>
          <a:prstGeom prst="ellipse">
            <a:avLst/>
          </a:prstGeom>
          <a:solidFill>
            <a:srgbClr val="44546B"/>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84347FD-06BF-4637-81EA-A230C7781324}"/>
              </a:ext>
            </a:extLst>
          </p:cNvPr>
          <p:cNvSpPr>
            <a:spLocks noChangeAspect="1"/>
          </p:cNvSpPr>
          <p:nvPr/>
        </p:nvSpPr>
        <p:spPr>
          <a:xfrm>
            <a:off x="4632960" y="2876774"/>
            <a:ext cx="182880" cy="182880"/>
          </a:xfrm>
          <a:prstGeom prst="ellipse">
            <a:avLst/>
          </a:prstGeom>
          <a:solidFill>
            <a:srgbClr val="5C9AD3"/>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15DDED3-D8BB-4AB2-93E1-63F4ADC9ABD7}"/>
              </a:ext>
            </a:extLst>
          </p:cNvPr>
          <p:cNvSpPr>
            <a:spLocks noChangeAspect="1"/>
          </p:cNvSpPr>
          <p:nvPr/>
        </p:nvSpPr>
        <p:spPr>
          <a:xfrm>
            <a:off x="7384504" y="2876774"/>
            <a:ext cx="182880" cy="182880"/>
          </a:xfrm>
          <a:prstGeom prst="ellipse">
            <a:avLst/>
          </a:prstGeom>
          <a:solidFill>
            <a:srgbClr val="7A7A7A"/>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39251D10-0468-4DBF-BD96-00C385576703}"/>
              </a:ext>
            </a:extLst>
          </p:cNvPr>
          <p:cNvSpPr>
            <a:spLocks noChangeAspect="1"/>
          </p:cNvSpPr>
          <p:nvPr/>
        </p:nvSpPr>
        <p:spPr>
          <a:xfrm>
            <a:off x="7787640" y="1652109"/>
            <a:ext cx="182880" cy="182880"/>
          </a:xfrm>
          <a:prstGeom prst="ellipse">
            <a:avLst/>
          </a:prstGeom>
          <a:solidFill>
            <a:srgbClr val="939393"/>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0AD9DAC7-6443-4F17-8B82-90222B488F85}"/>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
        <p:nvSpPr>
          <p:cNvPr id="18" name="Partial Circle 17">
            <a:extLst>
              <a:ext uri="{FF2B5EF4-FFF2-40B4-BE49-F238E27FC236}">
                <a16:creationId xmlns:a16="http://schemas.microsoft.com/office/drawing/2014/main" id="{F1FAF297-0A67-46DC-BBD5-552FC72FC224}"/>
              </a:ext>
            </a:extLst>
          </p:cNvPr>
          <p:cNvSpPr>
            <a:spLocks noChangeAspect="1"/>
          </p:cNvSpPr>
          <p:nvPr/>
        </p:nvSpPr>
        <p:spPr>
          <a:xfrm flipV="1">
            <a:off x="2762249" y="2057400"/>
            <a:ext cx="1120140" cy="1120140"/>
          </a:xfrm>
          <a:prstGeom prst="pie">
            <a:avLst>
              <a:gd name="adj1" fmla="val 10117550"/>
              <a:gd name="adj2" fmla="val 5485403"/>
            </a:avLst>
          </a:prstGeom>
          <a:solidFill>
            <a:srgbClr val="FE4A1E"/>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 name="Group 3">
            <a:extLst>
              <a:ext uri="{FF2B5EF4-FFF2-40B4-BE49-F238E27FC236}">
                <a16:creationId xmlns:a16="http://schemas.microsoft.com/office/drawing/2014/main" id="{A9B2BA32-6181-4376-A37D-1D0841D2AA6D}"/>
              </a:ext>
            </a:extLst>
          </p:cNvPr>
          <p:cNvGrpSpPr/>
          <p:nvPr/>
        </p:nvGrpSpPr>
        <p:grpSpPr>
          <a:xfrm>
            <a:off x="2828926" y="2252003"/>
            <a:ext cx="986786" cy="738554"/>
            <a:chOff x="2828926" y="2252003"/>
            <a:chExt cx="986786" cy="738554"/>
          </a:xfrm>
        </p:grpSpPr>
        <p:sp>
          <p:nvSpPr>
            <p:cNvPr id="19" name="Oval 18">
              <a:extLst>
                <a:ext uri="{FF2B5EF4-FFF2-40B4-BE49-F238E27FC236}">
                  <a16:creationId xmlns:a16="http://schemas.microsoft.com/office/drawing/2014/main" id="{3D290A03-CEFC-49C3-AC6A-B32217EE886B}"/>
                </a:ext>
              </a:extLst>
            </p:cNvPr>
            <p:cNvSpPr>
              <a:spLocks noChangeAspect="1"/>
            </p:cNvSpPr>
            <p:nvPr/>
          </p:nvSpPr>
          <p:spPr>
            <a:xfrm>
              <a:off x="2953043" y="2252003"/>
              <a:ext cx="738554" cy="738554"/>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D3017524-8EFF-4607-ADE7-88654937AFB7}"/>
                </a:ext>
              </a:extLst>
            </p:cNvPr>
            <p:cNvSpPr txBox="1"/>
            <p:nvPr/>
          </p:nvSpPr>
          <p:spPr>
            <a:xfrm>
              <a:off x="2828926" y="2438712"/>
              <a:ext cx="986786" cy="438068"/>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$2,174</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21" name="TextBox 20">
            <a:extLst>
              <a:ext uri="{FF2B5EF4-FFF2-40B4-BE49-F238E27FC236}">
                <a16:creationId xmlns:a16="http://schemas.microsoft.com/office/drawing/2014/main" id="{A0B55589-EDAD-41E8-9A84-6E97E7D95C33}"/>
              </a:ext>
            </a:extLst>
          </p:cNvPr>
          <p:cNvSpPr txBox="1"/>
          <p:nvPr/>
        </p:nvSpPr>
        <p:spPr>
          <a:xfrm>
            <a:off x="8886" y="1993484"/>
            <a:ext cx="2523744" cy="1846659"/>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Partial Circle 23">
            <a:extLst>
              <a:ext uri="{FF2B5EF4-FFF2-40B4-BE49-F238E27FC236}">
                <a16:creationId xmlns:a16="http://schemas.microsoft.com/office/drawing/2014/main" id="{BE16055B-DB90-47E4-926F-1234626797E5}"/>
              </a:ext>
            </a:extLst>
          </p:cNvPr>
          <p:cNvSpPr>
            <a:spLocks noChangeAspect="1"/>
          </p:cNvSpPr>
          <p:nvPr/>
        </p:nvSpPr>
        <p:spPr>
          <a:xfrm flipV="1">
            <a:off x="5535929" y="3941064"/>
            <a:ext cx="1120140" cy="1120140"/>
          </a:xfrm>
          <a:prstGeom prst="pie">
            <a:avLst>
              <a:gd name="adj1" fmla="val 15063379"/>
              <a:gd name="adj2" fmla="val 5485403"/>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6" name="Group 5">
            <a:extLst>
              <a:ext uri="{FF2B5EF4-FFF2-40B4-BE49-F238E27FC236}">
                <a16:creationId xmlns:a16="http://schemas.microsoft.com/office/drawing/2014/main" id="{11F17640-23A0-4722-AD70-91F8C2E4F64C}"/>
              </a:ext>
            </a:extLst>
          </p:cNvPr>
          <p:cNvGrpSpPr/>
          <p:nvPr/>
        </p:nvGrpSpPr>
        <p:grpSpPr>
          <a:xfrm>
            <a:off x="5602606" y="4132695"/>
            <a:ext cx="986786" cy="738554"/>
            <a:chOff x="5602606" y="4132695"/>
            <a:chExt cx="986786" cy="738554"/>
          </a:xfrm>
        </p:grpSpPr>
        <p:sp>
          <p:nvSpPr>
            <p:cNvPr id="25" name="Oval 24">
              <a:extLst>
                <a:ext uri="{FF2B5EF4-FFF2-40B4-BE49-F238E27FC236}">
                  <a16:creationId xmlns:a16="http://schemas.microsoft.com/office/drawing/2014/main" id="{9EBD26CC-DEE1-4D7A-8BC0-D4F2F05B7AC8}"/>
                </a:ext>
              </a:extLst>
            </p:cNvPr>
            <p:cNvSpPr>
              <a:spLocks noChangeAspect="1"/>
            </p:cNvSpPr>
            <p:nvPr/>
          </p:nvSpPr>
          <p:spPr>
            <a:xfrm>
              <a:off x="5726723" y="4132695"/>
              <a:ext cx="738554" cy="738554"/>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C18AAC2F-092E-4409-9043-6DA13377D5F9}"/>
                </a:ext>
              </a:extLst>
            </p:cNvPr>
            <p:cNvSpPr txBox="1"/>
            <p:nvPr/>
          </p:nvSpPr>
          <p:spPr>
            <a:xfrm>
              <a:off x="5602606" y="4319404"/>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$1,492</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29" name="Partial Circle 28">
            <a:extLst>
              <a:ext uri="{FF2B5EF4-FFF2-40B4-BE49-F238E27FC236}">
                <a16:creationId xmlns:a16="http://schemas.microsoft.com/office/drawing/2014/main" id="{C648AF33-79EB-4DDB-BE02-2766AC8A4D89}"/>
              </a:ext>
            </a:extLst>
          </p:cNvPr>
          <p:cNvSpPr>
            <a:spLocks noChangeAspect="1"/>
          </p:cNvSpPr>
          <p:nvPr/>
        </p:nvSpPr>
        <p:spPr>
          <a:xfrm flipV="1">
            <a:off x="3784975" y="3456432"/>
            <a:ext cx="1120140" cy="1120140"/>
          </a:xfrm>
          <a:prstGeom prst="pie">
            <a:avLst>
              <a:gd name="adj1" fmla="val 13009369"/>
              <a:gd name="adj2" fmla="val 5485403"/>
            </a:avLst>
          </a:prstGeom>
          <a:solidFill>
            <a:srgbClr val="5C9A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5" name="Group 4">
            <a:extLst>
              <a:ext uri="{FF2B5EF4-FFF2-40B4-BE49-F238E27FC236}">
                <a16:creationId xmlns:a16="http://schemas.microsoft.com/office/drawing/2014/main" id="{737A55A4-5024-408F-BD3E-155FED063EFB}"/>
              </a:ext>
            </a:extLst>
          </p:cNvPr>
          <p:cNvGrpSpPr/>
          <p:nvPr/>
        </p:nvGrpSpPr>
        <p:grpSpPr>
          <a:xfrm>
            <a:off x="3851652" y="3653434"/>
            <a:ext cx="986786" cy="738554"/>
            <a:chOff x="3851652" y="3653434"/>
            <a:chExt cx="986786" cy="738554"/>
          </a:xfrm>
        </p:grpSpPr>
        <p:sp>
          <p:nvSpPr>
            <p:cNvPr id="30" name="Oval 29">
              <a:extLst>
                <a:ext uri="{FF2B5EF4-FFF2-40B4-BE49-F238E27FC236}">
                  <a16:creationId xmlns:a16="http://schemas.microsoft.com/office/drawing/2014/main" id="{4A45C915-01D9-492E-B907-7A145F694688}"/>
                </a:ext>
              </a:extLst>
            </p:cNvPr>
            <p:cNvSpPr>
              <a:spLocks noChangeAspect="1"/>
            </p:cNvSpPr>
            <p:nvPr/>
          </p:nvSpPr>
          <p:spPr>
            <a:xfrm>
              <a:off x="3975769" y="3653434"/>
              <a:ext cx="738554" cy="738554"/>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D7D1B4EA-D08D-4843-B626-0C92B6FB4A47}"/>
                </a:ext>
              </a:extLst>
            </p:cNvPr>
            <p:cNvSpPr txBox="1"/>
            <p:nvPr/>
          </p:nvSpPr>
          <p:spPr>
            <a:xfrm>
              <a:off x="3851652" y="3840143"/>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$1,874</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34" name="Partial Circle 33">
            <a:extLst>
              <a:ext uri="{FF2B5EF4-FFF2-40B4-BE49-F238E27FC236}">
                <a16:creationId xmlns:a16="http://schemas.microsoft.com/office/drawing/2014/main" id="{6390FA21-944A-46BB-A88A-C10306D62A32}"/>
              </a:ext>
            </a:extLst>
          </p:cNvPr>
          <p:cNvSpPr>
            <a:spLocks noChangeAspect="1"/>
          </p:cNvSpPr>
          <p:nvPr/>
        </p:nvSpPr>
        <p:spPr>
          <a:xfrm flipV="1">
            <a:off x="7339709" y="3456432"/>
            <a:ext cx="1120140" cy="1120140"/>
          </a:xfrm>
          <a:prstGeom prst="pie">
            <a:avLst>
              <a:gd name="adj1" fmla="val 8204478"/>
              <a:gd name="adj2" fmla="val 5485403"/>
            </a:avLst>
          </a:prstGeom>
          <a:solidFill>
            <a:srgbClr val="7A7A7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8" name="Group 7">
            <a:extLst>
              <a:ext uri="{FF2B5EF4-FFF2-40B4-BE49-F238E27FC236}">
                <a16:creationId xmlns:a16="http://schemas.microsoft.com/office/drawing/2014/main" id="{7BD8ED45-8AC3-4378-B092-B96064791F9E}"/>
              </a:ext>
            </a:extLst>
          </p:cNvPr>
          <p:cNvGrpSpPr/>
          <p:nvPr/>
        </p:nvGrpSpPr>
        <p:grpSpPr>
          <a:xfrm>
            <a:off x="7406386" y="3654083"/>
            <a:ext cx="986786" cy="738554"/>
            <a:chOff x="7406386" y="3654083"/>
            <a:chExt cx="986786" cy="738554"/>
          </a:xfrm>
        </p:grpSpPr>
        <p:sp>
          <p:nvSpPr>
            <p:cNvPr id="35" name="Oval 34">
              <a:extLst>
                <a:ext uri="{FF2B5EF4-FFF2-40B4-BE49-F238E27FC236}">
                  <a16:creationId xmlns:a16="http://schemas.microsoft.com/office/drawing/2014/main" id="{37C4B6D5-FDBF-4B8C-9766-DA36A3530F02}"/>
                </a:ext>
              </a:extLst>
            </p:cNvPr>
            <p:cNvSpPr>
              <a:spLocks noChangeAspect="1"/>
            </p:cNvSpPr>
            <p:nvPr/>
          </p:nvSpPr>
          <p:spPr>
            <a:xfrm>
              <a:off x="7530503" y="3654083"/>
              <a:ext cx="738554" cy="738554"/>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C8CD16B9-724A-47C1-8FF3-CA0CAD4F6456}"/>
                </a:ext>
              </a:extLst>
            </p:cNvPr>
            <p:cNvSpPr txBox="1"/>
            <p:nvPr/>
          </p:nvSpPr>
          <p:spPr>
            <a:xfrm>
              <a:off x="7406386" y="3840792"/>
              <a:ext cx="986786" cy="338554"/>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$2,581</a:t>
              </a:r>
              <a:endParaRPr lang="en-US" sz="200" b="1" dirty="0">
                <a:solidFill>
                  <a:srgbClr val="585858"/>
                </a:solidFill>
                <a:latin typeface="Candara" panose="020E0502030303020204" pitchFamily="34" charset="0"/>
              </a:endParaRPr>
            </a:p>
          </p:txBody>
        </p:sp>
      </p:grpSp>
      <p:sp>
        <p:nvSpPr>
          <p:cNvPr id="39" name="Partial Circle 38">
            <a:extLst>
              <a:ext uri="{FF2B5EF4-FFF2-40B4-BE49-F238E27FC236}">
                <a16:creationId xmlns:a16="http://schemas.microsoft.com/office/drawing/2014/main" id="{8A50677D-546B-4928-B7B2-A13E7EC1CA64}"/>
              </a:ext>
            </a:extLst>
          </p:cNvPr>
          <p:cNvSpPr>
            <a:spLocks noChangeAspect="1"/>
          </p:cNvSpPr>
          <p:nvPr/>
        </p:nvSpPr>
        <p:spPr>
          <a:xfrm flipV="1">
            <a:off x="8385809" y="2057400"/>
            <a:ext cx="1120140" cy="1120140"/>
          </a:xfrm>
          <a:prstGeom prst="pie">
            <a:avLst>
              <a:gd name="adj1" fmla="val 11767517"/>
              <a:gd name="adj2" fmla="val 5485403"/>
            </a:avLst>
          </a:prstGeom>
          <a:solidFill>
            <a:srgbClr val="93939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6" name="Group 45">
            <a:extLst>
              <a:ext uri="{FF2B5EF4-FFF2-40B4-BE49-F238E27FC236}">
                <a16:creationId xmlns:a16="http://schemas.microsoft.com/office/drawing/2014/main" id="{0C65A2D5-7E51-4C55-825E-40D4DD90E7C4}"/>
              </a:ext>
            </a:extLst>
          </p:cNvPr>
          <p:cNvGrpSpPr/>
          <p:nvPr/>
        </p:nvGrpSpPr>
        <p:grpSpPr>
          <a:xfrm>
            <a:off x="8452486" y="2255051"/>
            <a:ext cx="986786" cy="738554"/>
            <a:chOff x="8452486" y="2255051"/>
            <a:chExt cx="986786" cy="738554"/>
          </a:xfrm>
        </p:grpSpPr>
        <p:sp>
          <p:nvSpPr>
            <p:cNvPr id="40" name="Oval 39">
              <a:extLst>
                <a:ext uri="{FF2B5EF4-FFF2-40B4-BE49-F238E27FC236}">
                  <a16:creationId xmlns:a16="http://schemas.microsoft.com/office/drawing/2014/main" id="{23C691E6-83CE-4CBB-B263-255B1E2961AF}"/>
                </a:ext>
              </a:extLst>
            </p:cNvPr>
            <p:cNvSpPr>
              <a:spLocks noChangeAspect="1"/>
            </p:cNvSpPr>
            <p:nvPr/>
          </p:nvSpPr>
          <p:spPr>
            <a:xfrm>
              <a:off x="8576603" y="2255051"/>
              <a:ext cx="738554" cy="738554"/>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000B355C-8BBC-4610-B7A3-09AB3494078C}"/>
                </a:ext>
              </a:extLst>
            </p:cNvPr>
            <p:cNvSpPr txBox="1"/>
            <p:nvPr/>
          </p:nvSpPr>
          <p:spPr>
            <a:xfrm>
              <a:off x="8452486" y="2441760"/>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$2,086</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42" name="TextBox 41">
            <a:extLst>
              <a:ext uri="{FF2B5EF4-FFF2-40B4-BE49-F238E27FC236}">
                <a16:creationId xmlns:a16="http://schemas.microsoft.com/office/drawing/2014/main" id="{6ECDB4A0-E618-4AC2-A190-18DBB55F6A7B}"/>
              </a:ext>
            </a:extLst>
          </p:cNvPr>
          <p:cNvSpPr txBox="1"/>
          <p:nvPr/>
        </p:nvSpPr>
        <p:spPr>
          <a:xfrm>
            <a:off x="9758910" y="2017990"/>
            <a:ext cx="2524447" cy="1846659"/>
          </a:xfrm>
          <a:prstGeom prst="rect">
            <a:avLst/>
          </a:prstGeom>
          <a:noFill/>
        </p:spPr>
        <p:txBody>
          <a:bodyPr wrap="square" rtlCol="0">
            <a:spAutoFit/>
          </a:bodyPr>
          <a:lstStyle/>
          <a:p>
            <a:r>
              <a:rPr lang="en-US" sz="1400" dirty="0">
                <a:solidFill>
                  <a:srgbClr val="939393"/>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42B97B6-AD15-4D50-8427-3C813B8FAABF}"/>
              </a:ext>
            </a:extLst>
          </p:cNvPr>
          <p:cNvSpPr txBox="1"/>
          <p:nvPr/>
        </p:nvSpPr>
        <p:spPr>
          <a:xfrm>
            <a:off x="475610" y="4634646"/>
            <a:ext cx="3895344" cy="1277273"/>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1888B2F0-6953-46A2-A3C4-57FF035AFA05}"/>
              </a:ext>
            </a:extLst>
          </p:cNvPr>
          <p:cNvSpPr txBox="1"/>
          <p:nvPr/>
        </p:nvSpPr>
        <p:spPr>
          <a:xfrm>
            <a:off x="8210357" y="4636008"/>
            <a:ext cx="3893095" cy="1277273"/>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5" name="TextBox 44">
            <a:extLst>
              <a:ext uri="{FF2B5EF4-FFF2-40B4-BE49-F238E27FC236}">
                <a16:creationId xmlns:a16="http://schemas.microsoft.com/office/drawing/2014/main" id="{41D9B3D1-EE15-42F9-B2E7-90B3DFD78420}"/>
              </a:ext>
            </a:extLst>
          </p:cNvPr>
          <p:cNvSpPr txBox="1"/>
          <p:nvPr/>
        </p:nvSpPr>
        <p:spPr>
          <a:xfrm>
            <a:off x="4632960" y="5220147"/>
            <a:ext cx="3314037" cy="1646605"/>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52" name="Group 51">
            <a:extLst>
              <a:ext uri="{FF2B5EF4-FFF2-40B4-BE49-F238E27FC236}">
                <a16:creationId xmlns:a16="http://schemas.microsoft.com/office/drawing/2014/main" id="{BCC453DB-6A40-4E65-B823-2507ED4D14DB}"/>
              </a:ext>
            </a:extLst>
          </p:cNvPr>
          <p:cNvGrpSpPr>
            <a:grpSpLocks noChangeAspect="1"/>
          </p:cNvGrpSpPr>
          <p:nvPr/>
        </p:nvGrpSpPr>
        <p:grpSpPr>
          <a:xfrm>
            <a:off x="1094933" y="2030399"/>
            <a:ext cx="913333" cy="162918"/>
            <a:chOff x="8208728" y="333755"/>
            <a:chExt cx="1393701" cy="248608"/>
          </a:xfrm>
        </p:grpSpPr>
        <p:sp>
          <p:nvSpPr>
            <p:cNvPr id="53" name="Freeform 23">
              <a:extLst>
                <a:ext uri="{FF2B5EF4-FFF2-40B4-BE49-F238E27FC236}">
                  <a16:creationId xmlns:a16="http://schemas.microsoft.com/office/drawing/2014/main" id="{F6F9CA74-9E72-4CA6-9CCC-E4880A321BA5}"/>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5" name="Freeform 24">
              <a:extLst>
                <a:ext uri="{FF2B5EF4-FFF2-40B4-BE49-F238E27FC236}">
                  <a16:creationId xmlns:a16="http://schemas.microsoft.com/office/drawing/2014/main" id="{0ED1B19E-5E67-4A63-8257-93209F0FB3F9}"/>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56" name="Freeform 23">
              <a:extLst>
                <a:ext uri="{FF2B5EF4-FFF2-40B4-BE49-F238E27FC236}">
                  <a16:creationId xmlns:a16="http://schemas.microsoft.com/office/drawing/2014/main" id="{CC533D81-48A2-41C2-B7AD-9BDF9C84358B}"/>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7" name="Freeform 23">
              <a:extLst>
                <a:ext uri="{FF2B5EF4-FFF2-40B4-BE49-F238E27FC236}">
                  <a16:creationId xmlns:a16="http://schemas.microsoft.com/office/drawing/2014/main" id="{EA02408F-D57B-48EC-9A85-DDC4FF266012}"/>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8" name="Freeform 23">
              <a:extLst>
                <a:ext uri="{FF2B5EF4-FFF2-40B4-BE49-F238E27FC236}">
                  <a16:creationId xmlns:a16="http://schemas.microsoft.com/office/drawing/2014/main" id="{FE89CF02-42E6-4081-9A8F-92048D15A5C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59" name="Group 58">
            <a:extLst>
              <a:ext uri="{FF2B5EF4-FFF2-40B4-BE49-F238E27FC236}">
                <a16:creationId xmlns:a16="http://schemas.microsoft.com/office/drawing/2014/main" id="{BE415124-86D9-4B4D-BC52-68BACC7C36C6}"/>
              </a:ext>
            </a:extLst>
          </p:cNvPr>
          <p:cNvGrpSpPr>
            <a:grpSpLocks noChangeAspect="1"/>
          </p:cNvGrpSpPr>
          <p:nvPr/>
        </p:nvGrpSpPr>
        <p:grpSpPr>
          <a:xfrm>
            <a:off x="1550664" y="4662791"/>
            <a:ext cx="915204" cy="162918"/>
            <a:chOff x="8208728" y="333755"/>
            <a:chExt cx="1396556" cy="248608"/>
          </a:xfrm>
        </p:grpSpPr>
        <p:sp>
          <p:nvSpPr>
            <p:cNvPr id="60" name="Freeform 23">
              <a:extLst>
                <a:ext uri="{FF2B5EF4-FFF2-40B4-BE49-F238E27FC236}">
                  <a16:creationId xmlns:a16="http://schemas.microsoft.com/office/drawing/2014/main" id="{E2F45DF8-B0C0-4A57-86E5-0351E5561AE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1" name="Freeform 25">
              <a:extLst>
                <a:ext uri="{FF2B5EF4-FFF2-40B4-BE49-F238E27FC236}">
                  <a16:creationId xmlns:a16="http://schemas.microsoft.com/office/drawing/2014/main" id="{2DF869B7-6123-47B7-8318-95676543963C}"/>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63" name="Freeform 23">
              <a:extLst>
                <a:ext uri="{FF2B5EF4-FFF2-40B4-BE49-F238E27FC236}">
                  <a16:creationId xmlns:a16="http://schemas.microsoft.com/office/drawing/2014/main" id="{A27C659F-20C6-4C99-A416-4BB8DE385EF9}"/>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4" name="Freeform 23">
              <a:extLst>
                <a:ext uri="{FF2B5EF4-FFF2-40B4-BE49-F238E27FC236}">
                  <a16:creationId xmlns:a16="http://schemas.microsoft.com/office/drawing/2014/main" id="{FD491EF5-1E15-4A8C-A910-E111198AD56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5" name="Freeform 23">
              <a:extLst>
                <a:ext uri="{FF2B5EF4-FFF2-40B4-BE49-F238E27FC236}">
                  <a16:creationId xmlns:a16="http://schemas.microsoft.com/office/drawing/2014/main" id="{360E6DF3-192F-41D0-B56D-7BA91E6F1E2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67" name="Group 66">
            <a:extLst>
              <a:ext uri="{FF2B5EF4-FFF2-40B4-BE49-F238E27FC236}">
                <a16:creationId xmlns:a16="http://schemas.microsoft.com/office/drawing/2014/main" id="{96C87B81-8C93-4A4D-8E4C-179B1E3B234F}"/>
              </a:ext>
            </a:extLst>
          </p:cNvPr>
          <p:cNvGrpSpPr>
            <a:grpSpLocks noChangeAspect="1"/>
          </p:cNvGrpSpPr>
          <p:nvPr/>
        </p:nvGrpSpPr>
        <p:grpSpPr>
          <a:xfrm>
            <a:off x="5746736" y="5261168"/>
            <a:ext cx="905691" cy="162918"/>
            <a:chOff x="8208728" y="333755"/>
            <a:chExt cx="1382039" cy="248608"/>
          </a:xfrm>
        </p:grpSpPr>
        <p:sp>
          <p:nvSpPr>
            <p:cNvPr id="68" name="Freeform 23">
              <a:extLst>
                <a:ext uri="{FF2B5EF4-FFF2-40B4-BE49-F238E27FC236}">
                  <a16:creationId xmlns:a16="http://schemas.microsoft.com/office/drawing/2014/main" id="{20D05CFC-835F-4A8B-80F5-8EDDD91F9F5F}"/>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9" name="Freeform 25">
              <a:extLst>
                <a:ext uri="{FF2B5EF4-FFF2-40B4-BE49-F238E27FC236}">
                  <a16:creationId xmlns:a16="http://schemas.microsoft.com/office/drawing/2014/main" id="{ED7F28BF-B982-4FCF-B924-57B0C54F9A0B}"/>
                </a:ext>
              </a:extLst>
            </p:cNvPr>
            <p:cNvSpPr>
              <a:spLocks noChangeArrowheads="1"/>
            </p:cNvSpPr>
            <p:nvPr/>
          </p:nvSpPr>
          <p:spPr bwMode="auto">
            <a:xfrm>
              <a:off x="9331677"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70" name="Freeform 24">
              <a:extLst>
                <a:ext uri="{FF2B5EF4-FFF2-40B4-BE49-F238E27FC236}">
                  <a16:creationId xmlns:a16="http://schemas.microsoft.com/office/drawing/2014/main" id="{EC54AB3A-E5FB-48D4-9220-71B7D57C7C19}"/>
                </a:ext>
              </a:extLst>
            </p:cNvPr>
            <p:cNvSpPr>
              <a:spLocks noChangeArrowheads="1"/>
            </p:cNvSpPr>
            <p:nvPr/>
          </p:nvSpPr>
          <p:spPr bwMode="auto">
            <a:xfrm>
              <a:off x="9048842"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71" name="Freeform 23">
              <a:extLst>
                <a:ext uri="{FF2B5EF4-FFF2-40B4-BE49-F238E27FC236}">
                  <a16:creationId xmlns:a16="http://schemas.microsoft.com/office/drawing/2014/main" id="{ADBADA23-52AD-4D5A-B999-0D85DD8569AE}"/>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2" name="Freeform 23">
              <a:extLst>
                <a:ext uri="{FF2B5EF4-FFF2-40B4-BE49-F238E27FC236}">
                  <a16:creationId xmlns:a16="http://schemas.microsoft.com/office/drawing/2014/main" id="{44B6DFC3-B7F5-4329-B088-E33C2A3D36F3}"/>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74" name="Group 73">
            <a:extLst>
              <a:ext uri="{FF2B5EF4-FFF2-40B4-BE49-F238E27FC236}">
                <a16:creationId xmlns:a16="http://schemas.microsoft.com/office/drawing/2014/main" id="{392CDBED-A9DA-4311-A303-D6117EDB85FC}"/>
              </a:ext>
            </a:extLst>
          </p:cNvPr>
          <p:cNvGrpSpPr>
            <a:grpSpLocks noChangeAspect="1"/>
          </p:cNvGrpSpPr>
          <p:nvPr/>
        </p:nvGrpSpPr>
        <p:grpSpPr>
          <a:xfrm>
            <a:off x="9439254" y="4670960"/>
            <a:ext cx="913333" cy="162918"/>
            <a:chOff x="8208728" y="333755"/>
            <a:chExt cx="1393701" cy="248608"/>
          </a:xfrm>
        </p:grpSpPr>
        <p:sp>
          <p:nvSpPr>
            <p:cNvPr id="75" name="Freeform 23">
              <a:extLst>
                <a:ext uri="{FF2B5EF4-FFF2-40B4-BE49-F238E27FC236}">
                  <a16:creationId xmlns:a16="http://schemas.microsoft.com/office/drawing/2014/main" id="{6DA09361-ED0A-4ECF-9F1B-4D6494F2E9F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6" name="Freeform 24">
              <a:extLst>
                <a:ext uri="{FF2B5EF4-FFF2-40B4-BE49-F238E27FC236}">
                  <a16:creationId xmlns:a16="http://schemas.microsoft.com/office/drawing/2014/main" id="{57341C0F-728B-4DE9-B456-2FCDDAC8654F}"/>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77" name="Freeform 23">
              <a:extLst>
                <a:ext uri="{FF2B5EF4-FFF2-40B4-BE49-F238E27FC236}">
                  <a16:creationId xmlns:a16="http://schemas.microsoft.com/office/drawing/2014/main" id="{E327E090-5784-4852-A6B9-FA3FBB917237}"/>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8" name="Freeform 23">
              <a:extLst>
                <a:ext uri="{FF2B5EF4-FFF2-40B4-BE49-F238E27FC236}">
                  <a16:creationId xmlns:a16="http://schemas.microsoft.com/office/drawing/2014/main" id="{52E82B4E-C81C-4841-ABFF-01686866EAE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9" name="Freeform 23">
              <a:extLst>
                <a:ext uri="{FF2B5EF4-FFF2-40B4-BE49-F238E27FC236}">
                  <a16:creationId xmlns:a16="http://schemas.microsoft.com/office/drawing/2014/main" id="{57C14190-D139-4FE6-A0AD-4AE28D8396BB}"/>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80" name="Group 79">
            <a:extLst>
              <a:ext uri="{FF2B5EF4-FFF2-40B4-BE49-F238E27FC236}">
                <a16:creationId xmlns:a16="http://schemas.microsoft.com/office/drawing/2014/main" id="{B7CC95AA-6755-4258-8867-7D767B6557F3}"/>
              </a:ext>
            </a:extLst>
          </p:cNvPr>
          <p:cNvGrpSpPr>
            <a:grpSpLocks noChangeAspect="1"/>
          </p:cNvGrpSpPr>
          <p:nvPr/>
        </p:nvGrpSpPr>
        <p:grpSpPr>
          <a:xfrm>
            <a:off x="10883244" y="2049616"/>
            <a:ext cx="915204" cy="162918"/>
            <a:chOff x="8208728" y="333755"/>
            <a:chExt cx="1396556" cy="248608"/>
          </a:xfrm>
        </p:grpSpPr>
        <p:sp>
          <p:nvSpPr>
            <p:cNvPr id="81" name="Freeform 23">
              <a:extLst>
                <a:ext uri="{FF2B5EF4-FFF2-40B4-BE49-F238E27FC236}">
                  <a16:creationId xmlns:a16="http://schemas.microsoft.com/office/drawing/2014/main" id="{CCD17E39-6D66-469A-AB50-DBB5A1695D6D}"/>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2" name="Freeform 25">
              <a:extLst>
                <a:ext uri="{FF2B5EF4-FFF2-40B4-BE49-F238E27FC236}">
                  <a16:creationId xmlns:a16="http://schemas.microsoft.com/office/drawing/2014/main" id="{E0CECFC5-BA76-43D9-A8DE-74EF6D4E902D}"/>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83" name="Freeform 23">
              <a:extLst>
                <a:ext uri="{FF2B5EF4-FFF2-40B4-BE49-F238E27FC236}">
                  <a16:creationId xmlns:a16="http://schemas.microsoft.com/office/drawing/2014/main" id="{AA851630-00E4-46EE-A78A-3DC7EECB29CD}"/>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4" name="Freeform 23">
              <a:extLst>
                <a:ext uri="{FF2B5EF4-FFF2-40B4-BE49-F238E27FC236}">
                  <a16:creationId xmlns:a16="http://schemas.microsoft.com/office/drawing/2014/main" id="{EA6E7629-FAC0-4E36-B840-929D545AB346}"/>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5" name="Freeform 23">
              <a:extLst>
                <a:ext uri="{FF2B5EF4-FFF2-40B4-BE49-F238E27FC236}">
                  <a16:creationId xmlns:a16="http://schemas.microsoft.com/office/drawing/2014/main" id="{89BF3DE2-810E-4731-81DE-FAFE58EC52B2}"/>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spTree>
    <p:extLst>
      <p:ext uri="{BB962C8B-B14F-4D97-AF65-F5344CB8AC3E}">
        <p14:creationId xmlns:p14="http://schemas.microsoft.com/office/powerpoint/2010/main" val="3232433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1000" fill="hold"/>
                                        <p:tgtEl>
                                          <p:spTgt spid="7"/>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1000" fill="hold"/>
                                        <p:tgtEl>
                                          <p:spTgt spid="1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1000"/>
                                        <p:tgtEl>
                                          <p:spTgt spid="11"/>
                                        </p:tgtEl>
                                      </p:cBhvr>
                                    </p:animEffect>
                                    <p:anim calcmode="lin" valueType="num">
                                      <p:cBhvr>
                                        <p:cTn id="37" dur="1000" fill="hold"/>
                                        <p:tgtEl>
                                          <p:spTgt spid="11"/>
                                        </p:tgtEl>
                                        <p:attrNameLst>
                                          <p:attrName>ppt_x</p:attrName>
                                        </p:attrNameLst>
                                      </p:cBhvr>
                                      <p:tavLst>
                                        <p:tav tm="0">
                                          <p:val>
                                            <p:strVal val="#ppt_x"/>
                                          </p:val>
                                        </p:tav>
                                        <p:tav tm="100000">
                                          <p:val>
                                            <p:strVal val="#ppt_x"/>
                                          </p:val>
                                        </p:tav>
                                      </p:tavLst>
                                    </p:anim>
                                    <p:anim calcmode="lin" valueType="num">
                                      <p:cBhvr>
                                        <p:cTn id="38" dur="1000" fill="hold"/>
                                        <p:tgtEl>
                                          <p:spTgt spid="11"/>
                                        </p:tgtEl>
                                        <p:attrNameLst>
                                          <p:attrName>ppt_y</p:attrName>
                                        </p:attrNameLst>
                                      </p:cBhvr>
                                      <p:tavLst>
                                        <p:tav tm="0">
                                          <p:val>
                                            <p:strVal val="#ppt_y-.1"/>
                                          </p:val>
                                        </p:tav>
                                        <p:tav tm="100000">
                                          <p:val>
                                            <p:strVal val="#ppt_y"/>
                                          </p:val>
                                        </p:tav>
                                      </p:tavLst>
                                    </p:anim>
                                  </p:childTnLst>
                                </p:cTn>
                              </p:par>
                              <p:par>
                                <p:cTn id="39" presetID="47" presetClass="entr" presetSubtype="0"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1000"/>
                                        <p:tgtEl>
                                          <p:spTgt spid="13"/>
                                        </p:tgtEl>
                                      </p:cBhvr>
                                    </p:animEffect>
                                    <p:anim calcmode="lin" valueType="num">
                                      <p:cBhvr>
                                        <p:cTn id="42" dur="1000" fill="hold"/>
                                        <p:tgtEl>
                                          <p:spTgt spid="13"/>
                                        </p:tgtEl>
                                        <p:attrNameLst>
                                          <p:attrName>ppt_x</p:attrName>
                                        </p:attrNameLst>
                                      </p:cBhvr>
                                      <p:tavLst>
                                        <p:tav tm="0">
                                          <p:val>
                                            <p:strVal val="#ppt_x"/>
                                          </p:val>
                                        </p:tav>
                                        <p:tav tm="100000">
                                          <p:val>
                                            <p:strVal val="#ppt_x"/>
                                          </p:val>
                                        </p:tav>
                                      </p:tavLst>
                                    </p:anim>
                                    <p:anim calcmode="lin" valueType="num">
                                      <p:cBhvr>
                                        <p:cTn id="43" dur="1000" fill="hold"/>
                                        <p:tgtEl>
                                          <p:spTgt spid="13"/>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1000"/>
                                        <p:tgtEl>
                                          <p:spTgt spid="14"/>
                                        </p:tgtEl>
                                      </p:cBhvr>
                                    </p:animEffect>
                                    <p:anim calcmode="lin" valueType="num">
                                      <p:cBhvr>
                                        <p:cTn id="47" dur="1000" fill="hold"/>
                                        <p:tgtEl>
                                          <p:spTgt spid="14"/>
                                        </p:tgtEl>
                                        <p:attrNameLst>
                                          <p:attrName>ppt_x</p:attrName>
                                        </p:attrNameLst>
                                      </p:cBhvr>
                                      <p:tavLst>
                                        <p:tav tm="0">
                                          <p:val>
                                            <p:strVal val="#ppt_x"/>
                                          </p:val>
                                        </p:tav>
                                        <p:tav tm="100000">
                                          <p:val>
                                            <p:strVal val="#ppt_x"/>
                                          </p:val>
                                        </p:tav>
                                      </p:tavLst>
                                    </p:anim>
                                    <p:anim calcmode="lin" valueType="num">
                                      <p:cBhvr>
                                        <p:cTn id="48" dur="1000" fill="hold"/>
                                        <p:tgtEl>
                                          <p:spTgt spid="14"/>
                                        </p:tgtEl>
                                        <p:attrNameLst>
                                          <p:attrName>ppt_y</p:attrName>
                                        </p:attrNameLst>
                                      </p:cBhvr>
                                      <p:tavLst>
                                        <p:tav tm="0">
                                          <p:val>
                                            <p:strVal val="#ppt_y-.1"/>
                                          </p:val>
                                        </p:tav>
                                        <p:tav tm="100000">
                                          <p:val>
                                            <p:strVal val="#ppt_y"/>
                                          </p:val>
                                        </p:tav>
                                      </p:tavLst>
                                    </p:anim>
                                  </p:childTnLst>
                                </p:cTn>
                              </p:par>
                            </p:childTnLst>
                          </p:cTn>
                        </p:par>
                        <p:par>
                          <p:cTn id="49" fill="hold">
                            <p:stCondLst>
                              <p:cond delay="2000"/>
                            </p:stCondLst>
                            <p:childTnLst>
                              <p:par>
                                <p:cTn id="50" presetID="49" presetClass="entr" presetSubtype="0" decel="100000"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 calcmode="lin" valueType="num">
                                      <p:cBhvr>
                                        <p:cTn id="52" dur="1000" fill="hold"/>
                                        <p:tgtEl>
                                          <p:spTgt spid="18"/>
                                        </p:tgtEl>
                                        <p:attrNameLst>
                                          <p:attrName>ppt_w</p:attrName>
                                        </p:attrNameLst>
                                      </p:cBhvr>
                                      <p:tavLst>
                                        <p:tav tm="0">
                                          <p:val>
                                            <p:fltVal val="0"/>
                                          </p:val>
                                        </p:tav>
                                        <p:tav tm="100000">
                                          <p:val>
                                            <p:strVal val="#ppt_w"/>
                                          </p:val>
                                        </p:tav>
                                      </p:tavLst>
                                    </p:anim>
                                    <p:anim calcmode="lin" valueType="num">
                                      <p:cBhvr>
                                        <p:cTn id="53" dur="1000" fill="hold"/>
                                        <p:tgtEl>
                                          <p:spTgt spid="18"/>
                                        </p:tgtEl>
                                        <p:attrNameLst>
                                          <p:attrName>ppt_h</p:attrName>
                                        </p:attrNameLst>
                                      </p:cBhvr>
                                      <p:tavLst>
                                        <p:tav tm="0">
                                          <p:val>
                                            <p:fltVal val="0"/>
                                          </p:val>
                                        </p:tav>
                                        <p:tav tm="100000">
                                          <p:val>
                                            <p:strVal val="#ppt_h"/>
                                          </p:val>
                                        </p:tav>
                                      </p:tavLst>
                                    </p:anim>
                                    <p:anim calcmode="lin" valueType="num">
                                      <p:cBhvr>
                                        <p:cTn id="54" dur="1000" fill="hold"/>
                                        <p:tgtEl>
                                          <p:spTgt spid="18"/>
                                        </p:tgtEl>
                                        <p:attrNameLst>
                                          <p:attrName>style.rotation</p:attrName>
                                        </p:attrNameLst>
                                      </p:cBhvr>
                                      <p:tavLst>
                                        <p:tav tm="0">
                                          <p:val>
                                            <p:fltVal val="360"/>
                                          </p:val>
                                        </p:tav>
                                        <p:tav tm="100000">
                                          <p:val>
                                            <p:fltVal val="0"/>
                                          </p:val>
                                        </p:tav>
                                      </p:tavLst>
                                    </p:anim>
                                    <p:animEffect transition="in" filter="fade">
                                      <p:cBhvr>
                                        <p:cTn id="55" dur="1000"/>
                                        <p:tgtEl>
                                          <p:spTgt spid="18"/>
                                        </p:tgtEl>
                                      </p:cBhvr>
                                    </p:animEffect>
                                  </p:childTnLst>
                                </p:cTn>
                              </p:par>
                              <p:par>
                                <p:cTn id="56" presetID="53" presetClass="entr" presetSubtype="16" fill="hold" nodeType="with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p:cTn id="58" dur="1000" fill="hold"/>
                                        <p:tgtEl>
                                          <p:spTgt spid="4"/>
                                        </p:tgtEl>
                                        <p:attrNameLst>
                                          <p:attrName>ppt_w</p:attrName>
                                        </p:attrNameLst>
                                      </p:cBhvr>
                                      <p:tavLst>
                                        <p:tav tm="0">
                                          <p:val>
                                            <p:fltVal val="0"/>
                                          </p:val>
                                        </p:tav>
                                        <p:tav tm="100000">
                                          <p:val>
                                            <p:strVal val="#ppt_w"/>
                                          </p:val>
                                        </p:tav>
                                      </p:tavLst>
                                    </p:anim>
                                    <p:anim calcmode="lin" valueType="num">
                                      <p:cBhvr>
                                        <p:cTn id="59" dur="1000" fill="hold"/>
                                        <p:tgtEl>
                                          <p:spTgt spid="4"/>
                                        </p:tgtEl>
                                        <p:attrNameLst>
                                          <p:attrName>ppt_h</p:attrName>
                                        </p:attrNameLst>
                                      </p:cBhvr>
                                      <p:tavLst>
                                        <p:tav tm="0">
                                          <p:val>
                                            <p:fltVal val="0"/>
                                          </p:val>
                                        </p:tav>
                                        <p:tav tm="100000">
                                          <p:val>
                                            <p:strVal val="#ppt_h"/>
                                          </p:val>
                                        </p:tav>
                                      </p:tavLst>
                                    </p:anim>
                                    <p:animEffect transition="in" filter="fade">
                                      <p:cBhvr>
                                        <p:cTn id="60" dur="1000"/>
                                        <p:tgtEl>
                                          <p:spTgt spid="4"/>
                                        </p:tgtEl>
                                      </p:cBhvr>
                                    </p:animEffect>
                                  </p:childTnLst>
                                </p:cTn>
                              </p:par>
                            </p:childTnLst>
                          </p:cTn>
                        </p:par>
                        <p:par>
                          <p:cTn id="61" fill="hold">
                            <p:stCondLst>
                              <p:cond delay="3000"/>
                            </p:stCondLst>
                            <p:childTnLst>
                              <p:par>
                                <p:cTn id="62" presetID="42" presetClass="entr" presetSubtype="0" fill="hold" grpId="0" nodeType="afterEffect">
                                  <p:stCondLst>
                                    <p:cond delay="0"/>
                                  </p:stCondLst>
                                  <p:childTnLst>
                                    <p:set>
                                      <p:cBhvr>
                                        <p:cTn id="63" dur="1" fill="hold">
                                          <p:stCondLst>
                                            <p:cond delay="0"/>
                                          </p:stCondLst>
                                        </p:cTn>
                                        <p:tgtEl>
                                          <p:spTgt spid="21"/>
                                        </p:tgtEl>
                                        <p:attrNameLst>
                                          <p:attrName>style.visibility</p:attrName>
                                        </p:attrNameLst>
                                      </p:cBhvr>
                                      <p:to>
                                        <p:strVal val="visible"/>
                                      </p:to>
                                    </p:set>
                                    <p:animEffect transition="in" filter="fade">
                                      <p:cBhvr>
                                        <p:cTn id="64" dur="1000"/>
                                        <p:tgtEl>
                                          <p:spTgt spid="21"/>
                                        </p:tgtEl>
                                      </p:cBhvr>
                                    </p:animEffect>
                                    <p:anim calcmode="lin" valueType="num">
                                      <p:cBhvr>
                                        <p:cTn id="65" dur="1000" fill="hold"/>
                                        <p:tgtEl>
                                          <p:spTgt spid="21"/>
                                        </p:tgtEl>
                                        <p:attrNameLst>
                                          <p:attrName>ppt_x</p:attrName>
                                        </p:attrNameLst>
                                      </p:cBhvr>
                                      <p:tavLst>
                                        <p:tav tm="0">
                                          <p:val>
                                            <p:strVal val="#ppt_x"/>
                                          </p:val>
                                        </p:tav>
                                        <p:tav tm="100000">
                                          <p:val>
                                            <p:strVal val="#ppt_x"/>
                                          </p:val>
                                        </p:tav>
                                      </p:tavLst>
                                    </p:anim>
                                    <p:anim calcmode="lin" valueType="num">
                                      <p:cBhvr>
                                        <p:cTn id="66" dur="1000" fill="hold"/>
                                        <p:tgtEl>
                                          <p:spTgt spid="21"/>
                                        </p:tgtEl>
                                        <p:attrNameLst>
                                          <p:attrName>ppt_y</p:attrName>
                                        </p:attrNameLst>
                                      </p:cBhvr>
                                      <p:tavLst>
                                        <p:tav tm="0">
                                          <p:val>
                                            <p:strVal val="#ppt_y+.1"/>
                                          </p:val>
                                        </p:tav>
                                        <p:tav tm="100000">
                                          <p:val>
                                            <p:strVal val="#ppt_y"/>
                                          </p:val>
                                        </p:tav>
                                      </p:tavLst>
                                    </p:anim>
                                  </p:childTnLst>
                                </p:cTn>
                              </p:par>
                            </p:childTnLst>
                          </p:cTn>
                        </p:par>
                        <p:par>
                          <p:cTn id="67" fill="hold">
                            <p:stCondLst>
                              <p:cond delay="4000"/>
                            </p:stCondLst>
                            <p:childTnLst>
                              <p:par>
                                <p:cTn id="68" presetID="22" presetClass="entr" presetSubtype="8" fill="hold" nodeType="afterEffect">
                                  <p:stCondLst>
                                    <p:cond delay="0"/>
                                  </p:stCondLst>
                                  <p:childTnLst>
                                    <p:set>
                                      <p:cBhvr>
                                        <p:cTn id="69" dur="1" fill="hold">
                                          <p:stCondLst>
                                            <p:cond delay="0"/>
                                          </p:stCondLst>
                                        </p:cTn>
                                        <p:tgtEl>
                                          <p:spTgt spid="52"/>
                                        </p:tgtEl>
                                        <p:attrNameLst>
                                          <p:attrName>style.visibility</p:attrName>
                                        </p:attrNameLst>
                                      </p:cBhvr>
                                      <p:to>
                                        <p:strVal val="visible"/>
                                      </p:to>
                                    </p:set>
                                    <p:animEffect transition="in" filter="wipe(left)">
                                      <p:cBhvr>
                                        <p:cTn id="70" dur="750"/>
                                        <p:tgtEl>
                                          <p:spTgt spid="52"/>
                                        </p:tgtEl>
                                      </p:cBhvr>
                                    </p:animEffect>
                                  </p:childTnLst>
                                </p:cTn>
                              </p:par>
                            </p:childTnLst>
                          </p:cTn>
                        </p:par>
                        <p:par>
                          <p:cTn id="71" fill="hold">
                            <p:stCondLst>
                              <p:cond delay="4750"/>
                            </p:stCondLst>
                            <p:childTnLst>
                              <p:par>
                                <p:cTn id="72" presetID="49" presetClass="entr" presetSubtype="0" decel="10000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 calcmode="lin" valueType="num">
                                      <p:cBhvr>
                                        <p:cTn id="74" dur="1000" fill="hold"/>
                                        <p:tgtEl>
                                          <p:spTgt spid="29"/>
                                        </p:tgtEl>
                                        <p:attrNameLst>
                                          <p:attrName>ppt_w</p:attrName>
                                        </p:attrNameLst>
                                      </p:cBhvr>
                                      <p:tavLst>
                                        <p:tav tm="0">
                                          <p:val>
                                            <p:fltVal val="0"/>
                                          </p:val>
                                        </p:tav>
                                        <p:tav tm="100000">
                                          <p:val>
                                            <p:strVal val="#ppt_w"/>
                                          </p:val>
                                        </p:tav>
                                      </p:tavLst>
                                    </p:anim>
                                    <p:anim calcmode="lin" valueType="num">
                                      <p:cBhvr>
                                        <p:cTn id="75" dur="1000" fill="hold"/>
                                        <p:tgtEl>
                                          <p:spTgt spid="29"/>
                                        </p:tgtEl>
                                        <p:attrNameLst>
                                          <p:attrName>ppt_h</p:attrName>
                                        </p:attrNameLst>
                                      </p:cBhvr>
                                      <p:tavLst>
                                        <p:tav tm="0">
                                          <p:val>
                                            <p:fltVal val="0"/>
                                          </p:val>
                                        </p:tav>
                                        <p:tav tm="100000">
                                          <p:val>
                                            <p:strVal val="#ppt_h"/>
                                          </p:val>
                                        </p:tav>
                                      </p:tavLst>
                                    </p:anim>
                                    <p:anim calcmode="lin" valueType="num">
                                      <p:cBhvr>
                                        <p:cTn id="76" dur="1000" fill="hold"/>
                                        <p:tgtEl>
                                          <p:spTgt spid="29"/>
                                        </p:tgtEl>
                                        <p:attrNameLst>
                                          <p:attrName>style.rotation</p:attrName>
                                        </p:attrNameLst>
                                      </p:cBhvr>
                                      <p:tavLst>
                                        <p:tav tm="0">
                                          <p:val>
                                            <p:fltVal val="360"/>
                                          </p:val>
                                        </p:tav>
                                        <p:tav tm="100000">
                                          <p:val>
                                            <p:fltVal val="0"/>
                                          </p:val>
                                        </p:tav>
                                      </p:tavLst>
                                    </p:anim>
                                    <p:animEffect transition="in" filter="fade">
                                      <p:cBhvr>
                                        <p:cTn id="77" dur="1000"/>
                                        <p:tgtEl>
                                          <p:spTgt spid="29"/>
                                        </p:tgtEl>
                                      </p:cBhvr>
                                    </p:animEffect>
                                  </p:childTnLst>
                                </p:cTn>
                              </p:par>
                              <p:par>
                                <p:cTn id="78" presetID="53" presetClass="entr" presetSubtype="16" fill="hold" nodeType="withEffect">
                                  <p:stCondLst>
                                    <p:cond delay="0"/>
                                  </p:stCondLst>
                                  <p:childTnLst>
                                    <p:set>
                                      <p:cBhvr>
                                        <p:cTn id="79" dur="1" fill="hold">
                                          <p:stCondLst>
                                            <p:cond delay="0"/>
                                          </p:stCondLst>
                                        </p:cTn>
                                        <p:tgtEl>
                                          <p:spTgt spid="5"/>
                                        </p:tgtEl>
                                        <p:attrNameLst>
                                          <p:attrName>style.visibility</p:attrName>
                                        </p:attrNameLst>
                                      </p:cBhvr>
                                      <p:to>
                                        <p:strVal val="visible"/>
                                      </p:to>
                                    </p:set>
                                    <p:anim calcmode="lin" valueType="num">
                                      <p:cBhvr>
                                        <p:cTn id="80" dur="1000" fill="hold"/>
                                        <p:tgtEl>
                                          <p:spTgt spid="5"/>
                                        </p:tgtEl>
                                        <p:attrNameLst>
                                          <p:attrName>ppt_w</p:attrName>
                                        </p:attrNameLst>
                                      </p:cBhvr>
                                      <p:tavLst>
                                        <p:tav tm="0">
                                          <p:val>
                                            <p:fltVal val="0"/>
                                          </p:val>
                                        </p:tav>
                                        <p:tav tm="100000">
                                          <p:val>
                                            <p:strVal val="#ppt_w"/>
                                          </p:val>
                                        </p:tav>
                                      </p:tavLst>
                                    </p:anim>
                                    <p:anim calcmode="lin" valueType="num">
                                      <p:cBhvr>
                                        <p:cTn id="81" dur="1000" fill="hold"/>
                                        <p:tgtEl>
                                          <p:spTgt spid="5"/>
                                        </p:tgtEl>
                                        <p:attrNameLst>
                                          <p:attrName>ppt_h</p:attrName>
                                        </p:attrNameLst>
                                      </p:cBhvr>
                                      <p:tavLst>
                                        <p:tav tm="0">
                                          <p:val>
                                            <p:fltVal val="0"/>
                                          </p:val>
                                        </p:tav>
                                        <p:tav tm="100000">
                                          <p:val>
                                            <p:strVal val="#ppt_h"/>
                                          </p:val>
                                        </p:tav>
                                      </p:tavLst>
                                    </p:anim>
                                    <p:animEffect transition="in" filter="fade">
                                      <p:cBhvr>
                                        <p:cTn id="82" dur="1000"/>
                                        <p:tgtEl>
                                          <p:spTgt spid="5"/>
                                        </p:tgtEl>
                                      </p:cBhvr>
                                    </p:animEffect>
                                  </p:childTnLst>
                                </p:cTn>
                              </p:par>
                            </p:childTnLst>
                          </p:cTn>
                        </p:par>
                        <p:par>
                          <p:cTn id="83" fill="hold">
                            <p:stCondLst>
                              <p:cond delay="5750"/>
                            </p:stCondLst>
                            <p:childTnLst>
                              <p:par>
                                <p:cTn id="84" presetID="42"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Effect transition="in" filter="fade">
                                      <p:cBhvr>
                                        <p:cTn id="86" dur="1000"/>
                                        <p:tgtEl>
                                          <p:spTgt spid="43"/>
                                        </p:tgtEl>
                                      </p:cBhvr>
                                    </p:animEffect>
                                    <p:anim calcmode="lin" valueType="num">
                                      <p:cBhvr>
                                        <p:cTn id="87" dur="1000" fill="hold"/>
                                        <p:tgtEl>
                                          <p:spTgt spid="43"/>
                                        </p:tgtEl>
                                        <p:attrNameLst>
                                          <p:attrName>ppt_x</p:attrName>
                                        </p:attrNameLst>
                                      </p:cBhvr>
                                      <p:tavLst>
                                        <p:tav tm="0">
                                          <p:val>
                                            <p:strVal val="#ppt_x"/>
                                          </p:val>
                                        </p:tav>
                                        <p:tav tm="100000">
                                          <p:val>
                                            <p:strVal val="#ppt_x"/>
                                          </p:val>
                                        </p:tav>
                                      </p:tavLst>
                                    </p:anim>
                                    <p:anim calcmode="lin" valueType="num">
                                      <p:cBhvr>
                                        <p:cTn id="88" dur="1000" fill="hold"/>
                                        <p:tgtEl>
                                          <p:spTgt spid="43"/>
                                        </p:tgtEl>
                                        <p:attrNameLst>
                                          <p:attrName>ppt_y</p:attrName>
                                        </p:attrNameLst>
                                      </p:cBhvr>
                                      <p:tavLst>
                                        <p:tav tm="0">
                                          <p:val>
                                            <p:strVal val="#ppt_y+.1"/>
                                          </p:val>
                                        </p:tav>
                                        <p:tav tm="100000">
                                          <p:val>
                                            <p:strVal val="#ppt_y"/>
                                          </p:val>
                                        </p:tav>
                                      </p:tavLst>
                                    </p:anim>
                                  </p:childTnLst>
                                </p:cTn>
                              </p:par>
                            </p:childTnLst>
                          </p:cTn>
                        </p:par>
                        <p:par>
                          <p:cTn id="89" fill="hold">
                            <p:stCondLst>
                              <p:cond delay="6750"/>
                            </p:stCondLst>
                            <p:childTnLst>
                              <p:par>
                                <p:cTn id="90" presetID="22" presetClass="entr" presetSubtype="8" fill="hold" nodeType="after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wipe(left)">
                                      <p:cBhvr>
                                        <p:cTn id="92" dur="750"/>
                                        <p:tgtEl>
                                          <p:spTgt spid="59"/>
                                        </p:tgtEl>
                                      </p:cBhvr>
                                    </p:animEffect>
                                  </p:childTnLst>
                                </p:cTn>
                              </p:par>
                            </p:childTnLst>
                          </p:cTn>
                        </p:par>
                        <p:par>
                          <p:cTn id="93" fill="hold">
                            <p:stCondLst>
                              <p:cond delay="7500"/>
                            </p:stCondLst>
                            <p:childTnLst>
                              <p:par>
                                <p:cTn id="94" presetID="49" presetClass="entr" presetSubtype="0" decel="100000" fill="hold" grpId="0" nodeType="after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 calcmode="lin" valueType="num">
                                      <p:cBhvr>
                                        <p:cTn id="98" dur="1000" fill="hold"/>
                                        <p:tgtEl>
                                          <p:spTgt spid="24"/>
                                        </p:tgtEl>
                                        <p:attrNameLst>
                                          <p:attrName>style.rotation</p:attrName>
                                        </p:attrNameLst>
                                      </p:cBhvr>
                                      <p:tavLst>
                                        <p:tav tm="0">
                                          <p:val>
                                            <p:fltVal val="360"/>
                                          </p:val>
                                        </p:tav>
                                        <p:tav tm="100000">
                                          <p:val>
                                            <p:fltVal val="0"/>
                                          </p:val>
                                        </p:tav>
                                      </p:tavLst>
                                    </p:anim>
                                    <p:animEffect transition="in" filter="fade">
                                      <p:cBhvr>
                                        <p:cTn id="99" dur="1000"/>
                                        <p:tgtEl>
                                          <p:spTgt spid="24"/>
                                        </p:tgtEl>
                                      </p:cBhvr>
                                    </p:animEffect>
                                  </p:childTnLst>
                                </p:cTn>
                              </p:par>
                              <p:par>
                                <p:cTn id="100" presetID="53" presetClass="entr" presetSubtype="16" fill="hold" nodeType="withEffect">
                                  <p:stCondLst>
                                    <p:cond delay="0"/>
                                  </p:stCondLst>
                                  <p:childTnLst>
                                    <p:set>
                                      <p:cBhvr>
                                        <p:cTn id="101" dur="1" fill="hold">
                                          <p:stCondLst>
                                            <p:cond delay="0"/>
                                          </p:stCondLst>
                                        </p:cTn>
                                        <p:tgtEl>
                                          <p:spTgt spid="6"/>
                                        </p:tgtEl>
                                        <p:attrNameLst>
                                          <p:attrName>style.visibility</p:attrName>
                                        </p:attrNameLst>
                                      </p:cBhvr>
                                      <p:to>
                                        <p:strVal val="visible"/>
                                      </p:to>
                                    </p:set>
                                    <p:anim calcmode="lin" valueType="num">
                                      <p:cBhvr>
                                        <p:cTn id="102" dur="1000" fill="hold"/>
                                        <p:tgtEl>
                                          <p:spTgt spid="6"/>
                                        </p:tgtEl>
                                        <p:attrNameLst>
                                          <p:attrName>ppt_w</p:attrName>
                                        </p:attrNameLst>
                                      </p:cBhvr>
                                      <p:tavLst>
                                        <p:tav tm="0">
                                          <p:val>
                                            <p:fltVal val="0"/>
                                          </p:val>
                                        </p:tav>
                                        <p:tav tm="100000">
                                          <p:val>
                                            <p:strVal val="#ppt_w"/>
                                          </p:val>
                                        </p:tav>
                                      </p:tavLst>
                                    </p:anim>
                                    <p:anim calcmode="lin" valueType="num">
                                      <p:cBhvr>
                                        <p:cTn id="103" dur="1000" fill="hold"/>
                                        <p:tgtEl>
                                          <p:spTgt spid="6"/>
                                        </p:tgtEl>
                                        <p:attrNameLst>
                                          <p:attrName>ppt_h</p:attrName>
                                        </p:attrNameLst>
                                      </p:cBhvr>
                                      <p:tavLst>
                                        <p:tav tm="0">
                                          <p:val>
                                            <p:fltVal val="0"/>
                                          </p:val>
                                        </p:tav>
                                        <p:tav tm="100000">
                                          <p:val>
                                            <p:strVal val="#ppt_h"/>
                                          </p:val>
                                        </p:tav>
                                      </p:tavLst>
                                    </p:anim>
                                    <p:animEffect transition="in" filter="fade">
                                      <p:cBhvr>
                                        <p:cTn id="104" dur="1000"/>
                                        <p:tgtEl>
                                          <p:spTgt spid="6"/>
                                        </p:tgtEl>
                                      </p:cBhvr>
                                    </p:animEffect>
                                  </p:childTnLst>
                                </p:cTn>
                              </p:par>
                            </p:childTnLst>
                          </p:cTn>
                        </p:par>
                        <p:par>
                          <p:cTn id="105" fill="hold">
                            <p:stCondLst>
                              <p:cond delay="8500"/>
                            </p:stCondLst>
                            <p:childTnLst>
                              <p:par>
                                <p:cTn id="106" presetID="42" presetClass="entr" presetSubtype="0" fill="hold" grpId="0" nodeType="afterEffect">
                                  <p:stCondLst>
                                    <p:cond delay="0"/>
                                  </p:stCondLst>
                                  <p:childTnLst>
                                    <p:set>
                                      <p:cBhvr>
                                        <p:cTn id="107" dur="1" fill="hold">
                                          <p:stCondLst>
                                            <p:cond delay="0"/>
                                          </p:stCondLst>
                                        </p:cTn>
                                        <p:tgtEl>
                                          <p:spTgt spid="45"/>
                                        </p:tgtEl>
                                        <p:attrNameLst>
                                          <p:attrName>style.visibility</p:attrName>
                                        </p:attrNameLst>
                                      </p:cBhvr>
                                      <p:to>
                                        <p:strVal val="visible"/>
                                      </p:to>
                                    </p:set>
                                    <p:animEffect transition="in" filter="fade">
                                      <p:cBhvr>
                                        <p:cTn id="108" dur="1000"/>
                                        <p:tgtEl>
                                          <p:spTgt spid="45"/>
                                        </p:tgtEl>
                                      </p:cBhvr>
                                    </p:animEffect>
                                    <p:anim calcmode="lin" valueType="num">
                                      <p:cBhvr>
                                        <p:cTn id="109" dur="1000" fill="hold"/>
                                        <p:tgtEl>
                                          <p:spTgt spid="45"/>
                                        </p:tgtEl>
                                        <p:attrNameLst>
                                          <p:attrName>ppt_x</p:attrName>
                                        </p:attrNameLst>
                                      </p:cBhvr>
                                      <p:tavLst>
                                        <p:tav tm="0">
                                          <p:val>
                                            <p:strVal val="#ppt_x"/>
                                          </p:val>
                                        </p:tav>
                                        <p:tav tm="100000">
                                          <p:val>
                                            <p:strVal val="#ppt_x"/>
                                          </p:val>
                                        </p:tav>
                                      </p:tavLst>
                                    </p:anim>
                                    <p:anim calcmode="lin" valueType="num">
                                      <p:cBhvr>
                                        <p:cTn id="110" dur="1000" fill="hold"/>
                                        <p:tgtEl>
                                          <p:spTgt spid="45"/>
                                        </p:tgtEl>
                                        <p:attrNameLst>
                                          <p:attrName>ppt_y</p:attrName>
                                        </p:attrNameLst>
                                      </p:cBhvr>
                                      <p:tavLst>
                                        <p:tav tm="0">
                                          <p:val>
                                            <p:strVal val="#ppt_y+.1"/>
                                          </p:val>
                                        </p:tav>
                                        <p:tav tm="100000">
                                          <p:val>
                                            <p:strVal val="#ppt_y"/>
                                          </p:val>
                                        </p:tav>
                                      </p:tavLst>
                                    </p:anim>
                                  </p:childTnLst>
                                </p:cTn>
                              </p:par>
                            </p:childTnLst>
                          </p:cTn>
                        </p:par>
                        <p:par>
                          <p:cTn id="111" fill="hold">
                            <p:stCondLst>
                              <p:cond delay="9500"/>
                            </p:stCondLst>
                            <p:childTnLst>
                              <p:par>
                                <p:cTn id="112" presetID="22" presetClass="entr" presetSubtype="8" fill="hold" nodeType="afterEffect">
                                  <p:stCondLst>
                                    <p:cond delay="0"/>
                                  </p:stCondLst>
                                  <p:childTnLst>
                                    <p:set>
                                      <p:cBhvr>
                                        <p:cTn id="113" dur="1" fill="hold">
                                          <p:stCondLst>
                                            <p:cond delay="0"/>
                                          </p:stCondLst>
                                        </p:cTn>
                                        <p:tgtEl>
                                          <p:spTgt spid="67"/>
                                        </p:tgtEl>
                                        <p:attrNameLst>
                                          <p:attrName>style.visibility</p:attrName>
                                        </p:attrNameLst>
                                      </p:cBhvr>
                                      <p:to>
                                        <p:strVal val="visible"/>
                                      </p:to>
                                    </p:set>
                                    <p:animEffect transition="in" filter="wipe(left)">
                                      <p:cBhvr>
                                        <p:cTn id="114" dur="750"/>
                                        <p:tgtEl>
                                          <p:spTgt spid="67"/>
                                        </p:tgtEl>
                                      </p:cBhvr>
                                    </p:animEffect>
                                  </p:childTnLst>
                                </p:cTn>
                              </p:par>
                            </p:childTnLst>
                          </p:cTn>
                        </p:par>
                        <p:par>
                          <p:cTn id="115" fill="hold">
                            <p:stCondLst>
                              <p:cond delay="10250"/>
                            </p:stCondLst>
                            <p:childTnLst>
                              <p:par>
                                <p:cTn id="116" presetID="49" presetClass="entr" presetSubtype="0" decel="100000" fill="hold" grpId="0" nodeType="afterEffect">
                                  <p:stCondLst>
                                    <p:cond delay="0"/>
                                  </p:stCondLst>
                                  <p:childTnLst>
                                    <p:set>
                                      <p:cBhvr>
                                        <p:cTn id="117" dur="1" fill="hold">
                                          <p:stCondLst>
                                            <p:cond delay="0"/>
                                          </p:stCondLst>
                                        </p:cTn>
                                        <p:tgtEl>
                                          <p:spTgt spid="34"/>
                                        </p:tgtEl>
                                        <p:attrNameLst>
                                          <p:attrName>style.visibility</p:attrName>
                                        </p:attrNameLst>
                                      </p:cBhvr>
                                      <p:to>
                                        <p:strVal val="visible"/>
                                      </p:to>
                                    </p:set>
                                    <p:anim calcmode="lin" valueType="num">
                                      <p:cBhvr>
                                        <p:cTn id="118" dur="1000" fill="hold"/>
                                        <p:tgtEl>
                                          <p:spTgt spid="34"/>
                                        </p:tgtEl>
                                        <p:attrNameLst>
                                          <p:attrName>ppt_w</p:attrName>
                                        </p:attrNameLst>
                                      </p:cBhvr>
                                      <p:tavLst>
                                        <p:tav tm="0">
                                          <p:val>
                                            <p:fltVal val="0"/>
                                          </p:val>
                                        </p:tav>
                                        <p:tav tm="100000">
                                          <p:val>
                                            <p:strVal val="#ppt_w"/>
                                          </p:val>
                                        </p:tav>
                                      </p:tavLst>
                                    </p:anim>
                                    <p:anim calcmode="lin" valueType="num">
                                      <p:cBhvr>
                                        <p:cTn id="119" dur="1000" fill="hold"/>
                                        <p:tgtEl>
                                          <p:spTgt spid="34"/>
                                        </p:tgtEl>
                                        <p:attrNameLst>
                                          <p:attrName>ppt_h</p:attrName>
                                        </p:attrNameLst>
                                      </p:cBhvr>
                                      <p:tavLst>
                                        <p:tav tm="0">
                                          <p:val>
                                            <p:fltVal val="0"/>
                                          </p:val>
                                        </p:tav>
                                        <p:tav tm="100000">
                                          <p:val>
                                            <p:strVal val="#ppt_h"/>
                                          </p:val>
                                        </p:tav>
                                      </p:tavLst>
                                    </p:anim>
                                    <p:anim calcmode="lin" valueType="num">
                                      <p:cBhvr>
                                        <p:cTn id="120" dur="1000" fill="hold"/>
                                        <p:tgtEl>
                                          <p:spTgt spid="34"/>
                                        </p:tgtEl>
                                        <p:attrNameLst>
                                          <p:attrName>style.rotation</p:attrName>
                                        </p:attrNameLst>
                                      </p:cBhvr>
                                      <p:tavLst>
                                        <p:tav tm="0">
                                          <p:val>
                                            <p:fltVal val="360"/>
                                          </p:val>
                                        </p:tav>
                                        <p:tav tm="100000">
                                          <p:val>
                                            <p:fltVal val="0"/>
                                          </p:val>
                                        </p:tav>
                                      </p:tavLst>
                                    </p:anim>
                                    <p:animEffect transition="in" filter="fade">
                                      <p:cBhvr>
                                        <p:cTn id="121" dur="1000"/>
                                        <p:tgtEl>
                                          <p:spTgt spid="34"/>
                                        </p:tgtEl>
                                      </p:cBhvr>
                                    </p:animEffect>
                                  </p:childTnLst>
                                </p:cTn>
                              </p:par>
                              <p:par>
                                <p:cTn id="122" presetID="53" presetClass="entr" presetSubtype="16" fill="hold" nodeType="withEffect">
                                  <p:stCondLst>
                                    <p:cond delay="0"/>
                                  </p:stCondLst>
                                  <p:childTnLst>
                                    <p:set>
                                      <p:cBhvr>
                                        <p:cTn id="123" dur="1" fill="hold">
                                          <p:stCondLst>
                                            <p:cond delay="0"/>
                                          </p:stCondLst>
                                        </p:cTn>
                                        <p:tgtEl>
                                          <p:spTgt spid="8"/>
                                        </p:tgtEl>
                                        <p:attrNameLst>
                                          <p:attrName>style.visibility</p:attrName>
                                        </p:attrNameLst>
                                      </p:cBhvr>
                                      <p:to>
                                        <p:strVal val="visible"/>
                                      </p:to>
                                    </p:set>
                                    <p:anim calcmode="lin" valueType="num">
                                      <p:cBhvr>
                                        <p:cTn id="124" dur="1000" fill="hold"/>
                                        <p:tgtEl>
                                          <p:spTgt spid="8"/>
                                        </p:tgtEl>
                                        <p:attrNameLst>
                                          <p:attrName>ppt_w</p:attrName>
                                        </p:attrNameLst>
                                      </p:cBhvr>
                                      <p:tavLst>
                                        <p:tav tm="0">
                                          <p:val>
                                            <p:fltVal val="0"/>
                                          </p:val>
                                        </p:tav>
                                        <p:tav tm="100000">
                                          <p:val>
                                            <p:strVal val="#ppt_w"/>
                                          </p:val>
                                        </p:tav>
                                      </p:tavLst>
                                    </p:anim>
                                    <p:anim calcmode="lin" valueType="num">
                                      <p:cBhvr>
                                        <p:cTn id="125" dur="1000" fill="hold"/>
                                        <p:tgtEl>
                                          <p:spTgt spid="8"/>
                                        </p:tgtEl>
                                        <p:attrNameLst>
                                          <p:attrName>ppt_h</p:attrName>
                                        </p:attrNameLst>
                                      </p:cBhvr>
                                      <p:tavLst>
                                        <p:tav tm="0">
                                          <p:val>
                                            <p:fltVal val="0"/>
                                          </p:val>
                                        </p:tav>
                                        <p:tav tm="100000">
                                          <p:val>
                                            <p:strVal val="#ppt_h"/>
                                          </p:val>
                                        </p:tav>
                                      </p:tavLst>
                                    </p:anim>
                                    <p:animEffect transition="in" filter="fade">
                                      <p:cBhvr>
                                        <p:cTn id="126" dur="1000"/>
                                        <p:tgtEl>
                                          <p:spTgt spid="8"/>
                                        </p:tgtEl>
                                      </p:cBhvr>
                                    </p:animEffect>
                                  </p:childTnLst>
                                </p:cTn>
                              </p:par>
                            </p:childTnLst>
                          </p:cTn>
                        </p:par>
                        <p:par>
                          <p:cTn id="127" fill="hold">
                            <p:stCondLst>
                              <p:cond delay="11250"/>
                            </p:stCondLst>
                            <p:childTnLst>
                              <p:par>
                                <p:cTn id="128" presetID="42" presetClass="entr" presetSubtype="0" fill="hold" grpId="0" nodeType="afterEffect">
                                  <p:stCondLst>
                                    <p:cond delay="0"/>
                                  </p:stCondLst>
                                  <p:childTnLst>
                                    <p:set>
                                      <p:cBhvr>
                                        <p:cTn id="129" dur="1" fill="hold">
                                          <p:stCondLst>
                                            <p:cond delay="0"/>
                                          </p:stCondLst>
                                        </p:cTn>
                                        <p:tgtEl>
                                          <p:spTgt spid="44"/>
                                        </p:tgtEl>
                                        <p:attrNameLst>
                                          <p:attrName>style.visibility</p:attrName>
                                        </p:attrNameLst>
                                      </p:cBhvr>
                                      <p:to>
                                        <p:strVal val="visible"/>
                                      </p:to>
                                    </p:set>
                                    <p:animEffect transition="in" filter="fade">
                                      <p:cBhvr>
                                        <p:cTn id="130" dur="1000"/>
                                        <p:tgtEl>
                                          <p:spTgt spid="44"/>
                                        </p:tgtEl>
                                      </p:cBhvr>
                                    </p:animEffect>
                                    <p:anim calcmode="lin" valueType="num">
                                      <p:cBhvr>
                                        <p:cTn id="131" dur="1000" fill="hold"/>
                                        <p:tgtEl>
                                          <p:spTgt spid="44"/>
                                        </p:tgtEl>
                                        <p:attrNameLst>
                                          <p:attrName>ppt_x</p:attrName>
                                        </p:attrNameLst>
                                      </p:cBhvr>
                                      <p:tavLst>
                                        <p:tav tm="0">
                                          <p:val>
                                            <p:strVal val="#ppt_x"/>
                                          </p:val>
                                        </p:tav>
                                        <p:tav tm="100000">
                                          <p:val>
                                            <p:strVal val="#ppt_x"/>
                                          </p:val>
                                        </p:tav>
                                      </p:tavLst>
                                    </p:anim>
                                    <p:anim calcmode="lin" valueType="num">
                                      <p:cBhvr>
                                        <p:cTn id="132" dur="1000" fill="hold"/>
                                        <p:tgtEl>
                                          <p:spTgt spid="44"/>
                                        </p:tgtEl>
                                        <p:attrNameLst>
                                          <p:attrName>ppt_y</p:attrName>
                                        </p:attrNameLst>
                                      </p:cBhvr>
                                      <p:tavLst>
                                        <p:tav tm="0">
                                          <p:val>
                                            <p:strVal val="#ppt_y+.1"/>
                                          </p:val>
                                        </p:tav>
                                        <p:tav tm="100000">
                                          <p:val>
                                            <p:strVal val="#ppt_y"/>
                                          </p:val>
                                        </p:tav>
                                      </p:tavLst>
                                    </p:anim>
                                  </p:childTnLst>
                                </p:cTn>
                              </p:par>
                            </p:childTnLst>
                          </p:cTn>
                        </p:par>
                        <p:par>
                          <p:cTn id="133" fill="hold">
                            <p:stCondLst>
                              <p:cond delay="12250"/>
                            </p:stCondLst>
                            <p:childTnLst>
                              <p:par>
                                <p:cTn id="134" presetID="22" presetClass="entr" presetSubtype="8" fill="hold" nodeType="afterEffect">
                                  <p:stCondLst>
                                    <p:cond delay="0"/>
                                  </p:stCondLst>
                                  <p:childTnLst>
                                    <p:set>
                                      <p:cBhvr>
                                        <p:cTn id="135" dur="1" fill="hold">
                                          <p:stCondLst>
                                            <p:cond delay="0"/>
                                          </p:stCondLst>
                                        </p:cTn>
                                        <p:tgtEl>
                                          <p:spTgt spid="74"/>
                                        </p:tgtEl>
                                        <p:attrNameLst>
                                          <p:attrName>style.visibility</p:attrName>
                                        </p:attrNameLst>
                                      </p:cBhvr>
                                      <p:to>
                                        <p:strVal val="visible"/>
                                      </p:to>
                                    </p:set>
                                    <p:animEffect transition="in" filter="wipe(left)">
                                      <p:cBhvr>
                                        <p:cTn id="136" dur="750"/>
                                        <p:tgtEl>
                                          <p:spTgt spid="74"/>
                                        </p:tgtEl>
                                      </p:cBhvr>
                                    </p:animEffect>
                                  </p:childTnLst>
                                </p:cTn>
                              </p:par>
                            </p:childTnLst>
                          </p:cTn>
                        </p:par>
                        <p:par>
                          <p:cTn id="137" fill="hold">
                            <p:stCondLst>
                              <p:cond delay="13000"/>
                            </p:stCondLst>
                            <p:childTnLst>
                              <p:par>
                                <p:cTn id="138" presetID="49" presetClass="entr" presetSubtype="0" decel="100000" fill="hold" grpId="0" nodeType="afterEffect">
                                  <p:stCondLst>
                                    <p:cond delay="0"/>
                                  </p:stCondLst>
                                  <p:childTnLst>
                                    <p:set>
                                      <p:cBhvr>
                                        <p:cTn id="139" dur="1" fill="hold">
                                          <p:stCondLst>
                                            <p:cond delay="0"/>
                                          </p:stCondLst>
                                        </p:cTn>
                                        <p:tgtEl>
                                          <p:spTgt spid="39"/>
                                        </p:tgtEl>
                                        <p:attrNameLst>
                                          <p:attrName>style.visibility</p:attrName>
                                        </p:attrNameLst>
                                      </p:cBhvr>
                                      <p:to>
                                        <p:strVal val="visible"/>
                                      </p:to>
                                    </p:set>
                                    <p:anim calcmode="lin" valueType="num">
                                      <p:cBhvr>
                                        <p:cTn id="140" dur="1000" fill="hold"/>
                                        <p:tgtEl>
                                          <p:spTgt spid="39"/>
                                        </p:tgtEl>
                                        <p:attrNameLst>
                                          <p:attrName>ppt_w</p:attrName>
                                        </p:attrNameLst>
                                      </p:cBhvr>
                                      <p:tavLst>
                                        <p:tav tm="0">
                                          <p:val>
                                            <p:fltVal val="0"/>
                                          </p:val>
                                        </p:tav>
                                        <p:tav tm="100000">
                                          <p:val>
                                            <p:strVal val="#ppt_w"/>
                                          </p:val>
                                        </p:tav>
                                      </p:tavLst>
                                    </p:anim>
                                    <p:anim calcmode="lin" valueType="num">
                                      <p:cBhvr>
                                        <p:cTn id="141" dur="1000" fill="hold"/>
                                        <p:tgtEl>
                                          <p:spTgt spid="39"/>
                                        </p:tgtEl>
                                        <p:attrNameLst>
                                          <p:attrName>ppt_h</p:attrName>
                                        </p:attrNameLst>
                                      </p:cBhvr>
                                      <p:tavLst>
                                        <p:tav tm="0">
                                          <p:val>
                                            <p:fltVal val="0"/>
                                          </p:val>
                                        </p:tav>
                                        <p:tav tm="100000">
                                          <p:val>
                                            <p:strVal val="#ppt_h"/>
                                          </p:val>
                                        </p:tav>
                                      </p:tavLst>
                                    </p:anim>
                                    <p:anim calcmode="lin" valueType="num">
                                      <p:cBhvr>
                                        <p:cTn id="142" dur="1000" fill="hold"/>
                                        <p:tgtEl>
                                          <p:spTgt spid="39"/>
                                        </p:tgtEl>
                                        <p:attrNameLst>
                                          <p:attrName>style.rotation</p:attrName>
                                        </p:attrNameLst>
                                      </p:cBhvr>
                                      <p:tavLst>
                                        <p:tav tm="0">
                                          <p:val>
                                            <p:fltVal val="360"/>
                                          </p:val>
                                        </p:tav>
                                        <p:tav tm="100000">
                                          <p:val>
                                            <p:fltVal val="0"/>
                                          </p:val>
                                        </p:tav>
                                      </p:tavLst>
                                    </p:anim>
                                    <p:animEffect transition="in" filter="fade">
                                      <p:cBhvr>
                                        <p:cTn id="143" dur="1000"/>
                                        <p:tgtEl>
                                          <p:spTgt spid="39"/>
                                        </p:tgtEl>
                                      </p:cBhvr>
                                    </p:animEffect>
                                  </p:childTnLst>
                                </p:cTn>
                              </p:par>
                              <p:par>
                                <p:cTn id="144" presetID="53" presetClass="entr" presetSubtype="16" fill="hold" nodeType="withEffect">
                                  <p:stCondLst>
                                    <p:cond delay="0"/>
                                  </p:stCondLst>
                                  <p:childTnLst>
                                    <p:set>
                                      <p:cBhvr>
                                        <p:cTn id="145" dur="1" fill="hold">
                                          <p:stCondLst>
                                            <p:cond delay="0"/>
                                          </p:stCondLst>
                                        </p:cTn>
                                        <p:tgtEl>
                                          <p:spTgt spid="46"/>
                                        </p:tgtEl>
                                        <p:attrNameLst>
                                          <p:attrName>style.visibility</p:attrName>
                                        </p:attrNameLst>
                                      </p:cBhvr>
                                      <p:to>
                                        <p:strVal val="visible"/>
                                      </p:to>
                                    </p:set>
                                    <p:anim calcmode="lin" valueType="num">
                                      <p:cBhvr>
                                        <p:cTn id="146" dur="1000" fill="hold"/>
                                        <p:tgtEl>
                                          <p:spTgt spid="46"/>
                                        </p:tgtEl>
                                        <p:attrNameLst>
                                          <p:attrName>ppt_w</p:attrName>
                                        </p:attrNameLst>
                                      </p:cBhvr>
                                      <p:tavLst>
                                        <p:tav tm="0">
                                          <p:val>
                                            <p:fltVal val="0"/>
                                          </p:val>
                                        </p:tav>
                                        <p:tav tm="100000">
                                          <p:val>
                                            <p:strVal val="#ppt_w"/>
                                          </p:val>
                                        </p:tav>
                                      </p:tavLst>
                                    </p:anim>
                                    <p:anim calcmode="lin" valueType="num">
                                      <p:cBhvr>
                                        <p:cTn id="147" dur="1000" fill="hold"/>
                                        <p:tgtEl>
                                          <p:spTgt spid="46"/>
                                        </p:tgtEl>
                                        <p:attrNameLst>
                                          <p:attrName>ppt_h</p:attrName>
                                        </p:attrNameLst>
                                      </p:cBhvr>
                                      <p:tavLst>
                                        <p:tav tm="0">
                                          <p:val>
                                            <p:fltVal val="0"/>
                                          </p:val>
                                        </p:tav>
                                        <p:tav tm="100000">
                                          <p:val>
                                            <p:strVal val="#ppt_h"/>
                                          </p:val>
                                        </p:tav>
                                      </p:tavLst>
                                    </p:anim>
                                    <p:animEffect transition="in" filter="fade">
                                      <p:cBhvr>
                                        <p:cTn id="148" dur="1000"/>
                                        <p:tgtEl>
                                          <p:spTgt spid="46"/>
                                        </p:tgtEl>
                                      </p:cBhvr>
                                    </p:animEffect>
                                  </p:childTnLst>
                                </p:cTn>
                              </p:par>
                            </p:childTnLst>
                          </p:cTn>
                        </p:par>
                        <p:par>
                          <p:cTn id="149" fill="hold">
                            <p:stCondLst>
                              <p:cond delay="14000"/>
                            </p:stCondLst>
                            <p:childTnLst>
                              <p:par>
                                <p:cTn id="150" presetID="42" presetClass="entr" presetSubtype="0" fill="hold" grpId="0" nodeType="afterEffect">
                                  <p:stCondLst>
                                    <p:cond delay="0"/>
                                  </p:stCondLst>
                                  <p:childTnLst>
                                    <p:set>
                                      <p:cBhvr>
                                        <p:cTn id="151" dur="1" fill="hold">
                                          <p:stCondLst>
                                            <p:cond delay="0"/>
                                          </p:stCondLst>
                                        </p:cTn>
                                        <p:tgtEl>
                                          <p:spTgt spid="42"/>
                                        </p:tgtEl>
                                        <p:attrNameLst>
                                          <p:attrName>style.visibility</p:attrName>
                                        </p:attrNameLst>
                                      </p:cBhvr>
                                      <p:to>
                                        <p:strVal val="visible"/>
                                      </p:to>
                                    </p:set>
                                    <p:animEffect transition="in" filter="fade">
                                      <p:cBhvr>
                                        <p:cTn id="152" dur="1000"/>
                                        <p:tgtEl>
                                          <p:spTgt spid="42"/>
                                        </p:tgtEl>
                                      </p:cBhvr>
                                    </p:animEffect>
                                    <p:anim calcmode="lin" valueType="num">
                                      <p:cBhvr>
                                        <p:cTn id="153" dur="1000" fill="hold"/>
                                        <p:tgtEl>
                                          <p:spTgt spid="42"/>
                                        </p:tgtEl>
                                        <p:attrNameLst>
                                          <p:attrName>ppt_x</p:attrName>
                                        </p:attrNameLst>
                                      </p:cBhvr>
                                      <p:tavLst>
                                        <p:tav tm="0">
                                          <p:val>
                                            <p:strVal val="#ppt_x"/>
                                          </p:val>
                                        </p:tav>
                                        <p:tav tm="100000">
                                          <p:val>
                                            <p:strVal val="#ppt_x"/>
                                          </p:val>
                                        </p:tav>
                                      </p:tavLst>
                                    </p:anim>
                                    <p:anim calcmode="lin" valueType="num">
                                      <p:cBhvr>
                                        <p:cTn id="154" dur="1000" fill="hold"/>
                                        <p:tgtEl>
                                          <p:spTgt spid="42"/>
                                        </p:tgtEl>
                                        <p:attrNameLst>
                                          <p:attrName>ppt_y</p:attrName>
                                        </p:attrNameLst>
                                      </p:cBhvr>
                                      <p:tavLst>
                                        <p:tav tm="0">
                                          <p:val>
                                            <p:strVal val="#ppt_y+.1"/>
                                          </p:val>
                                        </p:tav>
                                        <p:tav tm="100000">
                                          <p:val>
                                            <p:strVal val="#ppt_y"/>
                                          </p:val>
                                        </p:tav>
                                      </p:tavLst>
                                    </p:anim>
                                  </p:childTnLst>
                                </p:cTn>
                              </p:par>
                            </p:childTnLst>
                          </p:cTn>
                        </p:par>
                        <p:par>
                          <p:cTn id="155" fill="hold">
                            <p:stCondLst>
                              <p:cond delay="15000"/>
                            </p:stCondLst>
                            <p:childTnLst>
                              <p:par>
                                <p:cTn id="156" presetID="22" presetClass="entr" presetSubtype="8" fill="hold" nodeType="afterEffect">
                                  <p:stCondLst>
                                    <p:cond delay="0"/>
                                  </p:stCondLst>
                                  <p:childTnLst>
                                    <p:set>
                                      <p:cBhvr>
                                        <p:cTn id="157" dur="1" fill="hold">
                                          <p:stCondLst>
                                            <p:cond delay="0"/>
                                          </p:stCondLst>
                                        </p:cTn>
                                        <p:tgtEl>
                                          <p:spTgt spid="80"/>
                                        </p:tgtEl>
                                        <p:attrNameLst>
                                          <p:attrName>style.visibility</p:attrName>
                                        </p:attrNameLst>
                                      </p:cBhvr>
                                      <p:to>
                                        <p:strVal val="visible"/>
                                      </p:to>
                                    </p:set>
                                    <p:animEffect transition="in" filter="wipe(left)">
                                      <p:cBhvr>
                                        <p:cTn id="158" dur="75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p:bldP spid="10" grpId="0" animBg="1"/>
      <p:bldP spid="11" grpId="0" animBg="1"/>
      <p:bldP spid="12" grpId="0" animBg="1"/>
      <p:bldP spid="13" grpId="0" animBg="1"/>
      <p:bldP spid="14" grpId="0" animBg="1"/>
      <p:bldP spid="15" grpId="0"/>
      <p:bldP spid="18" grpId="0" animBg="1"/>
      <p:bldP spid="21" grpId="0"/>
      <p:bldP spid="24" grpId="0" animBg="1"/>
      <p:bldP spid="29" grpId="0" animBg="1"/>
      <p:bldP spid="34" grpId="0" animBg="1"/>
      <p:bldP spid="39" grpId="0" animBg="1"/>
      <p:bldP spid="42" grpId="0"/>
      <p:bldP spid="43" grpId="0"/>
      <p:bldP spid="44" grpId="0"/>
      <p:bldP spid="45"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609600" y="1632324"/>
            <a:ext cx="2468880" cy="2182516"/>
            <a:chOff x="734673" y="2479072"/>
            <a:chExt cx="1828800" cy="1616678"/>
          </a:xfrm>
          <a:effectLst/>
        </p:grpSpPr>
        <p:grpSp>
          <p:nvGrpSpPr>
            <p:cNvPr id="5" name="Group 65"/>
            <p:cNvGrpSpPr/>
            <p:nvPr/>
          </p:nvGrpSpPr>
          <p:grpSpPr>
            <a:xfrm>
              <a:off x="734673" y="2479072"/>
              <a:ext cx="1828800" cy="1616678"/>
              <a:chOff x="1938544" y="1152526"/>
              <a:chExt cx="4792657" cy="1379149"/>
            </a:xfrm>
          </p:grpSpPr>
          <p:sp>
            <p:nvSpPr>
              <p:cNvPr id="7" name="Round Same Side Corner Rectangle 6"/>
              <p:cNvSpPr/>
              <p:nvPr/>
            </p:nvSpPr>
            <p:spPr>
              <a:xfrm flipV="1">
                <a:off x="1938544" y="1598818"/>
                <a:ext cx="4792657" cy="932857"/>
              </a:xfrm>
              <a:prstGeom prst="round2SameRect">
                <a:avLst>
                  <a:gd name="adj1" fmla="val 8813"/>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8" name="Group 9"/>
              <p:cNvGrpSpPr/>
              <p:nvPr/>
            </p:nvGrpSpPr>
            <p:grpSpPr>
              <a:xfrm>
                <a:off x="1938544" y="1152526"/>
                <a:ext cx="4792657" cy="446296"/>
                <a:chOff x="1600200" y="1295400"/>
                <a:chExt cx="5410200" cy="670560"/>
              </a:xfrm>
            </p:grpSpPr>
            <p:sp>
              <p:nvSpPr>
                <p:cNvPr id="9" name="Rectangle 8"/>
                <p:cNvSpPr/>
                <p:nvPr/>
              </p:nvSpPr>
              <p:spPr>
                <a:xfrm>
                  <a:off x="1600200" y="1356360"/>
                  <a:ext cx="5410200" cy="609600"/>
                </a:xfrm>
                <a:prstGeom prst="rect">
                  <a:avLst/>
                </a:pr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0" name="Rectangle 9"/>
                <p:cNvSpPr/>
                <p:nvPr/>
              </p:nvSpPr>
              <p:spPr>
                <a:xfrm>
                  <a:off x="1600200" y="1295400"/>
                  <a:ext cx="5410200" cy="6096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6" name="TextBox 5"/>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latin typeface="Candara" panose="020E0502030303020204" pitchFamily="34" charset="0"/>
                </a:rPr>
                <a:t>Lorem ipsum dolor sit amet, consectetur adipiscing elit, sed do eiusmod tempor incididunt ut labore et dolore magna aliqua..</a:t>
              </a:r>
              <a:endParaRPr lang="en-US" sz="1250" b="1" dirty="0">
                <a:solidFill>
                  <a:srgbClr val="4D4D4D"/>
                </a:solidFill>
                <a:latin typeface="Candara" panose="020E0502030303020204" pitchFamily="34" charset="0"/>
              </a:endParaRPr>
            </a:p>
          </p:txBody>
        </p:sp>
      </p:grpSp>
      <p:grpSp>
        <p:nvGrpSpPr>
          <p:cNvPr id="32" name="Group 10"/>
          <p:cNvGrpSpPr>
            <a:grpSpLocks noChangeAspect="1"/>
          </p:cNvGrpSpPr>
          <p:nvPr/>
        </p:nvGrpSpPr>
        <p:grpSpPr>
          <a:xfrm>
            <a:off x="1504544" y="3443539"/>
            <a:ext cx="648512" cy="595061"/>
            <a:chOff x="647700" y="1295400"/>
            <a:chExt cx="838200" cy="670560"/>
          </a:xfrm>
          <a:effectLst/>
          <a:scene3d>
            <a:camera prst="orthographicFront">
              <a:rot lat="0" lon="0" rev="0"/>
            </a:camera>
            <a:lightRig rig="brightRoom" dir="t">
              <a:rot lat="0" lon="0" rev="600000"/>
            </a:lightRig>
          </a:scene3d>
        </p:grpSpPr>
        <p:sp>
          <p:nvSpPr>
            <p:cNvPr id="33" name="Rectangle 32"/>
            <p:cNvSpPr/>
            <p:nvPr/>
          </p:nvSpPr>
          <p:spPr>
            <a:xfrm>
              <a:off x="647700" y="1356360"/>
              <a:ext cx="838200" cy="609600"/>
            </a:xfrm>
            <a:prstGeom prst="rect">
              <a:avLst/>
            </a:prstGeom>
            <a:solidFill>
              <a:srgbClr val="4D4D4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34" name="Rectangle 33"/>
            <p:cNvSpPr/>
            <p:nvPr/>
          </p:nvSpPr>
          <p:spPr>
            <a:xfrm>
              <a:off x="647700" y="1295400"/>
              <a:ext cx="838200" cy="609600"/>
            </a:xfrm>
            <a:prstGeom prst="rect">
              <a:avLst/>
            </a:pr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01</a:t>
              </a:r>
            </a:p>
          </p:txBody>
        </p:sp>
      </p:grpSp>
      <p:sp>
        <p:nvSpPr>
          <p:cNvPr id="86" name="TextBox 85">
            <a:extLst>
              <a:ext uri="{FF2B5EF4-FFF2-40B4-BE49-F238E27FC236}">
                <a16:creationId xmlns:a16="http://schemas.microsoft.com/office/drawing/2014/main" id="{D9F2DE61-C220-4465-A2F6-D9C83DE63856}"/>
              </a:ext>
            </a:extLst>
          </p:cNvPr>
          <p:cNvSpPr txBox="1"/>
          <p:nvPr/>
        </p:nvSpPr>
        <p:spPr>
          <a:xfrm>
            <a:off x="3341511" y="258228"/>
            <a:ext cx="5508978" cy="1046440"/>
          </a:xfrm>
          <a:prstGeom prst="rect">
            <a:avLst/>
          </a:prstGeom>
          <a:noFill/>
          <a:effectLst/>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7" name="Group 86">
            <a:extLst>
              <a:ext uri="{FF2B5EF4-FFF2-40B4-BE49-F238E27FC236}">
                <a16:creationId xmlns:a16="http://schemas.microsoft.com/office/drawing/2014/main" id="{E9BC4098-A245-4912-9F44-22B7EC44CB55}"/>
              </a:ext>
            </a:extLst>
          </p:cNvPr>
          <p:cNvGrpSpPr>
            <a:grpSpLocks noChangeAspect="1"/>
          </p:cNvGrpSpPr>
          <p:nvPr/>
        </p:nvGrpSpPr>
        <p:grpSpPr>
          <a:xfrm>
            <a:off x="3440036" y="1630997"/>
            <a:ext cx="2468880" cy="2182516"/>
            <a:chOff x="734673" y="2479072"/>
            <a:chExt cx="1828800" cy="1616678"/>
          </a:xfrm>
          <a:effectLst/>
        </p:grpSpPr>
        <p:grpSp>
          <p:nvGrpSpPr>
            <p:cNvPr id="88" name="Group 65">
              <a:extLst>
                <a:ext uri="{FF2B5EF4-FFF2-40B4-BE49-F238E27FC236}">
                  <a16:creationId xmlns:a16="http://schemas.microsoft.com/office/drawing/2014/main" id="{5A5E52E5-B256-4613-8CDE-E64AEAD5DB93}"/>
                </a:ext>
              </a:extLst>
            </p:cNvPr>
            <p:cNvGrpSpPr/>
            <p:nvPr/>
          </p:nvGrpSpPr>
          <p:grpSpPr>
            <a:xfrm>
              <a:off x="734673" y="2479072"/>
              <a:ext cx="1828800" cy="1616678"/>
              <a:chOff x="1938544" y="1152526"/>
              <a:chExt cx="4792657" cy="1379149"/>
            </a:xfrm>
          </p:grpSpPr>
          <p:sp>
            <p:nvSpPr>
              <p:cNvPr id="90" name="Round Same Side Corner Rectangle 6">
                <a:extLst>
                  <a:ext uri="{FF2B5EF4-FFF2-40B4-BE49-F238E27FC236}">
                    <a16:creationId xmlns:a16="http://schemas.microsoft.com/office/drawing/2014/main" id="{E8A05758-7696-4385-85E3-FBD1A175D13C}"/>
                  </a:ext>
                </a:extLst>
              </p:cNvPr>
              <p:cNvSpPr/>
              <p:nvPr/>
            </p:nvSpPr>
            <p:spPr>
              <a:xfrm flipV="1">
                <a:off x="1938544" y="1598818"/>
                <a:ext cx="4792657" cy="932857"/>
              </a:xfrm>
              <a:prstGeom prst="round2SameRect">
                <a:avLst>
                  <a:gd name="adj1" fmla="val 8813"/>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91" name="Group 9">
                <a:extLst>
                  <a:ext uri="{FF2B5EF4-FFF2-40B4-BE49-F238E27FC236}">
                    <a16:creationId xmlns:a16="http://schemas.microsoft.com/office/drawing/2014/main" id="{0EEF856E-16D8-4E94-8D5D-C3A4F1FFEE72}"/>
                  </a:ext>
                </a:extLst>
              </p:cNvPr>
              <p:cNvGrpSpPr/>
              <p:nvPr/>
            </p:nvGrpSpPr>
            <p:grpSpPr>
              <a:xfrm>
                <a:off x="1938544" y="1152526"/>
                <a:ext cx="4792657" cy="446296"/>
                <a:chOff x="1600200" y="1295400"/>
                <a:chExt cx="5410200" cy="670560"/>
              </a:xfrm>
            </p:grpSpPr>
            <p:sp>
              <p:nvSpPr>
                <p:cNvPr id="92" name="Rectangle 91">
                  <a:extLst>
                    <a:ext uri="{FF2B5EF4-FFF2-40B4-BE49-F238E27FC236}">
                      <a16:creationId xmlns:a16="http://schemas.microsoft.com/office/drawing/2014/main" id="{A03AE8F4-02D9-4135-8BB0-0B421C283E98}"/>
                    </a:ext>
                  </a:extLst>
                </p:cNvPr>
                <p:cNvSpPr/>
                <p:nvPr/>
              </p:nvSpPr>
              <p:spPr>
                <a:xfrm>
                  <a:off x="1600200" y="1356360"/>
                  <a:ext cx="5410200" cy="609600"/>
                </a:xfrm>
                <a:prstGeom prst="rect">
                  <a:avLst/>
                </a:pr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93" name="Rectangle 92">
                  <a:extLst>
                    <a:ext uri="{FF2B5EF4-FFF2-40B4-BE49-F238E27FC236}">
                      <a16:creationId xmlns:a16="http://schemas.microsoft.com/office/drawing/2014/main" id="{D238C7AB-8DCE-41ED-85EE-0A9D42ECAC9B}"/>
                    </a:ext>
                  </a:extLst>
                </p:cNvPr>
                <p:cNvSpPr/>
                <p:nvPr/>
              </p:nvSpPr>
              <p:spPr>
                <a:xfrm>
                  <a:off x="1600200" y="1295400"/>
                  <a:ext cx="5410200" cy="6096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89" name="TextBox 88">
              <a:extLst>
                <a:ext uri="{FF2B5EF4-FFF2-40B4-BE49-F238E27FC236}">
                  <a16:creationId xmlns:a16="http://schemas.microsoft.com/office/drawing/2014/main" id="{D251A64D-F87D-418B-9E2E-DD2D769C6B4D}"/>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latin typeface="Candara" panose="020E0502030303020204" pitchFamily="34" charset="0"/>
                </a:rPr>
                <a:t>Lorem ipsum dolor sit amet, consectetur adipiscing elit, sed do eiusmod tempor incididunt ut labore et dolore magna aliqua..</a:t>
              </a:r>
              <a:endParaRPr lang="en-US" sz="1250" b="1" dirty="0">
                <a:solidFill>
                  <a:srgbClr val="4D4D4D"/>
                </a:solidFill>
                <a:latin typeface="Candara" panose="020E0502030303020204" pitchFamily="34" charset="0"/>
              </a:endParaRPr>
            </a:p>
          </p:txBody>
        </p:sp>
      </p:grpSp>
      <p:grpSp>
        <p:nvGrpSpPr>
          <p:cNvPr id="94" name="Group 10">
            <a:extLst>
              <a:ext uri="{FF2B5EF4-FFF2-40B4-BE49-F238E27FC236}">
                <a16:creationId xmlns:a16="http://schemas.microsoft.com/office/drawing/2014/main" id="{648E4046-51AD-4A95-BAF2-7FBD164D2ECA}"/>
              </a:ext>
            </a:extLst>
          </p:cNvPr>
          <p:cNvGrpSpPr>
            <a:grpSpLocks noChangeAspect="1"/>
          </p:cNvGrpSpPr>
          <p:nvPr/>
        </p:nvGrpSpPr>
        <p:grpSpPr>
          <a:xfrm>
            <a:off x="4334980" y="3442212"/>
            <a:ext cx="648512" cy="595061"/>
            <a:chOff x="647700" y="1295400"/>
            <a:chExt cx="838200" cy="670560"/>
          </a:xfrm>
          <a:effectLst/>
          <a:scene3d>
            <a:camera prst="orthographicFront">
              <a:rot lat="0" lon="0" rev="0"/>
            </a:camera>
            <a:lightRig rig="brightRoom" dir="t">
              <a:rot lat="0" lon="0" rev="600000"/>
            </a:lightRig>
          </a:scene3d>
        </p:grpSpPr>
        <p:sp>
          <p:nvSpPr>
            <p:cNvPr id="95" name="Rectangle 94">
              <a:extLst>
                <a:ext uri="{FF2B5EF4-FFF2-40B4-BE49-F238E27FC236}">
                  <a16:creationId xmlns:a16="http://schemas.microsoft.com/office/drawing/2014/main" id="{21F7425A-43F1-4693-95DA-CB00D0BACABA}"/>
                </a:ext>
              </a:extLst>
            </p:cNvPr>
            <p:cNvSpPr/>
            <p:nvPr/>
          </p:nvSpPr>
          <p:spPr>
            <a:xfrm>
              <a:off x="647700" y="1356360"/>
              <a:ext cx="838200" cy="609600"/>
            </a:xfrm>
            <a:prstGeom prst="rect">
              <a:avLst/>
            </a:prstGeom>
            <a:solidFill>
              <a:srgbClr val="4D4D4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96" name="Rectangle 95">
              <a:extLst>
                <a:ext uri="{FF2B5EF4-FFF2-40B4-BE49-F238E27FC236}">
                  <a16:creationId xmlns:a16="http://schemas.microsoft.com/office/drawing/2014/main" id="{F4ADAD4A-081D-4610-AF65-0A2B7D83A1CE}"/>
                </a:ext>
              </a:extLst>
            </p:cNvPr>
            <p:cNvSpPr/>
            <p:nvPr/>
          </p:nvSpPr>
          <p:spPr>
            <a:xfrm>
              <a:off x="647700" y="1295400"/>
              <a:ext cx="838200" cy="609600"/>
            </a:xfrm>
            <a:prstGeom prst="rect">
              <a:avLst/>
            </a:pr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02</a:t>
              </a:r>
            </a:p>
          </p:txBody>
        </p:sp>
      </p:grpSp>
      <p:grpSp>
        <p:nvGrpSpPr>
          <p:cNvPr id="97" name="Group 96">
            <a:extLst>
              <a:ext uri="{FF2B5EF4-FFF2-40B4-BE49-F238E27FC236}">
                <a16:creationId xmlns:a16="http://schemas.microsoft.com/office/drawing/2014/main" id="{9BA13C78-0886-4634-BC3B-AC5A8BED4394}"/>
              </a:ext>
            </a:extLst>
          </p:cNvPr>
          <p:cNvGrpSpPr>
            <a:grpSpLocks noChangeAspect="1"/>
          </p:cNvGrpSpPr>
          <p:nvPr/>
        </p:nvGrpSpPr>
        <p:grpSpPr>
          <a:xfrm>
            <a:off x="6258852" y="1630997"/>
            <a:ext cx="2468880" cy="2182516"/>
            <a:chOff x="734673" y="2479072"/>
            <a:chExt cx="1828800" cy="1616678"/>
          </a:xfrm>
          <a:effectLst/>
        </p:grpSpPr>
        <p:grpSp>
          <p:nvGrpSpPr>
            <p:cNvPr id="98" name="Group 65">
              <a:extLst>
                <a:ext uri="{FF2B5EF4-FFF2-40B4-BE49-F238E27FC236}">
                  <a16:creationId xmlns:a16="http://schemas.microsoft.com/office/drawing/2014/main" id="{8EA0C481-F2F3-475C-90C1-C67951E27E62}"/>
                </a:ext>
              </a:extLst>
            </p:cNvPr>
            <p:cNvGrpSpPr/>
            <p:nvPr/>
          </p:nvGrpSpPr>
          <p:grpSpPr>
            <a:xfrm>
              <a:off x="734673" y="2479072"/>
              <a:ext cx="1828800" cy="1616678"/>
              <a:chOff x="1938544" y="1152526"/>
              <a:chExt cx="4792657" cy="1379149"/>
            </a:xfrm>
          </p:grpSpPr>
          <p:sp>
            <p:nvSpPr>
              <p:cNvPr id="100" name="Round Same Side Corner Rectangle 6">
                <a:extLst>
                  <a:ext uri="{FF2B5EF4-FFF2-40B4-BE49-F238E27FC236}">
                    <a16:creationId xmlns:a16="http://schemas.microsoft.com/office/drawing/2014/main" id="{41DA29AB-3C6B-401C-A5B4-A38AFB296806}"/>
                  </a:ext>
                </a:extLst>
              </p:cNvPr>
              <p:cNvSpPr/>
              <p:nvPr/>
            </p:nvSpPr>
            <p:spPr>
              <a:xfrm flipV="1">
                <a:off x="1938544" y="1598818"/>
                <a:ext cx="4792657" cy="932857"/>
              </a:xfrm>
              <a:prstGeom prst="round2SameRect">
                <a:avLst>
                  <a:gd name="adj1" fmla="val 8813"/>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01" name="Group 9">
                <a:extLst>
                  <a:ext uri="{FF2B5EF4-FFF2-40B4-BE49-F238E27FC236}">
                    <a16:creationId xmlns:a16="http://schemas.microsoft.com/office/drawing/2014/main" id="{9F808853-3630-4EE3-B33A-A85E50E6AE08}"/>
                  </a:ext>
                </a:extLst>
              </p:cNvPr>
              <p:cNvGrpSpPr/>
              <p:nvPr/>
            </p:nvGrpSpPr>
            <p:grpSpPr>
              <a:xfrm>
                <a:off x="1938544" y="1152526"/>
                <a:ext cx="4792657" cy="446296"/>
                <a:chOff x="1600200" y="1295400"/>
                <a:chExt cx="5410200" cy="670560"/>
              </a:xfrm>
            </p:grpSpPr>
            <p:sp>
              <p:nvSpPr>
                <p:cNvPr id="102" name="Rectangle 101">
                  <a:extLst>
                    <a:ext uri="{FF2B5EF4-FFF2-40B4-BE49-F238E27FC236}">
                      <a16:creationId xmlns:a16="http://schemas.microsoft.com/office/drawing/2014/main" id="{6BC10099-B553-4B97-9592-AB62FE228B92}"/>
                    </a:ext>
                  </a:extLst>
                </p:cNvPr>
                <p:cNvSpPr/>
                <p:nvPr/>
              </p:nvSpPr>
              <p:spPr>
                <a:xfrm>
                  <a:off x="1600200" y="1356360"/>
                  <a:ext cx="5410200" cy="609600"/>
                </a:xfrm>
                <a:prstGeom prst="rect">
                  <a:avLst/>
                </a:pr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03" name="Rectangle 102">
                  <a:extLst>
                    <a:ext uri="{FF2B5EF4-FFF2-40B4-BE49-F238E27FC236}">
                      <a16:creationId xmlns:a16="http://schemas.microsoft.com/office/drawing/2014/main" id="{9E7C360F-F80A-4D46-8FD5-296AEA967813}"/>
                    </a:ext>
                  </a:extLst>
                </p:cNvPr>
                <p:cNvSpPr/>
                <p:nvPr/>
              </p:nvSpPr>
              <p:spPr>
                <a:xfrm>
                  <a:off x="1600200" y="1295400"/>
                  <a:ext cx="5410200" cy="6096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99" name="TextBox 98">
              <a:extLst>
                <a:ext uri="{FF2B5EF4-FFF2-40B4-BE49-F238E27FC236}">
                  <a16:creationId xmlns:a16="http://schemas.microsoft.com/office/drawing/2014/main" id="{B409BB35-2155-4E24-9A4A-4F063ECD3218}"/>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latin typeface="Candara" panose="020E0502030303020204" pitchFamily="34" charset="0"/>
                </a:rPr>
                <a:t>Lorem ipsum dolor sit amet, consectetur adipiscing elit, sed do eiusmod tempor incididunt ut labore et dolore magna aliqua..</a:t>
              </a:r>
              <a:endParaRPr lang="en-US" sz="1250" b="1" dirty="0">
                <a:solidFill>
                  <a:srgbClr val="4D4D4D"/>
                </a:solidFill>
                <a:latin typeface="Candara" panose="020E0502030303020204" pitchFamily="34" charset="0"/>
              </a:endParaRPr>
            </a:p>
          </p:txBody>
        </p:sp>
      </p:grpSp>
      <p:grpSp>
        <p:nvGrpSpPr>
          <p:cNvPr id="104" name="Group 10">
            <a:extLst>
              <a:ext uri="{FF2B5EF4-FFF2-40B4-BE49-F238E27FC236}">
                <a16:creationId xmlns:a16="http://schemas.microsoft.com/office/drawing/2014/main" id="{BD86B29D-B4D6-4F2B-9B5C-31BDDFF34F72}"/>
              </a:ext>
            </a:extLst>
          </p:cNvPr>
          <p:cNvGrpSpPr>
            <a:grpSpLocks noChangeAspect="1"/>
          </p:cNvGrpSpPr>
          <p:nvPr/>
        </p:nvGrpSpPr>
        <p:grpSpPr>
          <a:xfrm>
            <a:off x="7153796" y="3442212"/>
            <a:ext cx="648512" cy="595061"/>
            <a:chOff x="647700" y="1295400"/>
            <a:chExt cx="838200" cy="670560"/>
          </a:xfrm>
          <a:effectLst/>
          <a:scene3d>
            <a:camera prst="orthographicFront">
              <a:rot lat="0" lon="0" rev="0"/>
            </a:camera>
            <a:lightRig rig="brightRoom" dir="t">
              <a:rot lat="0" lon="0" rev="600000"/>
            </a:lightRig>
          </a:scene3d>
        </p:grpSpPr>
        <p:sp>
          <p:nvSpPr>
            <p:cNvPr id="105" name="Rectangle 104">
              <a:extLst>
                <a:ext uri="{FF2B5EF4-FFF2-40B4-BE49-F238E27FC236}">
                  <a16:creationId xmlns:a16="http://schemas.microsoft.com/office/drawing/2014/main" id="{EB7B2C28-83D9-4915-9E02-3F7B6FFA4C49}"/>
                </a:ext>
              </a:extLst>
            </p:cNvPr>
            <p:cNvSpPr/>
            <p:nvPr/>
          </p:nvSpPr>
          <p:spPr>
            <a:xfrm>
              <a:off x="647700" y="1356360"/>
              <a:ext cx="838200" cy="609600"/>
            </a:xfrm>
            <a:prstGeom prst="rect">
              <a:avLst/>
            </a:prstGeom>
            <a:solidFill>
              <a:srgbClr val="4D4D4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06" name="Rectangle 105">
              <a:extLst>
                <a:ext uri="{FF2B5EF4-FFF2-40B4-BE49-F238E27FC236}">
                  <a16:creationId xmlns:a16="http://schemas.microsoft.com/office/drawing/2014/main" id="{9D97964B-DF41-4B28-84AC-350DC90C553C}"/>
                </a:ext>
              </a:extLst>
            </p:cNvPr>
            <p:cNvSpPr/>
            <p:nvPr/>
          </p:nvSpPr>
          <p:spPr>
            <a:xfrm>
              <a:off x="647700" y="1295400"/>
              <a:ext cx="838200" cy="609600"/>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03</a:t>
              </a:r>
            </a:p>
          </p:txBody>
        </p:sp>
      </p:grpSp>
      <p:grpSp>
        <p:nvGrpSpPr>
          <p:cNvPr id="107" name="Group 106">
            <a:extLst>
              <a:ext uri="{FF2B5EF4-FFF2-40B4-BE49-F238E27FC236}">
                <a16:creationId xmlns:a16="http://schemas.microsoft.com/office/drawing/2014/main" id="{837E86CA-3AC7-456D-8A14-AD9DF0BE5EB3}"/>
              </a:ext>
            </a:extLst>
          </p:cNvPr>
          <p:cNvGrpSpPr>
            <a:grpSpLocks noChangeAspect="1"/>
          </p:cNvGrpSpPr>
          <p:nvPr/>
        </p:nvGrpSpPr>
        <p:grpSpPr>
          <a:xfrm>
            <a:off x="9070848" y="1630997"/>
            <a:ext cx="2468880" cy="2182516"/>
            <a:chOff x="734673" y="2479072"/>
            <a:chExt cx="1828800" cy="1616678"/>
          </a:xfrm>
          <a:effectLst/>
        </p:grpSpPr>
        <p:grpSp>
          <p:nvGrpSpPr>
            <p:cNvPr id="108" name="Group 65">
              <a:extLst>
                <a:ext uri="{FF2B5EF4-FFF2-40B4-BE49-F238E27FC236}">
                  <a16:creationId xmlns:a16="http://schemas.microsoft.com/office/drawing/2014/main" id="{947668C7-3841-4CED-9ADB-0309857B1546}"/>
                </a:ext>
              </a:extLst>
            </p:cNvPr>
            <p:cNvGrpSpPr/>
            <p:nvPr/>
          </p:nvGrpSpPr>
          <p:grpSpPr>
            <a:xfrm>
              <a:off x="734673" y="2479072"/>
              <a:ext cx="1828800" cy="1616678"/>
              <a:chOff x="1938544" y="1152526"/>
              <a:chExt cx="4792657" cy="1379149"/>
            </a:xfrm>
          </p:grpSpPr>
          <p:sp>
            <p:nvSpPr>
              <p:cNvPr id="110" name="Round Same Side Corner Rectangle 6">
                <a:extLst>
                  <a:ext uri="{FF2B5EF4-FFF2-40B4-BE49-F238E27FC236}">
                    <a16:creationId xmlns:a16="http://schemas.microsoft.com/office/drawing/2014/main" id="{CCF11C60-117D-42DE-9412-23E31AC48FDA}"/>
                  </a:ext>
                </a:extLst>
              </p:cNvPr>
              <p:cNvSpPr/>
              <p:nvPr/>
            </p:nvSpPr>
            <p:spPr>
              <a:xfrm flipV="1">
                <a:off x="1938544" y="1598818"/>
                <a:ext cx="4792657" cy="932857"/>
              </a:xfrm>
              <a:prstGeom prst="round2SameRect">
                <a:avLst>
                  <a:gd name="adj1" fmla="val 8813"/>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11" name="Group 9">
                <a:extLst>
                  <a:ext uri="{FF2B5EF4-FFF2-40B4-BE49-F238E27FC236}">
                    <a16:creationId xmlns:a16="http://schemas.microsoft.com/office/drawing/2014/main" id="{85B9024F-F3D5-46D9-BF53-331289475094}"/>
                  </a:ext>
                </a:extLst>
              </p:cNvPr>
              <p:cNvGrpSpPr/>
              <p:nvPr/>
            </p:nvGrpSpPr>
            <p:grpSpPr>
              <a:xfrm>
                <a:off x="1938544" y="1152526"/>
                <a:ext cx="4792657" cy="446296"/>
                <a:chOff x="1600200" y="1295400"/>
                <a:chExt cx="5410200" cy="670560"/>
              </a:xfrm>
            </p:grpSpPr>
            <p:sp>
              <p:nvSpPr>
                <p:cNvPr id="112" name="Rectangle 111">
                  <a:extLst>
                    <a:ext uri="{FF2B5EF4-FFF2-40B4-BE49-F238E27FC236}">
                      <a16:creationId xmlns:a16="http://schemas.microsoft.com/office/drawing/2014/main" id="{90C55469-E581-4BEE-A2B8-C638F712CABF}"/>
                    </a:ext>
                  </a:extLst>
                </p:cNvPr>
                <p:cNvSpPr/>
                <p:nvPr/>
              </p:nvSpPr>
              <p:spPr>
                <a:xfrm>
                  <a:off x="1600200" y="1356360"/>
                  <a:ext cx="5410200" cy="609600"/>
                </a:xfrm>
                <a:prstGeom prst="rect">
                  <a:avLst/>
                </a:pr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13" name="Rectangle 112">
                  <a:extLst>
                    <a:ext uri="{FF2B5EF4-FFF2-40B4-BE49-F238E27FC236}">
                      <a16:creationId xmlns:a16="http://schemas.microsoft.com/office/drawing/2014/main" id="{3A759D43-BCF7-4761-AC25-22DDE1F0269F}"/>
                    </a:ext>
                  </a:extLst>
                </p:cNvPr>
                <p:cNvSpPr/>
                <p:nvPr/>
              </p:nvSpPr>
              <p:spPr>
                <a:xfrm>
                  <a:off x="1600200" y="1295400"/>
                  <a:ext cx="5410200" cy="6096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09" name="TextBox 108">
              <a:extLst>
                <a:ext uri="{FF2B5EF4-FFF2-40B4-BE49-F238E27FC236}">
                  <a16:creationId xmlns:a16="http://schemas.microsoft.com/office/drawing/2014/main" id="{1FE30259-35C3-4CA9-BE9D-9EE6BB186B3C}"/>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latin typeface="Candara" panose="020E0502030303020204" pitchFamily="34" charset="0"/>
                </a:rPr>
                <a:t>Lorem ipsum dolor sit amet, consectetur adipiscing elit, sed do eiusmod tempor incididunt ut labore et dolore magna aliqua..</a:t>
              </a:r>
              <a:endParaRPr lang="en-US" sz="1250" b="1" dirty="0">
                <a:solidFill>
                  <a:srgbClr val="4D4D4D"/>
                </a:solidFill>
                <a:latin typeface="Candara" panose="020E0502030303020204" pitchFamily="34" charset="0"/>
              </a:endParaRPr>
            </a:p>
          </p:txBody>
        </p:sp>
      </p:grpSp>
      <p:grpSp>
        <p:nvGrpSpPr>
          <p:cNvPr id="114" name="Group 10">
            <a:extLst>
              <a:ext uri="{FF2B5EF4-FFF2-40B4-BE49-F238E27FC236}">
                <a16:creationId xmlns:a16="http://schemas.microsoft.com/office/drawing/2014/main" id="{1EA70A4A-97E8-4636-BEE5-56706BCB7A56}"/>
              </a:ext>
            </a:extLst>
          </p:cNvPr>
          <p:cNvGrpSpPr>
            <a:grpSpLocks noChangeAspect="1"/>
          </p:cNvGrpSpPr>
          <p:nvPr/>
        </p:nvGrpSpPr>
        <p:grpSpPr>
          <a:xfrm>
            <a:off x="9965792" y="3442212"/>
            <a:ext cx="648512" cy="595061"/>
            <a:chOff x="647700" y="1295400"/>
            <a:chExt cx="838200" cy="670560"/>
          </a:xfrm>
          <a:effectLst/>
          <a:scene3d>
            <a:camera prst="orthographicFront">
              <a:rot lat="0" lon="0" rev="0"/>
            </a:camera>
            <a:lightRig rig="brightRoom" dir="t">
              <a:rot lat="0" lon="0" rev="600000"/>
            </a:lightRig>
          </a:scene3d>
        </p:grpSpPr>
        <p:sp>
          <p:nvSpPr>
            <p:cNvPr id="115" name="Rectangle 114">
              <a:extLst>
                <a:ext uri="{FF2B5EF4-FFF2-40B4-BE49-F238E27FC236}">
                  <a16:creationId xmlns:a16="http://schemas.microsoft.com/office/drawing/2014/main" id="{C8FF3F8D-9A17-438F-80B1-2E7D216918D5}"/>
                </a:ext>
              </a:extLst>
            </p:cNvPr>
            <p:cNvSpPr/>
            <p:nvPr/>
          </p:nvSpPr>
          <p:spPr>
            <a:xfrm>
              <a:off x="647700" y="1356360"/>
              <a:ext cx="838200" cy="609600"/>
            </a:xfrm>
            <a:prstGeom prst="rect">
              <a:avLst/>
            </a:prstGeom>
            <a:solidFill>
              <a:srgbClr val="4D4D4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16" name="Rectangle 115">
              <a:extLst>
                <a:ext uri="{FF2B5EF4-FFF2-40B4-BE49-F238E27FC236}">
                  <a16:creationId xmlns:a16="http://schemas.microsoft.com/office/drawing/2014/main" id="{785DCDB1-19CC-4C23-95BC-30B6D57699CE}"/>
                </a:ext>
              </a:extLst>
            </p:cNvPr>
            <p:cNvSpPr/>
            <p:nvPr/>
          </p:nvSpPr>
          <p:spPr>
            <a:xfrm>
              <a:off x="647700" y="1295400"/>
              <a:ext cx="838200" cy="609600"/>
            </a:xfrm>
            <a:prstGeom prst="rect">
              <a:avLst/>
            </a:pr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04</a:t>
              </a:r>
            </a:p>
          </p:txBody>
        </p:sp>
      </p:grpSp>
      <p:grpSp>
        <p:nvGrpSpPr>
          <p:cNvPr id="117" name="Group 116">
            <a:extLst>
              <a:ext uri="{FF2B5EF4-FFF2-40B4-BE49-F238E27FC236}">
                <a16:creationId xmlns:a16="http://schemas.microsoft.com/office/drawing/2014/main" id="{2ADE308F-FEC6-4AE7-BF79-67CA98E7F16E}"/>
              </a:ext>
            </a:extLst>
          </p:cNvPr>
          <p:cNvGrpSpPr>
            <a:grpSpLocks noChangeAspect="1"/>
          </p:cNvGrpSpPr>
          <p:nvPr/>
        </p:nvGrpSpPr>
        <p:grpSpPr>
          <a:xfrm>
            <a:off x="609600" y="4268527"/>
            <a:ext cx="2468880" cy="2182516"/>
            <a:chOff x="734673" y="2479072"/>
            <a:chExt cx="1828800" cy="1616678"/>
          </a:xfrm>
          <a:effectLst/>
        </p:grpSpPr>
        <p:grpSp>
          <p:nvGrpSpPr>
            <p:cNvPr id="118" name="Group 65">
              <a:extLst>
                <a:ext uri="{FF2B5EF4-FFF2-40B4-BE49-F238E27FC236}">
                  <a16:creationId xmlns:a16="http://schemas.microsoft.com/office/drawing/2014/main" id="{647662D8-927A-4BDE-9A47-FD4145833ABB}"/>
                </a:ext>
              </a:extLst>
            </p:cNvPr>
            <p:cNvGrpSpPr/>
            <p:nvPr/>
          </p:nvGrpSpPr>
          <p:grpSpPr>
            <a:xfrm>
              <a:off x="734673" y="2479072"/>
              <a:ext cx="1828800" cy="1616678"/>
              <a:chOff x="1938544" y="1152526"/>
              <a:chExt cx="4792657" cy="1379149"/>
            </a:xfrm>
          </p:grpSpPr>
          <p:sp>
            <p:nvSpPr>
              <p:cNvPr id="120" name="Round Same Side Corner Rectangle 6">
                <a:extLst>
                  <a:ext uri="{FF2B5EF4-FFF2-40B4-BE49-F238E27FC236}">
                    <a16:creationId xmlns:a16="http://schemas.microsoft.com/office/drawing/2014/main" id="{FD98EEB4-CA19-4F3B-95D0-37DF6EFDA07A}"/>
                  </a:ext>
                </a:extLst>
              </p:cNvPr>
              <p:cNvSpPr/>
              <p:nvPr/>
            </p:nvSpPr>
            <p:spPr>
              <a:xfrm flipV="1">
                <a:off x="1938544" y="1598818"/>
                <a:ext cx="4792657" cy="932857"/>
              </a:xfrm>
              <a:prstGeom prst="round2SameRect">
                <a:avLst>
                  <a:gd name="adj1" fmla="val 8813"/>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21" name="Group 9">
                <a:extLst>
                  <a:ext uri="{FF2B5EF4-FFF2-40B4-BE49-F238E27FC236}">
                    <a16:creationId xmlns:a16="http://schemas.microsoft.com/office/drawing/2014/main" id="{60D9279C-FA84-4021-8FA4-D43C474E80BE}"/>
                  </a:ext>
                </a:extLst>
              </p:cNvPr>
              <p:cNvGrpSpPr/>
              <p:nvPr/>
            </p:nvGrpSpPr>
            <p:grpSpPr>
              <a:xfrm>
                <a:off x="1938544" y="1152526"/>
                <a:ext cx="4792657" cy="446296"/>
                <a:chOff x="1600200" y="1295400"/>
                <a:chExt cx="5410200" cy="670560"/>
              </a:xfrm>
            </p:grpSpPr>
            <p:sp>
              <p:nvSpPr>
                <p:cNvPr id="122" name="Rectangle 121">
                  <a:extLst>
                    <a:ext uri="{FF2B5EF4-FFF2-40B4-BE49-F238E27FC236}">
                      <a16:creationId xmlns:a16="http://schemas.microsoft.com/office/drawing/2014/main" id="{514780B4-F7E7-4B5E-9C77-A4B42A2DF9A9}"/>
                    </a:ext>
                  </a:extLst>
                </p:cNvPr>
                <p:cNvSpPr/>
                <p:nvPr/>
              </p:nvSpPr>
              <p:spPr>
                <a:xfrm>
                  <a:off x="1600200" y="1356360"/>
                  <a:ext cx="5410200" cy="609600"/>
                </a:xfrm>
                <a:prstGeom prst="rect">
                  <a:avLst/>
                </a:pr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23" name="Rectangle 122">
                  <a:extLst>
                    <a:ext uri="{FF2B5EF4-FFF2-40B4-BE49-F238E27FC236}">
                      <a16:creationId xmlns:a16="http://schemas.microsoft.com/office/drawing/2014/main" id="{F26568CF-2738-46D4-8B16-3D622B1EC7D6}"/>
                    </a:ext>
                  </a:extLst>
                </p:cNvPr>
                <p:cNvSpPr/>
                <p:nvPr/>
              </p:nvSpPr>
              <p:spPr>
                <a:xfrm>
                  <a:off x="1600200" y="1295400"/>
                  <a:ext cx="5410200" cy="609600"/>
                </a:xfrm>
                <a:prstGeom prst="rect">
                  <a:avLst/>
                </a:pr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19" name="TextBox 118">
              <a:extLst>
                <a:ext uri="{FF2B5EF4-FFF2-40B4-BE49-F238E27FC236}">
                  <a16:creationId xmlns:a16="http://schemas.microsoft.com/office/drawing/2014/main" id="{69374D1C-02C3-4C36-95EF-943C0A74F560}"/>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latin typeface="Candara" panose="020E0502030303020204" pitchFamily="34" charset="0"/>
                </a:rPr>
                <a:t>Lorem ipsum dolor sit amet, consectetur adipiscing elit, sed do eiusmod tempor incididunt ut labore et dolore magna aliqua..</a:t>
              </a:r>
              <a:endParaRPr lang="en-US" sz="1250" b="1" dirty="0">
                <a:solidFill>
                  <a:srgbClr val="4D4D4D"/>
                </a:solidFill>
                <a:latin typeface="Candara" panose="020E0502030303020204" pitchFamily="34" charset="0"/>
              </a:endParaRPr>
            </a:p>
          </p:txBody>
        </p:sp>
      </p:grpSp>
      <p:grpSp>
        <p:nvGrpSpPr>
          <p:cNvPr id="124" name="Group 10">
            <a:extLst>
              <a:ext uri="{FF2B5EF4-FFF2-40B4-BE49-F238E27FC236}">
                <a16:creationId xmlns:a16="http://schemas.microsoft.com/office/drawing/2014/main" id="{5C8BAB8E-AC9C-4129-BD1E-A02D871C587A}"/>
              </a:ext>
            </a:extLst>
          </p:cNvPr>
          <p:cNvGrpSpPr>
            <a:grpSpLocks noChangeAspect="1"/>
          </p:cNvGrpSpPr>
          <p:nvPr/>
        </p:nvGrpSpPr>
        <p:grpSpPr>
          <a:xfrm>
            <a:off x="1504544" y="6079742"/>
            <a:ext cx="648512" cy="595061"/>
            <a:chOff x="647700" y="1295400"/>
            <a:chExt cx="838200" cy="670560"/>
          </a:xfrm>
          <a:effectLst/>
          <a:scene3d>
            <a:camera prst="orthographicFront">
              <a:rot lat="0" lon="0" rev="0"/>
            </a:camera>
            <a:lightRig rig="brightRoom" dir="t">
              <a:rot lat="0" lon="0" rev="600000"/>
            </a:lightRig>
          </a:scene3d>
        </p:grpSpPr>
        <p:sp>
          <p:nvSpPr>
            <p:cNvPr id="125" name="Rectangle 124">
              <a:extLst>
                <a:ext uri="{FF2B5EF4-FFF2-40B4-BE49-F238E27FC236}">
                  <a16:creationId xmlns:a16="http://schemas.microsoft.com/office/drawing/2014/main" id="{2DFD7436-ADCC-4D11-830A-8214F9F4E98A}"/>
                </a:ext>
              </a:extLst>
            </p:cNvPr>
            <p:cNvSpPr/>
            <p:nvPr/>
          </p:nvSpPr>
          <p:spPr>
            <a:xfrm>
              <a:off x="647700" y="1356360"/>
              <a:ext cx="838200" cy="609600"/>
            </a:xfrm>
            <a:prstGeom prst="rect">
              <a:avLst/>
            </a:prstGeom>
            <a:solidFill>
              <a:srgbClr val="4D4D4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26" name="Rectangle 125">
              <a:extLst>
                <a:ext uri="{FF2B5EF4-FFF2-40B4-BE49-F238E27FC236}">
                  <a16:creationId xmlns:a16="http://schemas.microsoft.com/office/drawing/2014/main" id="{A3D95E4F-EAA7-4ECF-9032-922752ED2539}"/>
                </a:ext>
              </a:extLst>
            </p:cNvPr>
            <p:cNvSpPr/>
            <p:nvPr/>
          </p:nvSpPr>
          <p:spPr>
            <a:xfrm>
              <a:off x="647700" y="1295400"/>
              <a:ext cx="838200" cy="609600"/>
            </a:xfrm>
            <a:prstGeom prst="rect">
              <a:avLst/>
            </a:prstGeom>
            <a:solidFill>
              <a:srgbClr val="93939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05</a:t>
              </a:r>
            </a:p>
          </p:txBody>
        </p:sp>
      </p:grpSp>
      <p:grpSp>
        <p:nvGrpSpPr>
          <p:cNvPr id="127" name="Group 126">
            <a:extLst>
              <a:ext uri="{FF2B5EF4-FFF2-40B4-BE49-F238E27FC236}">
                <a16:creationId xmlns:a16="http://schemas.microsoft.com/office/drawing/2014/main" id="{318086E2-5B93-4E7C-A51A-9844A0817AC1}"/>
              </a:ext>
            </a:extLst>
          </p:cNvPr>
          <p:cNvGrpSpPr>
            <a:grpSpLocks noChangeAspect="1"/>
          </p:cNvGrpSpPr>
          <p:nvPr/>
        </p:nvGrpSpPr>
        <p:grpSpPr>
          <a:xfrm>
            <a:off x="3440036" y="4267200"/>
            <a:ext cx="2468880" cy="2182516"/>
            <a:chOff x="734673" y="2479072"/>
            <a:chExt cx="1828800" cy="1616678"/>
          </a:xfrm>
          <a:effectLst/>
        </p:grpSpPr>
        <p:grpSp>
          <p:nvGrpSpPr>
            <p:cNvPr id="128" name="Group 65">
              <a:extLst>
                <a:ext uri="{FF2B5EF4-FFF2-40B4-BE49-F238E27FC236}">
                  <a16:creationId xmlns:a16="http://schemas.microsoft.com/office/drawing/2014/main" id="{1D8518A3-D248-4AE2-983E-CE8161A1E70D}"/>
                </a:ext>
              </a:extLst>
            </p:cNvPr>
            <p:cNvGrpSpPr/>
            <p:nvPr/>
          </p:nvGrpSpPr>
          <p:grpSpPr>
            <a:xfrm>
              <a:off x="734673" y="2479072"/>
              <a:ext cx="1828800" cy="1616678"/>
              <a:chOff x="1938544" y="1152526"/>
              <a:chExt cx="4792657" cy="1379149"/>
            </a:xfrm>
          </p:grpSpPr>
          <p:sp>
            <p:nvSpPr>
              <p:cNvPr id="130" name="Round Same Side Corner Rectangle 6">
                <a:extLst>
                  <a:ext uri="{FF2B5EF4-FFF2-40B4-BE49-F238E27FC236}">
                    <a16:creationId xmlns:a16="http://schemas.microsoft.com/office/drawing/2014/main" id="{898F7866-5438-4A5C-B5B0-1BBEFAE79710}"/>
                  </a:ext>
                </a:extLst>
              </p:cNvPr>
              <p:cNvSpPr/>
              <p:nvPr/>
            </p:nvSpPr>
            <p:spPr>
              <a:xfrm flipV="1">
                <a:off x="1938544" y="1598818"/>
                <a:ext cx="4792657" cy="932857"/>
              </a:xfrm>
              <a:prstGeom prst="round2SameRect">
                <a:avLst>
                  <a:gd name="adj1" fmla="val 8813"/>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31" name="Group 9">
                <a:extLst>
                  <a:ext uri="{FF2B5EF4-FFF2-40B4-BE49-F238E27FC236}">
                    <a16:creationId xmlns:a16="http://schemas.microsoft.com/office/drawing/2014/main" id="{671EBEF2-26EE-4993-A07A-E02E1D2036A5}"/>
                  </a:ext>
                </a:extLst>
              </p:cNvPr>
              <p:cNvGrpSpPr/>
              <p:nvPr/>
            </p:nvGrpSpPr>
            <p:grpSpPr>
              <a:xfrm>
                <a:off x="1938544" y="1152526"/>
                <a:ext cx="4792657" cy="446296"/>
                <a:chOff x="1600200" y="1295400"/>
                <a:chExt cx="5410200" cy="670560"/>
              </a:xfrm>
            </p:grpSpPr>
            <p:sp>
              <p:nvSpPr>
                <p:cNvPr id="132" name="Rectangle 131">
                  <a:extLst>
                    <a:ext uri="{FF2B5EF4-FFF2-40B4-BE49-F238E27FC236}">
                      <a16:creationId xmlns:a16="http://schemas.microsoft.com/office/drawing/2014/main" id="{731B204B-581E-4D1E-AB2E-CAC605854D1C}"/>
                    </a:ext>
                  </a:extLst>
                </p:cNvPr>
                <p:cNvSpPr/>
                <p:nvPr/>
              </p:nvSpPr>
              <p:spPr>
                <a:xfrm>
                  <a:off x="1600200" y="1356360"/>
                  <a:ext cx="5410200" cy="609600"/>
                </a:xfrm>
                <a:prstGeom prst="rect">
                  <a:avLst/>
                </a:pr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33" name="Rectangle 132">
                  <a:extLst>
                    <a:ext uri="{FF2B5EF4-FFF2-40B4-BE49-F238E27FC236}">
                      <a16:creationId xmlns:a16="http://schemas.microsoft.com/office/drawing/2014/main" id="{B7C2D4C4-AE0B-42FC-A22E-4C517105ADBA}"/>
                    </a:ext>
                  </a:extLst>
                </p:cNvPr>
                <p:cNvSpPr/>
                <p:nvPr/>
              </p:nvSpPr>
              <p:spPr>
                <a:xfrm>
                  <a:off x="1600200" y="1295400"/>
                  <a:ext cx="5410200" cy="609600"/>
                </a:xfrm>
                <a:prstGeom prst="rect">
                  <a:avLst/>
                </a:prstGeom>
                <a:solidFill>
                  <a:srgbClr val="84C2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29" name="TextBox 128">
              <a:extLst>
                <a:ext uri="{FF2B5EF4-FFF2-40B4-BE49-F238E27FC236}">
                  <a16:creationId xmlns:a16="http://schemas.microsoft.com/office/drawing/2014/main" id="{FDC83AD7-A548-429F-86C1-5C1A6EBD87D2}"/>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latin typeface="Candara" panose="020E0502030303020204" pitchFamily="34" charset="0"/>
                </a:rPr>
                <a:t>Lorem ipsum dolor sit amet, consectetur adipiscing elit, sed do eiusmod tempor incididunt ut labore et dolore magna aliqua..</a:t>
              </a:r>
              <a:endParaRPr lang="en-US" sz="1250" b="1" dirty="0">
                <a:solidFill>
                  <a:srgbClr val="4D4D4D"/>
                </a:solidFill>
                <a:latin typeface="Candara" panose="020E0502030303020204" pitchFamily="34" charset="0"/>
              </a:endParaRPr>
            </a:p>
          </p:txBody>
        </p:sp>
      </p:grpSp>
      <p:grpSp>
        <p:nvGrpSpPr>
          <p:cNvPr id="134" name="Group 10">
            <a:extLst>
              <a:ext uri="{FF2B5EF4-FFF2-40B4-BE49-F238E27FC236}">
                <a16:creationId xmlns:a16="http://schemas.microsoft.com/office/drawing/2014/main" id="{EC2CACD7-5F61-4FB4-B60D-FD317BAE41B3}"/>
              </a:ext>
            </a:extLst>
          </p:cNvPr>
          <p:cNvGrpSpPr>
            <a:grpSpLocks noChangeAspect="1"/>
          </p:cNvGrpSpPr>
          <p:nvPr/>
        </p:nvGrpSpPr>
        <p:grpSpPr>
          <a:xfrm>
            <a:off x="4334980" y="6078415"/>
            <a:ext cx="648512" cy="595061"/>
            <a:chOff x="647700" y="1295400"/>
            <a:chExt cx="838200" cy="670560"/>
          </a:xfrm>
          <a:effectLst/>
          <a:scene3d>
            <a:camera prst="orthographicFront">
              <a:rot lat="0" lon="0" rev="0"/>
            </a:camera>
            <a:lightRig rig="brightRoom" dir="t">
              <a:rot lat="0" lon="0" rev="600000"/>
            </a:lightRig>
          </a:scene3d>
        </p:grpSpPr>
        <p:sp>
          <p:nvSpPr>
            <p:cNvPr id="135" name="Rectangle 134">
              <a:extLst>
                <a:ext uri="{FF2B5EF4-FFF2-40B4-BE49-F238E27FC236}">
                  <a16:creationId xmlns:a16="http://schemas.microsoft.com/office/drawing/2014/main" id="{FDEADE0E-6E42-4A91-BDBC-3297A39ED406}"/>
                </a:ext>
              </a:extLst>
            </p:cNvPr>
            <p:cNvSpPr/>
            <p:nvPr/>
          </p:nvSpPr>
          <p:spPr>
            <a:xfrm>
              <a:off x="647700" y="1356360"/>
              <a:ext cx="838200" cy="609600"/>
            </a:xfrm>
            <a:prstGeom prst="rect">
              <a:avLst/>
            </a:prstGeom>
            <a:solidFill>
              <a:srgbClr val="4D4D4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36" name="Rectangle 135">
              <a:extLst>
                <a:ext uri="{FF2B5EF4-FFF2-40B4-BE49-F238E27FC236}">
                  <a16:creationId xmlns:a16="http://schemas.microsoft.com/office/drawing/2014/main" id="{0105FCFC-0EB9-45BE-B028-CB7D39B826EE}"/>
                </a:ext>
              </a:extLst>
            </p:cNvPr>
            <p:cNvSpPr/>
            <p:nvPr/>
          </p:nvSpPr>
          <p:spPr>
            <a:xfrm>
              <a:off x="647700" y="1295400"/>
              <a:ext cx="838200" cy="609600"/>
            </a:xfrm>
            <a:prstGeom prst="rect">
              <a:avLst/>
            </a:prstGeom>
            <a:solidFill>
              <a:srgbClr val="84C2F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06</a:t>
              </a:r>
            </a:p>
          </p:txBody>
        </p:sp>
      </p:grpSp>
      <p:grpSp>
        <p:nvGrpSpPr>
          <p:cNvPr id="137" name="Group 136">
            <a:extLst>
              <a:ext uri="{FF2B5EF4-FFF2-40B4-BE49-F238E27FC236}">
                <a16:creationId xmlns:a16="http://schemas.microsoft.com/office/drawing/2014/main" id="{05626780-2680-43CB-AAC1-14F709CC92ED}"/>
              </a:ext>
            </a:extLst>
          </p:cNvPr>
          <p:cNvGrpSpPr>
            <a:grpSpLocks noChangeAspect="1"/>
          </p:cNvGrpSpPr>
          <p:nvPr/>
        </p:nvGrpSpPr>
        <p:grpSpPr>
          <a:xfrm>
            <a:off x="6258852" y="4267200"/>
            <a:ext cx="2468880" cy="2182516"/>
            <a:chOff x="734673" y="2479072"/>
            <a:chExt cx="1828800" cy="1616678"/>
          </a:xfrm>
          <a:effectLst/>
        </p:grpSpPr>
        <p:grpSp>
          <p:nvGrpSpPr>
            <p:cNvPr id="138" name="Group 65">
              <a:extLst>
                <a:ext uri="{FF2B5EF4-FFF2-40B4-BE49-F238E27FC236}">
                  <a16:creationId xmlns:a16="http://schemas.microsoft.com/office/drawing/2014/main" id="{3EB6B2B6-E92D-48F7-A882-EF1EA767F800}"/>
                </a:ext>
              </a:extLst>
            </p:cNvPr>
            <p:cNvGrpSpPr/>
            <p:nvPr/>
          </p:nvGrpSpPr>
          <p:grpSpPr>
            <a:xfrm>
              <a:off x="734673" y="2479072"/>
              <a:ext cx="1828800" cy="1616678"/>
              <a:chOff x="1938544" y="1152526"/>
              <a:chExt cx="4792657" cy="1379149"/>
            </a:xfrm>
          </p:grpSpPr>
          <p:sp>
            <p:nvSpPr>
              <p:cNvPr id="140" name="Round Same Side Corner Rectangle 6">
                <a:extLst>
                  <a:ext uri="{FF2B5EF4-FFF2-40B4-BE49-F238E27FC236}">
                    <a16:creationId xmlns:a16="http://schemas.microsoft.com/office/drawing/2014/main" id="{DDB31780-1D6F-45BE-86B3-7C5C6D9CE04D}"/>
                  </a:ext>
                </a:extLst>
              </p:cNvPr>
              <p:cNvSpPr/>
              <p:nvPr/>
            </p:nvSpPr>
            <p:spPr>
              <a:xfrm flipV="1">
                <a:off x="1938544" y="1598818"/>
                <a:ext cx="4792657" cy="932857"/>
              </a:xfrm>
              <a:prstGeom prst="round2SameRect">
                <a:avLst>
                  <a:gd name="adj1" fmla="val 8813"/>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41" name="Group 9">
                <a:extLst>
                  <a:ext uri="{FF2B5EF4-FFF2-40B4-BE49-F238E27FC236}">
                    <a16:creationId xmlns:a16="http://schemas.microsoft.com/office/drawing/2014/main" id="{EEA71790-8A31-4CCC-A614-BB35DF728B31}"/>
                  </a:ext>
                </a:extLst>
              </p:cNvPr>
              <p:cNvGrpSpPr/>
              <p:nvPr/>
            </p:nvGrpSpPr>
            <p:grpSpPr>
              <a:xfrm>
                <a:off x="1938544" y="1152526"/>
                <a:ext cx="4792657" cy="446296"/>
                <a:chOff x="1600200" y="1295400"/>
                <a:chExt cx="5410200" cy="670560"/>
              </a:xfrm>
            </p:grpSpPr>
            <p:sp>
              <p:nvSpPr>
                <p:cNvPr id="142" name="Rectangle 141">
                  <a:extLst>
                    <a:ext uri="{FF2B5EF4-FFF2-40B4-BE49-F238E27FC236}">
                      <a16:creationId xmlns:a16="http://schemas.microsoft.com/office/drawing/2014/main" id="{A6036328-EC1F-473A-A130-52E6F50705BD}"/>
                    </a:ext>
                  </a:extLst>
                </p:cNvPr>
                <p:cNvSpPr/>
                <p:nvPr/>
              </p:nvSpPr>
              <p:spPr>
                <a:xfrm>
                  <a:off x="1600200" y="1356360"/>
                  <a:ext cx="5410200" cy="609600"/>
                </a:xfrm>
                <a:prstGeom prst="rect">
                  <a:avLst/>
                </a:pr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43" name="Rectangle 142">
                  <a:extLst>
                    <a:ext uri="{FF2B5EF4-FFF2-40B4-BE49-F238E27FC236}">
                      <a16:creationId xmlns:a16="http://schemas.microsoft.com/office/drawing/2014/main" id="{487E963C-6047-43F9-BE77-89643E070BA6}"/>
                    </a:ext>
                  </a:extLst>
                </p:cNvPr>
                <p:cNvSpPr/>
                <p:nvPr/>
              </p:nvSpPr>
              <p:spPr>
                <a:xfrm>
                  <a:off x="1600200" y="1295400"/>
                  <a:ext cx="5410200" cy="609600"/>
                </a:xfrm>
                <a:prstGeom prst="rect">
                  <a:avLst/>
                </a:prstGeom>
                <a:solidFill>
                  <a:srgbClr val="6C7C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39" name="TextBox 138">
              <a:extLst>
                <a:ext uri="{FF2B5EF4-FFF2-40B4-BE49-F238E27FC236}">
                  <a16:creationId xmlns:a16="http://schemas.microsoft.com/office/drawing/2014/main" id="{F158940E-DE07-4A33-9077-C8A92423D806}"/>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latin typeface="Candara" panose="020E0502030303020204" pitchFamily="34" charset="0"/>
                </a:rPr>
                <a:t>Lorem ipsum dolor sit amet, consectetur adipiscing elit, sed do eiusmod tempor incididunt ut labore et dolore magna aliqua..</a:t>
              </a:r>
              <a:endParaRPr lang="en-US" sz="1250" b="1" dirty="0">
                <a:solidFill>
                  <a:srgbClr val="4D4D4D"/>
                </a:solidFill>
                <a:latin typeface="Candara" panose="020E0502030303020204" pitchFamily="34" charset="0"/>
              </a:endParaRPr>
            </a:p>
          </p:txBody>
        </p:sp>
      </p:grpSp>
      <p:grpSp>
        <p:nvGrpSpPr>
          <p:cNvPr id="144" name="Group 10">
            <a:extLst>
              <a:ext uri="{FF2B5EF4-FFF2-40B4-BE49-F238E27FC236}">
                <a16:creationId xmlns:a16="http://schemas.microsoft.com/office/drawing/2014/main" id="{4C35EFB4-2711-4560-9465-E22BC95465CD}"/>
              </a:ext>
            </a:extLst>
          </p:cNvPr>
          <p:cNvGrpSpPr>
            <a:grpSpLocks noChangeAspect="1"/>
          </p:cNvGrpSpPr>
          <p:nvPr/>
        </p:nvGrpSpPr>
        <p:grpSpPr>
          <a:xfrm>
            <a:off x="7153796" y="6078415"/>
            <a:ext cx="648512" cy="595061"/>
            <a:chOff x="647700" y="1295400"/>
            <a:chExt cx="838200" cy="670560"/>
          </a:xfrm>
          <a:effectLst/>
          <a:scene3d>
            <a:camera prst="orthographicFront">
              <a:rot lat="0" lon="0" rev="0"/>
            </a:camera>
            <a:lightRig rig="brightRoom" dir="t">
              <a:rot lat="0" lon="0" rev="600000"/>
            </a:lightRig>
          </a:scene3d>
        </p:grpSpPr>
        <p:sp>
          <p:nvSpPr>
            <p:cNvPr id="145" name="Rectangle 144">
              <a:extLst>
                <a:ext uri="{FF2B5EF4-FFF2-40B4-BE49-F238E27FC236}">
                  <a16:creationId xmlns:a16="http://schemas.microsoft.com/office/drawing/2014/main" id="{AC8CADF5-7628-4D51-AFDD-2D049564DB04}"/>
                </a:ext>
              </a:extLst>
            </p:cNvPr>
            <p:cNvSpPr/>
            <p:nvPr/>
          </p:nvSpPr>
          <p:spPr>
            <a:xfrm>
              <a:off x="647700" y="1356360"/>
              <a:ext cx="838200" cy="609600"/>
            </a:xfrm>
            <a:prstGeom prst="rect">
              <a:avLst/>
            </a:prstGeom>
            <a:solidFill>
              <a:srgbClr val="4D4D4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46" name="Rectangle 145">
              <a:extLst>
                <a:ext uri="{FF2B5EF4-FFF2-40B4-BE49-F238E27FC236}">
                  <a16:creationId xmlns:a16="http://schemas.microsoft.com/office/drawing/2014/main" id="{0B311490-5EA8-475D-B181-95684457509B}"/>
                </a:ext>
              </a:extLst>
            </p:cNvPr>
            <p:cNvSpPr/>
            <p:nvPr/>
          </p:nvSpPr>
          <p:spPr>
            <a:xfrm>
              <a:off x="647700" y="1295400"/>
              <a:ext cx="838200" cy="609600"/>
            </a:xfrm>
            <a:prstGeom prst="rect">
              <a:avLst/>
            </a:prstGeom>
            <a:solidFill>
              <a:srgbClr val="6C7C9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07</a:t>
              </a:r>
            </a:p>
          </p:txBody>
        </p:sp>
      </p:grpSp>
      <p:grpSp>
        <p:nvGrpSpPr>
          <p:cNvPr id="147" name="Group 146">
            <a:extLst>
              <a:ext uri="{FF2B5EF4-FFF2-40B4-BE49-F238E27FC236}">
                <a16:creationId xmlns:a16="http://schemas.microsoft.com/office/drawing/2014/main" id="{4B5F0849-63B4-4B32-A5C1-CD900621B402}"/>
              </a:ext>
            </a:extLst>
          </p:cNvPr>
          <p:cNvGrpSpPr>
            <a:grpSpLocks noChangeAspect="1"/>
          </p:cNvGrpSpPr>
          <p:nvPr/>
        </p:nvGrpSpPr>
        <p:grpSpPr>
          <a:xfrm>
            <a:off x="9070848" y="4267200"/>
            <a:ext cx="2468880" cy="2182516"/>
            <a:chOff x="734673" y="2479072"/>
            <a:chExt cx="1828800" cy="1616678"/>
          </a:xfrm>
          <a:effectLst/>
        </p:grpSpPr>
        <p:grpSp>
          <p:nvGrpSpPr>
            <p:cNvPr id="148" name="Group 65">
              <a:extLst>
                <a:ext uri="{FF2B5EF4-FFF2-40B4-BE49-F238E27FC236}">
                  <a16:creationId xmlns:a16="http://schemas.microsoft.com/office/drawing/2014/main" id="{4F2677FC-4850-4A27-AF03-D39AF7EA8F8B}"/>
                </a:ext>
              </a:extLst>
            </p:cNvPr>
            <p:cNvGrpSpPr/>
            <p:nvPr/>
          </p:nvGrpSpPr>
          <p:grpSpPr>
            <a:xfrm>
              <a:off x="734673" y="2479072"/>
              <a:ext cx="1828800" cy="1616678"/>
              <a:chOff x="1938544" y="1152526"/>
              <a:chExt cx="4792657" cy="1379149"/>
            </a:xfrm>
          </p:grpSpPr>
          <p:sp>
            <p:nvSpPr>
              <p:cNvPr id="150" name="Round Same Side Corner Rectangle 6">
                <a:extLst>
                  <a:ext uri="{FF2B5EF4-FFF2-40B4-BE49-F238E27FC236}">
                    <a16:creationId xmlns:a16="http://schemas.microsoft.com/office/drawing/2014/main" id="{E09D851D-6CA7-4CDA-9C6E-5AA1B5E6AABE}"/>
                  </a:ext>
                </a:extLst>
              </p:cNvPr>
              <p:cNvSpPr/>
              <p:nvPr/>
            </p:nvSpPr>
            <p:spPr>
              <a:xfrm flipV="1">
                <a:off x="1938544" y="1598818"/>
                <a:ext cx="4792657" cy="932857"/>
              </a:xfrm>
              <a:prstGeom prst="round2SameRect">
                <a:avLst>
                  <a:gd name="adj1" fmla="val 8813"/>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51" name="Group 9">
                <a:extLst>
                  <a:ext uri="{FF2B5EF4-FFF2-40B4-BE49-F238E27FC236}">
                    <a16:creationId xmlns:a16="http://schemas.microsoft.com/office/drawing/2014/main" id="{771BCF81-2BF4-4886-B5FF-64BBE985A340}"/>
                  </a:ext>
                </a:extLst>
              </p:cNvPr>
              <p:cNvGrpSpPr/>
              <p:nvPr/>
            </p:nvGrpSpPr>
            <p:grpSpPr>
              <a:xfrm>
                <a:off x="1938544" y="1152526"/>
                <a:ext cx="4792657" cy="446296"/>
                <a:chOff x="1600200" y="1295400"/>
                <a:chExt cx="5410200" cy="670560"/>
              </a:xfrm>
            </p:grpSpPr>
            <p:sp>
              <p:nvSpPr>
                <p:cNvPr id="152" name="Rectangle 151">
                  <a:extLst>
                    <a:ext uri="{FF2B5EF4-FFF2-40B4-BE49-F238E27FC236}">
                      <a16:creationId xmlns:a16="http://schemas.microsoft.com/office/drawing/2014/main" id="{061DE7D3-5EC0-415C-99EA-1DDF235C4CFC}"/>
                    </a:ext>
                  </a:extLst>
                </p:cNvPr>
                <p:cNvSpPr/>
                <p:nvPr/>
              </p:nvSpPr>
              <p:spPr>
                <a:xfrm>
                  <a:off x="1600200" y="1356360"/>
                  <a:ext cx="5410200" cy="609600"/>
                </a:xfrm>
                <a:prstGeom prst="rect">
                  <a:avLst/>
                </a:pr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53" name="Rectangle 152">
                  <a:extLst>
                    <a:ext uri="{FF2B5EF4-FFF2-40B4-BE49-F238E27FC236}">
                      <a16:creationId xmlns:a16="http://schemas.microsoft.com/office/drawing/2014/main" id="{BE8A12DB-D0E5-4DF2-9D38-015C0B318650}"/>
                    </a:ext>
                  </a:extLst>
                </p:cNvPr>
                <p:cNvSpPr/>
                <p:nvPr/>
              </p:nvSpPr>
              <p:spPr>
                <a:xfrm>
                  <a:off x="1600200" y="1295400"/>
                  <a:ext cx="5410200" cy="609600"/>
                </a:xfrm>
                <a:prstGeom prst="rect">
                  <a:avLst/>
                </a:prstGeom>
                <a:solidFill>
                  <a:srgbClr val="FF7C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49" name="TextBox 148">
              <a:extLst>
                <a:ext uri="{FF2B5EF4-FFF2-40B4-BE49-F238E27FC236}">
                  <a16:creationId xmlns:a16="http://schemas.microsoft.com/office/drawing/2014/main" id="{429F912A-4A50-4ECA-9638-4B79F0E01368}"/>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latin typeface="Candara" panose="020E0502030303020204" pitchFamily="34" charset="0"/>
                </a:rPr>
                <a:t>Lorem ipsum dolor sit amet, consectetur adipiscing elit, sed do eiusmod tempor incididunt ut labore et dolore magna aliqua..</a:t>
              </a:r>
              <a:endParaRPr lang="en-US" sz="1250" b="1" dirty="0">
                <a:solidFill>
                  <a:srgbClr val="4D4D4D"/>
                </a:solidFill>
                <a:latin typeface="Candara" panose="020E0502030303020204" pitchFamily="34" charset="0"/>
              </a:endParaRPr>
            </a:p>
          </p:txBody>
        </p:sp>
      </p:grpSp>
      <p:grpSp>
        <p:nvGrpSpPr>
          <p:cNvPr id="154" name="Group 10">
            <a:extLst>
              <a:ext uri="{FF2B5EF4-FFF2-40B4-BE49-F238E27FC236}">
                <a16:creationId xmlns:a16="http://schemas.microsoft.com/office/drawing/2014/main" id="{8D63EC9D-49A4-4A63-B314-3CB946B7DC8B}"/>
              </a:ext>
            </a:extLst>
          </p:cNvPr>
          <p:cNvGrpSpPr>
            <a:grpSpLocks noChangeAspect="1"/>
          </p:cNvGrpSpPr>
          <p:nvPr/>
        </p:nvGrpSpPr>
        <p:grpSpPr>
          <a:xfrm>
            <a:off x="9965792" y="6078415"/>
            <a:ext cx="648512" cy="595061"/>
            <a:chOff x="647700" y="1295400"/>
            <a:chExt cx="838200" cy="670560"/>
          </a:xfrm>
          <a:effectLst/>
          <a:scene3d>
            <a:camera prst="orthographicFront">
              <a:rot lat="0" lon="0" rev="0"/>
            </a:camera>
            <a:lightRig rig="brightRoom" dir="t">
              <a:rot lat="0" lon="0" rev="600000"/>
            </a:lightRig>
          </a:scene3d>
        </p:grpSpPr>
        <p:sp>
          <p:nvSpPr>
            <p:cNvPr id="155" name="Rectangle 154">
              <a:extLst>
                <a:ext uri="{FF2B5EF4-FFF2-40B4-BE49-F238E27FC236}">
                  <a16:creationId xmlns:a16="http://schemas.microsoft.com/office/drawing/2014/main" id="{7EDF480E-DE89-4248-87A4-D9A3180F260C}"/>
                </a:ext>
              </a:extLst>
            </p:cNvPr>
            <p:cNvSpPr/>
            <p:nvPr/>
          </p:nvSpPr>
          <p:spPr>
            <a:xfrm>
              <a:off x="647700" y="1356360"/>
              <a:ext cx="838200" cy="609600"/>
            </a:xfrm>
            <a:prstGeom prst="rect">
              <a:avLst/>
            </a:prstGeom>
            <a:solidFill>
              <a:srgbClr val="4D4D4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56" name="Rectangle 155">
              <a:extLst>
                <a:ext uri="{FF2B5EF4-FFF2-40B4-BE49-F238E27FC236}">
                  <a16:creationId xmlns:a16="http://schemas.microsoft.com/office/drawing/2014/main" id="{02DD3B23-205F-40AC-ADD4-C4C9873D0169}"/>
                </a:ext>
              </a:extLst>
            </p:cNvPr>
            <p:cNvSpPr/>
            <p:nvPr/>
          </p:nvSpPr>
          <p:spPr>
            <a:xfrm>
              <a:off x="647700" y="1295400"/>
              <a:ext cx="838200" cy="609600"/>
            </a:xfrm>
            <a:prstGeom prst="rect">
              <a:avLst/>
            </a:prstGeom>
            <a:solidFill>
              <a:srgbClr val="FF7C5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08</a:t>
              </a:r>
            </a:p>
          </p:txBody>
        </p:sp>
      </p:grpSp>
    </p:spTree>
    <p:extLst>
      <p:ext uri="{BB962C8B-B14F-4D97-AF65-F5344CB8AC3E}">
        <p14:creationId xmlns:p14="http://schemas.microsoft.com/office/powerpoint/2010/main" val="2166308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1000"/>
                                        <p:tgtEl>
                                          <p:spTgt spid="8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par>
                                <p:cTn id="14" presetID="53" presetClass="entr" presetSubtype="0" fill="hold" nodeType="withEffect">
                                  <p:stCondLst>
                                    <p:cond delay="0"/>
                                  </p:stCondLst>
                                  <p:childTnLst>
                                    <p:set>
                                      <p:cBhvr>
                                        <p:cTn id="15" dur="1" fill="hold">
                                          <p:stCondLst>
                                            <p:cond delay="0"/>
                                          </p:stCondLst>
                                        </p:cTn>
                                        <p:tgtEl>
                                          <p:spTgt spid="32"/>
                                        </p:tgtEl>
                                        <p:attrNameLst>
                                          <p:attrName>style.visibility</p:attrName>
                                        </p:attrNameLst>
                                      </p:cBhvr>
                                      <p:to>
                                        <p:strVal val="visible"/>
                                      </p:to>
                                    </p:set>
                                    <p:anim calcmode="lin" valueType="num">
                                      <p:cBhvr>
                                        <p:cTn id="16" dur="1000" fill="hold"/>
                                        <p:tgtEl>
                                          <p:spTgt spid="32"/>
                                        </p:tgtEl>
                                        <p:attrNameLst>
                                          <p:attrName>ppt_w</p:attrName>
                                        </p:attrNameLst>
                                      </p:cBhvr>
                                      <p:tavLst>
                                        <p:tav tm="0">
                                          <p:val>
                                            <p:fltVal val="0"/>
                                          </p:val>
                                        </p:tav>
                                        <p:tav tm="100000">
                                          <p:val>
                                            <p:strVal val="#ppt_w"/>
                                          </p:val>
                                        </p:tav>
                                      </p:tavLst>
                                    </p:anim>
                                    <p:anim calcmode="lin" valueType="num">
                                      <p:cBhvr>
                                        <p:cTn id="17" dur="1000" fill="hold"/>
                                        <p:tgtEl>
                                          <p:spTgt spid="32"/>
                                        </p:tgtEl>
                                        <p:attrNameLst>
                                          <p:attrName>ppt_h</p:attrName>
                                        </p:attrNameLst>
                                      </p:cBhvr>
                                      <p:tavLst>
                                        <p:tav tm="0">
                                          <p:val>
                                            <p:fltVal val="0"/>
                                          </p:val>
                                        </p:tav>
                                        <p:tav tm="100000">
                                          <p:val>
                                            <p:strVal val="#ppt_h"/>
                                          </p:val>
                                        </p:tav>
                                      </p:tavLst>
                                    </p:anim>
                                    <p:animEffect transition="in" filter="fade">
                                      <p:cBhvr>
                                        <p:cTn id="18" dur="1000"/>
                                        <p:tgtEl>
                                          <p:spTgt spid="32"/>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87"/>
                                        </p:tgtEl>
                                        <p:attrNameLst>
                                          <p:attrName>style.visibility</p:attrName>
                                        </p:attrNameLst>
                                      </p:cBhvr>
                                      <p:to>
                                        <p:strVal val="visible"/>
                                      </p:to>
                                    </p:set>
                                    <p:animEffect transition="in" filter="fade">
                                      <p:cBhvr>
                                        <p:cTn id="22" dur="1000"/>
                                        <p:tgtEl>
                                          <p:spTgt spid="87"/>
                                        </p:tgtEl>
                                      </p:cBhvr>
                                    </p:animEffect>
                                    <p:anim calcmode="lin" valueType="num">
                                      <p:cBhvr>
                                        <p:cTn id="23" dur="1000" fill="hold"/>
                                        <p:tgtEl>
                                          <p:spTgt spid="87"/>
                                        </p:tgtEl>
                                        <p:attrNameLst>
                                          <p:attrName>ppt_x</p:attrName>
                                        </p:attrNameLst>
                                      </p:cBhvr>
                                      <p:tavLst>
                                        <p:tav tm="0">
                                          <p:val>
                                            <p:strVal val="#ppt_x"/>
                                          </p:val>
                                        </p:tav>
                                        <p:tav tm="100000">
                                          <p:val>
                                            <p:strVal val="#ppt_x"/>
                                          </p:val>
                                        </p:tav>
                                      </p:tavLst>
                                    </p:anim>
                                    <p:anim calcmode="lin" valueType="num">
                                      <p:cBhvr>
                                        <p:cTn id="24" dur="1000" fill="hold"/>
                                        <p:tgtEl>
                                          <p:spTgt spid="87"/>
                                        </p:tgtEl>
                                        <p:attrNameLst>
                                          <p:attrName>ppt_y</p:attrName>
                                        </p:attrNameLst>
                                      </p:cBhvr>
                                      <p:tavLst>
                                        <p:tav tm="0">
                                          <p:val>
                                            <p:strVal val="#ppt_y+.1"/>
                                          </p:val>
                                        </p:tav>
                                        <p:tav tm="100000">
                                          <p:val>
                                            <p:strVal val="#ppt_y"/>
                                          </p:val>
                                        </p:tav>
                                      </p:tavLst>
                                    </p:anim>
                                  </p:childTnLst>
                                </p:cTn>
                              </p:par>
                              <p:par>
                                <p:cTn id="25" presetID="53" presetClass="entr" presetSubtype="0" fill="hold" nodeType="withEffect">
                                  <p:stCondLst>
                                    <p:cond delay="0"/>
                                  </p:stCondLst>
                                  <p:childTnLst>
                                    <p:set>
                                      <p:cBhvr>
                                        <p:cTn id="26" dur="1" fill="hold">
                                          <p:stCondLst>
                                            <p:cond delay="0"/>
                                          </p:stCondLst>
                                        </p:cTn>
                                        <p:tgtEl>
                                          <p:spTgt spid="94"/>
                                        </p:tgtEl>
                                        <p:attrNameLst>
                                          <p:attrName>style.visibility</p:attrName>
                                        </p:attrNameLst>
                                      </p:cBhvr>
                                      <p:to>
                                        <p:strVal val="visible"/>
                                      </p:to>
                                    </p:set>
                                    <p:anim calcmode="lin" valueType="num">
                                      <p:cBhvr>
                                        <p:cTn id="27" dur="1000" fill="hold"/>
                                        <p:tgtEl>
                                          <p:spTgt spid="94"/>
                                        </p:tgtEl>
                                        <p:attrNameLst>
                                          <p:attrName>ppt_w</p:attrName>
                                        </p:attrNameLst>
                                      </p:cBhvr>
                                      <p:tavLst>
                                        <p:tav tm="0">
                                          <p:val>
                                            <p:fltVal val="0"/>
                                          </p:val>
                                        </p:tav>
                                        <p:tav tm="100000">
                                          <p:val>
                                            <p:strVal val="#ppt_w"/>
                                          </p:val>
                                        </p:tav>
                                      </p:tavLst>
                                    </p:anim>
                                    <p:anim calcmode="lin" valueType="num">
                                      <p:cBhvr>
                                        <p:cTn id="28" dur="1000" fill="hold"/>
                                        <p:tgtEl>
                                          <p:spTgt spid="94"/>
                                        </p:tgtEl>
                                        <p:attrNameLst>
                                          <p:attrName>ppt_h</p:attrName>
                                        </p:attrNameLst>
                                      </p:cBhvr>
                                      <p:tavLst>
                                        <p:tav tm="0">
                                          <p:val>
                                            <p:fltVal val="0"/>
                                          </p:val>
                                        </p:tav>
                                        <p:tav tm="100000">
                                          <p:val>
                                            <p:strVal val="#ppt_h"/>
                                          </p:val>
                                        </p:tav>
                                      </p:tavLst>
                                    </p:anim>
                                    <p:animEffect transition="in" filter="fade">
                                      <p:cBhvr>
                                        <p:cTn id="29" dur="1000"/>
                                        <p:tgtEl>
                                          <p:spTgt spid="94"/>
                                        </p:tgtEl>
                                      </p:cBhvr>
                                    </p:animEffect>
                                  </p:childTnLst>
                                </p:cTn>
                              </p:par>
                            </p:childTnLst>
                          </p:cTn>
                        </p:par>
                        <p:par>
                          <p:cTn id="30" fill="hold">
                            <p:stCondLst>
                              <p:cond delay="3000"/>
                            </p:stCondLst>
                            <p:childTnLst>
                              <p:par>
                                <p:cTn id="31" presetID="42" presetClass="entr" presetSubtype="0" fill="hold" nodeType="afterEffect">
                                  <p:stCondLst>
                                    <p:cond delay="0"/>
                                  </p:stCondLst>
                                  <p:childTnLst>
                                    <p:set>
                                      <p:cBhvr>
                                        <p:cTn id="32" dur="1" fill="hold">
                                          <p:stCondLst>
                                            <p:cond delay="0"/>
                                          </p:stCondLst>
                                        </p:cTn>
                                        <p:tgtEl>
                                          <p:spTgt spid="97"/>
                                        </p:tgtEl>
                                        <p:attrNameLst>
                                          <p:attrName>style.visibility</p:attrName>
                                        </p:attrNameLst>
                                      </p:cBhvr>
                                      <p:to>
                                        <p:strVal val="visible"/>
                                      </p:to>
                                    </p:set>
                                    <p:animEffect transition="in" filter="fade">
                                      <p:cBhvr>
                                        <p:cTn id="33" dur="1000"/>
                                        <p:tgtEl>
                                          <p:spTgt spid="97"/>
                                        </p:tgtEl>
                                      </p:cBhvr>
                                    </p:animEffect>
                                    <p:anim calcmode="lin" valueType="num">
                                      <p:cBhvr>
                                        <p:cTn id="34" dur="1000" fill="hold"/>
                                        <p:tgtEl>
                                          <p:spTgt spid="97"/>
                                        </p:tgtEl>
                                        <p:attrNameLst>
                                          <p:attrName>ppt_x</p:attrName>
                                        </p:attrNameLst>
                                      </p:cBhvr>
                                      <p:tavLst>
                                        <p:tav tm="0">
                                          <p:val>
                                            <p:strVal val="#ppt_x"/>
                                          </p:val>
                                        </p:tav>
                                        <p:tav tm="100000">
                                          <p:val>
                                            <p:strVal val="#ppt_x"/>
                                          </p:val>
                                        </p:tav>
                                      </p:tavLst>
                                    </p:anim>
                                    <p:anim calcmode="lin" valueType="num">
                                      <p:cBhvr>
                                        <p:cTn id="35" dur="1000" fill="hold"/>
                                        <p:tgtEl>
                                          <p:spTgt spid="97"/>
                                        </p:tgtEl>
                                        <p:attrNameLst>
                                          <p:attrName>ppt_y</p:attrName>
                                        </p:attrNameLst>
                                      </p:cBhvr>
                                      <p:tavLst>
                                        <p:tav tm="0">
                                          <p:val>
                                            <p:strVal val="#ppt_y+.1"/>
                                          </p:val>
                                        </p:tav>
                                        <p:tav tm="100000">
                                          <p:val>
                                            <p:strVal val="#ppt_y"/>
                                          </p:val>
                                        </p:tav>
                                      </p:tavLst>
                                    </p:anim>
                                  </p:childTnLst>
                                </p:cTn>
                              </p:par>
                              <p:par>
                                <p:cTn id="36" presetID="53" presetClass="entr" presetSubtype="0" fill="hold" nodeType="withEffect">
                                  <p:stCondLst>
                                    <p:cond delay="0"/>
                                  </p:stCondLst>
                                  <p:childTnLst>
                                    <p:set>
                                      <p:cBhvr>
                                        <p:cTn id="37" dur="1" fill="hold">
                                          <p:stCondLst>
                                            <p:cond delay="0"/>
                                          </p:stCondLst>
                                        </p:cTn>
                                        <p:tgtEl>
                                          <p:spTgt spid="104"/>
                                        </p:tgtEl>
                                        <p:attrNameLst>
                                          <p:attrName>style.visibility</p:attrName>
                                        </p:attrNameLst>
                                      </p:cBhvr>
                                      <p:to>
                                        <p:strVal val="visible"/>
                                      </p:to>
                                    </p:set>
                                    <p:anim calcmode="lin" valueType="num">
                                      <p:cBhvr>
                                        <p:cTn id="38" dur="1000" fill="hold"/>
                                        <p:tgtEl>
                                          <p:spTgt spid="104"/>
                                        </p:tgtEl>
                                        <p:attrNameLst>
                                          <p:attrName>ppt_w</p:attrName>
                                        </p:attrNameLst>
                                      </p:cBhvr>
                                      <p:tavLst>
                                        <p:tav tm="0">
                                          <p:val>
                                            <p:fltVal val="0"/>
                                          </p:val>
                                        </p:tav>
                                        <p:tav tm="100000">
                                          <p:val>
                                            <p:strVal val="#ppt_w"/>
                                          </p:val>
                                        </p:tav>
                                      </p:tavLst>
                                    </p:anim>
                                    <p:anim calcmode="lin" valueType="num">
                                      <p:cBhvr>
                                        <p:cTn id="39" dur="1000" fill="hold"/>
                                        <p:tgtEl>
                                          <p:spTgt spid="104"/>
                                        </p:tgtEl>
                                        <p:attrNameLst>
                                          <p:attrName>ppt_h</p:attrName>
                                        </p:attrNameLst>
                                      </p:cBhvr>
                                      <p:tavLst>
                                        <p:tav tm="0">
                                          <p:val>
                                            <p:fltVal val="0"/>
                                          </p:val>
                                        </p:tav>
                                        <p:tav tm="100000">
                                          <p:val>
                                            <p:strVal val="#ppt_h"/>
                                          </p:val>
                                        </p:tav>
                                      </p:tavLst>
                                    </p:anim>
                                    <p:animEffect transition="in" filter="fade">
                                      <p:cBhvr>
                                        <p:cTn id="40" dur="1000"/>
                                        <p:tgtEl>
                                          <p:spTgt spid="104"/>
                                        </p:tgtEl>
                                      </p:cBhvr>
                                    </p:animEffect>
                                  </p:childTnLst>
                                </p:cTn>
                              </p:par>
                            </p:childTnLst>
                          </p:cTn>
                        </p:par>
                        <p:par>
                          <p:cTn id="41" fill="hold">
                            <p:stCondLst>
                              <p:cond delay="4000"/>
                            </p:stCondLst>
                            <p:childTnLst>
                              <p:par>
                                <p:cTn id="42" presetID="42" presetClass="entr" presetSubtype="0" fill="hold" nodeType="afterEffect">
                                  <p:stCondLst>
                                    <p:cond delay="0"/>
                                  </p:stCondLst>
                                  <p:childTnLst>
                                    <p:set>
                                      <p:cBhvr>
                                        <p:cTn id="43" dur="1" fill="hold">
                                          <p:stCondLst>
                                            <p:cond delay="0"/>
                                          </p:stCondLst>
                                        </p:cTn>
                                        <p:tgtEl>
                                          <p:spTgt spid="107"/>
                                        </p:tgtEl>
                                        <p:attrNameLst>
                                          <p:attrName>style.visibility</p:attrName>
                                        </p:attrNameLst>
                                      </p:cBhvr>
                                      <p:to>
                                        <p:strVal val="visible"/>
                                      </p:to>
                                    </p:set>
                                    <p:animEffect transition="in" filter="fade">
                                      <p:cBhvr>
                                        <p:cTn id="44" dur="1000"/>
                                        <p:tgtEl>
                                          <p:spTgt spid="107"/>
                                        </p:tgtEl>
                                      </p:cBhvr>
                                    </p:animEffect>
                                    <p:anim calcmode="lin" valueType="num">
                                      <p:cBhvr>
                                        <p:cTn id="45" dur="1000" fill="hold"/>
                                        <p:tgtEl>
                                          <p:spTgt spid="107"/>
                                        </p:tgtEl>
                                        <p:attrNameLst>
                                          <p:attrName>ppt_x</p:attrName>
                                        </p:attrNameLst>
                                      </p:cBhvr>
                                      <p:tavLst>
                                        <p:tav tm="0">
                                          <p:val>
                                            <p:strVal val="#ppt_x"/>
                                          </p:val>
                                        </p:tav>
                                        <p:tav tm="100000">
                                          <p:val>
                                            <p:strVal val="#ppt_x"/>
                                          </p:val>
                                        </p:tav>
                                      </p:tavLst>
                                    </p:anim>
                                    <p:anim calcmode="lin" valueType="num">
                                      <p:cBhvr>
                                        <p:cTn id="46" dur="1000" fill="hold"/>
                                        <p:tgtEl>
                                          <p:spTgt spid="107"/>
                                        </p:tgtEl>
                                        <p:attrNameLst>
                                          <p:attrName>ppt_y</p:attrName>
                                        </p:attrNameLst>
                                      </p:cBhvr>
                                      <p:tavLst>
                                        <p:tav tm="0">
                                          <p:val>
                                            <p:strVal val="#ppt_y+.1"/>
                                          </p:val>
                                        </p:tav>
                                        <p:tav tm="100000">
                                          <p:val>
                                            <p:strVal val="#ppt_y"/>
                                          </p:val>
                                        </p:tav>
                                      </p:tavLst>
                                    </p:anim>
                                  </p:childTnLst>
                                </p:cTn>
                              </p:par>
                              <p:par>
                                <p:cTn id="47" presetID="53" presetClass="entr" presetSubtype="0" fill="hold" nodeType="withEffect">
                                  <p:stCondLst>
                                    <p:cond delay="0"/>
                                  </p:stCondLst>
                                  <p:childTnLst>
                                    <p:set>
                                      <p:cBhvr>
                                        <p:cTn id="48" dur="1" fill="hold">
                                          <p:stCondLst>
                                            <p:cond delay="0"/>
                                          </p:stCondLst>
                                        </p:cTn>
                                        <p:tgtEl>
                                          <p:spTgt spid="114"/>
                                        </p:tgtEl>
                                        <p:attrNameLst>
                                          <p:attrName>style.visibility</p:attrName>
                                        </p:attrNameLst>
                                      </p:cBhvr>
                                      <p:to>
                                        <p:strVal val="visible"/>
                                      </p:to>
                                    </p:set>
                                    <p:anim calcmode="lin" valueType="num">
                                      <p:cBhvr>
                                        <p:cTn id="49" dur="1000" fill="hold"/>
                                        <p:tgtEl>
                                          <p:spTgt spid="114"/>
                                        </p:tgtEl>
                                        <p:attrNameLst>
                                          <p:attrName>ppt_w</p:attrName>
                                        </p:attrNameLst>
                                      </p:cBhvr>
                                      <p:tavLst>
                                        <p:tav tm="0">
                                          <p:val>
                                            <p:fltVal val="0"/>
                                          </p:val>
                                        </p:tav>
                                        <p:tav tm="100000">
                                          <p:val>
                                            <p:strVal val="#ppt_w"/>
                                          </p:val>
                                        </p:tav>
                                      </p:tavLst>
                                    </p:anim>
                                    <p:anim calcmode="lin" valueType="num">
                                      <p:cBhvr>
                                        <p:cTn id="50" dur="1000" fill="hold"/>
                                        <p:tgtEl>
                                          <p:spTgt spid="114"/>
                                        </p:tgtEl>
                                        <p:attrNameLst>
                                          <p:attrName>ppt_h</p:attrName>
                                        </p:attrNameLst>
                                      </p:cBhvr>
                                      <p:tavLst>
                                        <p:tav tm="0">
                                          <p:val>
                                            <p:fltVal val="0"/>
                                          </p:val>
                                        </p:tav>
                                        <p:tav tm="100000">
                                          <p:val>
                                            <p:strVal val="#ppt_h"/>
                                          </p:val>
                                        </p:tav>
                                      </p:tavLst>
                                    </p:anim>
                                    <p:animEffect transition="in" filter="fade">
                                      <p:cBhvr>
                                        <p:cTn id="51" dur="1000"/>
                                        <p:tgtEl>
                                          <p:spTgt spid="114"/>
                                        </p:tgtEl>
                                      </p:cBhvr>
                                    </p:animEffect>
                                  </p:childTnLst>
                                </p:cTn>
                              </p:par>
                            </p:childTnLst>
                          </p:cTn>
                        </p:par>
                        <p:par>
                          <p:cTn id="52" fill="hold">
                            <p:stCondLst>
                              <p:cond delay="5000"/>
                            </p:stCondLst>
                            <p:childTnLst>
                              <p:par>
                                <p:cTn id="53" presetID="42" presetClass="entr" presetSubtype="0" fill="hold" nodeType="afterEffect">
                                  <p:stCondLst>
                                    <p:cond delay="0"/>
                                  </p:stCondLst>
                                  <p:childTnLst>
                                    <p:set>
                                      <p:cBhvr>
                                        <p:cTn id="54" dur="1" fill="hold">
                                          <p:stCondLst>
                                            <p:cond delay="0"/>
                                          </p:stCondLst>
                                        </p:cTn>
                                        <p:tgtEl>
                                          <p:spTgt spid="117"/>
                                        </p:tgtEl>
                                        <p:attrNameLst>
                                          <p:attrName>style.visibility</p:attrName>
                                        </p:attrNameLst>
                                      </p:cBhvr>
                                      <p:to>
                                        <p:strVal val="visible"/>
                                      </p:to>
                                    </p:set>
                                    <p:animEffect transition="in" filter="fade">
                                      <p:cBhvr>
                                        <p:cTn id="55" dur="1000"/>
                                        <p:tgtEl>
                                          <p:spTgt spid="117"/>
                                        </p:tgtEl>
                                      </p:cBhvr>
                                    </p:animEffect>
                                    <p:anim calcmode="lin" valueType="num">
                                      <p:cBhvr>
                                        <p:cTn id="56" dur="1000" fill="hold"/>
                                        <p:tgtEl>
                                          <p:spTgt spid="117"/>
                                        </p:tgtEl>
                                        <p:attrNameLst>
                                          <p:attrName>ppt_x</p:attrName>
                                        </p:attrNameLst>
                                      </p:cBhvr>
                                      <p:tavLst>
                                        <p:tav tm="0">
                                          <p:val>
                                            <p:strVal val="#ppt_x"/>
                                          </p:val>
                                        </p:tav>
                                        <p:tav tm="100000">
                                          <p:val>
                                            <p:strVal val="#ppt_x"/>
                                          </p:val>
                                        </p:tav>
                                      </p:tavLst>
                                    </p:anim>
                                    <p:anim calcmode="lin" valueType="num">
                                      <p:cBhvr>
                                        <p:cTn id="57" dur="1000" fill="hold"/>
                                        <p:tgtEl>
                                          <p:spTgt spid="117"/>
                                        </p:tgtEl>
                                        <p:attrNameLst>
                                          <p:attrName>ppt_y</p:attrName>
                                        </p:attrNameLst>
                                      </p:cBhvr>
                                      <p:tavLst>
                                        <p:tav tm="0">
                                          <p:val>
                                            <p:strVal val="#ppt_y+.1"/>
                                          </p:val>
                                        </p:tav>
                                        <p:tav tm="100000">
                                          <p:val>
                                            <p:strVal val="#ppt_y"/>
                                          </p:val>
                                        </p:tav>
                                      </p:tavLst>
                                    </p:anim>
                                  </p:childTnLst>
                                </p:cTn>
                              </p:par>
                              <p:par>
                                <p:cTn id="58" presetID="53" presetClass="entr" presetSubtype="0" fill="hold" nodeType="withEffect">
                                  <p:stCondLst>
                                    <p:cond delay="0"/>
                                  </p:stCondLst>
                                  <p:childTnLst>
                                    <p:set>
                                      <p:cBhvr>
                                        <p:cTn id="59" dur="1" fill="hold">
                                          <p:stCondLst>
                                            <p:cond delay="0"/>
                                          </p:stCondLst>
                                        </p:cTn>
                                        <p:tgtEl>
                                          <p:spTgt spid="124"/>
                                        </p:tgtEl>
                                        <p:attrNameLst>
                                          <p:attrName>style.visibility</p:attrName>
                                        </p:attrNameLst>
                                      </p:cBhvr>
                                      <p:to>
                                        <p:strVal val="visible"/>
                                      </p:to>
                                    </p:set>
                                    <p:anim calcmode="lin" valueType="num">
                                      <p:cBhvr>
                                        <p:cTn id="60" dur="1000" fill="hold"/>
                                        <p:tgtEl>
                                          <p:spTgt spid="124"/>
                                        </p:tgtEl>
                                        <p:attrNameLst>
                                          <p:attrName>ppt_w</p:attrName>
                                        </p:attrNameLst>
                                      </p:cBhvr>
                                      <p:tavLst>
                                        <p:tav tm="0">
                                          <p:val>
                                            <p:fltVal val="0"/>
                                          </p:val>
                                        </p:tav>
                                        <p:tav tm="100000">
                                          <p:val>
                                            <p:strVal val="#ppt_w"/>
                                          </p:val>
                                        </p:tav>
                                      </p:tavLst>
                                    </p:anim>
                                    <p:anim calcmode="lin" valueType="num">
                                      <p:cBhvr>
                                        <p:cTn id="61" dur="1000" fill="hold"/>
                                        <p:tgtEl>
                                          <p:spTgt spid="124"/>
                                        </p:tgtEl>
                                        <p:attrNameLst>
                                          <p:attrName>ppt_h</p:attrName>
                                        </p:attrNameLst>
                                      </p:cBhvr>
                                      <p:tavLst>
                                        <p:tav tm="0">
                                          <p:val>
                                            <p:fltVal val="0"/>
                                          </p:val>
                                        </p:tav>
                                        <p:tav tm="100000">
                                          <p:val>
                                            <p:strVal val="#ppt_h"/>
                                          </p:val>
                                        </p:tav>
                                      </p:tavLst>
                                    </p:anim>
                                    <p:animEffect transition="in" filter="fade">
                                      <p:cBhvr>
                                        <p:cTn id="62" dur="1000"/>
                                        <p:tgtEl>
                                          <p:spTgt spid="124"/>
                                        </p:tgtEl>
                                      </p:cBhvr>
                                    </p:animEffect>
                                  </p:childTnLst>
                                </p:cTn>
                              </p:par>
                            </p:childTnLst>
                          </p:cTn>
                        </p:par>
                        <p:par>
                          <p:cTn id="63" fill="hold">
                            <p:stCondLst>
                              <p:cond delay="6000"/>
                            </p:stCondLst>
                            <p:childTnLst>
                              <p:par>
                                <p:cTn id="64" presetID="42" presetClass="entr" presetSubtype="0" fill="hold" nodeType="afterEffect">
                                  <p:stCondLst>
                                    <p:cond delay="0"/>
                                  </p:stCondLst>
                                  <p:childTnLst>
                                    <p:set>
                                      <p:cBhvr>
                                        <p:cTn id="65" dur="1" fill="hold">
                                          <p:stCondLst>
                                            <p:cond delay="0"/>
                                          </p:stCondLst>
                                        </p:cTn>
                                        <p:tgtEl>
                                          <p:spTgt spid="127"/>
                                        </p:tgtEl>
                                        <p:attrNameLst>
                                          <p:attrName>style.visibility</p:attrName>
                                        </p:attrNameLst>
                                      </p:cBhvr>
                                      <p:to>
                                        <p:strVal val="visible"/>
                                      </p:to>
                                    </p:set>
                                    <p:animEffect transition="in" filter="fade">
                                      <p:cBhvr>
                                        <p:cTn id="66" dur="1000"/>
                                        <p:tgtEl>
                                          <p:spTgt spid="127"/>
                                        </p:tgtEl>
                                      </p:cBhvr>
                                    </p:animEffect>
                                    <p:anim calcmode="lin" valueType="num">
                                      <p:cBhvr>
                                        <p:cTn id="67" dur="1000" fill="hold"/>
                                        <p:tgtEl>
                                          <p:spTgt spid="127"/>
                                        </p:tgtEl>
                                        <p:attrNameLst>
                                          <p:attrName>ppt_x</p:attrName>
                                        </p:attrNameLst>
                                      </p:cBhvr>
                                      <p:tavLst>
                                        <p:tav tm="0">
                                          <p:val>
                                            <p:strVal val="#ppt_x"/>
                                          </p:val>
                                        </p:tav>
                                        <p:tav tm="100000">
                                          <p:val>
                                            <p:strVal val="#ppt_x"/>
                                          </p:val>
                                        </p:tav>
                                      </p:tavLst>
                                    </p:anim>
                                    <p:anim calcmode="lin" valueType="num">
                                      <p:cBhvr>
                                        <p:cTn id="68" dur="1000" fill="hold"/>
                                        <p:tgtEl>
                                          <p:spTgt spid="127"/>
                                        </p:tgtEl>
                                        <p:attrNameLst>
                                          <p:attrName>ppt_y</p:attrName>
                                        </p:attrNameLst>
                                      </p:cBhvr>
                                      <p:tavLst>
                                        <p:tav tm="0">
                                          <p:val>
                                            <p:strVal val="#ppt_y+.1"/>
                                          </p:val>
                                        </p:tav>
                                        <p:tav tm="100000">
                                          <p:val>
                                            <p:strVal val="#ppt_y"/>
                                          </p:val>
                                        </p:tav>
                                      </p:tavLst>
                                    </p:anim>
                                  </p:childTnLst>
                                </p:cTn>
                              </p:par>
                              <p:par>
                                <p:cTn id="69" presetID="53" presetClass="entr" presetSubtype="0" fill="hold" nodeType="withEffect">
                                  <p:stCondLst>
                                    <p:cond delay="0"/>
                                  </p:stCondLst>
                                  <p:childTnLst>
                                    <p:set>
                                      <p:cBhvr>
                                        <p:cTn id="70" dur="1" fill="hold">
                                          <p:stCondLst>
                                            <p:cond delay="0"/>
                                          </p:stCondLst>
                                        </p:cTn>
                                        <p:tgtEl>
                                          <p:spTgt spid="134"/>
                                        </p:tgtEl>
                                        <p:attrNameLst>
                                          <p:attrName>style.visibility</p:attrName>
                                        </p:attrNameLst>
                                      </p:cBhvr>
                                      <p:to>
                                        <p:strVal val="visible"/>
                                      </p:to>
                                    </p:set>
                                    <p:anim calcmode="lin" valueType="num">
                                      <p:cBhvr>
                                        <p:cTn id="71" dur="1000" fill="hold"/>
                                        <p:tgtEl>
                                          <p:spTgt spid="134"/>
                                        </p:tgtEl>
                                        <p:attrNameLst>
                                          <p:attrName>ppt_w</p:attrName>
                                        </p:attrNameLst>
                                      </p:cBhvr>
                                      <p:tavLst>
                                        <p:tav tm="0">
                                          <p:val>
                                            <p:fltVal val="0"/>
                                          </p:val>
                                        </p:tav>
                                        <p:tav tm="100000">
                                          <p:val>
                                            <p:strVal val="#ppt_w"/>
                                          </p:val>
                                        </p:tav>
                                      </p:tavLst>
                                    </p:anim>
                                    <p:anim calcmode="lin" valueType="num">
                                      <p:cBhvr>
                                        <p:cTn id="72" dur="1000" fill="hold"/>
                                        <p:tgtEl>
                                          <p:spTgt spid="134"/>
                                        </p:tgtEl>
                                        <p:attrNameLst>
                                          <p:attrName>ppt_h</p:attrName>
                                        </p:attrNameLst>
                                      </p:cBhvr>
                                      <p:tavLst>
                                        <p:tav tm="0">
                                          <p:val>
                                            <p:fltVal val="0"/>
                                          </p:val>
                                        </p:tav>
                                        <p:tav tm="100000">
                                          <p:val>
                                            <p:strVal val="#ppt_h"/>
                                          </p:val>
                                        </p:tav>
                                      </p:tavLst>
                                    </p:anim>
                                    <p:animEffect transition="in" filter="fade">
                                      <p:cBhvr>
                                        <p:cTn id="73" dur="1000"/>
                                        <p:tgtEl>
                                          <p:spTgt spid="134"/>
                                        </p:tgtEl>
                                      </p:cBhvr>
                                    </p:animEffect>
                                  </p:childTnLst>
                                </p:cTn>
                              </p:par>
                            </p:childTnLst>
                          </p:cTn>
                        </p:par>
                        <p:par>
                          <p:cTn id="74" fill="hold">
                            <p:stCondLst>
                              <p:cond delay="7000"/>
                            </p:stCondLst>
                            <p:childTnLst>
                              <p:par>
                                <p:cTn id="75" presetID="42" presetClass="entr" presetSubtype="0" fill="hold" nodeType="afterEffect">
                                  <p:stCondLst>
                                    <p:cond delay="0"/>
                                  </p:stCondLst>
                                  <p:childTnLst>
                                    <p:set>
                                      <p:cBhvr>
                                        <p:cTn id="76" dur="1" fill="hold">
                                          <p:stCondLst>
                                            <p:cond delay="0"/>
                                          </p:stCondLst>
                                        </p:cTn>
                                        <p:tgtEl>
                                          <p:spTgt spid="137"/>
                                        </p:tgtEl>
                                        <p:attrNameLst>
                                          <p:attrName>style.visibility</p:attrName>
                                        </p:attrNameLst>
                                      </p:cBhvr>
                                      <p:to>
                                        <p:strVal val="visible"/>
                                      </p:to>
                                    </p:set>
                                    <p:animEffect transition="in" filter="fade">
                                      <p:cBhvr>
                                        <p:cTn id="77" dur="1000"/>
                                        <p:tgtEl>
                                          <p:spTgt spid="137"/>
                                        </p:tgtEl>
                                      </p:cBhvr>
                                    </p:animEffect>
                                    <p:anim calcmode="lin" valueType="num">
                                      <p:cBhvr>
                                        <p:cTn id="78" dur="1000" fill="hold"/>
                                        <p:tgtEl>
                                          <p:spTgt spid="137"/>
                                        </p:tgtEl>
                                        <p:attrNameLst>
                                          <p:attrName>ppt_x</p:attrName>
                                        </p:attrNameLst>
                                      </p:cBhvr>
                                      <p:tavLst>
                                        <p:tav tm="0">
                                          <p:val>
                                            <p:strVal val="#ppt_x"/>
                                          </p:val>
                                        </p:tav>
                                        <p:tav tm="100000">
                                          <p:val>
                                            <p:strVal val="#ppt_x"/>
                                          </p:val>
                                        </p:tav>
                                      </p:tavLst>
                                    </p:anim>
                                    <p:anim calcmode="lin" valueType="num">
                                      <p:cBhvr>
                                        <p:cTn id="79" dur="1000" fill="hold"/>
                                        <p:tgtEl>
                                          <p:spTgt spid="137"/>
                                        </p:tgtEl>
                                        <p:attrNameLst>
                                          <p:attrName>ppt_y</p:attrName>
                                        </p:attrNameLst>
                                      </p:cBhvr>
                                      <p:tavLst>
                                        <p:tav tm="0">
                                          <p:val>
                                            <p:strVal val="#ppt_y+.1"/>
                                          </p:val>
                                        </p:tav>
                                        <p:tav tm="100000">
                                          <p:val>
                                            <p:strVal val="#ppt_y"/>
                                          </p:val>
                                        </p:tav>
                                      </p:tavLst>
                                    </p:anim>
                                  </p:childTnLst>
                                </p:cTn>
                              </p:par>
                              <p:par>
                                <p:cTn id="80" presetID="53" presetClass="entr" presetSubtype="0" fill="hold" nodeType="with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p:cTn id="82" dur="1000" fill="hold"/>
                                        <p:tgtEl>
                                          <p:spTgt spid="144"/>
                                        </p:tgtEl>
                                        <p:attrNameLst>
                                          <p:attrName>ppt_w</p:attrName>
                                        </p:attrNameLst>
                                      </p:cBhvr>
                                      <p:tavLst>
                                        <p:tav tm="0">
                                          <p:val>
                                            <p:fltVal val="0"/>
                                          </p:val>
                                        </p:tav>
                                        <p:tav tm="100000">
                                          <p:val>
                                            <p:strVal val="#ppt_w"/>
                                          </p:val>
                                        </p:tav>
                                      </p:tavLst>
                                    </p:anim>
                                    <p:anim calcmode="lin" valueType="num">
                                      <p:cBhvr>
                                        <p:cTn id="83" dur="1000" fill="hold"/>
                                        <p:tgtEl>
                                          <p:spTgt spid="144"/>
                                        </p:tgtEl>
                                        <p:attrNameLst>
                                          <p:attrName>ppt_h</p:attrName>
                                        </p:attrNameLst>
                                      </p:cBhvr>
                                      <p:tavLst>
                                        <p:tav tm="0">
                                          <p:val>
                                            <p:fltVal val="0"/>
                                          </p:val>
                                        </p:tav>
                                        <p:tav tm="100000">
                                          <p:val>
                                            <p:strVal val="#ppt_h"/>
                                          </p:val>
                                        </p:tav>
                                      </p:tavLst>
                                    </p:anim>
                                    <p:animEffect transition="in" filter="fade">
                                      <p:cBhvr>
                                        <p:cTn id="84" dur="1000"/>
                                        <p:tgtEl>
                                          <p:spTgt spid="144"/>
                                        </p:tgtEl>
                                      </p:cBhvr>
                                    </p:animEffect>
                                  </p:childTnLst>
                                </p:cTn>
                              </p:par>
                            </p:childTnLst>
                          </p:cTn>
                        </p:par>
                        <p:par>
                          <p:cTn id="85" fill="hold">
                            <p:stCondLst>
                              <p:cond delay="8000"/>
                            </p:stCondLst>
                            <p:childTnLst>
                              <p:par>
                                <p:cTn id="86" presetID="42" presetClass="entr" presetSubtype="0" fill="hold" nodeType="afterEffect">
                                  <p:stCondLst>
                                    <p:cond delay="0"/>
                                  </p:stCondLst>
                                  <p:childTnLst>
                                    <p:set>
                                      <p:cBhvr>
                                        <p:cTn id="87" dur="1" fill="hold">
                                          <p:stCondLst>
                                            <p:cond delay="0"/>
                                          </p:stCondLst>
                                        </p:cTn>
                                        <p:tgtEl>
                                          <p:spTgt spid="147"/>
                                        </p:tgtEl>
                                        <p:attrNameLst>
                                          <p:attrName>style.visibility</p:attrName>
                                        </p:attrNameLst>
                                      </p:cBhvr>
                                      <p:to>
                                        <p:strVal val="visible"/>
                                      </p:to>
                                    </p:set>
                                    <p:animEffect transition="in" filter="fade">
                                      <p:cBhvr>
                                        <p:cTn id="88" dur="1000"/>
                                        <p:tgtEl>
                                          <p:spTgt spid="147"/>
                                        </p:tgtEl>
                                      </p:cBhvr>
                                    </p:animEffect>
                                    <p:anim calcmode="lin" valueType="num">
                                      <p:cBhvr>
                                        <p:cTn id="89" dur="1000" fill="hold"/>
                                        <p:tgtEl>
                                          <p:spTgt spid="147"/>
                                        </p:tgtEl>
                                        <p:attrNameLst>
                                          <p:attrName>ppt_x</p:attrName>
                                        </p:attrNameLst>
                                      </p:cBhvr>
                                      <p:tavLst>
                                        <p:tav tm="0">
                                          <p:val>
                                            <p:strVal val="#ppt_x"/>
                                          </p:val>
                                        </p:tav>
                                        <p:tav tm="100000">
                                          <p:val>
                                            <p:strVal val="#ppt_x"/>
                                          </p:val>
                                        </p:tav>
                                      </p:tavLst>
                                    </p:anim>
                                    <p:anim calcmode="lin" valueType="num">
                                      <p:cBhvr>
                                        <p:cTn id="90" dur="1000" fill="hold"/>
                                        <p:tgtEl>
                                          <p:spTgt spid="147"/>
                                        </p:tgtEl>
                                        <p:attrNameLst>
                                          <p:attrName>ppt_y</p:attrName>
                                        </p:attrNameLst>
                                      </p:cBhvr>
                                      <p:tavLst>
                                        <p:tav tm="0">
                                          <p:val>
                                            <p:strVal val="#ppt_y+.1"/>
                                          </p:val>
                                        </p:tav>
                                        <p:tav tm="100000">
                                          <p:val>
                                            <p:strVal val="#ppt_y"/>
                                          </p:val>
                                        </p:tav>
                                      </p:tavLst>
                                    </p:anim>
                                  </p:childTnLst>
                                </p:cTn>
                              </p:par>
                              <p:par>
                                <p:cTn id="91" presetID="53" presetClass="entr" presetSubtype="0" fill="hold" nodeType="withEffect">
                                  <p:stCondLst>
                                    <p:cond delay="0"/>
                                  </p:stCondLst>
                                  <p:childTnLst>
                                    <p:set>
                                      <p:cBhvr>
                                        <p:cTn id="92" dur="1" fill="hold">
                                          <p:stCondLst>
                                            <p:cond delay="0"/>
                                          </p:stCondLst>
                                        </p:cTn>
                                        <p:tgtEl>
                                          <p:spTgt spid="154"/>
                                        </p:tgtEl>
                                        <p:attrNameLst>
                                          <p:attrName>style.visibility</p:attrName>
                                        </p:attrNameLst>
                                      </p:cBhvr>
                                      <p:to>
                                        <p:strVal val="visible"/>
                                      </p:to>
                                    </p:set>
                                    <p:anim calcmode="lin" valueType="num">
                                      <p:cBhvr>
                                        <p:cTn id="93" dur="1000" fill="hold"/>
                                        <p:tgtEl>
                                          <p:spTgt spid="154"/>
                                        </p:tgtEl>
                                        <p:attrNameLst>
                                          <p:attrName>ppt_w</p:attrName>
                                        </p:attrNameLst>
                                      </p:cBhvr>
                                      <p:tavLst>
                                        <p:tav tm="0">
                                          <p:val>
                                            <p:fltVal val="0"/>
                                          </p:val>
                                        </p:tav>
                                        <p:tav tm="100000">
                                          <p:val>
                                            <p:strVal val="#ppt_w"/>
                                          </p:val>
                                        </p:tav>
                                      </p:tavLst>
                                    </p:anim>
                                    <p:anim calcmode="lin" valueType="num">
                                      <p:cBhvr>
                                        <p:cTn id="94" dur="1000" fill="hold"/>
                                        <p:tgtEl>
                                          <p:spTgt spid="154"/>
                                        </p:tgtEl>
                                        <p:attrNameLst>
                                          <p:attrName>ppt_h</p:attrName>
                                        </p:attrNameLst>
                                      </p:cBhvr>
                                      <p:tavLst>
                                        <p:tav tm="0">
                                          <p:val>
                                            <p:fltVal val="0"/>
                                          </p:val>
                                        </p:tav>
                                        <p:tav tm="100000">
                                          <p:val>
                                            <p:strVal val="#ppt_h"/>
                                          </p:val>
                                        </p:tav>
                                      </p:tavLst>
                                    </p:anim>
                                    <p:animEffect transition="in" filter="fade">
                                      <p:cBhvr>
                                        <p:cTn id="95" dur="1000"/>
                                        <p:tgtEl>
                                          <p:spTgt spid="1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5" name="Shape 3686"/>
          <p:cNvSpPr/>
          <p:nvPr/>
        </p:nvSpPr>
        <p:spPr>
          <a:xfrm>
            <a:off x="361773"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57" name="Shape 2132"/>
          <p:cNvSpPr/>
          <p:nvPr/>
        </p:nvSpPr>
        <p:spPr>
          <a:xfrm rot="18900000">
            <a:off x="10076533" y="18586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A7A7A"/>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dirty="0"/>
          </a:p>
        </p:txBody>
      </p:sp>
      <p:grpSp>
        <p:nvGrpSpPr>
          <p:cNvPr id="14" name="Group 13"/>
          <p:cNvGrpSpPr/>
          <p:nvPr/>
        </p:nvGrpSpPr>
        <p:grpSpPr>
          <a:xfrm>
            <a:off x="8709524" y="1937938"/>
            <a:ext cx="2559029" cy="2556905"/>
            <a:chOff x="8709524" y="1937938"/>
            <a:chExt cx="2559029" cy="2556905"/>
          </a:xfrm>
        </p:grpSpPr>
        <p:sp>
          <p:nvSpPr>
            <p:cNvPr id="45" name="Shape 2123"/>
            <p:cNvSpPr/>
            <p:nvPr/>
          </p:nvSpPr>
          <p:spPr>
            <a:xfrm rot="18900000">
              <a:off x="8709524" y="1937938"/>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6" name="Shape 2124"/>
            <p:cNvSpPr/>
            <p:nvPr/>
          </p:nvSpPr>
          <p:spPr>
            <a:xfrm rot="18900000">
              <a:off x="9997918" y="3224210"/>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7" name="Shape 2125"/>
            <p:cNvSpPr/>
            <p:nvPr/>
          </p:nvSpPr>
          <p:spPr>
            <a:xfrm rot="18900000">
              <a:off x="9538135" y="2757393"/>
              <a:ext cx="896821"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44546B"/>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3" name="Group 12"/>
          <p:cNvGrpSpPr/>
          <p:nvPr/>
        </p:nvGrpSpPr>
        <p:grpSpPr>
          <a:xfrm>
            <a:off x="8618112" y="3309104"/>
            <a:ext cx="2559028" cy="2556908"/>
            <a:chOff x="8618112" y="3309104"/>
            <a:chExt cx="2559028" cy="2556908"/>
          </a:xfrm>
        </p:grpSpPr>
        <p:sp>
          <p:nvSpPr>
            <p:cNvPr id="48" name="Shape 2126"/>
            <p:cNvSpPr/>
            <p:nvPr/>
          </p:nvSpPr>
          <p:spPr>
            <a:xfrm rot="18900000">
              <a:off x="8618112" y="33091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C9AD3"/>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9" name="Shape 2127"/>
            <p:cNvSpPr/>
            <p:nvPr/>
          </p:nvSpPr>
          <p:spPr>
            <a:xfrm rot="18900000">
              <a:off x="9906505" y="4595377"/>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C9AD3"/>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0" name="Shape 2128"/>
            <p:cNvSpPr/>
            <p:nvPr/>
          </p:nvSpPr>
          <p:spPr>
            <a:xfrm rot="18900000">
              <a:off x="9446723" y="4128559"/>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5C9AD3"/>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dirty="0"/>
            </a:p>
          </p:txBody>
        </p:sp>
      </p:grpSp>
      <p:grpSp>
        <p:nvGrpSpPr>
          <p:cNvPr id="12" name="Group 11"/>
          <p:cNvGrpSpPr/>
          <p:nvPr/>
        </p:nvGrpSpPr>
        <p:grpSpPr>
          <a:xfrm>
            <a:off x="7243181" y="3388439"/>
            <a:ext cx="2559029" cy="2556907"/>
            <a:chOff x="7243181" y="3388439"/>
            <a:chExt cx="2559029" cy="2556907"/>
          </a:xfrm>
        </p:grpSpPr>
        <p:sp>
          <p:nvSpPr>
            <p:cNvPr id="53" name="Shape 2129"/>
            <p:cNvSpPr/>
            <p:nvPr/>
          </p:nvSpPr>
          <p:spPr>
            <a:xfrm rot="18900000">
              <a:off x="7243181" y="3388439"/>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E4A1E"/>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4" name="Shape 2130"/>
            <p:cNvSpPr/>
            <p:nvPr/>
          </p:nvSpPr>
          <p:spPr>
            <a:xfrm rot="18900000">
              <a:off x="8531575" y="4674713"/>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E4A1E"/>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6" name="Shape 2131"/>
            <p:cNvSpPr/>
            <p:nvPr/>
          </p:nvSpPr>
          <p:spPr>
            <a:xfrm rot="18900000">
              <a:off x="8071791" y="4207894"/>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E4A1E"/>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58" name="Shape 2133"/>
          <p:cNvSpPr/>
          <p:nvPr/>
        </p:nvSpPr>
        <p:spPr>
          <a:xfrm>
            <a:off x="10275247" y="2049363"/>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59" name="Shape 2134"/>
          <p:cNvSpPr/>
          <p:nvPr/>
        </p:nvSpPr>
        <p:spPr>
          <a:xfrm>
            <a:off x="8904002" y="2135205"/>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0" name="Shape 2135"/>
          <p:cNvSpPr/>
          <p:nvPr/>
        </p:nvSpPr>
        <p:spPr>
          <a:xfrm>
            <a:off x="10193519" y="3424662"/>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3" name="Shape 2136"/>
          <p:cNvSpPr/>
          <p:nvPr/>
        </p:nvSpPr>
        <p:spPr>
          <a:xfrm>
            <a:off x="8822272" y="3502585"/>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8" name="Shape 2137"/>
          <p:cNvSpPr/>
          <p:nvPr/>
        </p:nvSpPr>
        <p:spPr>
          <a:xfrm>
            <a:off x="10103869" y="4792043"/>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1" name="Shape 2138"/>
          <p:cNvSpPr/>
          <p:nvPr/>
        </p:nvSpPr>
        <p:spPr>
          <a:xfrm>
            <a:off x="7435187" y="3572592"/>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2" name="Shape 2139"/>
          <p:cNvSpPr/>
          <p:nvPr/>
        </p:nvSpPr>
        <p:spPr>
          <a:xfrm>
            <a:off x="8716786" y="4862049"/>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grpSp>
        <p:nvGrpSpPr>
          <p:cNvPr id="11" name="Group 10"/>
          <p:cNvGrpSpPr/>
          <p:nvPr/>
        </p:nvGrpSpPr>
        <p:grpSpPr>
          <a:xfrm>
            <a:off x="598061" y="1706560"/>
            <a:ext cx="2753114" cy="1576121"/>
            <a:chOff x="1128639" y="2083883"/>
            <a:chExt cx="2753114" cy="1576121"/>
          </a:xfrm>
        </p:grpSpPr>
        <p:sp>
          <p:nvSpPr>
            <p:cNvPr id="85" name="Text Box 10"/>
            <p:cNvSpPr txBox="1">
              <a:spLocks noChangeArrowheads="1"/>
            </p:cNvSpPr>
            <p:nvPr/>
          </p:nvSpPr>
          <p:spPr bwMode="auto">
            <a:xfrm>
              <a:off x="1138553" y="2398120"/>
              <a:ext cx="2743200" cy="1261884"/>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TextBox 86"/>
            <p:cNvSpPr txBox="1"/>
            <p:nvPr/>
          </p:nvSpPr>
          <p:spPr>
            <a:xfrm>
              <a:off x="1128639" y="2083883"/>
              <a:ext cx="1828800" cy="33855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ea typeface="Roboto Light" panose="02000000000000000000" pitchFamily="2" charset="0"/>
                </a:rPr>
                <a:t>Bullet Title</a:t>
              </a:r>
              <a:endParaRPr lang="ru-RU" sz="1600" dirty="0">
                <a:solidFill>
                  <a:schemeClr val="bg1"/>
                </a:solidFill>
                <a:latin typeface="Candara" panose="020E0502030303020204" pitchFamily="34" charset="0"/>
                <a:ea typeface="Roboto Light" panose="02000000000000000000" pitchFamily="2" charset="0"/>
              </a:endParaRPr>
            </a:p>
          </p:txBody>
        </p:sp>
      </p:grpSp>
      <p:sp>
        <p:nvSpPr>
          <p:cNvPr id="88" name="Shape 3686"/>
          <p:cNvSpPr/>
          <p:nvPr/>
        </p:nvSpPr>
        <p:spPr>
          <a:xfrm>
            <a:off x="3513560"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89" name="Group 88"/>
          <p:cNvGrpSpPr/>
          <p:nvPr/>
        </p:nvGrpSpPr>
        <p:grpSpPr>
          <a:xfrm>
            <a:off x="3749848" y="1706560"/>
            <a:ext cx="2753114" cy="1576121"/>
            <a:chOff x="1128639" y="2083883"/>
            <a:chExt cx="2753114" cy="1576121"/>
          </a:xfrm>
        </p:grpSpPr>
        <p:sp>
          <p:nvSpPr>
            <p:cNvPr id="92" name="Text Box 10"/>
            <p:cNvSpPr txBox="1">
              <a:spLocks noChangeArrowheads="1"/>
            </p:cNvSpPr>
            <p:nvPr/>
          </p:nvSpPr>
          <p:spPr bwMode="auto">
            <a:xfrm>
              <a:off x="1138553" y="2398120"/>
              <a:ext cx="2743200" cy="1261884"/>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3" name="TextBox 92"/>
            <p:cNvSpPr txBox="1"/>
            <p:nvPr/>
          </p:nvSpPr>
          <p:spPr>
            <a:xfrm>
              <a:off x="1128639" y="2083883"/>
              <a:ext cx="1828800" cy="33855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ea typeface="Roboto Light" panose="02000000000000000000" pitchFamily="2" charset="0"/>
                </a:rPr>
                <a:t>Bullet Title</a:t>
              </a:r>
              <a:endParaRPr lang="ru-RU" sz="1600" dirty="0">
                <a:solidFill>
                  <a:schemeClr val="bg1"/>
                </a:solidFill>
                <a:latin typeface="Candara" panose="020E0502030303020204" pitchFamily="34" charset="0"/>
                <a:ea typeface="Roboto Light" panose="02000000000000000000" pitchFamily="2" charset="0"/>
              </a:endParaRPr>
            </a:p>
          </p:txBody>
        </p:sp>
      </p:grpSp>
      <p:sp>
        <p:nvSpPr>
          <p:cNvPr id="94" name="Shape 3686"/>
          <p:cNvSpPr/>
          <p:nvPr/>
        </p:nvSpPr>
        <p:spPr>
          <a:xfrm>
            <a:off x="361773" y="378570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5" name="Group 94"/>
          <p:cNvGrpSpPr/>
          <p:nvPr/>
        </p:nvGrpSpPr>
        <p:grpSpPr>
          <a:xfrm>
            <a:off x="598061" y="3819582"/>
            <a:ext cx="2753114" cy="1576121"/>
            <a:chOff x="1128639" y="2083883"/>
            <a:chExt cx="2753114" cy="1576121"/>
          </a:xfrm>
        </p:grpSpPr>
        <p:sp>
          <p:nvSpPr>
            <p:cNvPr id="96" name="Text Box 10"/>
            <p:cNvSpPr txBox="1">
              <a:spLocks noChangeArrowheads="1"/>
            </p:cNvSpPr>
            <p:nvPr/>
          </p:nvSpPr>
          <p:spPr bwMode="auto">
            <a:xfrm>
              <a:off x="1138553" y="2398120"/>
              <a:ext cx="2743200" cy="1261884"/>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7" name="TextBox 96"/>
            <p:cNvSpPr txBox="1"/>
            <p:nvPr/>
          </p:nvSpPr>
          <p:spPr>
            <a:xfrm>
              <a:off x="1128639" y="2083883"/>
              <a:ext cx="1828800" cy="33855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ea typeface="Roboto Light" panose="02000000000000000000" pitchFamily="2" charset="0"/>
                </a:rPr>
                <a:t>Bullet Title</a:t>
              </a:r>
              <a:endParaRPr lang="ru-RU" sz="1600" dirty="0">
                <a:solidFill>
                  <a:schemeClr val="bg1"/>
                </a:solidFill>
                <a:latin typeface="Candara" panose="020E0502030303020204" pitchFamily="34" charset="0"/>
                <a:ea typeface="Roboto Light" panose="02000000000000000000" pitchFamily="2" charset="0"/>
              </a:endParaRPr>
            </a:p>
          </p:txBody>
        </p:sp>
      </p:grpSp>
      <p:sp>
        <p:nvSpPr>
          <p:cNvPr id="98" name="Shape 3686"/>
          <p:cNvSpPr/>
          <p:nvPr/>
        </p:nvSpPr>
        <p:spPr>
          <a:xfrm>
            <a:off x="3517802" y="378241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9" name="Group 98"/>
          <p:cNvGrpSpPr/>
          <p:nvPr/>
        </p:nvGrpSpPr>
        <p:grpSpPr>
          <a:xfrm>
            <a:off x="3778206" y="3814232"/>
            <a:ext cx="2753114" cy="1576121"/>
            <a:chOff x="1128639" y="2083883"/>
            <a:chExt cx="2753114" cy="1576121"/>
          </a:xfrm>
        </p:grpSpPr>
        <p:sp>
          <p:nvSpPr>
            <p:cNvPr id="100" name="Text Box 10"/>
            <p:cNvSpPr txBox="1">
              <a:spLocks noChangeArrowheads="1"/>
            </p:cNvSpPr>
            <p:nvPr/>
          </p:nvSpPr>
          <p:spPr bwMode="auto">
            <a:xfrm>
              <a:off x="1138553" y="2398120"/>
              <a:ext cx="2743200" cy="1261884"/>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3" name="TextBox 102"/>
            <p:cNvSpPr txBox="1"/>
            <p:nvPr/>
          </p:nvSpPr>
          <p:spPr>
            <a:xfrm>
              <a:off x="1128639" y="2083883"/>
              <a:ext cx="1828800" cy="33855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ea typeface="Roboto Light" panose="02000000000000000000" pitchFamily="2" charset="0"/>
                </a:rPr>
                <a:t>Bullet Title</a:t>
              </a:r>
              <a:endParaRPr lang="ru-RU" sz="1600" dirty="0">
                <a:solidFill>
                  <a:schemeClr val="bg1"/>
                </a:solidFill>
                <a:latin typeface="Candara" panose="020E0502030303020204" pitchFamily="34" charset="0"/>
                <a:ea typeface="Roboto Light" panose="02000000000000000000" pitchFamily="2" charset="0"/>
              </a:endParaRPr>
            </a:p>
          </p:txBody>
        </p:sp>
      </p:grpSp>
      <p:grpSp>
        <p:nvGrpSpPr>
          <p:cNvPr id="104" name="Group 103"/>
          <p:cNvGrpSpPr/>
          <p:nvPr/>
        </p:nvGrpSpPr>
        <p:grpSpPr>
          <a:xfrm>
            <a:off x="3341511" y="258228"/>
            <a:ext cx="5508978" cy="954108"/>
            <a:chOff x="3341511" y="258228"/>
            <a:chExt cx="5508978" cy="954108"/>
          </a:xfrm>
        </p:grpSpPr>
        <p:sp>
          <p:nvSpPr>
            <p:cNvPr id="105" name="TextBox 104"/>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3" name="Freeform 21"/>
          <p:cNvSpPr>
            <a:spLocks noChangeAspect="1" noChangeArrowheads="1"/>
          </p:cNvSpPr>
          <p:nvPr/>
        </p:nvSpPr>
        <p:spPr bwMode="auto">
          <a:xfrm>
            <a:off x="10411277" y="5058508"/>
            <a:ext cx="274320" cy="375557"/>
          </a:xfrm>
          <a:custGeom>
            <a:avLst/>
            <a:gdLst>
              <a:gd name="T0" fmla="*/ 182 w 371"/>
              <a:gd name="T1" fmla="*/ 320 h 509"/>
              <a:gd name="T2" fmla="*/ 264 w 371"/>
              <a:gd name="T3" fmla="*/ 239 h 509"/>
              <a:gd name="T4" fmla="*/ 264 w 371"/>
              <a:gd name="T5" fmla="*/ 81 h 509"/>
              <a:gd name="T6" fmla="*/ 182 w 371"/>
              <a:gd name="T7" fmla="*/ 0 h 509"/>
              <a:gd name="T8" fmla="*/ 106 w 371"/>
              <a:gd name="T9" fmla="*/ 81 h 509"/>
              <a:gd name="T10" fmla="*/ 106 w 371"/>
              <a:gd name="T11" fmla="*/ 239 h 509"/>
              <a:gd name="T12" fmla="*/ 182 w 371"/>
              <a:gd name="T13" fmla="*/ 320 h 509"/>
              <a:gd name="T14" fmla="*/ 325 w 371"/>
              <a:gd name="T15" fmla="*/ 239 h 509"/>
              <a:gd name="T16" fmla="*/ 182 w 371"/>
              <a:gd name="T17" fmla="*/ 376 h 509"/>
              <a:gd name="T18" fmla="*/ 45 w 371"/>
              <a:gd name="T19" fmla="*/ 239 h 509"/>
              <a:gd name="T20" fmla="*/ 0 w 371"/>
              <a:gd name="T21" fmla="*/ 239 h 509"/>
              <a:gd name="T22" fmla="*/ 157 w 371"/>
              <a:gd name="T23" fmla="*/ 416 h 509"/>
              <a:gd name="T24" fmla="*/ 157 w 371"/>
              <a:gd name="T25" fmla="*/ 508 h 509"/>
              <a:gd name="T26" fmla="*/ 213 w 371"/>
              <a:gd name="T27" fmla="*/ 508 h 509"/>
              <a:gd name="T28" fmla="*/ 213 w 371"/>
              <a:gd name="T29" fmla="*/ 416 h 509"/>
              <a:gd name="T30" fmla="*/ 370 w 371"/>
              <a:gd name="T31" fmla="*/ 239 h 509"/>
              <a:gd name="T32" fmla="*/ 325 w 371"/>
              <a:gd name="T33" fmla="*/ 239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1" h="509">
                <a:moveTo>
                  <a:pt x="182" y="320"/>
                </a:moveTo>
                <a:cubicBezTo>
                  <a:pt x="228" y="320"/>
                  <a:pt x="264" y="284"/>
                  <a:pt x="264" y="239"/>
                </a:cubicBezTo>
                <a:lnTo>
                  <a:pt x="264" y="81"/>
                </a:lnTo>
                <a:cubicBezTo>
                  <a:pt x="264" y="35"/>
                  <a:pt x="226" y="0"/>
                  <a:pt x="182" y="0"/>
                </a:cubicBezTo>
                <a:cubicBezTo>
                  <a:pt x="139" y="0"/>
                  <a:pt x="106" y="35"/>
                  <a:pt x="106" y="81"/>
                </a:cubicBezTo>
                <a:lnTo>
                  <a:pt x="106" y="239"/>
                </a:lnTo>
                <a:cubicBezTo>
                  <a:pt x="106" y="284"/>
                  <a:pt x="142" y="320"/>
                  <a:pt x="182" y="320"/>
                </a:cubicBezTo>
                <a:close/>
                <a:moveTo>
                  <a:pt x="325" y="239"/>
                </a:moveTo>
                <a:cubicBezTo>
                  <a:pt x="325" y="320"/>
                  <a:pt x="256" y="376"/>
                  <a:pt x="182" y="376"/>
                </a:cubicBezTo>
                <a:cubicBezTo>
                  <a:pt x="109" y="376"/>
                  <a:pt x="45" y="320"/>
                  <a:pt x="45" y="239"/>
                </a:cubicBezTo>
                <a:lnTo>
                  <a:pt x="0" y="239"/>
                </a:lnTo>
                <a:cubicBezTo>
                  <a:pt x="0" y="330"/>
                  <a:pt x="71" y="406"/>
                  <a:pt x="157" y="416"/>
                </a:cubicBezTo>
                <a:lnTo>
                  <a:pt x="157" y="508"/>
                </a:lnTo>
                <a:lnTo>
                  <a:pt x="213" y="508"/>
                </a:lnTo>
                <a:lnTo>
                  <a:pt x="213" y="416"/>
                </a:lnTo>
                <a:cubicBezTo>
                  <a:pt x="299" y="406"/>
                  <a:pt x="370" y="330"/>
                  <a:pt x="370" y="239"/>
                </a:cubicBezTo>
                <a:lnTo>
                  <a:pt x="325" y="239"/>
                </a:lnTo>
                <a:close/>
              </a:path>
            </a:pathLst>
          </a:custGeom>
          <a:solidFill>
            <a:srgbClr val="4D4D4D"/>
          </a:solidFill>
          <a:ln>
            <a:noFill/>
          </a:ln>
          <a:effectLst/>
        </p:spPr>
        <p:txBody>
          <a:bodyPr wrap="none" anchor="ctr"/>
          <a:lstStyle/>
          <a:p>
            <a:endParaRPr lang="en-US"/>
          </a:p>
        </p:txBody>
      </p:sp>
      <p:sp>
        <p:nvSpPr>
          <p:cNvPr id="116" name="Freeform 22"/>
          <p:cNvSpPr>
            <a:spLocks noChangeAspect="1" noChangeArrowheads="1"/>
          </p:cNvSpPr>
          <p:nvPr/>
        </p:nvSpPr>
        <p:spPr bwMode="auto">
          <a:xfrm>
            <a:off x="8955614" y="5168053"/>
            <a:ext cx="411479" cy="274320"/>
          </a:xfrm>
          <a:custGeom>
            <a:avLst/>
            <a:gdLst>
              <a:gd name="T0" fmla="*/ 528 w 636"/>
              <a:gd name="T1" fmla="*/ 371 h 423"/>
              <a:gd name="T2" fmla="*/ 584 w 636"/>
              <a:gd name="T3" fmla="*/ 315 h 423"/>
              <a:gd name="T4" fmla="*/ 584 w 636"/>
              <a:gd name="T5" fmla="*/ 51 h 423"/>
              <a:gd name="T6" fmla="*/ 528 w 636"/>
              <a:gd name="T7" fmla="*/ 0 h 423"/>
              <a:gd name="T8" fmla="*/ 107 w 636"/>
              <a:gd name="T9" fmla="*/ 0 h 423"/>
              <a:gd name="T10" fmla="*/ 51 w 636"/>
              <a:gd name="T11" fmla="*/ 51 h 423"/>
              <a:gd name="T12" fmla="*/ 51 w 636"/>
              <a:gd name="T13" fmla="*/ 315 h 423"/>
              <a:gd name="T14" fmla="*/ 107 w 636"/>
              <a:gd name="T15" fmla="*/ 371 h 423"/>
              <a:gd name="T16" fmla="*/ 0 w 636"/>
              <a:gd name="T17" fmla="*/ 371 h 423"/>
              <a:gd name="T18" fmla="*/ 0 w 636"/>
              <a:gd name="T19" fmla="*/ 422 h 423"/>
              <a:gd name="T20" fmla="*/ 635 w 636"/>
              <a:gd name="T21" fmla="*/ 422 h 423"/>
              <a:gd name="T22" fmla="*/ 635 w 636"/>
              <a:gd name="T23" fmla="*/ 371 h 423"/>
              <a:gd name="T24" fmla="*/ 528 w 636"/>
              <a:gd name="T25" fmla="*/ 371 h 423"/>
              <a:gd name="T26" fmla="*/ 107 w 636"/>
              <a:gd name="T27" fmla="*/ 51 h 423"/>
              <a:gd name="T28" fmla="*/ 528 w 636"/>
              <a:gd name="T29" fmla="*/ 51 h 423"/>
              <a:gd name="T30" fmla="*/ 528 w 636"/>
              <a:gd name="T31" fmla="*/ 315 h 423"/>
              <a:gd name="T32" fmla="*/ 107 w 636"/>
              <a:gd name="T33" fmla="*/ 315 h 423"/>
              <a:gd name="T34" fmla="*/ 107 w 636"/>
              <a:gd name="T35" fmla="*/ 51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6" h="423">
                <a:moveTo>
                  <a:pt x="528" y="371"/>
                </a:moveTo>
                <a:cubicBezTo>
                  <a:pt x="559" y="371"/>
                  <a:pt x="584" y="346"/>
                  <a:pt x="584" y="315"/>
                </a:cubicBezTo>
                <a:lnTo>
                  <a:pt x="584" y="51"/>
                </a:lnTo>
                <a:cubicBezTo>
                  <a:pt x="584" y="21"/>
                  <a:pt x="559" y="0"/>
                  <a:pt x="528" y="0"/>
                </a:cubicBezTo>
                <a:lnTo>
                  <a:pt x="107" y="0"/>
                </a:lnTo>
                <a:cubicBezTo>
                  <a:pt x="76" y="0"/>
                  <a:pt x="51" y="21"/>
                  <a:pt x="51" y="51"/>
                </a:cubicBezTo>
                <a:lnTo>
                  <a:pt x="51" y="315"/>
                </a:lnTo>
                <a:cubicBezTo>
                  <a:pt x="51" y="346"/>
                  <a:pt x="76" y="371"/>
                  <a:pt x="107" y="371"/>
                </a:cubicBezTo>
                <a:lnTo>
                  <a:pt x="0" y="371"/>
                </a:lnTo>
                <a:lnTo>
                  <a:pt x="0" y="422"/>
                </a:lnTo>
                <a:lnTo>
                  <a:pt x="635" y="422"/>
                </a:lnTo>
                <a:lnTo>
                  <a:pt x="635" y="371"/>
                </a:lnTo>
                <a:lnTo>
                  <a:pt x="528" y="371"/>
                </a:lnTo>
                <a:close/>
                <a:moveTo>
                  <a:pt x="107" y="51"/>
                </a:moveTo>
                <a:lnTo>
                  <a:pt x="528" y="51"/>
                </a:lnTo>
                <a:lnTo>
                  <a:pt x="528" y="315"/>
                </a:lnTo>
                <a:lnTo>
                  <a:pt x="107" y="315"/>
                </a:lnTo>
                <a:lnTo>
                  <a:pt x="107" y="51"/>
                </a:lnTo>
                <a:close/>
              </a:path>
            </a:pathLst>
          </a:custGeom>
          <a:solidFill>
            <a:srgbClr val="4D4D4D"/>
          </a:solidFill>
          <a:ln>
            <a:noFill/>
          </a:ln>
          <a:effectLst/>
        </p:spPr>
        <p:txBody>
          <a:bodyPr wrap="none" anchor="ctr"/>
          <a:lstStyle/>
          <a:p>
            <a:endParaRPr lang="en-US"/>
          </a:p>
        </p:txBody>
      </p:sp>
      <p:sp>
        <p:nvSpPr>
          <p:cNvPr id="117" name="Freeform 23"/>
          <p:cNvSpPr>
            <a:spLocks noChangeAspect="1" noChangeArrowheads="1"/>
          </p:cNvSpPr>
          <p:nvPr/>
        </p:nvSpPr>
        <p:spPr bwMode="auto">
          <a:xfrm>
            <a:off x="9120531" y="3762439"/>
            <a:ext cx="274320" cy="395150"/>
          </a:xfrm>
          <a:custGeom>
            <a:avLst/>
            <a:gdLst>
              <a:gd name="T0" fmla="*/ 320 w 372"/>
              <a:gd name="T1" fmla="*/ 0 h 534"/>
              <a:gd name="T2" fmla="*/ 50 w 372"/>
              <a:gd name="T3" fmla="*/ 0 h 534"/>
              <a:gd name="T4" fmla="*/ 0 w 372"/>
              <a:gd name="T5" fmla="*/ 56 h 534"/>
              <a:gd name="T6" fmla="*/ 0 w 372"/>
              <a:gd name="T7" fmla="*/ 477 h 534"/>
              <a:gd name="T8" fmla="*/ 50 w 372"/>
              <a:gd name="T9" fmla="*/ 533 h 534"/>
              <a:gd name="T10" fmla="*/ 320 w 372"/>
              <a:gd name="T11" fmla="*/ 533 h 534"/>
              <a:gd name="T12" fmla="*/ 371 w 372"/>
              <a:gd name="T13" fmla="*/ 477 h 534"/>
              <a:gd name="T14" fmla="*/ 371 w 372"/>
              <a:gd name="T15" fmla="*/ 56 h 534"/>
              <a:gd name="T16" fmla="*/ 320 w 372"/>
              <a:gd name="T17" fmla="*/ 0 h 534"/>
              <a:gd name="T18" fmla="*/ 188 w 372"/>
              <a:gd name="T19" fmla="*/ 56 h 534"/>
              <a:gd name="T20" fmla="*/ 238 w 372"/>
              <a:gd name="T21" fmla="*/ 106 h 534"/>
              <a:gd name="T22" fmla="*/ 188 w 372"/>
              <a:gd name="T23" fmla="*/ 162 h 534"/>
              <a:gd name="T24" fmla="*/ 132 w 372"/>
              <a:gd name="T25" fmla="*/ 106 h 534"/>
              <a:gd name="T26" fmla="*/ 188 w 372"/>
              <a:gd name="T27" fmla="*/ 56 h 534"/>
              <a:gd name="T28" fmla="*/ 188 w 372"/>
              <a:gd name="T29" fmla="*/ 477 h 534"/>
              <a:gd name="T30" fmla="*/ 50 w 372"/>
              <a:gd name="T31" fmla="*/ 345 h 534"/>
              <a:gd name="T32" fmla="*/ 188 w 372"/>
              <a:gd name="T33" fmla="*/ 213 h 534"/>
              <a:gd name="T34" fmla="*/ 320 w 372"/>
              <a:gd name="T35" fmla="*/ 345 h 534"/>
              <a:gd name="T36" fmla="*/ 188 w 372"/>
              <a:gd name="T37" fmla="*/ 477 h 534"/>
              <a:gd name="T38" fmla="*/ 188 w 372"/>
              <a:gd name="T39" fmla="*/ 264 h 534"/>
              <a:gd name="T40" fmla="*/ 106 w 372"/>
              <a:gd name="T41" fmla="*/ 345 h 534"/>
              <a:gd name="T42" fmla="*/ 188 w 372"/>
              <a:gd name="T43" fmla="*/ 426 h 534"/>
              <a:gd name="T44" fmla="*/ 264 w 372"/>
              <a:gd name="T45" fmla="*/ 345 h 534"/>
              <a:gd name="T46" fmla="*/ 188 w 372"/>
              <a:gd name="T47" fmla="*/ 264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72" h="534">
                <a:moveTo>
                  <a:pt x="320" y="0"/>
                </a:moveTo>
                <a:lnTo>
                  <a:pt x="50" y="0"/>
                </a:lnTo>
                <a:cubicBezTo>
                  <a:pt x="25" y="0"/>
                  <a:pt x="0" y="25"/>
                  <a:pt x="0" y="56"/>
                </a:cubicBezTo>
                <a:lnTo>
                  <a:pt x="0" y="477"/>
                </a:lnTo>
                <a:cubicBezTo>
                  <a:pt x="0" y="508"/>
                  <a:pt x="25" y="533"/>
                  <a:pt x="50" y="533"/>
                </a:cubicBezTo>
                <a:lnTo>
                  <a:pt x="320" y="533"/>
                </a:lnTo>
                <a:cubicBezTo>
                  <a:pt x="345" y="533"/>
                  <a:pt x="371" y="508"/>
                  <a:pt x="371" y="477"/>
                </a:cubicBezTo>
                <a:lnTo>
                  <a:pt x="371" y="56"/>
                </a:lnTo>
                <a:cubicBezTo>
                  <a:pt x="371" y="25"/>
                  <a:pt x="345" y="0"/>
                  <a:pt x="320" y="0"/>
                </a:cubicBezTo>
                <a:close/>
                <a:moveTo>
                  <a:pt x="188" y="56"/>
                </a:moveTo>
                <a:cubicBezTo>
                  <a:pt x="213" y="56"/>
                  <a:pt x="238" y="76"/>
                  <a:pt x="238" y="106"/>
                </a:cubicBezTo>
                <a:cubicBezTo>
                  <a:pt x="238" y="137"/>
                  <a:pt x="216" y="162"/>
                  <a:pt x="188" y="162"/>
                </a:cubicBezTo>
                <a:cubicBezTo>
                  <a:pt x="160" y="162"/>
                  <a:pt x="132" y="137"/>
                  <a:pt x="132" y="106"/>
                </a:cubicBezTo>
                <a:cubicBezTo>
                  <a:pt x="132" y="76"/>
                  <a:pt x="157" y="56"/>
                  <a:pt x="188" y="56"/>
                </a:cubicBezTo>
                <a:close/>
                <a:moveTo>
                  <a:pt x="188" y="477"/>
                </a:moveTo>
                <a:cubicBezTo>
                  <a:pt x="111" y="477"/>
                  <a:pt x="50" y="419"/>
                  <a:pt x="50" y="345"/>
                </a:cubicBezTo>
                <a:cubicBezTo>
                  <a:pt x="50" y="271"/>
                  <a:pt x="114" y="213"/>
                  <a:pt x="188" y="213"/>
                </a:cubicBezTo>
                <a:cubicBezTo>
                  <a:pt x="261" y="213"/>
                  <a:pt x="320" y="271"/>
                  <a:pt x="320" y="345"/>
                </a:cubicBezTo>
                <a:cubicBezTo>
                  <a:pt x="320" y="419"/>
                  <a:pt x="259" y="477"/>
                  <a:pt x="188" y="477"/>
                </a:cubicBezTo>
                <a:close/>
                <a:moveTo>
                  <a:pt x="188" y="264"/>
                </a:moveTo>
                <a:cubicBezTo>
                  <a:pt x="142" y="264"/>
                  <a:pt x="106" y="299"/>
                  <a:pt x="106" y="345"/>
                </a:cubicBezTo>
                <a:cubicBezTo>
                  <a:pt x="106" y="391"/>
                  <a:pt x="144" y="426"/>
                  <a:pt x="188" y="426"/>
                </a:cubicBezTo>
                <a:cubicBezTo>
                  <a:pt x="231" y="426"/>
                  <a:pt x="264" y="391"/>
                  <a:pt x="264" y="345"/>
                </a:cubicBezTo>
                <a:cubicBezTo>
                  <a:pt x="264" y="299"/>
                  <a:pt x="228" y="264"/>
                  <a:pt x="188" y="264"/>
                </a:cubicBezTo>
                <a:close/>
              </a:path>
            </a:pathLst>
          </a:custGeom>
          <a:solidFill>
            <a:srgbClr val="4D4D4D"/>
          </a:solidFill>
          <a:ln>
            <a:noFill/>
          </a:ln>
          <a:effectLst/>
        </p:spPr>
        <p:txBody>
          <a:bodyPr wrap="none" anchor="ctr"/>
          <a:lstStyle/>
          <a:p>
            <a:endParaRPr lang="en-US"/>
          </a:p>
        </p:txBody>
      </p:sp>
      <p:sp>
        <p:nvSpPr>
          <p:cNvPr id="118" name="Freeform 25"/>
          <p:cNvSpPr>
            <a:spLocks noChangeAspect="1" noChangeArrowheads="1"/>
          </p:cNvSpPr>
          <p:nvPr/>
        </p:nvSpPr>
        <p:spPr bwMode="auto">
          <a:xfrm>
            <a:off x="9206615" y="2382047"/>
            <a:ext cx="274320" cy="380048"/>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D4D4D"/>
          </a:solidFill>
          <a:ln>
            <a:noFill/>
          </a:ln>
          <a:effectLst/>
        </p:spPr>
        <p:txBody>
          <a:bodyPr wrap="none" anchor="ctr"/>
          <a:lstStyle/>
          <a:p>
            <a:endParaRPr lang="en-US"/>
          </a:p>
        </p:txBody>
      </p:sp>
      <p:sp>
        <p:nvSpPr>
          <p:cNvPr id="119" name="Freeform 27"/>
          <p:cNvSpPr>
            <a:spLocks noChangeArrowheads="1"/>
          </p:cNvSpPr>
          <p:nvPr/>
        </p:nvSpPr>
        <p:spPr bwMode="auto">
          <a:xfrm>
            <a:off x="10242944" y="1841365"/>
            <a:ext cx="109180" cy="109180"/>
          </a:xfrm>
          <a:custGeom>
            <a:avLst/>
            <a:gdLst>
              <a:gd name="T0" fmla="*/ 213 w 214"/>
              <a:gd name="T1" fmla="*/ 107 h 214"/>
              <a:gd name="T2" fmla="*/ 198 w 214"/>
              <a:gd name="T3" fmla="*/ 163 h 214"/>
              <a:gd name="T4" fmla="*/ 162 w 214"/>
              <a:gd name="T5" fmla="*/ 203 h 214"/>
              <a:gd name="T6" fmla="*/ 107 w 214"/>
              <a:gd name="T7" fmla="*/ 213 h 214"/>
              <a:gd name="T8" fmla="*/ 56 w 214"/>
              <a:gd name="T9" fmla="*/ 203 h 214"/>
              <a:gd name="T10" fmla="*/ 15 w 214"/>
              <a:gd name="T11" fmla="*/ 163 h 214"/>
              <a:gd name="T12" fmla="*/ 0 w 214"/>
              <a:gd name="T13" fmla="*/ 107 h 214"/>
              <a:gd name="T14" fmla="*/ 15 w 214"/>
              <a:gd name="T15" fmla="*/ 56 h 214"/>
              <a:gd name="T16" fmla="*/ 56 w 214"/>
              <a:gd name="T17" fmla="*/ 15 h 214"/>
              <a:gd name="T18" fmla="*/ 107 w 214"/>
              <a:gd name="T19" fmla="*/ 0 h 214"/>
              <a:gd name="T20" fmla="*/ 162 w 214"/>
              <a:gd name="T21" fmla="*/ 15 h 214"/>
              <a:gd name="T22" fmla="*/ 198 w 214"/>
              <a:gd name="T23" fmla="*/ 56 h 214"/>
              <a:gd name="T24" fmla="*/ 213 w 214"/>
              <a:gd name="T25" fmla="*/ 107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4" h="214">
                <a:moveTo>
                  <a:pt x="213" y="107"/>
                </a:moveTo>
                <a:cubicBezTo>
                  <a:pt x="213" y="127"/>
                  <a:pt x="208" y="147"/>
                  <a:pt x="198" y="163"/>
                </a:cubicBezTo>
                <a:cubicBezTo>
                  <a:pt x="188" y="178"/>
                  <a:pt x="181" y="195"/>
                  <a:pt x="162" y="203"/>
                </a:cubicBezTo>
                <a:cubicBezTo>
                  <a:pt x="144" y="211"/>
                  <a:pt x="127" y="213"/>
                  <a:pt x="107" y="213"/>
                </a:cubicBezTo>
                <a:cubicBezTo>
                  <a:pt x="86" y="213"/>
                  <a:pt x="74" y="211"/>
                  <a:pt x="56" y="203"/>
                </a:cubicBezTo>
                <a:cubicBezTo>
                  <a:pt x="38" y="196"/>
                  <a:pt x="25" y="178"/>
                  <a:pt x="15" y="163"/>
                </a:cubicBezTo>
                <a:cubicBezTo>
                  <a:pt x="5" y="147"/>
                  <a:pt x="0" y="124"/>
                  <a:pt x="0" y="107"/>
                </a:cubicBezTo>
                <a:cubicBezTo>
                  <a:pt x="0" y="89"/>
                  <a:pt x="5" y="71"/>
                  <a:pt x="15" y="56"/>
                </a:cubicBezTo>
                <a:cubicBezTo>
                  <a:pt x="25" y="41"/>
                  <a:pt x="38" y="25"/>
                  <a:pt x="56" y="15"/>
                </a:cubicBezTo>
                <a:cubicBezTo>
                  <a:pt x="74" y="5"/>
                  <a:pt x="86" y="0"/>
                  <a:pt x="107" y="0"/>
                </a:cubicBezTo>
                <a:cubicBezTo>
                  <a:pt x="127" y="0"/>
                  <a:pt x="145" y="5"/>
                  <a:pt x="162" y="15"/>
                </a:cubicBezTo>
                <a:cubicBezTo>
                  <a:pt x="180" y="25"/>
                  <a:pt x="188" y="41"/>
                  <a:pt x="198" y="56"/>
                </a:cubicBezTo>
                <a:cubicBezTo>
                  <a:pt x="208" y="71"/>
                  <a:pt x="213" y="91"/>
                  <a:pt x="213" y="107"/>
                </a:cubicBezTo>
              </a:path>
            </a:pathLst>
          </a:custGeom>
          <a:solidFill>
            <a:schemeClr val="tx1"/>
          </a:solidFill>
          <a:ln>
            <a:noFill/>
          </a:ln>
          <a:effectLst/>
        </p:spPr>
        <p:txBody>
          <a:bodyPr wrap="none" anchor="ctr"/>
          <a:lstStyle/>
          <a:p>
            <a:endParaRPr lang="en-US"/>
          </a:p>
        </p:txBody>
      </p:sp>
      <p:sp>
        <p:nvSpPr>
          <p:cNvPr id="120" name="Freeform 28"/>
          <p:cNvSpPr>
            <a:spLocks noChangeAspect="1" noChangeArrowheads="1"/>
          </p:cNvSpPr>
          <p:nvPr/>
        </p:nvSpPr>
        <p:spPr bwMode="auto">
          <a:xfrm>
            <a:off x="10459755" y="3695421"/>
            <a:ext cx="365760" cy="365759"/>
          </a:xfrm>
          <a:custGeom>
            <a:avLst/>
            <a:gdLst>
              <a:gd name="T0" fmla="*/ 264 w 534"/>
              <a:gd name="T1" fmla="*/ 0 h 534"/>
              <a:gd name="T2" fmla="*/ 0 w 534"/>
              <a:gd name="T3" fmla="*/ 264 h 534"/>
              <a:gd name="T4" fmla="*/ 264 w 534"/>
              <a:gd name="T5" fmla="*/ 533 h 534"/>
              <a:gd name="T6" fmla="*/ 533 w 534"/>
              <a:gd name="T7" fmla="*/ 264 h 534"/>
              <a:gd name="T8" fmla="*/ 264 w 534"/>
              <a:gd name="T9" fmla="*/ 0 h 534"/>
              <a:gd name="T10" fmla="*/ 264 w 534"/>
              <a:gd name="T11" fmla="*/ 81 h 534"/>
              <a:gd name="T12" fmla="*/ 376 w 534"/>
              <a:gd name="T13" fmla="*/ 117 h 534"/>
              <a:gd name="T14" fmla="*/ 320 w 534"/>
              <a:gd name="T15" fmla="*/ 178 h 534"/>
              <a:gd name="T16" fmla="*/ 264 w 534"/>
              <a:gd name="T17" fmla="*/ 162 h 534"/>
              <a:gd name="T18" fmla="*/ 157 w 534"/>
              <a:gd name="T19" fmla="*/ 264 h 534"/>
              <a:gd name="T20" fmla="*/ 193 w 534"/>
              <a:gd name="T21" fmla="*/ 340 h 534"/>
              <a:gd name="T22" fmla="*/ 137 w 534"/>
              <a:gd name="T23" fmla="*/ 396 h 534"/>
              <a:gd name="T24" fmla="*/ 81 w 534"/>
              <a:gd name="T25" fmla="*/ 264 h 534"/>
              <a:gd name="T26" fmla="*/ 264 w 534"/>
              <a:gd name="T27" fmla="*/ 81 h 534"/>
              <a:gd name="T28" fmla="*/ 396 w 534"/>
              <a:gd name="T29" fmla="*/ 396 h 534"/>
              <a:gd name="T30" fmla="*/ 340 w 534"/>
              <a:gd name="T31" fmla="*/ 340 h 534"/>
              <a:gd name="T32" fmla="*/ 370 w 534"/>
              <a:gd name="T33" fmla="*/ 264 h 534"/>
              <a:gd name="T34" fmla="*/ 355 w 534"/>
              <a:gd name="T35" fmla="*/ 213 h 534"/>
              <a:gd name="T36" fmla="*/ 416 w 534"/>
              <a:gd name="T37" fmla="*/ 157 h 534"/>
              <a:gd name="T38" fmla="*/ 452 w 534"/>
              <a:gd name="T39" fmla="*/ 264 h 534"/>
              <a:gd name="T40" fmla="*/ 396 w 534"/>
              <a:gd name="T41" fmla="*/ 396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34" h="534">
                <a:moveTo>
                  <a:pt x="264" y="0"/>
                </a:moveTo>
                <a:cubicBezTo>
                  <a:pt x="122" y="0"/>
                  <a:pt x="0" y="119"/>
                  <a:pt x="0" y="264"/>
                </a:cubicBezTo>
                <a:cubicBezTo>
                  <a:pt x="0" y="409"/>
                  <a:pt x="119" y="533"/>
                  <a:pt x="264" y="533"/>
                </a:cubicBezTo>
                <a:cubicBezTo>
                  <a:pt x="409" y="533"/>
                  <a:pt x="533" y="409"/>
                  <a:pt x="533" y="264"/>
                </a:cubicBezTo>
                <a:cubicBezTo>
                  <a:pt x="533" y="119"/>
                  <a:pt x="411" y="0"/>
                  <a:pt x="264" y="0"/>
                </a:cubicBezTo>
                <a:close/>
                <a:moveTo>
                  <a:pt x="264" y="81"/>
                </a:moveTo>
                <a:cubicBezTo>
                  <a:pt x="309" y="81"/>
                  <a:pt x="345" y="91"/>
                  <a:pt x="376" y="117"/>
                </a:cubicBezTo>
                <a:lnTo>
                  <a:pt x="320" y="178"/>
                </a:lnTo>
                <a:cubicBezTo>
                  <a:pt x="304" y="167"/>
                  <a:pt x="284" y="162"/>
                  <a:pt x="264" y="162"/>
                </a:cubicBezTo>
                <a:cubicBezTo>
                  <a:pt x="208" y="162"/>
                  <a:pt x="157" y="208"/>
                  <a:pt x="157" y="264"/>
                </a:cubicBezTo>
                <a:cubicBezTo>
                  <a:pt x="157" y="294"/>
                  <a:pt x="167" y="320"/>
                  <a:pt x="193" y="340"/>
                </a:cubicBezTo>
                <a:lnTo>
                  <a:pt x="137" y="396"/>
                </a:lnTo>
                <a:cubicBezTo>
                  <a:pt x="101" y="365"/>
                  <a:pt x="81" y="315"/>
                  <a:pt x="81" y="264"/>
                </a:cubicBezTo>
                <a:cubicBezTo>
                  <a:pt x="81" y="162"/>
                  <a:pt x="162" y="81"/>
                  <a:pt x="264" y="81"/>
                </a:cubicBezTo>
                <a:close/>
                <a:moveTo>
                  <a:pt x="396" y="396"/>
                </a:moveTo>
                <a:lnTo>
                  <a:pt x="340" y="340"/>
                </a:lnTo>
                <a:cubicBezTo>
                  <a:pt x="360" y="320"/>
                  <a:pt x="370" y="294"/>
                  <a:pt x="370" y="264"/>
                </a:cubicBezTo>
                <a:cubicBezTo>
                  <a:pt x="370" y="249"/>
                  <a:pt x="365" y="228"/>
                  <a:pt x="355" y="213"/>
                </a:cubicBezTo>
                <a:lnTo>
                  <a:pt x="416" y="157"/>
                </a:lnTo>
                <a:cubicBezTo>
                  <a:pt x="436" y="188"/>
                  <a:pt x="452" y="223"/>
                  <a:pt x="452" y="264"/>
                </a:cubicBezTo>
                <a:cubicBezTo>
                  <a:pt x="452" y="315"/>
                  <a:pt x="431" y="365"/>
                  <a:pt x="396" y="396"/>
                </a:cubicBezTo>
                <a:close/>
              </a:path>
            </a:pathLst>
          </a:custGeom>
          <a:solidFill>
            <a:srgbClr val="4D4D4D"/>
          </a:solidFill>
          <a:ln>
            <a:noFill/>
          </a:ln>
          <a:effectLst/>
        </p:spPr>
        <p:txBody>
          <a:bodyPr wrap="none" anchor="ctr"/>
          <a:lstStyle/>
          <a:p>
            <a:endParaRPr lang="en-US"/>
          </a:p>
        </p:txBody>
      </p:sp>
      <p:sp>
        <p:nvSpPr>
          <p:cNvPr id="121" name="Freeform 29"/>
          <p:cNvSpPr>
            <a:spLocks noChangeAspect="1" noChangeArrowheads="1"/>
          </p:cNvSpPr>
          <p:nvPr/>
        </p:nvSpPr>
        <p:spPr bwMode="auto">
          <a:xfrm>
            <a:off x="7732334" y="3806586"/>
            <a:ext cx="274320" cy="434338"/>
          </a:xfrm>
          <a:custGeom>
            <a:avLst/>
            <a:gdLst>
              <a:gd name="T0" fmla="*/ 320 w 372"/>
              <a:gd name="T1" fmla="*/ 0 h 586"/>
              <a:gd name="T2" fmla="*/ 56 w 372"/>
              <a:gd name="T3" fmla="*/ 0 h 586"/>
              <a:gd name="T4" fmla="*/ 0 w 372"/>
              <a:gd name="T5" fmla="*/ 51 h 586"/>
              <a:gd name="T6" fmla="*/ 0 w 372"/>
              <a:gd name="T7" fmla="*/ 534 h 586"/>
              <a:gd name="T8" fmla="*/ 56 w 372"/>
              <a:gd name="T9" fmla="*/ 585 h 586"/>
              <a:gd name="T10" fmla="*/ 320 w 372"/>
              <a:gd name="T11" fmla="*/ 585 h 586"/>
              <a:gd name="T12" fmla="*/ 371 w 372"/>
              <a:gd name="T13" fmla="*/ 534 h 586"/>
              <a:gd name="T14" fmla="*/ 371 w 372"/>
              <a:gd name="T15" fmla="*/ 51 h 586"/>
              <a:gd name="T16" fmla="*/ 320 w 372"/>
              <a:gd name="T17" fmla="*/ 0 h 586"/>
              <a:gd name="T18" fmla="*/ 320 w 372"/>
              <a:gd name="T19" fmla="*/ 478 h 586"/>
              <a:gd name="T20" fmla="*/ 56 w 372"/>
              <a:gd name="T21" fmla="*/ 478 h 586"/>
              <a:gd name="T22" fmla="*/ 56 w 372"/>
              <a:gd name="T23" fmla="*/ 107 h 586"/>
              <a:gd name="T24" fmla="*/ 320 w 372"/>
              <a:gd name="T25" fmla="*/ 107 h 586"/>
              <a:gd name="T26" fmla="*/ 320 w 372"/>
              <a:gd name="T27" fmla="*/ 478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2" h="586">
                <a:moveTo>
                  <a:pt x="320" y="0"/>
                </a:moveTo>
                <a:lnTo>
                  <a:pt x="56" y="0"/>
                </a:lnTo>
                <a:cubicBezTo>
                  <a:pt x="26" y="0"/>
                  <a:pt x="0" y="26"/>
                  <a:pt x="0" y="51"/>
                </a:cubicBezTo>
                <a:lnTo>
                  <a:pt x="0" y="534"/>
                </a:lnTo>
                <a:cubicBezTo>
                  <a:pt x="0" y="559"/>
                  <a:pt x="26" y="585"/>
                  <a:pt x="56" y="585"/>
                </a:cubicBezTo>
                <a:lnTo>
                  <a:pt x="320" y="585"/>
                </a:lnTo>
                <a:cubicBezTo>
                  <a:pt x="351" y="585"/>
                  <a:pt x="371" y="559"/>
                  <a:pt x="371" y="534"/>
                </a:cubicBezTo>
                <a:lnTo>
                  <a:pt x="371" y="51"/>
                </a:lnTo>
                <a:cubicBezTo>
                  <a:pt x="371" y="26"/>
                  <a:pt x="351" y="0"/>
                  <a:pt x="320" y="0"/>
                </a:cubicBezTo>
                <a:close/>
                <a:moveTo>
                  <a:pt x="320" y="478"/>
                </a:moveTo>
                <a:lnTo>
                  <a:pt x="56" y="478"/>
                </a:lnTo>
                <a:lnTo>
                  <a:pt x="56" y="107"/>
                </a:lnTo>
                <a:lnTo>
                  <a:pt x="320" y="107"/>
                </a:lnTo>
                <a:lnTo>
                  <a:pt x="320" y="478"/>
                </a:lnTo>
                <a:close/>
              </a:path>
            </a:pathLst>
          </a:custGeom>
          <a:solidFill>
            <a:srgbClr val="4D4D4D"/>
          </a:solidFill>
          <a:ln>
            <a:noFill/>
          </a:ln>
          <a:effectLst/>
        </p:spPr>
        <p:txBody>
          <a:bodyPr wrap="none" anchor="ctr"/>
          <a:lstStyle/>
          <a:p>
            <a:endParaRPr lang="en-US"/>
          </a:p>
        </p:txBody>
      </p:sp>
      <p:sp>
        <p:nvSpPr>
          <p:cNvPr id="122" name="Freeform 32"/>
          <p:cNvSpPr>
            <a:spLocks noChangeAspect="1" noChangeArrowheads="1"/>
          </p:cNvSpPr>
          <p:nvPr/>
        </p:nvSpPr>
        <p:spPr bwMode="auto">
          <a:xfrm>
            <a:off x="10570770" y="2284566"/>
            <a:ext cx="274320" cy="410069"/>
          </a:xfrm>
          <a:custGeom>
            <a:avLst/>
            <a:gdLst>
              <a:gd name="T0" fmla="*/ 427 w 428"/>
              <a:gd name="T1" fmla="*/ 320 h 641"/>
              <a:gd name="T2" fmla="*/ 345 w 428"/>
              <a:gd name="T3" fmla="*/ 152 h 641"/>
              <a:gd name="T4" fmla="*/ 320 w 428"/>
              <a:gd name="T5" fmla="*/ 0 h 641"/>
              <a:gd name="T6" fmla="*/ 107 w 428"/>
              <a:gd name="T7" fmla="*/ 0 h 641"/>
              <a:gd name="T8" fmla="*/ 81 w 428"/>
              <a:gd name="T9" fmla="*/ 152 h 641"/>
              <a:gd name="T10" fmla="*/ 0 w 428"/>
              <a:gd name="T11" fmla="*/ 320 h 641"/>
              <a:gd name="T12" fmla="*/ 81 w 428"/>
              <a:gd name="T13" fmla="*/ 487 h 641"/>
              <a:gd name="T14" fmla="*/ 107 w 428"/>
              <a:gd name="T15" fmla="*/ 640 h 641"/>
              <a:gd name="T16" fmla="*/ 320 w 428"/>
              <a:gd name="T17" fmla="*/ 640 h 641"/>
              <a:gd name="T18" fmla="*/ 345 w 428"/>
              <a:gd name="T19" fmla="*/ 487 h 641"/>
              <a:gd name="T20" fmla="*/ 427 w 428"/>
              <a:gd name="T21" fmla="*/ 320 h 641"/>
              <a:gd name="T22" fmla="*/ 56 w 428"/>
              <a:gd name="T23" fmla="*/ 320 h 641"/>
              <a:gd name="T24" fmla="*/ 213 w 428"/>
              <a:gd name="T25" fmla="*/ 162 h 641"/>
              <a:gd name="T26" fmla="*/ 371 w 428"/>
              <a:gd name="T27" fmla="*/ 320 h 641"/>
              <a:gd name="T28" fmla="*/ 213 w 428"/>
              <a:gd name="T29" fmla="*/ 477 h 641"/>
              <a:gd name="T30" fmla="*/ 56 w 428"/>
              <a:gd name="T31" fmla="*/ 320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8" h="641">
                <a:moveTo>
                  <a:pt x="427" y="320"/>
                </a:moveTo>
                <a:cubicBezTo>
                  <a:pt x="427" y="254"/>
                  <a:pt x="396" y="193"/>
                  <a:pt x="345" y="152"/>
                </a:cubicBezTo>
                <a:lnTo>
                  <a:pt x="320" y="0"/>
                </a:lnTo>
                <a:lnTo>
                  <a:pt x="107" y="0"/>
                </a:lnTo>
                <a:lnTo>
                  <a:pt x="81" y="152"/>
                </a:lnTo>
                <a:cubicBezTo>
                  <a:pt x="36" y="193"/>
                  <a:pt x="0" y="254"/>
                  <a:pt x="0" y="320"/>
                </a:cubicBezTo>
                <a:cubicBezTo>
                  <a:pt x="0" y="386"/>
                  <a:pt x="36" y="447"/>
                  <a:pt x="81" y="487"/>
                </a:cubicBezTo>
                <a:lnTo>
                  <a:pt x="107" y="640"/>
                </a:lnTo>
                <a:lnTo>
                  <a:pt x="320" y="640"/>
                </a:lnTo>
                <a:lnTo>
                  <a:pt x="345" y="487"/>
                </a:lnTo>
                <a:cubicBezTo>
                  <a:pt x="396" y="447"/>
                  <a:pt x="427" y="386"/>
                  <a:pt x="427" y="320"/>
                </a:cubicBezTo>
                <a:close/>
                <a:moveTo>
                  <a:pt x="56" y="320"/>
                </a:moveTo>
                <a:cubicBezTo>
                  <a:pt x="56" y="233"/>
                  <a:pt x="127" y="162"/>
                  <a:pt x="213" y="162"/>
                </a:cubicBezTo>
                <a:cubicBezTo>
                  <a:pt x="300" y="162"/>
                  <a:pt x="371" y="233"/>
                  <a:pt x="371" y="320"/>
                </a:cubicBezTo>
                <a:cubicBezTo>
                  <a:pt x="371" y="406"/>
                  <a:pt x="300" y="477"/>
                  <a:pt x="213" y="477"/>
                </a:cubicBezTo>
                <a:cubicBezTo>
                  <a:pt x="127" y="477"/>
                  <a:pt x="56" y="406"/>
                  <a:pt x="56" y="320"/>
                </a:cubicBezTo>
                <a:close/>
              </a:path>
            </a:pathLst>
          </a:custGeom>
          <a:solidFill>
            <a:srgbClr val="4D4D4D"/>
          </a:solidFill>
          <a:ln>
            <a:noFill/>
          </a:ln>
          <a:effectLst/>
        </p:spPr>
        <p:txBody>
          <a:bodyPr wrap="none" anchor="ctr"/>
          <a:lstStyle/>
          <a:p>
            <a:endParaRPr lang="en-US"/>
          </a:p>
        </p:txBody>
      </p:sp>
    </p:spTree>
    <p:extLst>
      <p:ext uri="{BB962C8B-B14F-4D97-AF65-F5344CB8AC3E}">
        <p14:creationId xmlns:p14="http://schemas.microsoft.com/office/powerpoint/2010/main" val="2476364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750"/>
                                        <p:tgtEl>
                                          <p:spTgt spid="104"/>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75"/>
                                        </p:tgtEl>
                                        <p:attrNameLst>
                                          <p:attrName>style.visibility</p:attrName>
                                        </p:attrNameLst>
                                      </p:cBhvr>
                                      <p:to>
                                        <p:strVal val="visible"/>
                                      </p:to>
                                    </p:set>
                                    <p:anim calcmode="lin" valueType="num">
                                      <p:cBhvr>
                                        <p:cTn id="11" dur="500" fill="hold"/>
                                        <p:tgtEl>
                                          <p:spTgt spid="75"/>
                                        </p:tgtEl>
                                        <p:attrNameLst>
                                          <p:attrName>ppt_w</p:attrName>
                                        </p:attrNameLst>
                                      </p:cBhvr>
                                      <p:tavLst>
                                        <p:tav tm="0">
                                          <p:val>
                                            <p:strVal val="(6*min(max(#ppt_w*#ppt_h,.3),1)-7.4)/-.7*#ppt_w"/>
                                          </p:val>
                                        </p:tav>
                                        <p:tav tm="100000">
                                          <p:val>
                                            <p:strVal val="#ppt_w"/>
                                          </p:val>
                                        </p:tav>
                                      </p:tavLst>
                                    </p:anim>
                                    <p:anim calcmode="lin" valueType="num">
                                      <p:cBhvr>
                                        <p:cTn id="12" dur="500" fill="hold"/>
                                        <p:tgtEl>
                                          <p:spTgt spid="75"/>
                                        </p:tgtEl>
                                        <p:attrNameLst>
                                          <p:attrName>ppt_h</p:attrName>
                                        </p:attrNameLst>
                                      </p:cBhvr>
                                      <p:tavLst>
                                        <p:tav tm="0">
                                          <p:val>
                                            <p:strVal val="(6*min(max(#ppt_w*#ppt_h,.3),1)-7.4)/-.7*#ppt_h"/>
                                          </p:val>
                                        </p:tav>
                                        <p:tav tm="100000">
                                          <p:val>
                                            <p:strVal val="#ppt_h"/>
                                          </p:val>
                                        </p:tav>
                                      </p:tavLst>
                                    </p:anim>
                                    <p:anim calcmode="lin" valueType="num">
                                      <p:cBhvr>
                                        <p:cTn id="13" dur="500" fill="hold"/>
                                        <p:tgtEl>
                                          <p:spTgt spid="75"/>
                                        </p:tgtEl>
                                        <p:attrNameLst>
                                          <p:attrName>ppt_x</p:attrName>
                                        </p:attrNameLst>
                                      </p:cBhvr>
                                      <p:tavLst>
                                        <p:tav tm="0">
                                          <p:val>
                                            <p:fltVal val="0.5"/>
                                          </p:val>
                                        </p:tav>
                                        <p:tav tm="100000">
                                          <p:val>
                                            <p:strVal val="#ppt_x"/>
                                          </p:val>
                                        </p:tav>
                                      </p:tavLst>
                                    </p:anim>
                                    <p:anim calcmode="lin" valueType="num">
                                      <p:cBhvr>
                                        <p:cTn id="14" dur="500" fill="hold"/>
                                        <p:tgtEl>
                                          <p:spTgt spid="75"/>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par>
                          <p:cTn id="19" fill="hold">
                            <p:stCondLst>
                              <p:cond delay="1750"/>
                            </p:stCondLst>
                            <p:childTnLst>
                              <p:par>
                                <p:cTn id="20" presetID="23" presetClass="entr" presetSubtype="52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 calcmode="lin" valueType="num">
                                      <p:cBhvr>
                                        <p:cTn id="24" dur="500" fill="hold"/>
                                        <p:tgtEl>
                                          <p:spTgt spid="12"/>
                                        </p:tgtEl>
                                        <p:attrNameLst>
                                          <p:attrName>ppt_x</p:attrName>
                                        </p:attrNameLst>
                                      </p:cBhvr>
                                      <p:tavLst>
                                        <p:tav tm="0">
                                          <p:val>
                                            <p:fltVal val="0.5"/>
                                          </p:val>
                                        </p:tav>
                                        <p:tav tm="100000">
                                          <p:val>
                                            <p:strVal val="#ppt_x"/>
                                          </p:val>
                                        </p:tav>
                                      </p:tavLst>
                                    </p:anim>
                                    <p:anim calcmode="lin" valueType="num">
                                      <p:cBhvr>
                                        <p:cTn id="25" dur="500" fill="hold"/>
                                        <p:tgtEl>
                                          <p:spTgt spid="12"/>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21"/>
                                        </p:tgtEl>
                                        <p:attrNameLst>
                                          <p:attrName>style.visibility</p:attrName>
                                        </p:attrNameLst>
                                      </p:cBhvr>
                                      <p:to>
                                        <p:strVal val="visible"/>
                                      </p:to>
                                    </p:set>
                                    <p:anim calcmode="lin" valueType="num">
                                      <p:cBhvr>
                                        <p:cTn id="34" dur="500" fill="hold"/>
                                        <p:tgtEl>
                                          <p:spTgt spid="121"/>
                                        </p:tgtEl>
                                        <p:attrNameLst>
                                          <p:attrName>ppt_w</p:attrName>
                                        </p:attrNameLst>
                                      </p:cBhvr>
                                      <p:tavLst>
                                        <p:tav tm="0">
                                          <p:val>
                                            <p:fltVal val="0"/>
                                          </p:val>
                                        </p:tav>
                                        <p:tav tm="100000">
                                          <p:val>
                                            <p:strVal val="#ppt_w"/>
                                          </p:val>
                                        </p:tav>
                                      </p:tavLst>
                                    </p:anim>
                                    <p:anim calcmode="lin" valueType="num">
                                      <p:cBhvr>
                                        <p:cTn id="35" dur="500" fill="hold"/>
                                        <p:tgtEl>
                                          <p:spTgt spid="121"/>
                                        </p:tgtEl>
                                        <p:attrNameLst>
                                          <p:attrName>ppt_h</p:attrName>
                                        </p:attrNameLst>
                                      </p:cBhvr>
                                      <p:tavLst>
                                        <p:tav tm="0">
                                          <p:val>
                                            <p:fltVal val="0"/>
                                          </p:val>
                                        </p:tav>
                                        <p:tav tm="100000">
                                          <p:val>
                                            <p:strVal val="#ppt_h"/>
                                          </p:val>
                                        </p:tav>
                                      </p:tavLst>
                                    </p:anim>
                                    <p:animEffect transition="in" filter="fade">
                                      <p:cBhvr>
                                        <p:cTn id="36" dur="500"/>
                                        <p:tgtEl>
                                          <p:spTgt spid="121"/>
                                        </p:tgtEl>
                                      </p:cBhvr>
                                    </p:animEffect>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116"/>
                                        </p:tgtEl>
                                        <p:attrNameLst>
                                          <p:attrName>style.visibility</p:attrName>
                                        </p:attrNameLst>
                                      </p:cBhvr>
                                      <p:to>
                                        <p:strVal val="visible"/>
                                      </p:to>
                                    </p:set>
                                    <p:anim calcmode="lin" valueType="num">
                                      <p:cBhvr>
                                        <p:cTn id="40" dur="500" fill="hold"/>
                                        <p:tgtEl>
                                          <p:spTgt spid="116"/>
                                        </p:tgtEl>
                                        <p:attrNameLst>
                                          <p:attrName>ppt_w</p:attrName>
                                        </p:attrNameLst>
                                      </p:cBhvr>
                                      <p:tavLst>
                                        <p:tav tm="0">
                                          <p:val>
                                            <p:fltVal val="0"/>
                                          </p:val>
                                        </p:tav>
                                        <p:tav tm="100000">
                                          <p:val>
                                            <p:strVal val="#ppt_w"/>
                                          </p:val>
                                        </p:tav>
                                      </p:tavLst>
                                    </p:anim>
                                    <p:anim calcmode="lin" valueType="num">
                                      <p:cBhvr>
                                        <p:cTn id="41" dur="500" fill="hold"/>
                                        <p:tgtEl>
                                          <p:spTgt spid="116"/>
                                        </p:tgtEl>
                                        <p:attrNameLst>
                                          <p:attrName>ppt_h</p:attrName>
                                        </p:attrNameLst>
                                      </p:cBhvr>
                                      <p:tavLst>
                                        <p:tav tm="0">
                                          <p:val>
                                            <p:fltVal val="0"/>
                                          </p:val>
                                        </p:tav>
                                        <p:tav tm="100000">
                                          <p:val>
                                            <p:strVal val="#ppt_h"/>
                                          </p:val>
                                        </p:tav>
                                      </p:tavLst>
                                    </p:anim>
                                    <p:animEffect transition="in" filter="fade">
                                      <p:cBhvr>
                                        <p:cTn id="42" dur="500"/>
                                        <p:tgtEl>
                                          <p:spTgt spid="116"/>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72"/>
                                        </p:tgtEl>
                                        <p:attrNameLst>
                                          <p:attrName>style.visibility</p:attrName>
                                        </p:attrNameLst>
                                      </p:cBhvr>
                                      <p:to>
                                        <p:strVal val="visible"/>
                                      </p:to>
                                    </p:set>
                                    <p:anim calcmode="lin" valueType="num">
                                      <p:cBhvr>
                                        <p:cTn id="45" dur="500" fill="hold"/>
                                        <p:tgtEl>
                                          <p:spTgt spid="72"/>
                                        </p:tgtEl>
                                        <p:attrNameLst>
                                          <p:attrName>ppt_w</p:attrName>
                                        </p:attrNameLst>
                                      </p:cBhvr>
                                      <p:tavLst>
                                        <p:tav tm="0">
                                          <p:val>
                                            <p:fltVal val="0"/>
                                          </p:val>
                                        </p:tav>
                                        <p:tav tm="100000">
                                          <p:val>
                                            <p:strVal val="#ppt_w"/>
                                          </p:val>
                                        </p:tav>
                                      </p:tavLst>
                                    </p:anim>
                                    <p:anim calcmode="lin" valueType="num">
                                      <p:cBhvr>
                                        <p:cTn id="46" dur="500" fill="hold"/>
                                        <p:tgtEl>
                                          <p:spTgt spid="72"/>
                                        </p:tgtEl>
                                        <p:attrNameLst>
                                          <p:attrName>ppt_h</p:attrName>
                                        </p:attrNameLst>
                                      </p:cBhvr>
                                      <p:tavLst>
                                        <p:tav tm="0">
                                          <p:val>
                                            <p:fltVal val="0"/>
                                          </p:val>
                                        </p:tav>
                                        <p:tav tm="100000">
                                          <p:val>
                                            <p:strVal val="#ppt_h"/>
                                          </p:val>
                                        </p:tav>
                                      </p:tavLst>
                                    </p:anim>
                                    <p:animEffect transition="in" filter="fade">
                                      <p:cBhvr>
                                        <p:cTn id="47" dur="500"/>
                                        <p:tgtEl>
                                          <p:spTgt spid="72"/>
                                        </p:tgtEl>
                                      </p:cBhvr>
                                    </p:animEffect>
                                  </p:childTnLst>
                                </p:cTn>
                              </p:par>
                            </p:childTnLst>
                          </p:cTn>
                        </p:par>
                        <p:par>
                          <p:cTn id="48" fill="hold">
                            <p:stCondLst>
                              <p:cond delay="3250"/>
                            </p:stCondLst>
                            <p:childTnLst>
                              <p:par>
                                <p:cTn id="49" presetID="23" presetClass="entr" presetSubtype="36" fill="hold" grpId="0" nodeType="afterEffect">
                                  <p:stCondLst>
                                    <p:cond delay="0"/>
                                  </p:stCondLst>
                                  <p:childTnLst>
                                    <p:set>
                                      <p:cBhvr>
                                        <p:cTn id="50" dur="1" fill="hold">
                                          <p:stCondLst>
                                            <p:cond delay="0"/>
                                          </p:stCondLst>
                                        </p:cTn>
                                        <p:tgtEl>
                                          <p:spTgt spid="88"/>
                                        </p:tgtEl>
                                        <p:attrNameLst>
                                          <p:attrName>style.visibility</p:attrName>
                                        </p:attrNameLst>
                                      </p:cBhvr>
                                      <p:to>
                                        <p:strVal val="visible"/>
                                      </p:to>
                                    </p:set>
                                    <p:anim calcmode="lin" valueType="num">
                                      <p:cBhvr>
                                        <p:cTn id="51" dur="500" fill="hold"/>
                                        <p:tgtEl>
                                          <p:spTgt spid="88"/>
                                        </p:tgtEl>
                                        <p:attrNameLst>
                                          <p:attrName>ppt_w</p:attrName>
                                        </p:attrNameLst>
                                      </p:cBhvr>
                                      <p:tavLst>
                                        <p:tav tm="0">
                                          <p:val>
                                            <p:strVal val="(6*min(max(#ppt_w*#ppt_h,.3),1)-7.4)/-.7*#ppt_w"/>
                                          </p:val>
                                        </p:tav>
                                        <p:tav tm="100000">
                                          <p:val>
                                            <p:strVal val="#ppt_w"/>
                                          </p:val>
                                        </p:tav>
                                      </p:tavLst>
                                    </p:anim>
                                    <p:anim calcmode="lin" valueType="num">
                                      <p:cBhvr>
                                        <p:cTn id="52" dur="500" fill="hold"/>
                                        <p:tgtEl>
                                          <p:spTgt spid="88"/>
                                        </p:tgtEl>
                                        <p:attrNameLst>
                                          <p:attrName>ppt_h</p:attrName>
                                        </p:attrNameLst>
                                      </p:cBhvr>
                                      <p:tavLst>
                                        <p:tav tm="0">
                                          <p:val>
                                            <p:strVal val="(6*min(max(#ppt_w*#ppt_h,.3),1)-7.4)/-.7*#ppt_h"/>
                                          </p:val>
                                        </p:tav>
                                        <p:tav tm="100000">
                                          <p:val>
                                            <p:strVal val="#ppt_h"/>
                                          </p:val>
                                        </p:tav>
                                      </p:tavLst>
                                    </p:anim>
                                    <p:anim calcmode="lin" valueType="num">
                                      <p:cBhvr>
                                        <p:cTn id="53" dur="500" fill="hold"/>
                                        <p:tgtEl>
                                          <p:spTgt spid="88"/>
                                        </p:tgtEl>
                                        <p:attrNameLst>
                                          <p:attrName>ppt_x</p:attrName>
                                        </p:attrNameLst>
                                      </p:cBhvr>
                                      <p:tavLst>
                                        <p:tav tm="0">
                                          <p:val>
                                            <p:fltVal val="0.5"/>
                                          </p:val>
                                        </p:tav>
                                        <p:tav tm="100000">
                                          <p:val>
                                            <p:strVal val="#ppt_x"/>
                                          </p:val>
                                        </p:tav>
                                      </p:tavLst>
                                    </p:anim>
                                    <p:anim calcmode="lin" valueType="num">
                                      <p:cBhvr>
                                        <p:cTn id="54"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55" fill="hold">
                            <p:stCondLst>
                              <p:cond delay="3750"/>
                            </p:stCondLst>
                            <p:childTnLst>
                              <p:par>
                                <p:cTn id="56" presetID="22" presetClass="entr" presetSubtype="8" fill="hold" nodeType="afterEffect">
                                  <p:stCondLst>
                                    <p:cond delay="0"/>
                                  </p:stCondLst>
                                  <p:childTnLst>
                                    <p:set>
                                      <p:cBhvr>
                                        <p:cTn id="57" dur="1" fill="hold">
                                          <p:stCondLst>
                                            <p:cond delay="0"/>
                                          </p:stCondLst>
                                        </p:cTn>
                                        <p:tgtEl>
                                          <p:spTgt spid="89"/>
                                        </p:tgtEl>
                                        <p:attrNameLst>
                                          <p:attrName>style.visibility</p:attrName>
                                        </p:attrNameLst>
                                      </p:cBhvr>
                                      <p:to>
                                        <p:strVal val="visible"/>
                                      </p:to>
                                    </p:set>
                                    <p:animEffect transition="in" filter="wipe(left)">
                                      <p:cBhvr>
                                        <p:cTn id="58" dur="500"/>
                                        <p:tgtEl>
                                          <p:spTgt spid="89"/>
                                        </p:tgtEl>
                                      </p:cBhvr>
                                    </p:animEffect>
                                  </p:childTnLst>
                                </p:cTn>
                              </p:par>
                            </p:childTnLst>
                          </p:cTn>
                        </p:par>
                        <p:par>
                          <p:cTn id="59" fill="hold">
                            <p:stCondLst>
                              <p:cond delay="4250"/>
                            </p:stCondLst>
                            <p:childTnLst>
                              <p:par>
                                <p:cTn id="60" presetID="23" presetClass="entr" presetSubtype="528"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 calcmode="lin" valueType="num">
                                      <p:cBhvr>
                                        <p:cTn id="64" dur="500" fill="hold"/>
                                        <p:tgtEl>
                                          <p:spTgt spid="13"/>
                                        </p:tgtEl>
                                        <p:attrNameLst>
                                          <p:attrName>ppt_x</p:attrName>
                                        </p:attrNameLst>
                                      </p:cBhvr>
                                      <p:tavLst>
                                        <p:tav tm="0">
                                          <p:val>
                                            <p:fltVal val="0.5"/>
                                          </p:val>
                                        </p:tav>
                                        <p:tav tm="100000">
                                          <p:val>
                                            <p:strVal val="#ppt_x"/>
                                          </p:val>
                                        </p:tav>
                                      </p:tavLst>
                                    </p:anim>
                                    <p:anim calcmode="lin" valueType="num">
                                      <p:cBhvr>
                                        <p:cTn id="65" dur="500" fill="hold"/>
                                        <p:tgtEl>
                                          <p:spTgt spid="13"/>
                                        </p:tgtEl>
                                        <p:attrNameLst>
                                          <p:attrName>ppt_y</p:attrName>
                                        </p:attrNameLst>
                                      </p:cBhvr>
                                      <p:tavLst>
                                        <p:tav tm="0">
                                          <p:val>
                                            <p:fltVal val="0.5"/>
                                          </p:val>
                                        </p:tav>
                                        <p:tav tm="100000">
                                          <p:val>
                                            <p:strVal val="#ppt_y"/>
                                          </p:val>
                                        </p:tav>
                                      </p:tavLst>
                                    </p:anim>
                                  </p:childTnLst>
                                </p:cTn>
                              </p:par>
                            </p:childTnLst>
                          </p:cTn>
                        </p:par>
                        <p:par>
                          <p:cTn id="66" fill="hold">
                            <p:stCondLst>
                              <p:cond delay="4750"/>
                            </p:stCondLst>
                            <p:childTnLst>
                              <p:par>
                                <p:cTn id="67" presetID="53" presetClass="entr" presetSubtype="16" fill="hold" grpId="0" nodeType="afterEffect">
                                  <p:stCondLst>
                                    <p:cond delay="0"/>
                                  </p:stCondLst>
                                  <p:childTnLst>
                                    <p:set>
                                      <p:cBhvr>
                                        <p:cTn id="68" dur="1" fill="hold">
                                          <p:stCondLst>
                                            <p:cond delay="0"/>
                                          </p:stCondLst>
                                        </p:cTn>
                                        <p:tgtEl>
                                          <p:spTgt spid="63"/>
                                        </p:tgtEl>
                                        <p:attrNameLst>
                                          <p:attrName>style.visibility</p:attrName>
                                        </p:attrNameLst>
                                      </p:cBhvr>
                                      <p:to>
                                        <p:strVal val="visible"/>
                                      </p:to>
                                    </p:set>
                                    <p:anim calcmode="lin" valueType="num">
                                      <p:cBhvr>
                                        <p:cTn id="69" dur="500" fill="hold"/>
                                        <p:tgtEl>
                                          <p:spTgt spid="63"/>
                                        </p:tgtEl>
                                        <p:attrNameLst>
                                          <p:attrName>ppt_w</p:attrName>
                                        </p:attrNameLst>
                                      </p:cBhvr>
                                      <p:tavLst>
                                        <p:tav tm="0">
                                          <p:val>
                                            <p:fltVal val="0"/>
                                          </p:val>
                                        </p:tav>
                                        <p:tav tm="100000">
                                          <p:val>
                                            <p:strVal val="#ppt_w"/>
                                          </p:val>
                                        </p:tav>
                                      </p:tavLst>
                                    </p:anim>
                                    <p:anim calcmode="lin" valueType="num">
                                      <p:cBhvr>
                                        <p:cTn id="70" dur="500" fill="hold"/>
                                        <p:tgtEl>
                                          <p:spTgt spid="63"/>
                                        </p:tgtEl>
                                        <p:attrNameLst>
                                          <p:attrName>ppt_h</p:attrName>
                                        </p:attrNameLst>
                                      </p:cBhvr>
                                      <p:tavLst>
                                        <p:tav tm="0">
                                          <p:val>
                                            <p:fltVal val="0"/>
                                          </p:val>
                                        </p:tav>
                                        <p:tav tm="100000">
                                          <p:val>
                                            <p:strVal val="#ppt_h"/>
                                          </p:val>
                                        </p:tav>
                                      </p:tavLst>
                                    </p:anim>
                                    <p:animEffect transition="in" filter="fade">
                                      <p:cBhvr>
                                        <p:cTn id="71" dur="500"/>
                                        <p:tgtEl>
                                          <p:spTgt spid="63"/>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17"/>
                                        </p:tgtEl>
                                        <p:attrNameLst>
                                          <p:attrName>style.visibility</p:attrName>
                                        </p:attrNameLst>
                                      </p:cBhvr>
                                      <p:to>
                                        <p:strVal val="visible"/>
                                      </p:to>
                                    </p:set>
                                    <p:anim calcmode="lin" valueType="num">
                                      <p:cBhvr>
                                        <p:cTn id="74" dur="500" fill="hold"/>
                                        <p:tgtEl>
                                          <p:spTgt spid="117"/>
                                        </p:tgtEl>
                                        <p:attrNameLst>
                                          <p:attrName>ppt_w</p:attrName>
                                        </p:attrNameLst>
                                      </p:cBhvr>
                                      <p:tavLst>
                                        <p:tav tm="0">
                                          <p:val>
                                            <p:fltVal val="0"/>
                                          </p:val>
                                        </p:tav>
                                        <p:tav tm="100000">
                                          <p:val>
                                            <p:strVal val="#ppt_w"/>
                                          </p:val>
                                        </p:tav>
                                      </p:tavLst>
                                    </p:anim>
                                    <p:anim calcmode="lin" valueType="num">
                                      <p:cBhvr>
                                        <p:cTn id="75" dur="500" fill="hold"/>
                                        <p:tgtEl>
                                          <p:spTgt spid="117"/>
                                        </p:tgtEl>
                                        <p:attrNameLst>
                                          <p:attrName>ppt_h</p:attrName>
                                        </p:attrNameLst>
                                      </p:cBhvr>
                                      <p:tavLst>
                                        <p:tav tm="0">
                                          <p:val>
                                            <p:fltVal val="0"/>
                                          </p:val>
                                        </p:tav>
                                        <p:tav tm="100000">
                                          <p:val>
                                            <p:strVal val="#ppt_h"/>
                                          </p:val>
                                        </p:tav>
                                      </p:tavLst>
                                    </p:anim>
                                    <p:animEffect transition="in" filter="fade">
                                      <p:cBhvr>
                                        <p:cTn id="76" dur="500"/>
                                        <p:tgtEl>
                                          <p:spTgt spid="117"/>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113"/>
                                        </p:tgtEl>
                                        <p:attrNameLst>
                                          <p:attrName>style.visibility</p:attrName>
                                        </p:attrNameLst>
                                      </p:cBhvr>
                                      <p:to>
                                        <p:strVal val="visible"/>
                                      </p:to>
                                    </p:set>
                                    <p:anim calcmode="lin" valueType="num">
                                      <p:cBhvr>
                                        <p:cTn id="80" dur="500" fill="hold"/>
                                        <p:tgtEl>
                                          <p:spTgt spid="113"/>
                                        </p:tgtEl>
                                        <p:attrNameLst>
                                          <p:attrName>ppt_w</p:attrName>
                                        </p:attrNameLst>
                                      </p:cBhvr>
                                      <p:tavLst>
                                        <p:tav tm="0">
                                          <p:val>
                                            <p:fltVal val="0"/>
                                          </p:val>
                                        </p:tav>
                                        <p:tav tm="100000">
                                          <p:val>
                                            <p:strVal val="#ppt_w"/>
                                          </p:val>
                                        </p:tav>
                                      </p:tavLst>
                                    </p:anim>
                                    <p:anim calcmode="lin" valueType="num">
                                      <p:cBhvr>
                                        <p:cTn id="81" dur="500" fill="hold"/>
                                        <p:tgtEl>
                                          <p:spTgt spid="113"/>
                                        </p:tgtEl>
                                        <p:attrNameLst>
                                          <p:attrName>ppt_h</p:attrName>
                                        </p:attrNameLst>
                                      </p:cBhvr>
                                      <p:tavLst>
                                        <p:tav tm="0">
                                          <p:val>
                                            <p:fltVal val="0"/>
                                          </p:val>
                                        </p:tav>
                                        <p:tav tm="100000">
                                          <p:val>
                                            <p:strVal val="#ppt_h"/>
                                          </p:val>
                                        </p:tav>
                                      </p:tavLst>
                                    </p:anim>
                                    <p:animEffect transition="in" filter="fade">
                                      <p:cBhvr>
                                        <p:cTn id="82" dur="500"/>
                                        <p:tgtEl>
                                          <p:spTgt spid="113"/>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68"/>
                                        </p:tgtEl>
                                        <p:attrNameLst>
                                          <p:attrName>style.visibility</p:attrName>
                                        </p:attrNameLst>
                                      </p:cBhvr>
                                      <p:to>
                                        <p:strVal val="visible"/>
                                      </p:to>
                                    </p:set>
                                    <p:anim calcmode="lin" valueType="num">
                                      <p:cBhvr>
                                        <p:cTn id="85" dur="500" fill="hold"/>
                                        <p:tgtEl>
                                          <p:spTgt spid="68"/>
                                        </p:tgtEl>
                                        <p:attrNameLst>
                                          <p:attrName>ppt_w</p:attrName>
                                        </p:attrNameLst>
                                      </p:cBhvr>
                                      <p:tavLst>
                                        <p:tav tm="0">
                                          <p:val>
                                            <p:fltVal val="0"/>
                                          </p:val>
                                        </p:tav>
                                        <p:tav tm="100000">
                                          <p:val>
                                            <p:strVal val="#ppt_w"/>
                                          </p:val>
                                        </p:tav>
                                      </p:tavLst>
                                    </p:anim>
                                    <p:anim calcmode="lin" valueType="num">
                                      <p:cBhvr>
                                        <p:cTn id="86" dur="500" fill="hold"/>
                                        <p:tgtEl>
                                          <p:spTgt spid="68"/>
                                        </p:tgtEl>
                                        <p:attrNameLst>
                                          <p:attrName>ppt_h</p:attrName>
                                        </p:attrNameLst>
                                      </p:cBhvr>
                                      <p:tavLst>
                                        <p:tav tm="0">
                                          <p:val>
                                            <p:fltVal val="0"/>
                                          </p:val>
                                        </p:tav>
                                        <p:tav tm="100000">
                                          <p:val>
                                            <p:strVal val="#ppt_h"/>
                                          </p:val>
                                        </p:tav>
                                      </p:tavLst>
                                    </p:anim>
                                    <p:animEffect transition="in" filter="fade">
                                      <p:cBhvr>
                                        <p:cTn id="87" dur="500"/>
                                        <p:tgtEl>
                                          <p:spTgt spid="68"/>
                                        </p:tgtEl>
                                      </p:cBhvr>
                                    </p:animEffect>
                                  </p:childTnLst>
                                </p:cTn>
                              </p:par>
                            </p:childTnLst>
                          </p:cTn>
                        </p:par>
                        <p:par>
                          <p:cTn id="88" fill="hold">
                            <p:stCondLst>
                              <p:cond delay="5750"/>
                            </p:stCondLst>
                            <p:childTnLst>
                              <p:par>
                                <p:cTn id="89" presetID="23" presetClass="entr" presetSubtype="36" fill="hold" grpId="0" nodeType="afterEffect">
                                  <p:stCondLst>
                                    <p:cond delay="0"/>
                                  </p:stCondLst>
                                  <p:childTnLst>
                                    <p:set>
                                      <p:cBhvr>
                                        <p:cTn id="90" dur="1" fill="hold">
                                          <p:stCondLst>
                                            <p:cond delay="0"/>
                                          </p:stCondLst>
                                        </p:cTn>
                                        <p:tgtEl>
                                          <p:spTgt spid="94"/>
                                        </p:tgtEl>
                                        <p:attrNameLst>
                                          <p:attrName>style.visibility</p:attrName>
                                        </p:attrNameLst>
                                      </p:cBhvr>
                                      <p:to>
                                        <p:strVal val="visible"/>
                                      </p:to>
                                    </p:set>
                                    <p:anim calcmode="lin" valueType="num">
                                      <p:cBhvr>
                                        <p:cTn id="91" dur="500" fill="hold"/>
                                        <p:tgtEl>
                                          <p:spTgt spid="94"/>
                                        </p:tgtEl>
                                        <p:attrNameLst>
                                          <p:attrName>ppt_w</p:attrName>
                                        </p:attrNameLst>
                                      </p:cBhvr>
                                      <p:tavLst>
                                        <p:tav tm="0">
                                          <p:val>
                                            <p:strVal val="(6*min(max(#ppt_w*#ppt_h,.3),1)-7.4)/-.7*#ppt_w"/>
                                          </p:val>
                                        </p:tav>
                                        <p:tav tm="100000">
                                          <p:val>
                                            <p:strVal val="#ppt_w"/>
                                          </p:val>
                                        </p:tav>
                                      </p:tavLst>
                                    </p:anim>
                                    <p:anim calcmode="lin" valueType="num">
                                      <p:cBhvr>
                                        <p:cTn id="92" dur="500" fill="hold"/>
                                        <p:tgtEl>
                                          <p:spTgt spid="94"/>
                                        </p:tgtEl>
                                        <p:attrNameLst>
                                          <p:attrName>ppt_h</p:attrName>
                                        </p:attrNameLst>
                                      </p:cBhvr>
                                      <p:tavLst>
                                        <p:tav tm="0">
                                          <p:val>
                                            <p:strVal val="(6*min(max(#ppt_w*#ppt_h,.3),1)-7.4)/-.7*#ppt_h"/>
                                          </p:val>
                                        </p:tav>
                                        <p:tav tm="100000">
                                          <p:val>
                                            <p:strVal val="#ppt_h"/>
                                          </p:val>
                                        </p:tav>
                                      </p:tavLst>
                                    </p:anim>
                                    <p:anim calcmode="lin" valueType="num">
                                      <p:cBhvr>
                                        <p:cTn id="93" dur="500" fill="hold"/>
                                        <p:tgtEl>
                                          <p:spTgt spid="94"/>
                                        </p:tgtEl>
                                        <p:attrNameLst>
                                          <p:attrName>ppt_x</p:attrName>
                                        </p:attrNameLst>
                                      </p:cBhvr>
                                      <p:tavLst>
                                        <p:tav tm="0">
                                          <p:val>
                                            <p:fltVal val="0.5"/>
                                          </p:val>
                                        </p:tav>
                                        <p:tav tm="100000">
                                          <p:val>
                                            <p:strVal val="#ppt_x"/>
                                          </p:val>
                                        </p:tav>
                                      </p:tavLst>
                                    </p:anim>
                                    <p:anim calcmode="lin" valueType="num">
                                      <p:cBhvr>
                                        <p:cTn id="94" dur="500" fill="hold"/>
                                        <p:tgtEl>
                                          <p:spTgt spid="94"/>
                                        </p:tgtEl>
                                        <p:attrNameLst>
                                          <p:attrName>ppt_y</p:attrName>
                                        </p:attrNameLst>
                                      </p:cBhvr>
                                      <p:tavLst>
                                        <p:tav tm="0">
                                          <p:val>
                                            <p:strVal val="1+(6*min(max(#ppt_w*#ppt_h,.3),1)-7.4)/-.7*#ppt_h/2"/>
                                          </p:val>
                                        </p:tav>
                                        <p:tav tm="100000">
                                          <p:val>
                                            <p:strVal val="#ppt_y"/>
                                          </p:val>
                                        </p:tav>
                                      </p:tavLst>
                                    </p:anim>
                                  </p:childTnLst>
                                </p:cTn>
                              </p:par>
                            </p:childTnLst>
                          </p:cTn>
                        </p:par>
                        <p:par>
                          <p:cTn id="95" fill="hold">
                            <p:stCondLst>
                              <p:cond delay="6250"/>
                            </p:stCondLst>
                            <p:childTnLst>
                              <p:par>
                                <p:cTn id="96" presetID="22" presetClass="entr" presetSubtype="8" fill="hold"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wipe(left)">
                                      <p:cBhvr>
                                        <p:cTn id="98" dur="500"/>
                                        <p:tgtEl>
                                          <p:spTgt spid="95"/>
                                        </p:tgtEl>
                                      </p:cBhvr>
                                    </p:animEffect>
                                  </p:childTnLst>
                                </p:cTn>
                              </p:par>
                            </p:childTnLst>
                          </p:cTn>
                        </p:par>
                        <p:par>
                          <p:cTn id="99" fill="hold">
                            <p:stCondLst>
                              <p:cond delay="6750"/>
                            </p:stCondLst>
                            <p:childTnLst>
                              <p:par>
                                <p:cTn id="100" presetID="23" presetClass="entr" presetSubtype="528" fill="hold" nodeType="afterEffect">
                                  <p:stCondLst>
                                    <p:cond delay="0"/>
                                  </p:stCondLst>
                                  <p:childTnLst>
                                    <p:set>
                                      <p:cBhvr>
                                        <p:cTn id="101" dur="1" fill="hold">
                                          <p:stCondLst>
                                            <p:cond delay="0"/>
                                          </p:stCondLst>
                                        </p:cTn>
                                        <p:tgtEl>
                                          <p:spTgt spid="14"/>
                                        </p:tgtEl>
                                        <p:attrNameLst>
                                          <p:attrName>style.visibility</p:attrName>
                                        </p:attrNameLst>
                                      </p:cBhvr>
                                      <p:to>
                                        <p:strVal val="visible"/>
                                      </p:to>
                                    </p:set>
                                    <p:anim calcmode="lin" valueType="num">
                                      <p:cBhvr>
                                        <p:cTn id="102" dur="500" fill="hold"/>
                                        <p:tgtEl>
                                          <p:spTgt spid="14"/>
                                        </p:tgtEl>
                                        <p:attrNameLst>
                                          <p:attrName>ppt_w</p:attrName>
                                        </p:attrNameLst>
                                      </p:cBhvr>
                                      <p:tavLst>
                                        <p:tav tm="0">
                                          <p:val>
                                            <p:fltVal val="0"/>
                                          </p:val>
                                        </p:tav>
                                        <p:tav tm="100000">
                                          <p:val>
                                            <p:strVal val="#ppt_w"/>
                                          </p:val>
                                        </p:tav>
                                      </p:tavLst>
                                    </p:anim>
                                    <p:anim calcmode="lin" valueType="num">
                                      <p:cBhvr>
                                        <p:cTn id="103" dur="500" fill="hold"/>
                                        <p:tgtEl>
                                          <p:spTgt spid="14"/>
                                        </p:tgtEl>
                                        <p:attrNameLst>
                                          <p:attrName>ppt_h</p:attrName>
                                        </p:attrNameLst>
                                      </p:cBhvr>
                                      <p:tavLst>
                                        <p:tav tm="0">
                                          <p:val>
                                            <p:fltVal val="0"/>
                                          </p:val>
                                        </p:tav>
                                        <p:tav tm="100000">
                                          <p:val>
                                            <p:strVal val="#ppt_h"/>
                                          </p:val>
                                        </p:tav>
                                      </p:tavLst>
                                    </p:anim>
                                    <p:anim calcmode="lin" valueType="num">
                                      <p:cBhvr>
                                        <p:cTn id="104" dur="500" fill="hold"/>
                                        <p:tgtEl>
                                          <p:spTgt spid="14"/>
                                        </p:tgtEl>
                                        <p:attrNameLst>
                                          <p:attrName>ppt_x</p:attrName>
                                        </p:attrNameLst>
                                      </p:cBhvr>
                                      <p:tavLst>
                                        <p:tav tm="0">
                                          <p:val>
                                            <p:fltVal val="0.5"/>
                                          </p:val>
                                        </p:tav>
                                        <p:tav tm="100000">
                                          <p:val>
                                            <p:strVal val="#ppt_x"/>
                                          </p:val>
                                        </p:tav>
                                      </p:tavLst>
                                    </p:anim>
                                    <p:anim calcmode="lin" valueType="num">
                                      <p:cBhvr>
                                        <p:cTn id="105" dur="500" fill="hold"/>
                                        <p:tgtEl>
                                          <p:spTgt spid="14"/>
                                        </p:tgtEl>
                                        <p:attrNameLst>
                                          <p:attrName>ppt_y</p:attrName>
                                        </p:attrNameLst>
                                      </p:cBhvr>
                                      <p:tavLst>
                                        <p:tav tm="0">
                                          <p:val>
                                            <p:fltVal val="0.5"/>
                                          </p:val>
                                        </p:tav>
                                        <p:tav tm="100000">
                                          <p:val>
                                            <p:strVal val="#ppt_y"/>
                                          </p:val>
                                        </p:tav>
                                      </p:tavLst>
                                    </p:anim>
                                  </p:childTnLst>
                                </p:cTn>
                              </p:par>
                            </p:childTnLst>
                          </p:cTn>
                        </p:par>
                        <p:par>
                          <p:cTn id="106" fill="hold">
                            <p:stCondLst>
                              <p:cond delay="7250"/>
                            </p:stCondLst>
                            <p:childTnLst>
                              <p:par>
                                <p:cTn id="107" presetID="53" presetClass="entr" presetSubtype="16" fill="hold" grpId="0" nodeType="afterEffect">
                                  <p:stCondLst>
                                    <p:cond delay="0"/>
                                  </p:stCondLst>
                                  <p:childTnLst>
                                    <p:set>
                                      <p:cBhvr>
                                        <p:cTn id="108" dur="1" fill="hold">
                                          <p:stCondLst>
                                            <p:cond delay="0"/>
                                          </p:stCondLst>
                                        </p:cTn>
                                        <p:tgtEl>
                                          <p:spTgt spid="59"/>
                                        </p:tgtEl>
                                        <p:attrNameLst>
                                          <p:attrName>style.visibility</p:attrName>
                                        </p:attrNameLst>
                                      </p:cBhvr>
                                      <p:to>
                                        <p:strVal val="visible"/>
                                      </p:to>
                                    </p:set>
                                    <p:anim calcmode="lin" valueType="num">
                                      <p:cBhvr>
                                        <p:cTn id="109" dur="500" fill="hold"/>
                                        <p:tgtEl>
                                          <p:spTgt spid="59"/>
                                        </p:tgtEl>
                                        <p:attrNameLst>
                                          <p:attrName>ppt_w</p:attrName>
                                        </p:attrNameLst>
                                      </p:cBhvr>
                                      <p:tavLst>
                                        <p:tav tm="0">
                                          <p:val>
                                            <p:fltVal val="0"/>
                                          </p:val>
                                        </p:tav>
                                        <p:tav tm="100000">
                                          <p:val>
                                            <p:strVal val="#ppt_w"/>
                                          </p:val>
                                        </p:tav>
                                      </p:tavLst>
                                    </p:anim>
                                    <p:anim calcmode="lin" valueType="num">
                                      <p:cBhvr>
                                        <p:cTn id="110" dur="500" fill="hold"/>
                                        <p:tgtEl>
                                          <p:spTgt spid="59"/>
                                        </p:tgtEl>
                                        <p:attrNameLst>
                                          <p:attrName>ppt_h</p:attrName>
                                        </p:attrNameLst>
                                      </p:cBhvr>
                                      <p:tavLst>
                                        <p:tav tm="0">
                                          <p:val>
                                            <p:fltVal val="0"/>
                                          </p:val>
                                        </p:tav>
                                        <p:tav tm="100000">
                                          <p:val>
                                            <p:strVal val="#ppt_h"/>
                                          </p:val>
                                        </p:tav>
                                      </p:tavLst>
                                    </p:anim>
                                    <p:animEffect transition="in" filter="fade">
                                      <p:cBhvr>
                                        <p:cTn id="111" dur="500"/>
                                        <p:tgtEl>
                                          <p:spTgt spid="59"/>
                                        </p:tgtEl>
                                      </p:cBhvr>
                                    </p:animEffect>
                                  </p:childTnLst>
                                </p:cTn>
                              </p:par>
                              <p:par>
                                <p:cTn id="112" presetID="53" presetClass="entr" presetSubtype="16" fill="hold" grpId="0" nodeType="withEffect">
                                  <p:stCondLst>
                                    <p:cond delay="0"/>
                                  </p:stCondLst>
                                  <p:childTnLst>
                                    <p:set>
                                      <p:cBhvr>
                                        <p:cTn id="113" dur="1" fill="hold">
                                          <p:stCondLst>
                                            <p:cond delay="0"/>
                                          </p:stCondLst>
                                        </p:cTn>
                                        <p:tgtEl>
                                          <p:spTgt spid="118"/>
                                        </p:tgtEl>
                                        <p:attrNameLst>
                                          <p:attrName>style.visibility</p:attrName>
                                        </p:attrNameLst>
                                      </p:cBhvr>
                                      <p:to>
                                        <p:strVal val="visible"/>
                                      </p:to>
                                    </p:set>
                                    <p:anim calcmode="lin" valueType="num">
                                      <p:cBhvr>
                                        <p:cTn id="114" dur="500" fill="hold"/>
                                        <p:tgtEl>
                                          <p:spTgt spid="118"/>
                                        </p:tgtEl>
                                        <p:attrNameLst>
                                          <p:attrName>ppt_w</p:attrName>
                                        </p:attrNameLst>
                                      </p:cBhvr>
                                      <p:tavLst>
                                        <p:tav tm="0">
                                          <p:val>
                                            <p:fltVal val="0"/>
                                          </p:val>
                                        </p:tav>
                                        <p:tav tm="100000">
                                          <p:val>
                                            <p:strVal val="#ppt_w"/>
                                          </p:val>
                                        </p:tav>
                                      </p:tavLst>
                                    </p:anim>
                                    <p:anim calcmode="lin" valueType="num">
                                      <p:cBhvr>
                                        <p:cTn id="115" dur="500" fill="hold"/>
                                        <p:tgtEl>
                                          <p:spTgt spid="118"/>
                                        </p:tgtEl>
                                        <p:attrNameLst>
                                          <p:attrName>ppt_h</p:attrName>
                                        </p:attrNameLst>
                                      </p:cBhvr>
                                      <p:tavLst>
                                        <p:tav tm="0">
                                          <p:val>
                                            <p:fltVal val="0"/>
                                          </p:val>
                                        </p:tav>
                                        <p:tav tm="100000">
                                          <p:val>
                                            <p:strVal val="#ppt_h"/>
                                          </p:val>
                                        </p:tav>
                                      </p:tavLst>
                                    </p:anim>
                                    <p:animEffect transition="in" filter="fade">
                                      <p:cBhvr>
                                        <p:cTn id="116" dur="500"/>
                                        <p:tgtEl>
                                          <p:spTgt spid="118"/>
                                        </p:tgtEl>
                                      </p:cBhvr>
                                    </p:animEffect>
                                  </p:childTnLst>
                                </p:cTn>
                              </p:par>
                            </p:childTnLst>
                          </p:cTn>
                        </p:par>
                        <p:par>
                          <p:cTn id="117" fill="hold">
                            <p:stCondLst>
                              <p:cond delay="7750"/>
                            </p:stCondLst>
                            <p:childTnLst>
                              <p:par>
                                <p:cTn id="118" presetID="53" presetClass="entr" presetSubtype="1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fltVal val="0"/>
                                          </p:val>
                                        </p:tav>
                                        <p:tav tm="100000">
                                          <p:val>
                                            <p:strVal val="#ppt_w"/>
                                          </p:val>
                                        </p:tav>
                                      </p:tavLst>
                                    </p:anim>
                                    <p:anim calcmode="lin" valueType="num">
                                      <p:cBhvr>
                                        <p:cTn id="121" dur="500" fill="hold"/>
                                        <p:tgtEl>
                                          <p:spTgt spid="60"/>
                                        </p:tgtEl>
                                        <p:attrNameLst>
                                          <p:attrName>ppt_h</p:attrName>
                                        </p:attrNameLst>
                                      </p:cBhvr>
                                      <p:tavLst>
                                        <p:tav tm="0">
                                          <p:val>
                                            <p:fltVal val="0"/>
                                          </p:val>
                                        </p:tav>
                                        <p:tav tm="100000">
                                          <p:val>
                                            <p:strVal val="#ppt_h"/>
                                          </p:val>
                                        </p:tav>
                                      </p:tavLst>
                                    </p:anim>
                                    <p:animEffect transition="in" filter="fade">
                                      <p:cBhvr>
                                        <p:cTn id="122" dur="500"/>
                                        <p:tgtEl>
                                          <p:spTgt spid="6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20"/>
                                        </p:tgtEl>
                                        <p:attrNameLst>
                                          <p:attrName>style.visibility</p:attrName>
                                        </p:attrNameLst>
                                      </p:cBhvr>
                                      <p:to>
                                        <p:strVal val="visible"/>
                                      </p:to>
                                    </p:set>
                                    <p:anim calcmode="lin" valueType="num">
                                      <p:cBhvr>
                                        <p:cTn id="125" dur="500" fill="hold"/>
                                        <p:tgtEl>
                                          <p:spTgt spid="120"/>
                                        </p:tgtEl>
                                        <p:attrNameLst>
                                          <p:attrName>ppt_w</p:attrName>
                                        </p:attrNameLst>
                                      </p:cBhvr>
                                      <p:tavLst>
                                        <p:tav tm="0">
                                          <p:val>
                                            <p:fltVal val="0"/>
                                          </p:val>
                                        </p:tav>
                                        <p:tav tm="100000">
                                          <p:val>
                                            <p:strVal val="#ppt_w"/>
                                          </p:val>
                                        </p:tav>
                                      </p:tavLst>
                                    </p:anim>
                                    <p:anim calcmode="lin" valueType="num">
                                      <p:cBhvr>
                                        <p:cTn id="126" dur="500" fill="hold"/>
                                        <p:tgtEl>
                                          <p:spTgt spid="120"/>
                                        </p:tgtEl>
                                        <p:attrNameLst>
                                          <p:attrName>ppt_h</p:attrName>
                                        </p:attrNameLst>
                                      </p:cBhvr>
                                      <p:tavLst>
                                        <p:tav tm="0">
                                          <p:val>
                                            <p:fltVal val="0"/>
                                          </p:val>
                                        </p:tav>
                                        <p:tav tm="100000">
                                          <p:val>
                                            <p:strVal val="#ppt_h"/>
                                          </p:val>
                                        </p:tav>
                                      </p:tavLst>
                                    </p:anim>
                                    <p:animEffect transition="in" filter="fade">
                                      <p:cBhvr>
                                        <p:cTn id="127" dur="500"/>
                                        <p:tgtEl>
                                          <p:spTgt spid="120"/>
                                        </p:tgtEl>
                                      </p:cBhvr>
                                    </p:animEffect>
                                  </p:childTnLst>
                                </p:cTn>
                              </p:par>
                            </p:childTnLst>
                          </p:cTn>
                        </p:par>
                        <p:par>
                          <p:cTn id="128" fill="hold">
                            <p:stCondLst>
                              <p:cond delay="8250"/>
                            </p:stCondLst>
                            <p:childTnLst>
                              <p:par>
                                <p:cTn id="129" presetID="23" presetClass="entr" presetSubtype="36" fill="hold" grpId="0" nodeType="afterEffect">
                                  <p:stCondLst>
                                    <p:cond delay="0"/>
                                  </p:stCondLst>
                                  <p:childTnLst>
                                    <p:set>
                                      <p:cBhvr>
                                        <p:cTn id="130" dur="1" fill="hold">
                                          <p:stCondLst>
                                            <p:cond delay="0"/>
                                          </p:stCondLst>
                                        </p:cTn>
                                        <p:tgtEl>
                                          <p:spTgt spid="98"/>
                                        </p:tgtEl>
                                        <p:attrNameLst>
                                          <p:attrName>style.visibility</p:attrName>
                                        </p:attrNameLst>
                                      </p:cBhvr>
                                      <p:to>
                                        <p:strVal val="visible"/>
                                      </p:to>
                                    </p:set>
                                    <p:anim calcmode="lin" valueType="num">
                                      <p:cBhvr>
                                        <p:cTn id="131" dur="500" fill="hold"/>
                                        <p:tgtEl>
                                          <p:spTgt spid="98"/>
                                        </p:tgtEl>
                                        <p:attrNameLst>
                                          <p:attrName>ppt_w</p:attrName>
                                        </p:attrNameLst>
                                      </p:cBhvr>
                                      <p:tavLst>
                                        <p:tav tm="0">
                                          <p:val>
                                            <p:strVal val="(6*min(max(#ppt_w*#ppt_h,.3),1)-7.4)/-.7*#ppt_w"/>
                                          </p:val>
                                        </p:tav>
                                        <p:tav tm="100000">
                                          <p:val>
                                            <p:strVal val="#ppt_w"/>
                                          </p:val>
                                        </p:tav>
                                      </p:tavLst>
                                    </p:anim>
                                    <p:anim calcmode="lin" valueType="num">
                                      <p:cBhvr>
                                        <p:cTn id="132" dur="500" fill="hold"/>
                                        <p:tgtEl>
                                          <p:spTgt spid="98"/>
                                        </p:tgtEl>
                                        <p:attrNameLst>
                                          <p:attrName>ppt_h</p:attrName>
                                        </p:attrNameLst>
                                      </p:cBhvr>
                                      <p:tavLst>
                                        <p:tav tm="0">
                                          <p:val>
                                            <p:strVal val="(6*min(max(#ppt_w*#ppt_h,.3),1)-7.4)/-.7*#ppt_h"/>
                                          </p:val>
                                        </p:tav>
                                        <p:tav tm="100000">
                                          <p:val>
                                            <p:strVal val="#ppt_h"/>
                                          </p:val>
                                        </p:tav>
                                      </p:tavLst>
                                    </p:anim>
                                    <p:anim calcmode="lin" valueType="num">
                                      <p:cBhvr>
                                        <p:cTn id="133" dur="500" fill="hold"/>
                                        <p:tgtEl>
                                          <p:spTgt spid="98"/>
                                        </p:tgtEl>
                                        <p:attrNameLst>
                                          <p:attrName>ppt_x</p:attrName>
                                        </p:attrNameLst>
                                      </p:cBhvr>
                                      <p:tavLst>
                                        <p:tav tm="0">
                                          <p:val>
                                            <p:fltVal val="0.5"/>
                                          </p:val>
                                        </p:tav>
                                        <p:tav tm="100000">
                                          <p:val>
                                            <p:strVal val="#ppt_x"/>
                                          </p:val>
                                        </p:tav>
                                      </p:tavLst>
                                    </p:anim>
                                    <p:anim calcmode="lin" valueType="num">
                                      <p:cBhvr>
                                        <p:cTn id="134" dur="500" fill="hold"/>
                                        <p:tgtEl>
                                          <p:spTgt spid="98"/>
                                        </p:tgtEl>
                                        <p:attrNameLst>
                                          <p:attrName>ppt_y</p:attrName>
                                        </p:attrNameLst>
                                      </p:cBhvr>
                                      <p:tavLst>
                                        <p:tav tm="0">
                                          <p:val>
                                            <p:strVal val="1+(6*min(max(#ppt_w*#ppt_h,.3),1)-7.4)/-.7*#ppt_h/2"/>
                                          </p:val>
                                        </p:tav>
                                        <p:tav tm="100000">
                                          <p:val>
                                            <p:strVal val="#ppt_y"/>
                                          </p:val>
                                        </p:tav>
                                      </p:tavLst>
                                    </p:anim>
                                  </p:childTnLst>
                                </p:cTn>
                              </p:par>
                            </p:childTnLst>
                          </p:cTn>
                        </p:par>
                        <p:par>
                          <p:cTn id="135" fill="hold">
                            <p:stCondLst>
                              <p:cond delay="8750"/>
                            </p:stCondLst>
                            <p:childTnLst>
                              <p:par>
                                <p:cTn id="136" presetID="22" presetClass="entr" presetSubtype="8" fill="hold" nodeType="afterEffect">
                                  <p:stCondLst>
                                    <p:cond delay="0"/>
                                  </p:stCondLst>
                                  <p:childTnLst>
                                    <p:set>
                                      <p:cBhvr>
                                        <p:cTn id="137" dur="1" fill="hold">
                                          <p:stCondLst>
                                            <p:cond delay="0"/>
                                          </p:stCondLst>
                                        </p:cTn>
                                        <p:tgtEl>
                                          <p:spTgt spid="99"/>
                                        </p:tgtEl>
                                        <p:attrNameLst>
                                          <p:attrName>style.visibility</p:attrName>
                                        </p:attrNameLst>
                                      </p:cBhvr>
                                      <p:to>
                                        <p:strVal val="visible"/>
                                      </p:to>
                                    </p:set>
                                    <p:animEffect transition="in" filter="wipe(left)">
                                      <p:cBhvr>
                                        <p:cTn id="138" dur="500"/>
                                        <p:tgtEl>
                                          <p:spTgt spid="99"/>
                                        </p:tgtEl>
                                      </p:cBhvr>
                                    </p:animEffect>
                                  </p:childTnLst>
                                </p:cTn>
                              </p:par>
                            </p:childTnLst>
                          </p:cTn>
                        </p:par>
                        <p:par>
                          <p:cTn id="139" fill="hold">
                            <p:stCondLst>
                              <p:cond delay="9250"/>
                            </p:stCondLst>
                            <p:childTnLst>
                              <p:par>
                                <p:cTn id="140" presetID="23" presetClass="entr" presetSubtype="528" fill="hold" grpId="0" nodeType="afterEffect">
                                  <p:stCondLst>
                                    <p:cond delay="0"/>
                                  </p:stCondLst>
                                  <p:childTnLst>
                                    <p:set>
                                      <p:cBhvr>
                                        <p:cTn id="141" dur="1" fill="hold">
                                          <p:stCondLst>
                                            <p:cond delay="0"/>
                                          </p:stCondLst>
                                        </p:cTn>
                                        <p:tgtEl>
                                          <p:spTgt spid="57"/>
                                        </p:tgtEl>
                                        <p:attrNameLst>
                                          <p:attrName>style.visibility</p:attrName>
                                        </p:attrNameLst>
                                      </p:cBhvr>
                                      <p:to>
                                        <p:strVal val="visible"/>
                                      </p:to>
                                    </p:set>
                                    <p:anim calcmode="lin" valueType="num">
                                      <p:cBhvr>
                                        <p:cTn id="142" dur="500" fill="hold"/>
                                        <p:tgtEl>
                                          <p:spTgt spid="57"/>
                                        </p:tgtEl>
                                        <p:attrNameLst>
                                          <p:attrName>ppt_w</p:attrName>
                                        </p:attrNameLst>
                                      </p:cBhvr>
                                      <p:tavLst>
                                        <p:tav tm="0">
                                          <p:val>
                                            <p:fltVal val="0"/>
                                          </p:val>
                                        </p:tav>
                                        <p:tav tm="100000">
                                          <p:val>
                                            <p:strVal val="#ppt_w"/>
                                          </p:val>
                                        </p:tav>
                                      </p:tavLst>
                                    </p:anim>
                                    <p:anim calcmode="lin" valueType="num">
                                      <p:cBhvr>
                                        <p:cTn id="143" dur="500" fill="hold"/>
                                        <p:tgtEl>
                                          <p:spTgt spid="57"/>
                                        </p:tgtEl>
                                        <p:attrNameLst>
                                          <p:attrName>ppt_h</p:attrName>
                                        </p:attrNameLst>
                                      </p:cBhvr>
                                      <p:tavLst>
                                        <p:tav tm="0">
                                          <p:val>
                                            <p:fltVal val="0"/>
                                          </p:val>
                                        </p:tav>
                                        <p:tav tm="100000">
                                          <p:val>
                                            <p:strVal val="#ppt_h"/>
                                          </p:val>
                                        </p:tav>
                                      </p:tavLst>
                                    </p:anim>
                                    <p:anim calcmode="lin" valueType="num">
                                      <p:cBhvr>
                                        <p:cTn id="144" dur="500" fill="hold"/>
                                        <p:tgtEl>
                                          <p:spTgt spid="57"/>
                                        </p:tgtEl>
                                        <p:attrNameLst>
                                          <p:attrName>ppt_x</p:attrName>
                                        </p:attrNameLst>
                                      </p:cBhvr>
                                      <p:tavLst>
                                        <p:tav tm="0">
                                          <p:val>
                                            <p:fltVal val="0.5"/>
                                          </p:val>
                                        </p:tav>
                                        <p:tav tm="100000">
                                          <p:val>
                                            <p:strVal val="#ppt_x"/>
                                          </p:val>
                                        </p:tav>
                                      </p:tavLst>
                                    </p:anim>
                                    <p:anim calcmode="lin" valueType="num">
                                      <p:cBhvr>
                                        <p:cTn id="145" dur="500" fill="hold"/>
                                        <p:tgtEl>
                                          <p:spTgt spid="57"/>
                                        </p:tgtEl>
                                        <p:attrNameLst>
                                          <p:attrName>ppt_y</p:attrName>
                                        </p:attrNameLst>
                                      </p:cBhvr>
                                      <p:tavLst>
                                        <p:tav tm="0">
                                          <p:val>
                                            <p:fltVal val="0.5"/>
                                          </p:val>
                                        </p:tav>
                                        <p:tav tm="100000">
                                          <p:val>
                                            <p:strVal val="#ppt_y"/>
                                          </p:val>
                                        </p:tav>
                                      </p:tavLst>
                                    </p:anim>
                                  </p:childTnLst>
                                </p:cTn>
                              </p:par>
                            </p:childTnLst>
                          </p:cTn>
                        </p:par>
                        <p:par>
                          <p:cTn id="146" fill="hold">
                            <p:stCondLst>
                              <p:cond delay="9750"/>
                            </p:stCondLst>
                            <p:childTnLst>
                              <p:par>
                                <p:cTn id="147" presetID="53" presetClass="entr" presetSubtype="16" fill="hold" grpId="0" nodeType="afterEffect">
                                  <p:stCondLst>
                                    <p:cond delay="0"/>
                                  </p:stCondLst>
                                  <p:childTnLst>
                                    <p:set>
                                      <p:cBhvr>
                                        <p:cTn id="148" dur="1" fill="hold">
                                          <p:stCondLst>
                                            <p:cond delay="0"/>
                                          </p:stCondLst>
                                        </p:cTn>
                                        <p:tgtEl>
                                          <p:spTgt spid="58"/>
                                        </p:tgtEl>
                                        <p:attrNameLst>
                                          <p:attrName>style.visibility</p:attrName>
                                        </p:attrNameLst>
                                      </p:cBhvr>
                                      <p:to>
                                        <p:strVal val="visible"/>
                                      </p:to>
                                    </p:set>
                                    <p:anim calcmode="lin" valueType="num">
                                      <p:cBhvr>
                                        <p:cTn id="149" dur="500" fill="hold"/>
                                        <p:tgtEl>
                                          <p:spTgt spid="58"/>
                                        </p:tgtEl>
                                        <p:attrNameLst>
                                          <p:attrName>ppt_w</p:attrName>
                                        </p:attrNameLst>
                                      </p:cBhvr>
                                      <p:tavLst>
                                        <p:tav tm="0">
                                          <p:val>
                                            <p:fltVal val="0"/>
                                          </p:val>
                                        </p:tav>
                                        <p:tav tm="100000">
                                          <p:val>
                                            <p:strVal val="#ppt_w"/>
                                          </p:val>
                                        </p:tav>
                                      </p:tavLst>
                                    </p:anim>
                                    <p:anim calcmode="lin" valueType="num">
                                      <p:cBhvr>
                                        <p:cTn id="150" dur="500" fill="hold"/>
                                        <p:tgtEl>
                                          <p:spTgt spid="58"/>
                                        </p:tgtEl>
                                        <p:attrNameLst>
                                          <p:attrName>ppt_h</p:attrName>
                                        </p:attrNameLst>
                                      </p:cBhvr>
                                      <p:tavLst>
                                        <p:tav tm="0">
                                          <p:val>
                                            <p:fltVal val="0"/>
                                          </p:val>
                                        </p:tav>
                                        <p:tav tm="100000">
                                          <p:val>
                                            <p:strVal val="#ppt_h"/>
                                          </p:val>
                                        </p:tav>
                                      </p:tavLst>
                                    </p:anim>
                                    <p:animEffect transition="in" filter="fade">
                                      <p:cBhvr>
                                        <p:cTn id="151" dur="500"/>
                                        <p:tgtEl>
                                          <p:spTgt spid="58"/>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122"/>
                                        </p:tgtEl>
                                        <p:attrNameLst>
                                          <p:attrName>style.visibility</p:attrName>
                                        </p:attrNameLst>
                                      </p:cBhvr>
                                      <p:to>
                                        <p:strVal val="visible"/>
                                      </p:to>
                                    </p:set>
                                    <p:anim calcmode="lin" valueType="num">
                                      <p:cBhvr>
                                        <p:cTn id="154" dur="500" fill="hold"/>
                                        <p:tgtEl>
                                          <p:spTgt spid="122"/>
                                        </p:tgtEl>
                                        <p:attrNameLst>
                                          <p:attrName>ppt_w</p:attrName>
                                        </p:attrNameLst>
                                      </p:cBhvr>
                                      <p:tavLst>
                                        <p:tav tm="0">
                                          <p:val>
                                            <p:fltVal val="0"/>
                                          </p:val>
                                        </p:tav>
                                        <p:tav tm="100000">
                                          <p:val>
                                            <p:strVal val="#ppt_w"/>
                                          </p:val>
                                        </p:tav>
                                      </p:tavLst>
                                    </p:anim>
                                    <p:anim calcmode="lin" valueType="num">
                                      <p:cBhvr>
                                        <p:cTn id="155" dur="500" fill="hold"/>
                                        <p:tgtEl>
                                          <p:spTgt spid="122"/>
                                        </p:tgtEl>
                                        <p:attrNameLst>
                                          <p:attrName>ppt_h</p:attrName>
                                        </p:attrNameLst>
                                      </p:cBhvr>
                                      <p:tavLst>
                                        <p:tav tm="0">
                                          <p:val>
                                            <p:fltVal val="0"/>
                                          </p:val>
                                        </p:tav>
                                        <p:tav tm="100000">
                                          <p:val>
                                            <p:strVal val="#ppt_h"/>
                                          </p:val>
                                        </p:tav>
                                      </p:tavLst>
                                    </p:anim>
                                    <p:animEffect transition="in" filter="fade">
                                      <p:cBhvr>
                                        <p:cTn id="156" dur="5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57" grpId="0" animBg="1"/>
      <p:bldP spid="58" grpId="0" animBg="1"/>
      <p:bldP spid="59" grpId="0" animBg="1"/>
      <p:bldP spid="60" grpId="0" animBg="1"/>
      <p:bldP spid="63" grpId="0" animBg="1"/>
      <p:bldP spid="68" grpId="0" animBg="1"/>
      <p:bldP spid="71" grpId="0" animBg="1"/>
      <p:bldP spid="72" grpId="0" animBg="1"/>
      <p:bldP spid="88" grpId="0" animBg="1"/>
      <p:bldP spid="94" grpId="0" animBg="1"/>
      <p:bldP spid="98" grpId="0" animBg="1"/>
      <p:bldP spid="113" grpId="0" animBg="1"/>
      <p:bldP spid="116" grpId="0" animBg="1"/>
      <p:bldP spid="117" grpId="0" animBg="1"/>
      <p:bldP spid="118" grpId="0" animBg="1"/>
      <p:bldP spid="120" grpId="0" animBg="1"/>
      <p:bldP spid="121" grpId="0" animBg="1"/>
      <p:bldP spid="12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7698F530-B5E1-4DCF-B15A-7C1C4AB90691}"/>
              </a:ext>
            </a:extLst>
          </p:cNvPr>
          <p:cNvGrpSpPr/>
          <p:nvPr/>
        </p:nvGrpSpPr>
        <p:grpSpPr>
          <a:xfrm>
            <a:off x="8321040" y="484267"/>
            <a:ext cx="3925220" cy="2848143"/>
            <a:chOff x="8266780" y="484267"/>
            <a:chExt cx="3925220" cy="2848143"/>
          </a:xfrm>
        </p:grpSpPr>
        <p:sp>
          <p:nvSpPr>
            <p:cNvPr id="89" name="Freeform: Shape 88">
              <a:extLst>
                <a:ext uri="{FF2B5EF4-FFF2-40B4-BE49-F238E27FC236}">
                  <a16:creationId xmlns:a16="http://schemas.microsoft.com/office/drawing/2014/main" id="{83A3B5DA-1E6F-40F6-B2CD-EC85CCB15CB7}"/>
                </a:ext>
              </a:extLst>
            </p:cNvPr>
            <p:cNvSpPr/>
            <p:nvPr/>
          </p:nvSpPr>
          <p:spPr>
            <a:xfrm>
              <a:off x="8266780" y="484267"/>
              <a:ext cx="3925220" cy="2848143"/>
            </a:xfrm>
            <a:custGeom>
              <a:avLst/>
              <a:gdLst>
                <a:gd name="connsiteX0" fmla="*/ 1920239 w 3925220"/>
                <a:gd name="connsiteY0" fmla="*/ 594361 h 2848143"/>
                <a:gd name="connsiteX1" fmla="*/ 1985150 w 3925220"/>
                <a:gd name="connsiteY1" fmla="*/ 594361 h 2848143"/>
                <a:gd name="connsiteX2" fmla="*/ 1985150 w 3925220"/>
                <a:gd name="connsiteY2" fmla="*/ 704705 h 2848143"/>
                <a:gd name="connsiteX3" fmla="*/ 2003884 w 3925220"/>
                <a:gd name="connsiteY3" fmla="*/ 707535 h 2848143"/>
                <a:gd name="connsiteX4" fmla="*/ 2102511 w 3925220"/>
                <a:gd name="connsiteY4" fmla="*/ 796872 h 2848143"/>
                <a:gd name="connsiteX5" fmla="*/ 2108842 w 3925220"/>
                <a:gd name="connsiteY5" fmla="*/ 828199 h 2848143"/>
                <a:gd name="connsiteX6" fmla="*/ 2228335 w 3925220"/>
                <a:gd name="connsiteY6" fmla="*/ 828199 h 2848143"/>
                <a:gd name="connsiteX7" fmla="*/ 2371386 w 3925220"/>
                <a:gd name="connsiteY7" fmla="*/ 975003 h 2848143"/>
                <a:gd name="connsiteX8" fmla="*/ 2371386 w 3925220"/>
                <a:gd name="connsiteY8" fmla="*/ 1113367 h 2848143"/>
                <a:gd name="connsiteX9" fmla="*/ 2488972 w 3925220"/>
                <a:gd name="connsiteY9" fmla="*/ 1113367 h 2848143"/>
                <a:gd name="connsiteX10" fmla="*/ 2723016 w 3925220"/>
                <a:gd name="connsiteY10" fmla="*/ 1268502 h 2848143"/>
                <a:gd name="connsiteX11" fmla="*/ 2737848 w 3925220"/>
                <a:gd name="connsiteY11" fmla="*/ 1341967 h 2848143"/>
                <a:gd name="connsiteX12" fmla="*/ 3344836 w 3925220"/>
                <a:gd name="connsiteY12" fmla="*/ 1341967 h 2848143"/>
                <a:gd name="connsiteX13" fmla="*/ 3407956 w 3925220"/>
                <a:gd name="connsiteY13" fmla="*/ 1250332 h 2848143"/>
                <a:gd name="connsiteX14" fmla="*/ 3468020 w 3925220"/>
                <a:gd name="connsiteY14" fmla="*/ 1250332 h 2848143"/>
                <a:gd name="connsiteX15" fmla="*/ 3539172 w 3925220"/>
                <a:gd name="connsiteY15" fmla="*/ 1250332 h 2848143"/>
                <a:gd name="connsiteX16" fmla="*/ 3925220 w 3925220"/>
                <a:gd name="connsiteY16" fmla="*/ 1250332 h 2848143"/>
                <a:gd name="connsiteX17" fmla="*/ 3925220 w 3925220"/>
                <a:gd name="connsiteY17" fmla="*/ 2076232 h 2848143"/>
                <a:gd name="connsiteX18" fmla="*/ 3539172 w 3925220"/>
                <a:gd name="connsiteY18" fmla="*/ 2076232 h 2848143"/>
                <a:gd name="connsiteX19" fmla="*/ 3468020 w 3925220"/>
                <a:gd name="connsiteY19" fmla="*/ 2076232 h 2848143"/>
                <a:gd name="connsiteX20" fmla="*/ 3399482 w 3925220"/>
                <a:gd name="connsiteY20" fmla="*/ 2076232 h 2848143"/>
                <a:gd name="connsiteX21" fmla="*/ 3313612 w 3925220"/>
                <a:gd name="connsiteY21" fmla="*/ 1951567 h 2848143"/>
                <a:gd name="connsiteX22" fmla="*/ 2742977 w 3925220"/>
                <a:gd name="connsiteY22" fmla="*/ 1951567 h 2848143"/>
                <a:gd name="connsiteX23" fmla="*/ 2742977 w 3925220"/>
                <a:gd name="connsiteY23" fmla="*/ 2025028 h 2848143"/>
                <a:gd name="connsiteX24" fmla="*/ 2488972 w 3925220"/>
                <a:gd name="connsiteY24" fmla="*/ 2279033 h 2848143"/>
                <a:gd name="connsiteX25" fmla="*/ 1472982 w 3925220"/>
                <a:gd name="connsiteY25" fmla="*/ 2279033 h 2848143"/>
                <a:gd name="connsiteX26" fmla="*/ 1218977 w 3925220"/>
                <a:gd name="connsiteY26" fmla="*/ 2025028 h 2848143"/>
                <a:gd name="connsiteX27" fmla="*/ 1218977 w 3925220"/>
                <a:gd name="connsiteY27" fmla="*/ 2024718 h 2848143"/>
                <a:gd name="connsiteX28" fmla="*/ 1092252 w 3925220"/>
                <a:gd name="connsiteY28" fmla="*/ 2024718 h 2848143"/>
                <a:gd name="connsiteX29" fmla="*/ 1078956 w 3925220"/>
                <a:gd name="connsiteY29" fmla="*/ 2027402 h 2848143"/>
                <a:gd name="connsiteX30" fmla="*/ 1049877 w 3925220"/>
                <a:gd name="connsiteY30" fmla="*/ 2027802 h 2848143"/>
                <a:gd name="connsiteX31" fmla="*/ 886189 w 3925220"/>
                <a:gd name="connsiteY31" fmla="*/ 2117145 h 2848143"/>
                <a:gd name="connsiteX32" fmla="*/ 831485 w 3925220"/>
                <a:gd name="connsiteY32" fmla="*/ 2295423 h 2848143"/>
                <a:gd name="connsiteX33" fmla="*/ 834439 w 3925220"/>
                <a:gd name="connsiteY33" fmla="*/ 2310935 h 2848143"/>
                <a:gd name="connsiteX34" fmla="*/ 832104 w 3925220"/>
                <a:gd name="connsiteY34" fmla="*/ 2334094 h 2848143"/>
                <a:gd name="connsiteX35" fmla="*/ 832104 w 3925220"/>
                <a:gd name="connsiteY35" fmla="*/ 2400210 h 2848143"/>
                <a:gd name="connsiteX36" fmla="*/ 990600 w 3925220"/>
                <a:gd name="connsiteY36" fmla="*/ 2400210 h 2848143"/>
                <a:gd name="connsiteX37" fmla="*/ 990600 w 3925220"/>
                <a:gd name="connsiteY37" fmla="*/ 2848143 h 2848143"/>
                <a:gd name="connsiteX38" fmla="*/ 0 w 3925220"/>
                <a:gd name="connsiteY38" fmla="*/ 2848143 h 2848143"/>
                <a:gd name="connsiteX39" fmla="*/ 0 w 3925220"/>
                <a:gd name="connsiteY39" fmla="*/ 2400210 h 2848143"/>
                <a:gd name="connsiteX40" fmla="*/ 158798 w 3925220"/>
                <a:gd name="connsiteY40" fmla="*/ 2400210 h 2848143"/>
                <a:gd name="connsiteX41" fmla="*/ 158798 w 3925220"/>
                <a:gd name="connsiteY41" fmla="*/ 1941214 h 2848143"/>
                <a:gd name="connsiteX42" fmla="*/ 730309 w 3925220"/>
                <a:gd name="connsiteY42" fmla="*/ 1369703 h 2848143"/>
                <a:gd name="connsiteX43" fmla="*/ 1218977 w 3925220"/>
                <a:gd name="connsiteY43" fmla="*/ 1369703 h 2848143"/>
                <a:gd name="connsiteX44" fmla="*/ 1218977 w 3925220"/>
                <a:gd name="connsiteY44" fmla="*/ 1367372 h 2848143"/>
                <a:gd name="connsiteX45" fmla="*/ 1472982 w 3925220"/>
                <a:gd name="connsiteY45" fmla="*/ 1113367 h 2848143"/>
                <a:gd name="connsiteX46" fmla="*/ 1563694 w 3925220"/>
                <a:gd name="connsiteY46" fmla="*/ 1113367 h 2848143"/>
                <a:gd name="connsiteX47" fmla="*/ 1563694 w 3925220"/>
                <a:gd name="connsiteY47" fmla="*/ 1030999 h 2848143"/>
                <a:gd name="connsiteX48" fmla="*/ 1563695 w 3925220"/>
                <a:gd name="connsiteY48" fmla="*/ 1030999 h 2848143"/>
                <a:gd name="connsiteX49" fmla="*/ 1563695 w 3925220"/>
                <a:gd name="connsiteY49" fmla="*/ 953137 h 2848143"/>
                <a:gd name="connsiteX50" fmla="*/ 1685439 w 3925220"/>
                <a:gd name="connsiteY50" fmla="*/ 828199 h 2848143"/>
                <a:gd name="connsiteX51" fmla="*/ 1804930 w 3925220"/>
                <a:gd name="connsiteY51" fmla="*/ 828199 h 2848143"/>
                <a:gd name="connsiteX52" fmla="*/ 1811261 w 3925220"/>
                <a:gd name="connsiteY52" fmla="*/ 796872 h 2848143"/>
                <a:gd name="connsiteX53" fmla="*/ 1909888 w 3925220"/>
                <a:gd name="connsiteY53" fmla="*/ 707535 h 2848143"/>
                <a:gd name="connsiteX54" fmla="*/ 1920239 w 3925220"/>
                <a:gd name="connsiteY54" fmla="*/ 705971 h 2848143"/>
                <a:gd name="connsiteX55" fmla="*/ 1683084 w 3925220"/>
                <a:gd name="connsiteY55" fmla="*/ 0 h 2848143"/>
                <a:gd name="connsiteX56" fmla="*/ 2207335 w 3925220"/>
                <a:gd name="connsiteY56" fmla="*/ 0 h 2848143"/>
                <a:gd name="connsiteX57" fmla="*/ 2338402 w 3925220"/>
                <a:gd name="connsiteY57" fmla="*/ 129515 h 2848143"/>
                <a:gd name="connsiteX58" fmla="*/ 2338402 w 3925220"/>
                <a:gd name="connsiteY58" fmla="*/ 217403 h 2848143"/>
                <a:gd name="connsiteX59" fmla="*/ 2642674 w 3925220"/>
                <a:gd name="connsiteY59" fmla="*/ 90531 h 2848143"/>
                <a:gd name="connsiteX60" fmla="*/ 2665370 w 3925220"/>
                <a:gd name="connsiteY60" fmla="*/ 76241 h 2848143"/>
                <a:gd name="connsiteX61" fmla="*/ 2686500 w 3925220"/>
                <a:gd name="connsiteY61" fmla="*/ 72257 h 2848143"/>
                <a:gd name="connsiteX62" fmla="*/ 2695722 w 3925220"/>
                <a:gd name="connsiteY62" fmla="*/ 68412 h 2848143"/>
                <a:gd name="connsiteX63" fmla="*/ 2695722 w 3925220"/>
                <a:gd name="connsiteY63" fmla="*/ 70518 h 2848143"/>
                <a:gd name="connsiteX64" fmla="*/ 2706896 w 3925220"/>
                <a:gd name="connsiteY64" fmla="*/ 68412 h 2848143"/>
                <a:gd name="connsiteX65" fmla="*/ 3133612 w 3925220"/>
                <a:gd name="connsiteY65" fmla="*/ 68412 h 2848143"/>
                <a:gd name="connsiteX66" fmla="*/ 3240294 w 3925220"/>
                <a:gd name="connsiteY66" fmla="*/ 168038 h 2848143"/>
                <a:gd name="connsiteX67" fmla="*/ 3240294 w 3925220"/>
                <a:gd name="connsiteY67" fmla="*/ 256626 h 2848143"/>
                <a:gd name="connsiteX68" fmla="*/ 3240294 w 3925220"/>
                <a:gd name="connsiteY68" fmla="*/ 337397 h 2848143"/>
                <a:gd name="connsiteX69" fmla="*/ 3240294 w 3925220"/>
                <a:gd name="connsiteY69" fmla="*/ 425985 h 2848143"/>
                <a:gd name="connsiteX70" fmla="*/ 3133612 w 3925220"/>
                <a:gd name="connsiteY70" fmla="*/ 525612 h 2848143"/>
                <a:gd name="connsiteX71" fmla="*/ 2706896 w 3925220"/>
                <a:gd name="connsiteY71" fmla="*/ 525612 h 2848143"/>
                <a:gd name="connsiteX72" fmla="*/ 2695722 w 3925220"/>
                <a:gd name="connsiteY72" fmla="*/ 523505 h 2848143"/>
                <a:gd name="connsiteX73" fmla="*/ 2695722 w 3925220"/>
                <a:gd name="connsiteY73" fmla="*/ 525947 h 2848143"/>
                <a:gd name="connsiteX74" fmla="*/ 2685030 w 3925220"/>
                <a:gd name="connsiteY74" fmla="*/ 521489 h 2848143"/>
                <a:gd name="connsiteX75" fmla="*/ 2665370 w 3925220"/>
                <a:gd name="connsiteY75" fmla="*/ 517782 h 2848143"/>
                <a:gd name="connsiteX76" fmla="*/ 2644254 w 3925220"/>
                <a:gd name="connsiteY76" fmla="*/ 504486 h 2848143"/>
                <a:gd name="connsiteX77" fmla="*/ 2338402 w 3925220"/>
                <a:gd name="connsiteY77" fmla="*/ 376955 h 2848143"/>
                <a:gd name="connsiteX78" fmla="*/ 2338402 w 3925220"/>
                <a:gd name="connsiteY78" fmla="*/ 464846 h 2848143"/>
                <a:gd name="connsiteX79" fmla="*/ 2207335 w 3925220"/>
                <a:gd name="connsiteY79" fmla="*/ 594361 h 2848143"/>
                <a:gd name="connsiteX80" fmla="*/ 1683084 w 3925220"/>
                <a:gd name="connsiteY80" fmla="*/ 594360 h 2848143"/>
                <a:gd name="connsiteX81" fmla="*/ 1552017 w 3925220"/>
                <a:gd name="connsiteY81" fmla="*/ 464846 h 2848143"/>
                <a:gd name="connsiteX82" fmla="*/ 1552017 w 3925220"/>
                <a:gd name="connsiteY82" fmla="*/ 395103 h 2848143"/>
                <a:gd name="connsiteX83" fmla="*/ 1282545 w 3925220"/>
                <a:gd name="connsiteY83" fmla="*/ 507465 h 2848143"/>
                <a:gd name="connsiteX84" fmla="*/ 1259849 w 3925220"/>
                <a:gd name="connsiteY84" fmla="*/ 521755 h 2848143"/>
                <a:gd name="connsiteX85" fmla="*/ 1238719 w 3925220"/>
                <a:gd name="connsiteY85" fmla="*/ 525739 h 2848143"/>
                <a:gd name="connsiteX86" fmla="*/ 1229499 w 3925220"/>
                <a:gd name="connsiteY86" fmla="*/ 529584 h 2848143"/>
                <a:gd name="connsiteX87" fmla="*/ 1229499 w 3925220"/>
                <a:gd name="connsiteY87" fmla="*/ 527478 h 2848143"/>
                <a:gd name="connsiteX88" fmla="*/ 1218323 w 3925220"/>
                <a:gd name="connsiteY88" fmla="*/ 529584 h 2848143"/>
                <a:gd name="connsiteX89" fmla="*/ 791607 w 3925220"/>
                <a:gd name="connsiteY89" fmla="*/ 529584 h 2848143"/>
                <a:gd name="connsiteX90" fmla="*/ 684925 w 3925220"/>
                <a:gd name="connsiteY90" fmla="*/ 429958 h 2848143"/>
                <a:gd name="connsiteX91" fmla="*/ 684925 w 3925220"/>
                <a:gd name="connsiteY91" fmla="*/ 341370 h 2848143"/>
                <a:gd name="connsiteX92" fmla="*/ 684925 w 3925220"/>
                <a:gd name="connsiteY92" fmla="*/ 260599 h 2848143"/>
                <a:gd name="connsiteX93" fmla="*/ 684925 w 3925220"/>
                <a:gd name="connsiteY93" fmla="*/ 172011 h 2848143"/>
                <a:gd name="connsiteX94" fmla="*/ 791607 w 3925220"/>
                <a:gd name="connsiteY94" fmla="*/ 72384 h 2848143"/>
                <a:gd name="connsiteX95" fmla="*/ 1218323 w 3925220"/>
                <a:gd name="connsiteY95" fmla="*/ 72384 h 2848143"/>
                <a:gd name="connsiteX96" fmla="*/ 1229499 w 3925220"/>
                <a:gd name="connsiteY96" fmla="*/ 74491 h 2848143"/>
                <a:gd name="connsiteX97" fmla="*/ 1229499 w 3925220"/>
                <a:gd name="connsiteY97" fmla="*/ 72049 h 2848143"/>
                <a:gd name="connsiteX98" fmla="*/ 1240191 w 3925220"/>
                <a:gd name="connsiteY98" fmla="*/ 76507 h 2848143"/>
                <a:gd name="connsiteX99" fmla="*/ 1259849 w 3925220"/>
                <a:gd name="connsiteY99" fmla="*/ 80214 h 2848143"/>
                <a:gd name="connsiteX100" fmla="*/ 1280967 w 3925220"/>
                <a:gd name="connsiteY100" fmla="*/ 93510 h 2848143"/>
                <a:gd name="connsiteX101" fmla="*/ 1552017 w 3925220"/>
                <a:gd name="connsiteY101" fmla="*/ 206530 h 2848143"/>
                <a:gd name="connsiteX102" fmla="*/ 1552017 w 3925220"/>
                <a:gd name="connsiteY102" fmla="*/ 129515 h 2848143"/>
                <a:gd name="connsiteX103" fmla="*/ 1683084 w 3925220"/>
                <a:gd name="connsiteY103" fmla="*/ 0 h 2848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3925220" h="2848143">
                  <a:moveTo>
                    <a:pt x="1920239" y="594361"/>
                  </a:moveTo>
                  <a:lnTo>
                    <a:pt x="1985150" y="594361"/>
                  </a:lnTo>
                  <a:lnTo>
                    <a:pt x="1985150" y="704705"/>
                  </a:lnTo>
                  <a:lnTo>
                    <a:pt x="2003884" y="707535"/>
                  </a:lnTo>
                  <a:cubicBezTo>
                    <a:pt x="2048424" y="721375"/>
                    <a:pt x="2084517" y="754368"/>
                    <a:pt x="2102511" y="796872"/>
                  </a:cubicBezTo>
                  <a:lnTo>
                    <a:pt x="2108842" y="828199"/>
                  </a:lnTo>
                  <a:lnTo>
                    <a:pt x="2228335" y="828199"/>
                  </a:lnTo>
                  <a:lnTo>
                    <a:pt x="2371386" y="975003"/>
                  </a:lnTo>
                  <a:lnTo>
                    <a:pt x="2371386" y="1113367"/>
                  </a:lnTo>
                  <a:lnTo>
                    <a:pt x="2488972" y="1113367"/>
                  </a:lnTo>
                  <a:cubicBezTo>
                    <a:pt x="2594184" y="1113367"/>
                    <a:pt x="2684456" y="1177336"/>
                    <a:pt x="2723016" y="1268502"/>
                  </a:cubicBezTo>
                  <a:lnTo>
                    <a:pt x="2737848" y="1341967"/>
                  </a:lnTo>
                  <a:lnTo>
                    <a:pt x="3344836" y="1341967"/>
                  </a:lnTo>
                  <a:lnTo>
                    <a:pt x="3407956" y="1250332"/>
                  </a:lnTo>
                  <a:lnTo>
                    <a:pt x="3468020" y="1250332"/>
                  </a:lnTo>
                  <a:lnTo>
                    <a:pt x="3539172" y="1250332"/>
                  </a:lnTo>
                  <a:lnTo>
                    <a:pt x="3925220" y="1250332"/>
                  </a:lnTo>
                  <a:lnTo>
                    <a:pt x="3925220" y="2076232"/>
                  </a:lnTo>
                  <a:lnTo>
                    <a:pt x="3539172" y="2076232"/>
                  </a:lnTo>
                  <a:lnTo>
                    <a:pt x="3468020" y="2076232"/>
                  </a:lnTo>
                  <a:lnTo>
                    <a:pt x="3399482" y="2076232"/>
                  </a:lnTo>
                  <a:lnTo>
                    <a:pt x="3313612" y="1951567"/>
                  </a:lnTo>
                  <a:lnTo>
                    <a:pt x="2742977" y="1951567"/>
                  </a:lnTo>
                  <a:lnTo>
                    <a:pt x="2742977" y="2025028"/>
                  </a:lnTo>
                  <a:cubicBezTo>
                    <a:pt x="2742977" y="2165311"/>
                    <a:pt x="2629255" y="2279033"/>
                    <a:pt x="2488972" y="2279033"/>
                  </a:cubicBezTo>
                  <a:lnTo>
                    <a:pt x="1472982" y="2279033"/>
                  </a:lnTo>
                  <a:cubicBezTo>
                    <a:pt x="1332699" y="2279033"/>
                    <a:pt x="1218977" y="2165311"/>
                    <a:pt x="1218977" y="2025028"/>
                  </a:cubicBezTo>
                  <a:lnTo>
                    <a:pt x="1218977" y="2024718"/>
                  </a:lnTo>
                  <a:lnTo>
                    <a:pt x="1092252" y="2024718"/>
                  </a:lnTo>
                  <a:lnTo>
                    <a:pt x="1078956" y="2027402"/>
                  </a:lnTo>
                  <a:lnTo>
                    <a:pt x="1049877" y="2027802"/>
                  </a:lnTo>
                  <a:cubicBezTo>
                    <a:pt x="988264" y="2034572"/>
                    <a:pt x="928833" y="2064888"/>
                    <a:pt x="886189" y="2117145"/>
                  </a:cubicBezTo>
                  <a:cubicBezTo>
                    <a:pt x="843545" y="2169401"/>
                    <a:pt x="825762" y="2233704"/>
                    <a:pt x="831485" y="2295423"/>
                  </a:cubicBezTo>
                  <a:lnTo>
                    <a:pt x="834439" y="2310935"/>
                  </a:lnTo>
                  <a:lnTo>
                    <a:pt x="832104" y="2334094"/>
                  </a:lnTo>
                  <a:lnTo>
                    <a:pt x="832104" y="2400210"/>
                  </a:lnTo>
                  <a:lnTo>
                    <a:pt x="990600" y="2400210"/>
                  </a:lnTo>
                  <a:lnTo>
                    <a:pt x="990600" y="2848143"/>
                  </a:lnTo>
                  <a:lnTo>
                    <a:pt x="0" y="2848143"/>
                  </a:lnTo>
                  <a:lnTo>
                    <a:pt x="0" y="2400210"/>
                  </a:lnTo>
                  <a:lnTo>
                    <a:pt x="158798" y="2400210"/>
                  </a:lnTo>
                  <a:lnTo>
                    <a:pt x="158798" y="1941214"/>
                  </a:lnTo>
                  <a:cubicBezTo>
                    <a:pt x="158798" y="1625577"/>
                    <a:pt x="414672" y="1369703"/>
                    <a:pt x="730309" y="1369703"/>
                  </a:cubicBezTo>
                  <a:lnTo>
                    <a:pt x="1218977" y="1369703"/>
                  </a:lnTo>
                  <a:lnTo>
                    <a:pt x="1218977" y="1367372"/>
                  </a:lnTo>
                  <a:cubicBezTo>
                    <a:pt x="1218977" y="1227089"/>
                    <a:pt x="1332699" y="1113367"/>
                    <a:pt x="1472982" y="1113367"/>
                  </a:cubicBezTo>
                  <a:lnTo>
                    <a:pt x="1563694" y="1113367"/>
                  </a:lnTo>
                  <a:lnTo>
                    <a:pt x="1563694" y="1030999"/>
                  </a:lnTo>
                  <a:lnTo>
                    <a:pt x="1563695" y="1030999"/>
                  </a:lnTo>
                  <a:lnTo>
                    <a:pt x="1563695" y="953137"/>
                  </a:lnTo>
                  <a:lnTo>
                    <a:pt x="1685439" y="828199"/>
                  </a:lnTo>
                  <a:lnTo>
                    <a:pt x="1804930" y="828199"/>
                  </a:lnTo>
                  <a:lnTo>
                    <a:pt x="1811261" y="796872"/>
                  </a:lnTo>
                  <a:cubicBezTo>
                    <a:pt x="1829255" y="754368"/>
                    <a:pt x="1865349" y="721375"/>
                    <a:pt x="1909888" y="707535"/>
                  </a:cubicBezTo>
                  <a:lnTo>
                    <a:pt x="1920239" y="705971"/>
                  </a:lnTo>
                  <a:close/>
                  <a:moveTo>
                    <a:pt x="1683084" y="0"/>
                  </a:moveTo>
                  <a:lnTo>
                    <a:pt x="2207335" y="0"/>
                  </a:lnTo>
                  <a:cubicBezTo>
                    <a:pt x="2279721" y="0"/>
                    <a:pt x="2338402" y="57986"/>
                    <a:pt x="2338402" y="129515"/>
                  </a:cubicBezTo>
                  <a:lnTo>
                    <a:pt x="2338402" y="217403"/>
                  </a:lnTo>
                  <a:lnTo>
                    <a:pt x="2642674" y="90531"/>
                  </a:lnTo>
                  <a:lnTo>
                    <a:pt x="2665370" y="76241"/>
                  </a:lnTo>
                  <a:lnTo>
                    <a:pt x="2686500" y="72257"/>
                  </a:lnTo>
                  <a:lnTo>
                    <a:pt x="2695722" y="68412"/>
                  </a:lnTo>
                  <a:lnTo>
                    <a:pt x="2695722" y="70518"/>
                  </a:lnTo>
                  <a:lnTo>
                    <a:pt x="2706896" y="68412"/>
                  </a:lnTo>
                  <a:lnTo>
                    <a:pt x="3133612" y="68412"/>
                  </a:lnTo>
                  <a:cubicBezTo>
                    <a:pt x="3192532" y="68412"/>
                    <a:pt x="3240294" y="113016"/>
                    <a:pt x="3240294" y="168038"/>
                  </a:cubicBezTo>
                  <a:lnTo>
                    <a:pt x="3240294" y="256626"/>
                  </a:lnTo>
                  <a:lnTo>
                    <a:pt x="3240294" y="337397"/>
                  </a:lnTo>
                  <a:lnTo>
                    <a:pt x="3240294" y="425985"/>
                  </a:lnTo>
                  <a:cubicBezTo>
                    <a:pt x="3240294" y="481007"/>
                    <a:pt x="3192532" y="525612"/>
                    <a:pt x="3133612" y="525612"/>
                  </a:cubicBezTo>
                  <a:lnTo>
                    <a:pt x="2706896" y="525612"/>
                  </a:lnTo>
                  <a:lnTo>
                    <a:pt x="2695722" y="523505"/>
                  </a:lnTo>
                  <a:lnTo>
                    <a:pt x="2695722" y="525947"/>
                  </a:lnTo>
                  <a:lnTo>
                    <a:pt x="2685030" y="521489"/>
                  </a:lnTo>
                  <a:lnTo>
                    <a:pt x="2665370" y="517782"/>
                  </a:lnTo>
                  <a:lnTo>
                    <a:pt x="2644254" y="504486"/>
                  </a:lnTo>
                  <a:lnTo>
                    <a:pt x="2338402" y="376955"/>
                  </a:lnTo>
                  <a:lnTo>
                    <a:pt x="2338402" y="464846"/>
                  </a:lnTo>
                  <a:cubicBezTo>
                    <a:pt x="2338402" y="536375"/>
                    <a:pt x="2279721" y="594361"/>
                    <a:pt x="2207335" y="594361"/>
                  </a:cubicBezTo>
                  <a:lnTo>
                    <a:pt x="1683084" y="594360"/>
                  </a:lnTo>
                  <a:cubicBezTo>
                    <a:pt x="1610698" y="594360"/>
                    <a:pt x="1552017" y="536375"/>
                    <a:pt x="1552017" y="464846"/>
                  </a:cubicBezTo>
                  <a:lnTo>
                    <a:pt x="1552017" y="395103"/>
                  </a:lnTo>
                  <a:lnTo>
                    <a:pt x="1282545" y="507465"/>
                  </a:lnTo>
                  <a:lnTo>
                    <a:pt x="1259849" y="521755"/>
                  </a:lnTo>
                  <a:lnTo>
                    <a:pt x="1238719" y="525739"/>
                  </a:lnTo>
                  <a:lnTo>
                    <a:pt x="1229499" y="529584"/>
                  </a:lnTo>
                  <a:lnTo>
                    <a:pt x="1229499" y="527478"/>
                  </a:lnTo>
                  <a:lnTo>
                    <a:pt x="1218323" y="529584"/>
                  </a:lnTo>
                  <a:lnTo>
                    <a:pt x="791607" y="529584"/>
                  </a:lnTo>
                  <a:cubicBezTo>
                    <a:pt x="732689" y="529584"/>
                    <a:pt x="684925" y="484980"/>
                    <a:pt x="684925" y="429958"/>
                  </a:cubicBezTo>
                  <a:lnTo>
                    <a:pt x="684925" y="341370"/>
                  </a:lnTo>
                  <a:lnTo>
                    <a:pt x="684925" y="260599"/>
                  </a:lnTo>
                  <a:lnTo>
                    <a:pt x="684925" y="172011"/>
                  </a:lnTo>
                  <a:cubicBezTo>
                    <a:pt x="684925" y="116989"/>
                    <a:pt x="732689" y="72384"/>
                    <a:pt x="791607" y="72384"/>
                  </a:cubicBezTo>
                  <a:lnTo>
                    <a:pt x="1218323" y="72384"/>
                  </a:lnTo>
                  <a:lnTo>
                    <a:pt x="1229499" y="74491"/>
                  </a:lnTo>
                  <a:lnTo>
                    <a:pt x="1229499" y="72049"/>
                  </a:lnTo>
                  <a:lnTo>
                    <a:pt x="1240191" y="76507"/>
                  </a:lnTo>
                  <a:lnTo>
                    <a:pt x="1259849" y="80214"/>
                  </a:lnTo>
                  <a:lnTo>
                    <a:pt x="1280967" y="93510"/>
                  </a:lnTo>
                  <a:lnTo>
                    <a:pt x="1552017" y="206530"/>
                  </a:lnTo>
                  <a:lnTo>
                    <a:pt x="1552017" y="129515"/>
                  </a:lnTo>
                  <a:cubicBezTo>
                    <a:pt x="1552017" y="57986"/>
                    <a:pt x="1610698" y="0"/>
                    <a:pt x="1683084"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E0320ED-82DB-4286-BEB4-B24C749CA4AD}"/>
                </a:ext>
              </a:extLst>
            </p:cNvPr>
            <p:cNvGrpSpPr/>
            <p:nvPr/>
          </p:nvGrpSpPr>
          <p:grpSpPr>
            <a:xfrm>
              <a:off x="8274211" y="2971800"/>
              <a:ext cx="969264" cy="274320"/>
              <a:chOff x="8229600" y="3108960"/>
              <a:chExt cx="969264" cy="274320"/>
            </a:xfrm>
          </p:grpSpPr>
          <p:cxnSp>
            <p:nvCxnSpPr>
              <p:cNvPr id="61" name="Straight Connector 60">
                <a:extLst>
                  <a:ext uri="{FF2B5EF4-FFF2-40B4-BE49-F238E27FC236}">
                    <a16:creationId xmlns:a16="http://schemas.microsoft.com/office/drawing/2014/main" id="{8F38C145-4EE7-456A-8230-6CAE46A033B6}"/>
                  </a:ext>
                </a:extLst>
              </p:cNvPr>
              <p:cNvCxnSpPr/>
              <p:nvPr/>
            </p:nvCxnSpPr>
            <p:spPr>
              <a:xfrm>
                <a:off x="8229600" y="320040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E129929-C47C-4CD9-B46E-9C47DC54FD82}"/>
                  </a:ext>
                </a:extLst>
              </p:cNvPr>
              <p:cNvCxnSpPr/>
              <p:nvPr/>
            </p:nvCxnSpPr>
            <p:spPr>
              <a:xfrm>
                <a:off x="8229600" y="338328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595E8A4-FE4E-464A-A440-14CF23D4C3BD}"/>
                  </a:ext>
                </a:extLst>
              </p:cNvPr>
              <p:cNvCxnSpPr/>
              <p:nvPr/>
            </p:nvCxnSpPr>
            <p:spPr>
              <a:xfrm>
                <a:off x="8229600" y="310896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2E9A8336-2351-450D-A083-0B5EC4BE505D}"/>
                  </a:ext>
                </a:extLst>
              </p:cNvPr>
              <p:cNvCxnSpPr/>
              <p:nvPr/>
            </p:nvCxnSpPr>
            <p:spPr>
              <a:xfrm>
                <a:off x="8229600" y="329184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grpSp>
      </p:grpSp>
      <p:sp>
        <p:nvSpPr>
          <p:cNvPr id="77" name="TextBox 76">
            <a:extLst>
              <a:ext uri="{FF2B5EF4-FFF2-40B4-BE49-F238E27FC236}">
                <a16:creationId xmlns:a16="http://schemas.microsoft.com/office/drawing/2014/main" id="{48B049E7-20CF-4513-9E01-53352206CB55}"/>
              </a:ext>
            </a:extLst>
          </p:cNvPr>
          <p:cNvSpPr txBox="1"/>
          <p:nvPr/>
        </p:nvSpPr>
        <p:spPr>
          <a:xfrm>
            <a:off x="348262" y="1655352"/>
            <a:ext cx="7424138" cy="141577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8" name="TextBox 77">
            <a:extLst>
              <a:ext uri="{FF2B5EF4-FFF2-40B4-BE49-F238E27FC236}">
                <a16:creationId xmlns:a16="http://schemas.microsoft.com/office/drawing/2014/main" id="{EFAFA3B9-59B9-4490-B888-881BF2C7818F}"/>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79" name="TextBox 78">
            <a:extLst>
              <a:ext uri="{FF2B5EF4-FFF2-40B4-BE49-F238E27FC236}">
                <a16:creationId xmlns:a16="http://schemas.microsoft.com/office/drawing/2014/main" id="{AAFABE8E-CA25-4C2B-9F48-AF395E9D405B}"/>
              </a:ext>
            </a:extLst>
          </p:cNvPr>
          <p:cNvSpPr txBox="1"/>
          <p:nvPr/>
        </p:nvSpPr>
        <p:spPr>
          <a:xfrm>
            <a:off x="228600" y="4532792"/>
            <a:ext cx="2192753" cy="1880515"/>
          </a:xfrm>
          <a:prstGeom prst="rect">
            <a:avLst/>
          </a:prstGeom>
          <a:noFill/>
        </p:spPr>
        <p:txBody>
          <a:bodyPr wrap="square" rtlCol="0">
            <a:spAutoFit/>
          </a:bodyPr>
          <a:lstStyle/>
          <a:p>
            <a:pPr algn="ctr" defTabSz="1219170">
              <a:spcBef>
                <a:spcPct val="20000"/>
              </a:spcBef>
              <a:defRPr/>
            </a:pPr>
            <a:r>
              <a:rPr lang="en-US" dirty="0">
                <a:solidFill>
                  <a:srgbClr val="FE4A1E"/>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1" name="Group 80">
            <a:extLst>
              <a:ext uri="{FF2B5EF4-FFF2-40B4-BE49-F238E27FC236}">
                <a16:creationId xmlns:a16="http://schemas.microsoft.com/office/drawing/2014/main" id="{4FD33A55-2F42-4860-A0E1-920D6428ABFB}"/>
              </a:ext>
            </a:extLst>
          </p:cNvPr>
          <p:cNvGrpSpPr>
            <a:grpSpLocks noChangeAspect="1"/>
          </p:cNvGrpSpPr>
          <p:nvPr/>
        </p:nvGrpSpPr>
        <p:grpSpPr>
          <a:xfrm>
            <a:off x="867776" y="3475866"/>
            <a:ext cx="914400" cy="914401"/>
            <a:chOff x="1758360" y="4125844"/>
            <a:chExt cx="1097279" cy="1097280"/>
          </a:xfrm>
        </p:grpSpPr>
        <p:sp>
          <p:nvSpPr>
            <p:cNvPr id="76" name="Freeform: Shape 75">
              <a:extLst>
                <a:ext uri="{FF2B5EF4-FFF2-40B4-BE49-F238E27FC236}">
                  <a16:creationId xmlns:a16="http://schemas.microsoft.com/office/drawing/2014/main" id="{895DD80A-C2CC-4E50-9698-A776D9504DED}"/>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F36C5FD7-E9F2-4533-A2AD-12E65F246557}"/>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FE4A1E"/>
            </a:solidFill>
            <a:ln>
              <a:noFill/>
            </a:ln>
            <a:effectLst/>
            <a:scene3d>
              <a:camera prst="orthographicFront">
                <a:rot lat="0" lon="0" rev="0"/>
              </a:camera>
              <a:lightRig rig="contrasting" dir="t">
                <a:rot lat="0" lon="0" rev="15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Freeform: Shape 72">
            <a:extLst>
              <a:ext uri="{FF2B5EF4-FFF2-40B4-BE49-F238E27FC236}">
                <a16:creationId xmlns:a16="http://schemas.microsoft.com/office/drawing/2014/main" id="{8A7AEE84-84CB-4BE9-B074-B7CA8FF06E26}"/>
              </a:ext>
            </a:extLst>
          </p:cNvPr>
          <p:cNvSpPr>
            <a:spLocks noChangeAspect="1"/>
          </p:cNvSpPr>
          <p:nvPr/>
        </p:nvSpPr>
        <p:spPr>
          <a:xfrm rot="18920371">
            <a:off x="8094267" y="4779165"/>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lin ang="27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6E029672-6A3A-4500-94C4-AEF44C664204}"/>
              </a:ext>
            </a:extLst>
          </p:cNvPr>
          <p:cNvSpPr>
            <a:spLocks noChangeAspect="1"/>
          </p:cNvSpPr>
          <p:nvPr/>
        </p:nvSpPr>
        <p:spPr>
          <a:xfrm rot="18920371">
            <a:off x="8946642" y="4079366"/>
            <a:ext cx="685801" cy="68580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Freeform: Shape 83">
            <a:extLst>
              <a:ext uri="{FF2B5EF4-FFF2-40B4-BE49-F238E27FC236}">
                <a16:creationId xmlns:a16="http://schemas.microsoft.com/office/drawing/2014/main" id="{6019D70D-18DA-4BDF-B807-9DB49340D362}"/>
              </a:ext>
            </a:extLst>
          </p:cNvPr>
          <p:cNvSpPr>
            <a:spLocks noChangeAspect="1"/>
          </p:cNvSpPr>
          <p:nvPr/>
        </p:nvSpPr>
        <p:spPr>
          <a:xfrm rot="18920371">
            <a:off x="8459139" y="3635425"/>
            <a:ext cx="530353" cy="530352"/>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557BF459-3966-45EA-8BA2-9345FEFAB59E}"/>
              </a:ext>
            </a:extLst>
          </p:cNvPr>
          <p:cNvSpPr txBox="1"/>
          <p:nvPr/>
        </p:nvSpPr>
        <p:spPr>
          <a:xfrm>
            <a:off x="2716354" y="4528308"/>
            <a:ext cx="2192753" cy="1880515"/>
          </a:xfrm>
          <a:prstGeom prst="rect">
            <a:avLst/>
          </a:prstGeom>
          <a:noFill/>
        </p:spPr>
        <p:txBody>
          <a:bodyPr wrap="square" rtlCol="0">
            <a:spAutoFit/>
          </a:bodyPr>
          <a:lstStyle/>
          <a:p>
            <a:pPr algn="ctr" defTabSz="1219170">
              <a:spcBef>
                <a:spcPct val="20000"/>
              </a:spcBef>
              <a:defRPr/>
            </a:pPr>
            <a:r>
              <a:rPr lang="en-US" dirty="0">
                <a:solidFill>
                  <a:srgbClr val="5C9AD3"/>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Box 91">
            <a:extLst>
              <a:ext uri="{FF2B5EF4-FFF2-40B4-BE49-F238E27FC236}">
                <a16:creationId xmlns:a16="http://schemas.microsoft.com/office/drawing/2014/main" id="{F470B7AE-332A-402A-A890-4B040AC51484}"/>
              </a:ext>
            </a:extLst>
          </p:cNvPr>
          <p:cNvSpPr txBox="1"/>
          <p:nvPr/>
        </p:nvSpPr>
        <p:spPr>
          <a:xfrm>
            <a:off x="5217269" y="4522708"/>
            <a:ext cx="2192753" cy="1880515"/>
          </a:xfrm>
          <a:prstGeom prst="rect">
            <a:avLst/>
          </a:prstGeom>
          <a:noFill/>
        </p:spPr>
        <p:txBody>
          <a:bodyPr wrap="square" rtlCol="0">
            <a:spAutoFit/>
          </a:bodyPr>
          <a:lstStyle/>
          <a:p>
            <a:pPr algn="ctr" defTabSz="1219170">
              <a:spcBef>
                <a:spcPct val="20000"/>
              </a:spcBef>
              <a:defRPr/>
            </a:pPr>
            <a:r>
              <a:rPr lang="en-US"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0856F1DC-F740-47FB-AC31-16C36D4503C9}"/>
              </a:ext>
            </a:extLst>
          </p:cNvPr>
          <p:cNvSpPr txBox="1"/>
          <p:nvPr/>
        </p:nvSpPr>
        <p:spPr>
          <a:xfrm>
            <a:off x="979797" y="3663105"/>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36%</a:t>
            </a:r>
          </a:p>
        </p:txBody>
      </p:sp>
      <p:grpSp>
        <p:nvGrpSpPr>
          <p:cNvPr id="94" name="Group 93">
            <a:extLst>
              <a:ext uri="{FF2B5EF4-FFF2-40B4-BE49-F238E27FC236}">
                <a16:creationId xmlns:a16="http://schemas.microsoft.com/office/drawing/2014/main" id="{C28EC069-7BB2-41AB-8BF1-3B9D5302C579}"/>
              </a:ext>
            </a:extLst>
          </p:cNvPr>
          <p:cNvGrpSpPr>
            <a:grpSpLocks noChangeAspect="1"/>
          </p:cNvGrpSpPr>
          <p:nvPr/>
        </p:nvGrpSpPr>
        <p:grpSpPr>
          <a:xfrm>
            <a:off x="3305194" y="3444603"/>
            <a:ext cx="914400" cy="914401"/>
            <a:chOff x="1758360" y="4125844"/>
            <a:chExt cx="1097279" cy="1097280"/>
          </a:xfrm>
        </p:grpSpPr>
        <p:sp>
          <p:nvSpPr>
            <p:cNvPr id="95" name="Freeform: Shape 94">
              <a:extLst>
                <a:ext uri="{FF2B5EF4-FFF2-40B4-BE49-F238E27FC236}">
                  <a16:creationId xmlns:a16="http://schemas.microsoft.com/office/drawing/2014/main" id="{32FF3A4B-1108-49FB-9E4D-9E87048684D0}"/>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Freeform: Shape 95">
              <a:extLst>
                <a:ext uri="{FF2B5EF4-FFF2-40B4-BE49-F238E27FC236}">
                  <a16:creationId xmlns:a16="http://schemas.microsoft.com/office/drawing/2014/main" id="{E33E2E59-BFD9-427A-BBA1-C796C1C577D3}"/>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5C9AD3"/>
            </a:solidFill>
            <a:ln>
              <a:noFill/>
            </a:ln>
            <a:effectLst/>
            <a:scene3d>
              <a:camera prst="orthographicFront">
                <a:rot lat="0" lon="0" rev="0"/>
              </a:camera>
              <a:lightRig rig="contrasting" dir="t">
                <a:rot lat="0" lon="0" rev="15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7" name="TextBox 96">
            <a:extLst>
              <a:ext uri="{FF2B5EF4-FFF2-40B4-BE49-F238E27FC236}">
                <a16:creationId xmlns:a16="http://schemas.microsoft.com/office/drawing/2014/main" id="{91C75239-61FB-4514-9C29-7B9EA93131D0}"/>
              </a:ext>
            </a:extLst>
          </p:cNvPr>
          <p:cNvSpPr txBox="1"/>
          <p:nvPr/>
        </p:nvSpPr>
        <p:spPr>
          <a:xfrm>
            <a:off x="3417215"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29%</a:t>
            </a:r>
          </a:p>
        </p:txBody>
      </p:sp>
      <p:grpSp>
        <p:nvGrpSpPr>
          <p:cNvPr id="98" name="Group 97">
            <a:extLst>
              <a:ext uri="{FF2B5EF4-FFF2-40B4-BE49-F238E27FC236}">
                <a16:creationId xmlns:a16="http://schemas.microsoft.com/office/drawing/2014/main" id="{6AEAA041-B8C6-48AC-B07F-1160146C46F6}"/>
              </a:ext>
            </a:extLst>
          </p:cNvPr>
          <p:cNvGrpSpPr>
            <a:grpSpLocks noChangeAspect="1"/>
          </p:cNvGrpSpPr>
          <p:nvPr/>
        </p:nvGrpSpPr>
        <p:grpSpPr>
          <a:xfrm>
            <a:off x="5806821" y="3444603"/>
            <a:ext cx="914400" cy="914401"/>
            <a:chOff x="1758360" y="4125844"/>
            <a:chExt cx="1097279" cy="1097280"/>
          </a:xfrm>
        </p:grpSpPr>
        <p:sp>
          <p:nvSpPr>
            <p:cNvPr id="99" name="Freeform: Shape 98">
              <a:extLst>
                <a:ext uri="{FF2B5EF4-FFF2-40B4-BE49-F238E27FC236}">
                  <a16:creationId xmlns:a16="http://schemas.microsoft.com/office/drawing/2014/main" id="{94173380-263F-4F34-B00C-2BC214133011}"/>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Shape 99">
              <a:extLst>
                <a:ext uri="{FF2B5EF4-FFF2-40B4-BE49-F238E27FC236}">
                  <a16:creationId xmlns:a16="http://schemas.microsoft.com/office/drawing/2014/main" id="{0D4A0543-2C36-49A9-95B9-B231C0BCC5CA}"/>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44546B"/>
            </a:solidFill>
            <a:ln>
              <a:noFill/>
            </a:ln>
            <a:effectLst/>
            <a:scene3d>
              <a:camera prst="orthographicFront">
                <a:rot lat="0" lon="0" rev="0"/>
              </a:camera>
              <a:lightRig rig="contrasting" dir="t">
                <a:rot lat="0" lon="0" rev="15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1" name="TextBox 100">
            <a:extLst>
              <a:ext uri="{FF2B5EF4-FFF2-40B4-BE49-F238E27FC236}">
                <a16:creationId xmlns:a16="http://schemas.microsoft.com/office/drawing/2014/main" id="{64B71874-E0DD-4714-A8F8-E674BFDFE255}"/>
              </a:ext>
            </a:extLst>
          </p:cNvPr>
          <p:cNvSpPr txBox="1"/>
          <p:nvPr/>
        </p:nvSpPr>
        <p:spPr>
          <a:xfrm>
            <a:off x="5918842"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27%</a:t>
            </a:r>
          </a:p>
        </p:txBody>
      </p:sp>
    </p:spTree>
    <p:extLst>
      <p:ext uri="{BB962C8B-B14F-4D97-AF65-F5344CB8AC3E}">
        <p14:creationId xmlns:p14="http://schemas.microsoft.com/office/powerpoint/2010/main" val="32481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77"/>
                                        </p:tgtEl>
                                        <p:attrNameLst>
                                          <p:attrName>style.visibility</p:attrName>
                                        </p:attrNameLst>
                                      </p:cBhvr>
                                      <p:to>
                                        <p:strVal val="visible"/>
                                      </p:to>
                                    </p:set>
                                    <p:animEffect transition="in" filter="fade">
                                      <p:cBhvr>
                                        <p:cTn id="11" dur="1000"/>
                                        <p:tgtEl>
                                          <p:spTgt spid="77"/>
                                        </p:tgtEl>
                                      </p:cBhvr>
                                    </p:animEffect>
                                    <p:anim calcmode="lin" valueType="num">
                                      <p:cBhvr>
                                        <p:cTn id="12" dur="1000" fill="hold"/>
                                        <p:tgtEl>
                                          <p:spTgt spid="77"/>
                                        </p:tgtEl>
                                        <p:attrNameLst>
                                          <p:attrName>ppt_x</p:attrName>
                                        </p:attrNameLst>
                                      </p:cBhvr>
                                      <p:tavLst>
                                        <p:tav tm="0">
                                          <p:val>
                                            <p:strVal val="#ppt_x"/>
                                          </p:val>
                                        </p:tav>
                                        <p:tav tm="100000">
                                          <p:val>
                                            <p:strVal val="#ppt_x"/>
                                          </p:val>
                                        </p:tav>
                                      </p:tavLst>
                                    </p:anim>
                                    <p:anim calcmode="lin" valueType="num">
                                      <p:cBhvr>
                                        <p:cTn id="13" dur="1000" fill="hold"/>
                                        <p:tgtEl>
                                          <p:spTgt spid="7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0"/>
                                        </p:tgtEl>
                                        <p:attrNameLst>
                                          <p:attrName>style.visibility</p:attrName>
                                        </p:attrNameLst>
                                      </p:cBhvr>
                                      <p:to>
                                        <p:strVal val="visible"/>
                                      </p:to>
                                    </p:set>
                                    <p:anim calcmode="lin" valueType="num">
                                      <p:cBhvr>
                                        <p:cTn id="17" dur="1000" fill="hold"/>
                                        <p:tgtEl>
                                          <p:spTgt spid="90"/>
                                        </p:tgtEl>
                                        <p:attrNameLst>
                                          <p:attrName>ppt_w</p:attrName>
                                        </p:attrNameLst>
                                      </p:cBhvr>
                                      <p:tavLst>
                                        <p:tav tm="0">
                                          <p:val>
                                            <p:fltVal val="0"/>
                                          </p:val>
                                        </p:tav>
                                        <p:tav tm="100000">
                                          <p:val>
                                            <p:strVal val="#ppt_w"/>
                                          </p:val>
                                        </p:tav>
                                      </p:tavLst>
                                    </p:anim>
                                    <p:anim calcmode="lin" valueType="num">
                                      <p:cBhvr>
                                        <p:cTn id="18" dur="1000" fill="hold"/>
                                        <p:tgtEl>
                                          <p:spTgt spid="90"/>
                                        </p:tgtEl>
                                        <p:attrNameLst>
                                          <p:attrName>ppt_h</p:attrName>
                                        </p:attrNameLst>
                                      </p:cBhvr>
                                      <p:tavLst>
                                        <p:tav tm="0">
                                          <p:val>
                                            <p:fltVal val="0"/>
                                          </p:val>
                                        </p:tav>
                                        <p:tav tm="100000">
                                          <p:val>
                                            <p:strVal val="#ppt_h"/>
                                          </p:val>
                                        </p:tav>
                                      </p:tavLst>
                                    </p:anim>
                                    <p:anim calcmode="lin" valueType="num">
                                      <p:cBhvr>
                                        <p:cTn id="19" dur="1000" fill="hold"/>
                                        <p:tgtEl>
                                          <p:spTgt spid="90"/>
                                        </p:tgtEl>
                                        <p:attrNameLst>
                                          <p:attrName>style.rotation</p:attrName>
                                        </p:attrNameLst>
                                      </p:cBhvr>
                                      <p:tavLst>
                                        <p:tav tm="0">
                                          <p:val>
                                            <p:fltVal val="90"/>
                                          </p:val>
                                        </p:tav>
                                        <p:tav tm="100000">
                                          <p:val>
                                            <p:fltVal val="0"/>
                                          </p:val>
                                        </p:tav>
                                      </p:tavLst>
                                    </p:anim>
                                    <p:animEffect transition="in" filter="fade">
                                      <p:cBhvr>
                                        <p:cTn id="20" dur="1000"/>
                                        <p:tgtEl>
                                          <p:spTgt spid="90"/>
                                        </p:tgtEl>
                                      </p:cBhvr>
                                    </p:animEffect>
                                  </p:childTnLst>
                                </p:cTn>
                              </p:par>
                            </p:childTnLst>
                          </p:cTn>
                        </p:par>
                        <p:par>
                          <p:cTn id="21" fill="hold">
                            <p:stCondLst>
                              <p:cond delay="2500"/>
                            </p:stCondLst>
                            <p:childTnLst>
                              <p:par>
                                <p:cTn id="22" presetID="47" presetClass="entr" presetSubtype="0"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fade">
                                      <p:cBhvr>
                                        <p:cTn id="24" dur="2000"/>
                                        <p:tgtEl>
                                          <p:spTgt spid="73"/>
                                        </p:tgtEl>
                                      </p:cBhvr>
                                    </p:animEffect>
                                    <p:anim calcmode="lin" valueType="num">
                                      <p:cBhvr>
                                        <p:cTn id="25" dur="2000" fill="hold"/>
                                        <p:tgtEl>
                                          <p:spTgt spid="73"/>
                                        </p:tgtEl>
                                        <p:attrNameLst>
                                          <p:attrName>ppt_x</p:attrName>
                                        </p:attrNameLst>
                                      </p:cBhvr>
                                      <p:tavLst>
                                        <p:tav tm="0">
                                          <p:val>
                                            <p:strVal val="#ppt_x"/>
                                          </p:val>
                                        </p:tav>
                                        <p:tav tm="100000">
                                          <p:val>
                                            <p:strVal val="#ppt_x"/>
                                          </p:val>
                                        </p:tav>
                                      </p:tavLst>
                                    </p:anim>
                                    <p:anim calcmode="lin" valueType="num">
                                      <p:cBhvr>
                                        <p:cTn id="26" dur="2000" fill="hold"/>
                                        <p:tgtEl>
                                          <p:spTgt spid="73"/>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500"/>
                                  </p:stCondLst>
                                  <p:childTnLst>
                                    <p:set>
                                      <p:cBhvr>
                                        <p:cTn id="28" dur="1" fill="hold">
                                          <p:stCondLst>
                                            <p:cond delay="0"/>
                                          </p:stCondLst>
                                        </p:cTn>
                                        <p:tgtEl>
                                          <p:spTgt spid="74"/>
                                        </p:tgtEl>
                                        <p:attrNameLst>
                                          <p:attrName>style.visibility</p:attrName>
                                        </p:attrNameLst>
                                      </p:cBhvr>
                                      <p:to>
                                        <p:strVal val="visible"/>
                                      </p:to>
                                    </p:set>
                                    <p:animEffect transition="in" filter="fade">
                                      <p:cBhvr>
                                        <p:cTn id="29" dur="1500"/>
                                        <p:tgtEl>
                                          <p:spTgt spid="74"/>
                                        </p:tgtEl>
                                      </p:cBhvr>
                                    </p:animEffect>
                                    <p:anim calcmode="lin" valueType="num">
                                      <p:cBhvr>
                                        <p:cTn id="30" dur="1500" fill="hold"/>
                                        <p:tgtEl>
                                          <p:spTgt spid="74"/>
                                        </p:tgtEl>
                                        <p:attrNameLst>
                                          <p:attrName>ppt_x</p:attrName>
                                        </p:attrNameLst>
                                      </p:cBhvr>
                                      <p:tavLst>
                                        <p:tav tm="0">
                                          <p:val>
                                            <p:strVal val="#ppt_x"/>
                                          </p:val>
                                        </p:tav>
                                        <p:tav tm="100000">
                                          <p:val>
                                            <p:strVal val="#ppt_x"/>
                                          </p:val>
                                        </p:tav>
                                      </p:tavLst>
                                    </p:anim>
                                    <p:anim calcmode="lin" valueType="num">
                                      <p:cBhvr>
                                        <p:cTn id="31" dur="1500" fill="hold"/>
                                        <p:tgtEl>
                                          <p:spTgt spid="74"/>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1000"/>
                                  </p:stCondLst>
                                  <p:childTnLst>
                                    <p:set>
                                      <p:cBhvr>
                                        <p:cTn id="33" dur="1" fill="hold">
                                          <p:stCondLst>
                                            <p:cond delay="0"/>
                                          </p:stCondLst>
                                        </p:cTn>
                                        <p:tgtEl>
                                          <p:spTgt spid="84"/>
                                        </p:tgtEl>
                                        <p:attrNameLst>
                                          <p:attrName>style.visibility</p:attrName>
                                        </p:attrNameLst>
                                      </p:cBhvr>
                                      <p:to>
                                        <p:strVal val="visible"/>
                                      </p:to>
                                    </p:set>
                                    <p:animEffect transition="in" filter="fade">
                                      <p:cBhvr>
                                        <p:cTn id="34" dur="1500"/>
                                        <p:tgtEl>
                                          <p:spTgt spid="84"/>
                                        </p:tgtEl>
                                      </p:cBhvr>
                                    </p:animEffect>
                                    <p:anim calcmode="lin" valueType="num">
                                      <p:cBhvr>
                                        <p:cTn id="35" dur="1500" fill="hold"/>
                                        <p:tgtEl>
                                          <p:spTgt spid="84"/>
                                        </p:tgtEl>
                                        <p:attrNameLst>
                                          <p:attrName>ppt_x</p:attrName>
                                        </p:attrNameLst>
                                      </p:cBhvr>
                                      <p:tavLst>
                                        <p:tav tm="0">
                                          <p:val>
                                            <p:strVal val="#ppt_x"/>
                                          </p:val>
                                        </p:tav>
                                        <p:tav tm="100000">
                                          <p:val>
                                            <p:strVal val="#ppt_x"/>
                                          </p:val>
                                        </p:tav>
                                      </p:tavLst>
                                    </p:anim>
                                    <p:anim calcmode="lin" valueType="num">
                                      <p:cBhvr>
                                        <p:cTn id="36" dur="1500" fill="hold"/>
                                        <p:tgtEl>
                                          <p:spTgt spid="84"/>
                                        </p:tgtEl>
                                        <p:attrNameLst>
                                          <p:attrName>ppt_y</p:attrName>
                                        </p:attrNameLst>
                                      </p:cBhvr>
                                      <p:tavLst>
                                        <p:tav tm="0">
                                          <p:val>
                                            <p:strVal val="#ppt_y-.1"/>
                                          </p:val>
                                        </p:tav>
                                        <p:tav tm="100000">
                                          <p:val>
                                            <p:strVal val="#ppt_y"/>
                                          </p:val>
                                        </p:tav>
                                      </p:tavLst>
                                    </p:anim>
                                  </p:childTnLst>
                                </p:cTn>
                              </p:par>
                            </p:childTnLst>
                          </p:cTn>
                        </p:par>
                        <p:par>
                          <p:cTn id="37" fill="hold">
                            <p:stCondLst>
                              <p:cond delay="5000"/>
                            </p:stCondLst>
                            <p:childTnLst>
                              <p:par>
                                <p:cTn id="38" presetID="42" presetClass="entr" presetSubtype="0" fill="hold" nodeType="afterEffect">
                                  <p:stCondLst>
                                    <p:cond delay="0"/>
                                  </p:stCondLst>
                                  <p:childTnLst>
                                    <p:set>
                                      <p:cBhvr>
                                        <p:cTn id="39" dur="1" fill="hold">
                                          <p:stCondLst>
                                            <p:cond delay="0"/>
                                          </p:stCondLst>
                                        </p:cTn>
                                        <p:tgtEl>
                                          <p:spTgt spid="81"/>
                                        </p:tgtEl>
                                        <p:attrNameLst>
                                          <p:attrName>style.visibility</p:attrName>
                                        </p:attrNameLst>
                                      </p:cBhvr>
                                      <p:to>
                                        <p:strVal val="visible"/>
                                      </p:to>
                                    </p:set>
                                    <p:animEffect transition="in" filter="fade">
                                      <p:cBhvr>
                                        <p:cTn id="40" dur="1000"/>
                                        <p:tgtEl>
                                          <p:spTgt spid="81"/>
                                        </p:tgtEl>
                                      </p:cBhvr>
                                    </p:animEffect>
                                    <p:anim calcmode="lin" valueType="num">
                                      <p:cBhvr>
                                        <p:cTn id="41" dur="1000" fill="hold"/>
                                        <p:tgtEl>
                                          <p:spTgt spid="81"/>
                                        </p:tgtEl>
                                        <p:attrNameLst>
                                          <p:attrName>ppt_x</p:attrName>
                                        </p:attrNameLst>
                                      </p:cBhvr>
                                      <p:tavLst>
                                        <p:tav tm="0">
                                          <p:val>
                                            <p:strVal val="#ppt_x"/>
                                          </p:val>
                                        </p:tav>
                                        <p:tav tm="100000">
                                          <p:val>
                                            <p:strVal val="#ppt_x"/>
                                          </p:val>
                                        </p:tav>
                                      </p:tavLst>
                                    </p:anim>
                                    <p:anim calcmode="lin" valueType="num">
                                      <p:cBhvr>
                                        <p:cTn id="42" dur="1000" fill="hold"/>
                                        <p:tgtEl>
                                          <p:spTgt spid="81"/>
                                        </p:tgtEl>
                                        <p:attrNameLst>
                                          <p:attrName>ppt_y</p:attrName>
                                        </p:attrNameLst>
                                      </p:cBhvr>
                                      <p:tavLst>
                                        <p:tav tm="0">
                                          <p:val>
                                            <p:strVal val="#ppt_y+.1"/>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93"/>
                                        </p:tgtEl>
                                        <p:attrNameLst>
                                          <p:attrName>style.visibility</p:attrName>
                                        </p:attrNameLst>
                                      </p:cBhvr>
                                      <p:to>
                                        <p:strVal val="visible"/>
                                      </p:to>
                                    </p:set>
                                    <p:anim calcmode="lin" valueType="num">
                                      <p:cBhvr>
                                        <p:cTn id="45" dur="1000" fill="hold"/>
                                        <p:tgtEl>
                                          <p:spTgt spid="93"/>
                                        </p:tgtEl>
                                        <p:attrNameLst>
                                          <p:attrName>ppt_w</p:attrName>
                                        </p:attrNameLst>
                                      </p:cBhvr>
                                      <p:tavLst>
                                        <p:tav tm="0">
                                          <p:val>
                                            <p:fltVal val="0"/>
                                          </p:val>
                                        </p:tav>
                                        <p:tav tm="100000">
                                          <p:val>
                                            <p:strVal val="#ppt_w"/>
                                          </p:val>
                                        </p:tav>
                                      </p:tavLst>
                                    </p:anim>
                                    <p:anim calcmode="lin" valueType="num">
                                      <p:cBhvr>
                                        <p:cTn id="46" dur="1000" fill="hold"/>
                                        <p:tgtEl>
                                          <p:spTgt spid="93"/>
                                        </p:tgtEl>
                                        <p:attrNameLst>
                                          <p:attrName>ppt_h</p:attrName>
                                        </p:attrNameLst>
                                      </p:cBhvr>
                                      <p:tavLst>
                                        <p:tav tm="0">
                                          <p:val>
                                            <p:fltVal val="0"/>
                                          </p:val>
                                        </p:tav>
                                        <p:tav tm="100000">
                                          <p:val>
                                            <p:strVal val="#ppt_h"/>
                                          </p:val>
                                        </p:tav>
                                      </p:tavLst>
                                    </p:anim>
                                    <p:animEffect transition="in" filter="fade">
                                      <p:cBhvr>
                                        <p:cTn id="47" dur="1000"/>
                                        <p:tgtEl>
                                          <p:spTgt spid="93"/>
                                        </p:tgtEl>
                                      </p:cBhvr>
                                    </p:animEffect>
                                  </p:childTnLst>
                                </p:cTn>
                              </p:par>
                            </p:childTnLst>
                          </p:cTn>
                        </p:par>
                        <p:par>
                          <p:cTn id="48" fill="hold">
                            <p:stCondLst>
                              <p:cond delay="6000"/>
                            </p:stCondLst>
                            <p:childTnLst>
                              <p:par>
                                <p:cTn id="49" presetID="22" presetClass="entr" presetSubtype="1"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Effect transition="in" filter="wipe(up)">
                                      <p:cBhvr>
                                        <p:cTn id="51" dur="500"/>
                                        <p:tgtEl>
                                          <p:spTgt spid="79"/>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fade">
                                      <p:cBhvr>
                                        <p:cTn id="55" dur="1000"/>
                                        <p:tgtEl>
                                          <p:spTgt spid="94"/>
                                        </p:tgtEl>
                                      </p:cBhvr>
                                    </p:animEffect>
                                    <p:anim calcmode="lin" valueType="num">
                                      <p:cBhvr>
                                        <p:cTn id="56" dur="1000" fill="hold"/>
                                        <p:tgtEl>
                                          <p:spTgt spid="94"/>
                                        </p:tgtEl>
                                        <p:attrNameLst>
                                          <p:attrName>ppt_x</p:attrName>
                                        </p:attrNameLst>
                                      </p:cBhvr>
                                      <p:tavLst>
                                        <p:tav tm="0">
                                          <p:val>
                                            <p:strVal val="#ppt_x"/>
                                          </p:val>
                                        </p:tav>
                                        <p:tav tm="100000">
                                          <p:val>
                                            <p:strVal val="#ppt_x"/>
                                          </p:val>
                                        </p:tav>
                                      </p:tavLst>
                                    </p:anim>
                                    <p:anim calcmode="lin" valueType="num">
                                      <p:cBhvr>
                                        <p:cTn id="57" dur="1000" fill="hold"/>
                                        <p:tgtEl>
                                          <p:spTgt spid="94"/>
                                        </p:tgtEl>
                                        <p:attrNameLst>
                                          <p:attrName>ppt_y</p:attrName>
                                        </p:attrNameLst>
                                      </p:cBhvr>
                                      <p:tavLst>
                                        <p:tav tm="0">
                                          <p:val>
                                            <p:strVal val="#ppt_y+.1"/>
                                          </p:val>
                                        </p:tav>
                                        <p:tav tm="100000">
                                          <p:val>
                                            <p:strVal val="#ppt_y"/>
                                          </p:val>
                                        </p:tav>
                                      </p:tavLst>
                                    </p:anim>
                                  </p:childTnLst>
                                </p:cTn>
                              </p:par>
                              <p:par>
                                <p:cTn id="58" presetID="53" presetClass="entr" presetSubtype="16" fill="hold" grpId="0" nodeType="withEffect">
                                  <p:stCondLst>
                                    <p:cond delay="0"/>
                                  </p:stCondLst>
                                  <p:childTnLst>
                                    <p:set>
                                      <p:cBhvr>
                                        <p:cTn id="59" dur="1" fill="hold">
                                          <p:stCondLst>
                                            <p:cond delay="0"/>
                                          </p:stCondLst>
                                        </p:cTn>
                                        <p:tgtEl>
                                          <p:spTgt spid="97"/>
                                        </p:tgtEl>
                                        <p:attrNameLst>
                                          <p:attrName>style.visibility</p:attrName>
                                        </p:attrNameLst>
                                      </p:cBhvr>
                                      <p:to>
                                        <p:strVal val="visible"/>
                                      </p:to>
                                    </p:set>
                                    <p:anim calcmode="lin" valueType="num">
                                      <p:cBhvr>
                                        <p:cTn id="60" dur="1000" fill="hold"/>
                                        <p:tgtEl>
                                          <p:spTgt spid="97"/>
                                        </p:tgtEl>
                                        <p:attrNameLst>
                                          <p:attrName>ppt_w</p:attrName>
                                        </p:attrNameLst>
                                      </p:cBhvr>
                                      <p:tavLst>
                                        <p:tav tm="0">
                                          <p:val>
                                            <p:fltVal val="0"/>
                                          </p:val>
                                        </p:tav>
                                        <p:tav tm="100000">
                                          <p:val>
                                            <p:strVal val="#ppt_w"/>
                                          </p:val>
                                        </p:tav>
                                      </p:tavLst>
                                    </p:anim>
                                    <p:anim calcmode="lin" valueType="num">
                                      <p:cBhvr>
                                        <p:cTn id="61" dur="1000" fill="hold"/>
                                        <p:tgtEl>
                                          <p:spTgt spid="97"/>
                                        </p:tgtEl>
                                        <p:attrNameLst>
                                          <p:attrName>ppt_h</p:attrName>
                                        </p:attrNameLst>
                                      </p:cBhvr>
                                      <p:tavLst>
                                        <p:tav tm="0">
                                          <p:val>
                                            <p:fltVal val="0"/>
                                          </p:val>
                                        </p:tav>
                                        <p:tav tm="100000">
                                          <p:val>
                                            <p:strVal val="#ppt_h"/>
                                          </p:val>
                                        </p:tav>
                                      </p:tavLst>
                                    </p:anim>
                                    <p:animEffect transition="in" filter="fade">
                                      <p:cBhvr>
                                        <p:cTn id="62" dur="1000"/>
                                        <p:tgtEl>
                                          <p:spTgt spid="97"/>
                                        </p:tgtEl>
                                      </p:cBhvr>
                                    </p:animEffect>
                                  </p:childTnLst>
                                </p:cTn>
                              </p:par>
                            </p:childTnLst>
                          </p:cTn>
                        </p:par>
                        <p:par>
                          <p:cTn id="63" fill="hold">
                            <p:stCondLst>
                              <p:cond delay="7500"/>
                            </p:stCondLst>
                            <p:childTnLst>
                              <p:par>
                                <p:cTn id="64" presetID="22" presetClass="entr" presetSubtype="1" fill="hold" grpId="0" nodeType="afterEffect">
                                  <p:stCondLst>
                                    <p:cond delay="0"/>
                                  </p:stCondLst>
                                  <p:childTnLst>
                                    <p:set>
                                      <p:cBhvr>
                                        <p:cTn id="65" dur="1" fill="hold">
                                          <p:stCondLst>
                                            <p:cond delay="0"/>
                                          </p:stCondLst>
                                        </p:cTn>
                                        <p:tgtEl>
                                          <p:spTgt spid="91"/>
                                        </p:tgtEl>
                                        <p:attrNameLst>
                                          <p:attrName>style.visibility</p:attrName>
                                        </p:attrNameLst>
                                      </p:cBhvr>
                                      <p:to>
                                        <p:strVal val="visible"/>
                                      </p:to>
                                    </p:set>
                                    <p:animEffect transition="in" filter="wipe(up)">
                                      <p:cBhvr>
                                        <p:cTn id="66" dur="500"/>
                                        <p:tgtEl>
                                          <p:spTgt spid="91"/>
                                        </p:tgtEl>
                                      </p:cBhvr>
                                    </p:animEffect>
                                  </p:childTnLst>
                                </p:cTn>
                              </p:par>
                            </p:childTnLst>
                          </p:cTn>
                        </p:par>
                        <p:par>
                          <p:cTn id="67" fill="hold">
                            <p:stCondLst>
                              <p:cond delay="8000"/>
                            </p:stCondLst>
                            <p:childTnLst>
                              <p:par>
                                <p:cTn id="68" presetID="53" presetClass="entr" presetSubtype="16" fill="hold" nodeType="afterEffect">
                                  <p:stCondLst>
                                    <p:cond delay="0"/>
                                  </p:stCondLst>
                                  <p:childTnLst>
                                    <p:set>
                                      <p:cBhvr>
                                        <p:cTn id="69" dur="1" fill="hold">
                                          <p:stCondLst>
                                            <p:cond delay="0"/>
                                          </p:stCondLst>
                                        </p:cTn>
                                        <p:tgtEl>
                                          <p:spTgt spid="98"/>
                                        </p:tgtEl>
                                        <p:attrNameLst>
                                          <p:attrName>style.visibility</p:attrName>
                                        </p:attrNameLst>
                                      </p:cBhvr>
                                      <p:to>
                                        <p:strVal val="visible"/>
                                      </p:to>
                                    </p:set>
                                    <p:anim calcmode="lin" valueType="num">
                                      <p:cBhvr>
                                        <p:cTn id="70" dur="1000" fill="hold"/>
                                        <p:tgtEl>
                                          <p:spTgt spid="98"/>
                                        </p:tgtEl>
                                        <p:attrNameLst>
                                          <p:attrName>ppt_w</p:attrName>
                                        </p:attrNameLst>
                                      </p:cBhvr>
                                      <p:tavLst>
                                        <p:tav tm="0">
                                          <p:val>
                                            <p:fltVal val="0"/>
                                          </p:val>
                                        </p:tav>
                                        <p:tav tm="100000">
                                          <p:val>
                                            <p:strVal val="#ppt_w"/>
                                          </p:val>
                                        </p:tav>
                                      </p:tavLst>
                                    </p:anim>
                                    <p:anim calcmode="lin" valueType="num">
                                      <p:cBhvr>
                                        <p:cTn id="71" dur="1000" fill="hold"/>
                                        <p:tgtEl>
                                          <p:spTgt spid="98"/>
                                        </p:tgtEl>
                                        <p:attrNameLst>
                                          <p:attrName>ppt_h</p:attrName>
                                        </p:attrNameLst>
                                      </p:cBhvr>
                                      <p:tavLst>
                                        <p:tav tm="0">
                                          <p:val>
                                            <p:fltVal val="0"/>
                                          </p:val>
                                        </p:tav>
                                        <p:tav tm="100000">
                                          <p:val>
                                            <p:strVal val="#ppt_h"/>
                                          </p:val>
                                        </p:tav>
                                      </p:tavLst>
                                    </p:anim>
                                    <p:animEffect transition="in" filter="fade">
                                      <p:cBhvr>
                                        <p:cTn id="72" dur="1000"/>
                                        <p:tgtEl>
                                          <p:spTgt spid="98"/>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101"/>
                                        </p:tgtEl>
                                        <p:attrNameLst>
                                          <p:attrName>style.visibility</p:attrName>
                                        </p:attrNameLst>
                                      </p:cBhvr>
                                      <p:to>
                                        <p:strVal val="visible"/>
                                      </p:to>
                                    </p:set>
                                    <p:anim calcmode="lin" valueType="num">
                                      <p:cBhvr>
                                        <p:cTn id="75" dur="1000" fill="hold"/>
                                        <p:tgtEl>
                                          <p:spTgt spid="101"/>
                                        </p:tgtEl>
                                        <p:attrNameLst>
                                          <p:attrName>ppt_w</p:attrName>
                                        </p:attrNameLst>
                                      </p:cBhvr>
                                      <p:tavLst>
                                        <p:tav tm="0">
                                          <p:val>
                                            <p:fltVal val="0"/>
                                          </p:val>
                                        </p:tav>
                                        <p:tav tm="100000">
                                          <p:val>
                                            <p:strVal val="#ppt_w"/>
                                          </p:val>
                                        </p:tav>
                                      </p:tavLst>
                                    </p:anim>
                                    <p:anim calcmode="lin" valueType="num">
                                      <p:cBhvr>
                                        <p:cTn id="76" dur="1000" fill="hold"/>
                                        <p:tgtEl>
                                          <p:spTgt spid="101"/>
                                        </p:tgtEl>
                                        <p:attrNameLst>
                                          <p:attrName>ppt_h</p:attrName>
                                        </p:attrNameLst>
                                      </p:cBhvr>
                                      <p:tavLst>
                                        <p:tav tm="0">
                                          <p:val>
                                            <p:fltVal val="0"/>
                                          </p:val>
                                        </p:tav>
                                        <p:tav tm="100000">
                                          <p:val>
                                            <p:strVal val="#ppt_h"/>
                                          </p:val>
                                        </p:tav>
                                      </p:tavLst>
                                    </p:anim>
                                    <p:animEffect transition="in" filter="fade">
                                      <p:cBhvr>
                                        <p:cTn id="77" dur="1000"/>
                                        <p:tgtEl>
                                          <p:spTgt spid="101"/>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92"/>
                                        </p:tgtEl>
                                        <p:attrNameLst>
                                          <p:attrName>style.visibility</p:attrName>
                                        </p:attrNameLst>
                                      </p:cBhvr>
                                      <p:to>
                                        <p:strVal val="visible"/>
                                      </p:to>
                                    </p:set>
                                    <p:animEffect transition="in" filter="wipe(up)">
                                      <p:cBhvr>
                                        <p:cTn id="81"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P spid="78" grpId="0"/>
      <p:bldP spid="79" grpId="0"/>
      <p:bldP spid="73" grpId="0" animBg="1"/>
      <p:bldP spid="74" grpId="0" animBg="1"/>
      <p:bldP spid="84" grpId="0" animBg="1"/>
      <p:bldP spid="91" grpId="0"/>
      <p:bldP spid="92" grpId="0"/>
      <p:bldP spid="93" grpId="0"/>
      <p:bldP spid="97" grpId="0"/>
      <p:bldP spid="10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90518B0A-4764-4BE8-904D-B1D512FF938C}"/>
              </a:ext>
            </a:extLst>
          </p:cNvPr>
          <p:cNvSpPr>
            <a:spLocks noChangeAspect="1"/>
          </p:cNvSpPr>
          <p:nvPr/>
        </p:nvSpPr>
        <p:spPr>
          <a:xfrm rot="10800000" flipV="1">
            <a:off x="5410200" y="4323143"/>
            <a:ext cx="3200400" cy="1288994"/>
          </a:xfrm>
          <a:custGeom>
            <a:avLst/>
            <a:gdLst>
              <a:gd name="connsiteX0" fmla="*/ 2595832 w 3200400"/>
              <a:gd name="connsiteY0" fmla="*/ 279823 h 1288994"/>
              <a:gd name="connsiteX1" fmla="*/ 2564713 w 3200400"/>
              <a:gd name="connsiteY1" fmla="*/ 380072 h 1288994"/>
              <a:gd name="connsiteX2" fmla="*/ 2072611 w 3200400"/>
              <a:gd name="connsiteY2" fmla="*/ 706255 h 1288994"/>
              <a:gd name="connsiteX3" fmla="*/ 1518012 w 3200400"/>
              <a:gd name="connsiteY3" fmla="*/ 706255 h 1288994"/>
              <a:gd name="connsiteX4" fmla="*/ 1064306 w 3200400"/>
              <a:gd name="connsiteY4" fmla="*/ 706255 h 1288994"/>
              <a:gd name="connsiteX5" fmla="*/ 384048 w 3200400"/>
              <a:gd name="connsiteY5" fmla="*/ 706255 h 1288994"/>
              <a:gd name="connsiteX6" fmla="*/ 384048 w 3200400"/>
              <a:gd name="connsiteY6" fmla="*/ 708654 h 1288994"/>
              <a:gd name="connsiteX7" fmla="*/ 378443 w 3200400"/>
              <a:gd name="connsiteY7" fmla="*/ 708654 h 1288994"/>
              <a:gd name="connsiteX8" fmla="*/ 0 w 3200400"/>
              <a:gd name="connsiteY8" fmla="*/ 996690 h 1288994"/>
              <a:gd name="connsiteX9" fmla="*/ 384048 w 3200400"/>
              <a:gd name="connsiteY9" fmla="*/ 1288994 h 1288994"/>
              <a:gd name="connsiteX10" fmla="*/ 384048 w 3200400"/>
              <a:gd name="connsiteY10" fmla="*/ 1288994 h 1288994"/>
              <a:gd name="connsiteX11" fmla="*/ 2225194 w 3200400"/>
              <a:gd name="connsiteY11" fmla="*/ 1288994 h 1288994"/>
              <a:gd name="connsiteX12" fmla="*/ 3200400 w 3200400"/>
              <a:gd name="connsiteY12" fmla="*/ 313787 h 1288994"/>
              <a:gd name="connsiteX13" fmla="*/ 3200400 w 3200400"/>
              <a:gd name="connsiteY13" fmla="*/ 310895 h 1288994"/>
              <a:gd name="connsiteX14" fmla="*/ 2586187 w 3200400"/>
              <a:gd name="connsiteY14" fmla="*/ 310895 h 1288994"/>
              <a:gd name="connsiteX15" fmla="*/ 2595832 w 3200400"/>
              <a:gd name="connsiteY15" fmla="*/ 279823 h 1288994"/>
              <a:gd name="connsiteX16" fmla="*/ 2606683 w 3200400"/>
              <a:gd name="connsiteY16" fmla="*/ 0 h 1288994"/>
              <a:gd name="connsiteX17" fmla="*/ 2606683 w 3200400"/>
              <a:gd name="connsiteY17" fmla="*/ 0 h 1288994"/>
              <a:gd name="connsiteX18" fmla="*/ 2606683 w 3200400"/>
              <a:gd name="connsiteY18" fmla="*/ 2110 h 1288994"/>
              <a:gd name="connsiteX19" fmla="*/ 2606683 w 3200400"/>
              <a:gd name="connsiteY19" fmla="*/ 172190 h 1288994"/>
              <a:gd name="connsiteX20" fmla="*/ 2595936 w 3200400"/>
              <a:gd name="connsiteY20" fmla="*/ 278789 h 1288994"/>
              <a:gd name="connsiteX21" fmla="*/ 2606683 w 3200400"/>
              <a:gd name="connsiteY21" fmla="*/ 172190 h 1288994"/>
              <a:gd name="connsiteX22" fmla="*/ 2606683 w 3200400"/>
              <a:gd name="connsiteY22" fmla="*/ 2110 h 1288994"/>
              <a:gd name="connsiteX23" fmla="*/ 2606683 w 3200400"/>
              <a:gd name="connsiteY23" fmla="*/ 1350 h 1288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200400" h="1288994">
                <a:moveTo>
                  <a:pt x="2595832" y="279823"/>
                </a:moveTo>
                <a:lnTo>
                  <a:pt x="2564713" y="380072"/>
                </a:lnTo>
                <a:cubicBezTo>
                  <a:pt x="2483636" y="571757"/>
                  <a:pt x="2293830" y="706255"/>
                  <a:pt x="2072611" y="706255"/>
                </a:cubicBezTo>
                <a:lnTo>
                  <a:pt x="1518012" y="706255"/>
                </a:lnTo>
                <a:lnTo>
                  <a:pt x="1064306" y="706255"/>
                </a:lnTo>
                <a:lnTo>
                  <a:pt x="384048" y="706255"/>
                </a:lnTo>
                <a:lnTo>
                  <a:pt x="384048" y="708654"/>
                </a:lnTo>
                <a:lnTo>
                  <a:pt x="378443" y="708654"/>
                </a:lnTo>
                <a:lnTo>
                  <a:pt x="0" y="996690"/>
                </a:lnTo>
                <a:lnTo>
                  <a:pt x="384048" y="1288994"/>
                </a:lnTo>
                <a:lnTo>
                  <a:pt x="384048" y="1288994"/>
                </a:lnTo>
                <a:lnTo>
                  <a:pt x="2225194" y="1288994"/>
                </a:lnTo>
                <a:cubicBezTo>
                  <a:pt x="2763785" y="1288994"/>
                  <a:pt x="3200400" y="852379"/>
                  <a:pt x="3200400" y="313787"/>
                </a:cubicBezTo>
                <a:lnTo>
                  <a:pt x="3200400" y="310895"/>
                </a:lnTo>
                <a:lnTo>
                  <a:pt x="2586187" y="310895"/>
                </a:lnTo>
                <a:lnTo>
                  <a:pt x="2595832" y="279823"/>
                </a:lnTo>
                <a:close/>
                <a:moveTo>
                  <a:pt x="2606683" y="0"/>
                </a:moveTo>
                <a:lnTo>
                  <a:pt x="2606683" y="0"/>
                </a:lnTo>
                <a:lnTo>
                  <a:pt x="2606683" y="2110"/>
                </a:lnTo>
                <a:lnTo>
                  <a:pt x="2606683" y="172190"/>
                </a:lnTo>
                <a:lnTo>
                  <a:pt x="2595936" y="278789"/>
                </a:lnTo>
                <a:lnTo>
                  <a:pt x="2606683" y="172190"/>
                </a:lnTo>
                <a:lnTo>
                  <a:pt x="2606683" y="2110"/>
                </a:lnTo>
                <a:lnTo>
                  <a:pt x="2606683" y="1350"/>
                </a:lnTo>
                <a:close/>
              </a:path>
            </a:pathLst>
          </a:cu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936F5-71DD-488A-9C90-48C2B0242E07}"/>
              </a:ext>
            </a:extLst>
          </p:cNvPr>
          <p:cNvSpPr>
            <a:spLocks noChangeAspect="1"/>
          </p:cNvSpPr>
          <p:nvPr/>
        </p:nvSpPr>
        <p:spPr>
          <a:xfrm flipV="1">
            <a:off x="3962400" y="2057400"/>
            <a:ext cx="3200400" cy="1554480"/>
          </a:xfrm>
          <a:custGeom>
            <a:avLst/>
            <a:gdLst>
              <a:gd name="connsiteX0" fmla="*/ 384048 w 3200400"/>
              <a:gd name="connsiteY0" fmla="*/ 1554480 h 1554480"/>
              <a:gd name="connsiteX1" fmla="*/ 2225194 w 3200400"/>
              <a:gd name="connsiteY1" fmla="*/ 1554480 h 1554480"/>
              <a:gd name="connsiteX2" fmla="*/ 3200400 w 3200400"/>
              <a:gd name="connsiteY2" fmla="*/ 579273 h 1554480"/>
              <a:gd name="connsiteX3" fmla="*/ 3200400 w 3200400"/>
              <a:gd name="connsiteY3" fmla="*/ 268709 h 1554480"/>
              <a:gd name="connsiteX4" fmla="*/ 3200400 w 3200400"/>
              <a:gd name="connsiteY4" fmla="*/ 266836 h 1554480"/>
              <a:gd name="connsiteX5" fmla="*/ 3200400 w 3200400"/>
              <a:gd name="connsiteY5" fmla="*/ 265486 h 1554480"/>
              <a:gd name="connsiteX6" fmla="*/ 3200400 w 3200400"/>
              <a:gd name="connsiteY6" fmla="*/ 263613 h 1554480"/>
              <a:gd name="connsiteX7" fmla="*/ 3200400 w 3200400"/>
              <a:gd name="connsiteY7" fmla="*/ 0 h 1554480"/>
              <a:gd name="connsiteX8" fmla="*/ 2597142 w 3200400"/>
              <a:gd name="connsiteY8" fmla="*/ 0 h 1554480"/>
              <a:gd name="connsiteX9" fmla="*/ 2606683 w 3200400"/>
              <a:gd name="connsiteY9" fmla="*/ 94646 h 1554480"/>
              <a:gd name="connsiteX10" fmla="*/ 2606683 w 3200400"/>
              <a:gd name="connsiteY10" fmla="*/ 264726 h 1554480"/>
              <a:gd name="connsiteX11" fmla="*/ 2606683 w 3200400"/>
              <a:gd name="connsiteY11" fmla="*/ 265486 h 1554480"/>
              <a:gd name="connsiteX12" fmla="*/ 2606683 w 3200400"/>
              <a:gd name="connsiteY12" fmla="*/ 265486 h 1554480"/>
              <a:gd name="connsiteX13" fmla="*/ 2606683 w 3200400"/>
              <a:gd name="connsiteY13" fmla="*/ 267596 h 1554480"/>
              <a:gd name="connsiteX14" fmla="*/ 2606683 w 3200400"/>
              <a:gd name="connsiteY14" fmla="*/ 437676 h 1554480"/>
              <a:gd name="connsiteX15" fmla="*/ 2072611 w 3200400"/>
              <a:gd name="connsiteY15" fmla="*/ 971741 h 1554480"/>
              <a:gd name="connsiteX16" fmla="*/ 1518012 w 3200400"/>
              <a:gd name="connsiteY16" fmla="*/ 971741 h 1554480"/>
              <a:gd name="connsiteX17" fmla="*/ 1064306 w 3200400"/>
              <a:gd name="connsiteY17" fmla="*/ 971741 h 1554480"/>
              <a:gd name="connsiteX18" fmla="*/ 384048 w 3200400"/>
              <a:gd name="connsiteY18" fmla="*/ 971741 h 1554480"/>
              <a:gd name="connsiteX19" fmla="*/ 384048 w 3200400"/>
              <a:gd name="connsiteY19" fmla="*/ 974139 h 1554480"/>
              <a:gd name="connsiteX20" fmla="*/ 378443 w 3200400"/>
              <a:gd name="connsiteY20" fmla="*/ 974139 h 1554480"/>
              <a:gd name="connsiteX21" fmla="*/ 0 w 3200400"/>
              <a:gd name="connsiteY21" fmla="*/ 1262176 h 1554480"/>
              <a:gd name="connsiteX22" fmla="*/ 384048 w 3200400"/>
              <a:gd name="connsiteY22" fmla="*/ 155448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00400" h="1554480">
                <a:moveTo>
                  <a:pt x="384048" y="1554480"/>
                </a:moveTo>
                <a:lnTo>
                  <a:pt x="2225194" y="1554480"/>
                </a:lnTo>
                <a:cubicBezTo>
                  <a:pt x="2763785" y="1554480"/>
                  <a:pt x="3200400" y="1117865"/>
                  <a:pt x="3200400" y="579273"/>
                </a:cubicBezTo>
                <a:lnTo>
                  <a:pt x="3200400" y="268709"/>
                </a:lnTo>
                <a:lnTo>
                  <a:pt x="3200400" y="266836"/>
                </a:lnTo>
                <a:lnTo>
                  <a:pt x="3200400" y="265486"/>
                </a:lnTo>
                <a:lnTo>
                  <a:pt x="3200400" y="263613"/>
                </a:lnTo>
                <a:lnTo>
                  <a:pt x="3200400" y="0"/>
                </a:lnTo>
                <a:lnTo>
                  <a:pt x="2597142" y="0"/>
                </a:lnTo>
                <a:lnTo>
                  <a:pt x="2606683" y="94646"/>
                </a:lnTo>
                <a:lnTo>
                  <a:pt x="2606683" y="264726"/>
                </a:lnTo>
                <a:lnTo>
                  <a:pt x="2606683" y="265486"/>
                </a:lnTo>
                <a:lnTo>
                  <a:pt x="2606683" y="265486"/>
                </a:lnTo>
                <a:lnTo>
                  <a:pt x="2606683" y="267596"/>
                </a:lnTo>
                <a:lnTo>
                  <a:pt x="2606683" y="437676"/>
                </a:lnTo>
                <a:cubicBezTo>
                  <a:pt x="2606683" y="732632"/>
                  <a:pt x="2367570" y="971741"/>
                  <a:pt x="2072611" y="971741"/>
                </a:cubicBezTo>
                <a:lnTo>
                  <a:pt x="1518012" y="971741"/>
                </a:lnTo>
                <a:lnTo>
                  <a:pt x="1064306" y="971741"/>
                </a:lnTo>
                <a:lnTo>
                  <a:pt x="384048" y="971741"/>
                </a:lnTo>
                <a:lnTo>
                  <a:pt x="384048" y="974139"/>
                </a:lnTo>
                <a:lnTo>
                  <a:pt x="378443" y="974139"/>
                </a:lnTo>
                <a:lnTo>
                  <a:pt x="0" y="1262176"/>
                </a:lnTo>
                <a:lnTo>
                  <a:pt x="384048" y="1554480"/>
                </a:lnTo>
                <a:close/>
              </a:path>
            </a:pathLst>
          </a:cu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55A3F1-3856-44EA-81B9-88D968DDCD0E}"/>
              </a:ext>
            </a:extLst>
          </p:cNvPr>
          <p:cNvSpPr>
            <a:spLocks noChangeAspect="1"/>
          </p:cNvSpPr>
          <p:nvPr/>
        </p:nvSpPr>
        <p:spPr>
          <a:xfrm rot="10800000" flipV="1">
            <a:off x="5410200" y="3035499"/>
            <a:ext cx="3200400" cy="1598539"/>
          </a:xfrm>
          <a:custGeom>
            <a:avLst/>
            <a:gdLst>
              <a:gd name="connsiteX0" fmla="*/ 2225193 w 3200400"/>
              <a:gd name="connsiteY0" fmla="*/ 0 h 1598539"/>
              <a:gd name="connsiteX1" fmla="*/ 384048 w 3200400"/>
              <a:gd name="connsiteY1" fmla="*/ 0 h 1598539"/>
              <a:gd name="connsiteX2" fmla="*/ 384048 w 3200400"/>
              <a:gd name="connsiteY2" fmla="*/ 0 h 1598539"/>
              <a:gd name="connsiteX3" fmla="*/ 0 w 3200400"/>
              <a:gd name="connsiteY3" fmla="*/ 292304 h 1598539"/>
              <a:gd name="connsiteX4" fmla="*/ 378442 w 3200400"/>
              <a:gd name="connsiteY4" fmla="*/ 580341 h 1598539"/>
              <a:gd name="connsiteX5" fmla="*/ 384048 w 3200400"/>
              <a:gd name="connsiteY5" fmla="*/ 580341 h 1598539"/>
              <a:gd name="connsiteX6" fmla="*/ 384048 w 3200400"/>
              <a:gd name="connsiteY6" fmla="*/ 582739 h 1598539"/>
              <a:gd name="connsiteX7" fmla="*/ 1064305 w 3200400"/>
              <a:gd name="connsiteY7" fmla="*/ 582739 h 1598539"/>
              <a:gd name="connsiteX8" fmla="*/ 1518011 w 3200400"/>
              <a:gd name="connsiteY8" fmla="*/ 582739 h 1598539"/>
              <a:gd name="connsiteX9" fmla="*/ 2072610 w 3200400"/>
              <a:gd name="connsiteY9" fmla="*/ 582739 h 1598539"/>
              <a:gd name="connsiteX10" fmla="*/ 2606683 w 3200400"/>
              <a:gd name="connsiteY10" fmla="*/ 1116804 h 1598539"/>
              <a:gd name="connsiteX11" fmla="*/ 2606683 w 3200400"/>
              <a:gd name="connsiteY11" fmla="*/ 1286884 h 1598539"/>
              <a:gd name="connsiteX12" fmla="*/ 2606683 w 3200400"/>
              <a:gd name="connsiteY12" fmla="*/ 1288994 h 1598539"/>
              <a:gd name="connsiteX13" fmla="*/ 2606683 w 3200400"/>
              <a:gd name="connsiteY13" fmla="*/ 1288994 h 1598539"/>
              <a:gd name="connsiteX14" fmla="*/ 2606683 w 3200400"/>
              <a:gd name="connsiteY14" fmla="*/ 1289754 h 1598539"/>
              <a:gd name="connsiteX15" fmla="*/ 2606683 w 3200400"/>
              <a:gd name="connsiteY15" fmla="*/ 1459834 h 1598539"/>
              <a:gd name="connsiteX16" fmla="*/ 2595832 w 3200400"/>
              <a:gd name="connsiteY16" fmla="*/ 1567467 h 1598539"/>
              <a:gd name="connsiteX17" fmla="*/ 2586187 w 3200400"/>
              <a:gd name="connsiteY17" fmla="*/ 1598539 h 1598539"/>
              <a:gd name="connsiteX18" fmla="*/ 3200400 w 3200400"/>
              <a:gd name="connsiteY18" fmla="*/ 1598539 h 1598539"/>
              <a:gd name="connsiteX19" fmla="*/ 3200400 w 3200400"/>
              <a:gd name="connsiteY19" fmla="*/ 1290867 h 1598539"/>
              <a:gd name="connsiteX20" fmla="*/ 3200400 w 3200400"/>
              <a:gd name="connsiteY20" fmla="*/ 1288994 h 1598539"/>
              <a:gd name="connsiteX21" fmla="*/ 3200400 w 3200400"/>
              <a:gd name="connsiteY21" fmla="*/ 1287644 h 1598539"/>
              <a:gd name="connsiteX22" fmla="*/ 3200400 w 3200400"/>
              <a:gd name="connsiteY22" fmla="*/ 1285771 h 1598539"/>
              <a:gd name="connsiteX23" fmla="*/ 3200400 w 3200400"/>
              <a:gd name="connsiteY23" fmla="*/ 975207 h 1598539"/>
              <a:gd name="connsiteX24" fmla="*/ 2225193 w 3200400"/>
              <a:gd name="connsiteY24" fmla="*/ 0 h 1598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200400" h="1598539">
                <a:moveTo>
                  <a:pt x="2225193" y="0"/>
                </a:moveTo>
                <a:lnTo>
                  <a:pt x="384048" y="0"/>
                </a:lnTo>
                <a:lnTo>
                  <a:pt x="384048" y="0"/>
                </a:lnTo>
                <a:lnTo>
                  <a:pt x="0" y="292304"/>
                </a:lnTo>
                <a:lnTo>
                  <a:pt x="378442" y="580341"/>
                </a:lnTo>
                <a:lnTo>
                  <a:pt x="384048" y="580341"/>
                </a:lnTo>
                <a:lnTo>
                  <a:pt x="384048" y="582739"/>
                </a:lnTo>
                <a:lnTo>
                  <a:pt x="1064305" y="582739"/>
                </a:lnTo>
                <a:lnTo>
                  <a:pt x="1518011" y="582739"/>
                </a:lnTo>
                <a:lnTo>
                  <a:pt x="2072610" y="582739"/>
                </a:lnTo>
                <a:cubicBezTo>
                  <a:pt x="2367570" y="582739"/>
                  <a:pt x="2606683" y="821848"/>
                  <a:pt x="2606683" y="1116804"/>
                </a:cubicBezTo>
                <a:lnTo>
                  <a:pt x="2606683" y="1286884"/>
                </a:lnTo>
                <a:lnTo>
                  <a:pt x="2606683" y="1288994"/>
                </a:lnTo>
                <a:lnTo>
                  <a:pt x="2606683" y="1288994"/>
                </a:lnTo>
                <a:lnTo>
                  <a:pt x="2606683" y="1289754"/>
                </a:lnTo>
                <a:lnTo>
                  <a:pt x="2606683" y="1459834"/>
                </a:lnTo>
                <a:cubicBezTo>
                  <a:pt x="2606683" y="1496703"/>
                  <a:pt x="2602947" y="1532700"/>
                  <a:pt x="2595832" y="1567467"/>
                </a:cubicBezTo>
                <a:lnTo>
                  <a:pt x="2586187" y="1598539"/>
                </a:lnTo>
                <a:lnTo>
                  <a:pt x="3200400" y="1598539"/>
                </a:lnTo>
                <a:lnTo>
                  <a:pt x="3200400" y="1290867"/>
                </a:lnTo>
                <a:lnTo>
                  <a:pt x="3200400" y="1288994"/>
                </a:lnTo>
                <a:lnTo>
                  <a:pt x="3200400" y="1287644"/>
                </a:lnTo>
                <a:lnTo>
                  <a:pt x="3200400" y="1285771"/>
                </a:lnTo>
                <a:lnTo>
                  <a:pt x="3200400" y="975207"/>
                </a:lnTo>
                <a:cubicBezTo>
                  <a:pt x="3200400" y="436615"/>
                  <a:pt x="2763785" y="0"/>
                  <a:pt x="2225193" y="0"/>
                </a:cubicBezTo>
                <a:close/>
              </a:path>
            </a:pathLst>
          </a:cu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B24BD46-DC50-4233-928F-396279DA15D5}"/>
              </a:ext>
            </a:extLst>
          </p:cNvPr>
          <p:cNvSpPr>
            <a:spLocks noChangeAspect="1"/>
          </p:cNvSpPr>
          <p:nvPr/>
        </p:nvSpPr>
        <p:spPr>
          <a:xfrm>
            <a:off x="3962400" y="3621024"/>
            <a:ext cx="3200400" cy="1022158"/>
          </a:xfrm>
          <a:custGeom>
            <a:avLst/>
            <a:gdLst>
              <a:gd name="connsiteX0" fmla="*/ 2597141 w 3200400"/>
              <a:gd name="connsiteY0" fmla="*/ 0 h 1022158"/>
              <a:gd name="connsiteX1" fmla="*/ 3200400 w 3200400"/>
              <a:gd name="connsiteY1" fmla="*/ 0 h 1022158"/>
              <a:gd name="connsiteX2" fmla="*/ 3200400 w 3200400"/>
              <a:gd name="connsiteY2" fmla="*/ 46951 h 1022158"/>
              <a:gd name="connsiteX3" fmla="*/ 2225194 w 3200400"/>
              <a:gd name="connsiteY3" fmla="*/ 1022158 h 1022158"/>
              <a:gd name="connsiteX4" fmla="*/ 384048 w 3200400"/>
              <a:gd name="connsiteY4" fmla="*/ 1022158 h 1022158"/>
              <a:gd name="connsiteX5" fmla="*/ 384048 w 3200400"/>
              <a:gd name="connsiteY5" fmla="*/ 1022158 h 1022158"/>
              <a:gd name="connsiteX6" fmla="*/ 0 w 3200400"/>
              <a:gd name="connsiteY6" fmla="*/ 729854 h 1022158"/>
              <a:gd name="connsiteX7" fmla="*/ 378443 w 3200400"/>
              <a:gd name="connsiteY7" fmla="*/ 441817 h 1022158"/>
              <a:gd name="connsiteX8" fmla="*/ 384048 w 3200400"/>
              <a:gd name="connsiteY8" fmla="*/ 441817 h 1022158"/>
              <a:gd name="connsiteX9" fmla="*/ 384048 w 3200400"/>
              <a:gd name="connsiteY9" fmla="*/ 439419 h 1022158"/>
              <a:gd name="connsiteX10" fmla="*/ 1064306 w 3200400"/>
              <a:gd name="connsiteY10" fmla="*/ 439419 h 1022158"/>
              <a:gd name="connsiteX11" fmla="*/ 1518012 w 3200400"/>
              <a:gd name="connsiteY11" fmla="*/ 439419 h 1022158"/>
              <a:gd name="connsiteX12" fmla="*/ 2072611 w 3200400"/>
              <a:gd name="connsiteY12" fmla="*/ 439419 h 1022158"/>
              <a:gd name="connsiteX13" fmla="*/ 2595832 w 3200400"/>
              <a:gd name="connsiteY13" fmla="*/ 12987 h 1022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1022158">
                <a:moveTo>
                  <a:pt x="2597141" y="0"/>
                </a:moveTo>
                <a:lnTo>
                  <a:pt x="3200400" y="0"/>
                </a:lnTo>
                <a:lnTo>
                  <a:pt x="3200400" y="46951"/>
                </a:lnTo>
                <a:cubicBezTo>
                  <a:pt x="3200400" y="585543"/>
                  <a:pt x="2763785" y="1022158"/>
                  <a:pt x="2225194" y="1022158"/>
                </a:cubicBezTo>
                <a:lnTo>
                  <a:pt x="384048" y="1022158"/>
                </a:lnTo>
                <a:lnTo>
                  <a:pt x="384048" y="1022158"/>
                </a:lnTo>
                <a:lnTo>
                  <a:pt x="0" y="729854"/>
                </a:lnTo>
                <a:lnTo>
                  <a:pt x="378443" y="441817"/>
                </a:lnTo>
                <a:lnTo>
                  <a:pt x="384048" y="441817"/>
                </a:lnTo>
                <a:lnTo>
                  <a:pt x="384048" y="439419"/>
                </a:lnTo>
                <a:lnTo>
                  <a:pt x="1064306" y="439419"/>
                </a:lnTo>
                <a:lnTo>
                  <a:pt x="1518012" y="439419"/>
                </a:lnTo>
                <a:lnTo>
                  <a:pt x="2072611" y="439419"/>
                </a:lnTo>
                <a:cubicBezTo>
                  <a:pt x="2330700" y="439419"/>
                  <a:pt x="2546032" y="256351"/>
                  <a:pt x="2595832" y="12987"/>
                </a:cubicBezTo>
                <a:close/>
              </a:path>
            </a:pathLst>
          </a:cu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CB9B19DC-14F8-451D-BFA3-03F5C92CB3FE}"/>
              </a:ext>
            </a:extLst>
          </p:cNvPr>
          <p:cNvGrpSpPr>
            <a:grpSpLocks noChangeAspect="1"/>
          </p:cNvGrpSpPr>
          <p:nvPr/>
        </p:nvGrpSpPr>
        <p:grpSpPr>
          <a:xfrm>
            <a:off x="2884311" y="1899505"/>
            <a:ext cx="914400" cy="914400"/>
            <a:chOff x="3914358" y="2176272"/>
            <a:chExt cx="1097276" cy="1097280"/>
          </a:xfrm>
        </p:grpSpPr>
        <p:grpSp>
          <p:nvGrpSpPr>
            <p:cNvPr id="44" name="Group 43">
              <a:extLst>
                <a:ext uri="{FF2B5EF4-FFF2-40B4-BE49-F238E27FC236}">
                  <a16:creationId xmlns:a16="http://schemas.microsoft.com/office/drawing/2014/main" id="{1FF69166-B439-4E50-96E6-D8714B78653E}"/>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512C8437-79F8-4B25-8EAA-5157759B93A3}"/>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AD248CFA-F78A-439D-A2AF-C42576F47AAF}"/>
                  </a:ext>
                </a:extLst>
              </p:cNvPr>
              <p:cNvSpPr>
                <a:spLocks noChangeAspect="1"/>
              </p:cNvSpPr>
              <p:nvPr/>
            </p:nvSpPr>
            <p:spPr>
              <a:xfrm>
                <a:off x="3627512" y="1489445"/>
                <a:ext cx="3856489" cy="385648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TextBox 44">
              <a:extLst>
                <a:ext uri="{FF2B5EF4-FFF2-40B4-BE49-F238E27FC236}">
                  <a16:creationId xmlns:a16="http://schemas.microsoft.com/office/drawing/2014/main" id="{3608A7F1-4363-4871-9C18-CC1D6A1F5015}"/>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8" name="Group 47">
            <a:extLst>
              <a:ext uri="{FF2B5EF4-FFF2-40B4-BE49-F238E27FC236}">
                <a16:creationId xmlns:a16="http://schemas.microsoft.com/office/drawing/2014/main" id="{DE241A08-A0B8-454E-98ED-52356CA011CA}"/>
              </a:ext>
            </a:extLst>
          </p:cNvPr>
          <p:cNvGrpSpPr>
            <a:grpSpLocks noChangeAspect="1"/>
          </p:cNvGrpSpPr>
          <p:nvPr/>
        </p:nvGrpSpPr>
        <p:grpSpPr>
          <a:xfrm>
            <a:off x="2932822" y="3962400"/>
            <a:ext cx="914400" cy="914400"/>
            <a:chOff x="3914358" y="2176272"/>
            <a:chExt cx="1097276" cy="1097280"/>
          </a:xfrm>
        </p:grpSpPr>
        <p:grpSp>
          <p:nvGrpSpPr>
            <p:cNvPr id="49" name="Group 48">
              <a:extLst>
                <a:ext uri="{FF2B5EF4-FFF2-40B4-BE49-F238E27FC236}">
                  <a16:creationId xmlns:a16="http://schemas.microsoft.com/office/drawing/2014/main" id="{93A004F9-11CE-41A4-AA89-6158E218C1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1" name="Oval 50">
                <a:extLst>
                  <a:ext uri="{FF2B5EF4-FFF2-40B4-BE49-F238E27FC236}">
                    <a16:creationId xmlns:a16="http://schemas.microsoft.com/office/drawing/2014/main" id="{9D81F7E7-B163-47F4-9578-FD6D0877F68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E407F854-09E0-4189-9D66-0788CE75E6F5}"/>
                  </a:ext>
                </a:extLst>
              </p:cNvPr>
              <p:cNvSpPr>
                <a:spLocks noChangeAspect="1"/>
              </p:cNvSpPr>
              <p:nvPr/>
            </p:nvSpPr>
            <p:spPr>
              <a:xfrm>
                <a:off x="3627512" y="1489445"/>
                <a:ext cx="3856489" cy="385648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B764533-F175-4ACF-B512-055A4FED88E4}"/>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53" name="Group 52">
            <a:extLst>
              <a:ext uri="{FF2B5EF4-FFF2-40B4-BE49-F238E27FC236}">
                <a16:creationId xmlns:a16="http://schemas.microsoft.com/office/drawing/2014/main" id="{BC3A7DC4-E128-4424-85DE-CB0E2485D609}"/>
              </a:ext>
            </a:extLst>
          </p:cNvPr>
          <p:cNvGrpSpPr>
            <a:grpSpLocks noChangeAspect="1"/>
          </p:cNvGrpSpPr>
          <p:nvPr/>
        </p:nvGrpSpPr>
        <p:grpSpPr>
          <a:xfrm>
            <a:off x="8738744" y="2813905"/>
            <a:ext cx="914400" cy="914400"/>
            <a:chOff x="3914358" y="2176272"/>
            <a:chExt cx="1097276" cy="1097280"/>
          </a:xfrm>
        </p:grpSpPr>
        <p:grpSp>
          <p:nvGrpSpPr>
            <p:cNvPr id="54" name="Group 53">
              <a:extLst>
                <a:ext uri="{FF2B5EF4-FFF2-40B4-BE49-F238E27FC236}">
                  <a16:creationId xmlns:a16="http://schemas.microsoft.com/office/drawing/2014/main" id="{65F1ED0E-864F-46FB-A4F7-F6D7FA38D99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6" name="Oval 55">
                <a:extLst>
                  <a:ext uri="{FF2B5EF4-FFF2-40B4-BE49-F238E27FC236}">
                    <a16:creationId xmlns:a16="http://schemas.microsoft.com/office/drawing/2014/main" id="{198EC018-BA5B-4353-84A7-02071827537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8F5823E9-8AD3-4557-986F-1EC06F853255}"/>
                  </a:ext>
                </a:extLst>
              </p:cNvPr>
              <p:cNvSpPr>
                <a:spLocks noChangeAspect="1"/>
              </p:cNvSpPr>
              <p:nvPr/>
            </p:nvSpPr>
            <p:spPr>
              <a:xfrm>
                <a:off x="3627512" y="1489445"/>
                <a:ext cx="3856489" cy="3856488"/>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TextBox 54">
              <a:extLst>
                <a:ext uri="{FF2B5EF4-FFF2-40B4-BE49-F238E27FC236}">
                  <a16:creationId xmlns:a16="http://schemas.microsoft.com/office/drawing/2014/main" id="{96DFCDFF-E9F9-45BB-81AA-7945B0BFDA7E}"/>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58" name="Group 57">
            <a:extLst>
              <a:ext uri="{FF2B5EF4-FFF2-40B4-BE49-F238E27FC236}">
                <a16:creationId xmlns:a16="http://schemas.microsoft.com/office/drawing/2014/main" id="{006F6ABA-DD43-4663-B1E3-AEEE107E7EAD}"/>
              </a:ext>
            </a:extLst>
          </p:cNvPr>
          <p:cNvGrpSpPr>
            <a:grpSpLocks noChangeAspect="1"/>
          </p:cNvGrpSpPr>
          <p:nvPr/>
        </p:nvGrpSpPr>
        <p:grpSpPr>
          <a:xfrm>
            <a:off x="8787255" y="4876800"/>
            <a:ext cx="914400" cy="914400"/>
            <a:chOff x="3914358" y="2176272"/>
            <a:chExt cx="1097276" cy="1097280"/>
          </a:xfrm>
        </p:grpSpPr>
        <p:grpSp>
          <p:nvGrpSpPr>
            <p:cNvPr id="59" name="Group 58">
              <a:extLst>
                <a:ext uri="{FF2B5EF4-FFF2-40B4-BE49-F238E27FC236}">
                  <a16:creationId xmlns:a16="http://schemas.microsoft.com/office/drawing/2014/main" id="{369A7C05-063D-40EC-A7AF-5D5E811078C0}"/>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741FE4EC-5BE6-47C1-8E8C-79D7DC6CF02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73ACFAFE-DC54-4841-BEB3-6AE24A55AF9B}"/>
                  </a:ext>
                </a:extLst>
              </p:cNvPr>
              <p:cNvSpPr>
                <a:spLocks noChangeAspect="1"/>
              </p:cNvSpPr>
              <p:nvPr/>
            </p:nvSpPr>
            <p:spPr>
              <a:xfrm>
                <a:off x="3627512" y="1489445"/>
                <a:ext cx="3856489" cy="3856488"/>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4F635EB-4A93-41C2-AC90-B1BF71E946A6}"/>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63" name="TextBox 62">
            <a:extLst>
              <a:ext uri="{FF2B5EF4-FFF2-40B4-BE49-F238E27FC236}">
                <a16:creationId xmlns:a16="http://schemas.microsoft.com/office/drawing/2014/main" id="{DB796FC5-F94B-4E0F-B7CA-CFF7EE78BE78}"/>
              </a:ext>
            </a:extLst>
          </p:cNvPr>
          <p:cNvSpPr txBox="1"/>
          <p:nvPr/>
        </p:nvSpPr>
        <p:spPr>
          <a:xfrm>
            <a:off x="295397" y="2453161"/>
            <a:ext cx="4182118" cy="1280351"/>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01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4" name="TextBox 63">
            <a:extLst>
              <a:ext uri="{FF2B5EF4-FFF2-40B4-BE49-F238E27FC236}">
                <a16:creationId xmlns:a16="http://schemas.microsoft.com/office/drawing/2014/main" id="{5A433449-26D9-4560-A889-44EDD6286B71}"/>
              </a:ext>
            </a:extLst>
          </p:cNvPr>
          <p:cNvSpPr txBox="1"/>
          <p:nvPr/>
        </p:nvSpPr>
        <p:spPr>
          <a:xfrm>
            <a:off x="323191" y="4710238"/>
            <a:ext cx="4182118" cy="1280351"/>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02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5" name="TextBox 64">
            <a:extLst>
              <a:ext uri="{FF2B5EF4-FFF2-40B4-BE49-F238E27FC236}">
                <a16:creationId xmlns:a16="http://schemas.microsoft.com/office/drawing/2014/main" id="{6CE7519D-0A4D-46F2-B738-AA2BA3D6FF89}"/>
              </a:ext>
            </a:extLst>
          </p:cNvPr>
          <p:cNvSpPr txBox="1"/>
          <p:nvPr/>
        </p:nvSpPr>
        <p:spPr>
          <a:xfrm>
            <a:off x="7805764" y="1661627"/>
            <a:ext cx="4182118" cy="1280351"/>
          </a:xfrm>
          <a:prstGeom prst="rect">
            <a:avLst/>
          </a:prstGeom>
          <a:noFill/>
        </p:spPr>
        <p:txBody>
          <a:bodyPr wrap="square" rtlCol="0">
            <a:spAutoFit/>
          </a:bodyPr>
          <a:lstStyle/>
          <a:p>
            <a:pPr algn="r" defTabSz="1219170">
              <a:spcBef>
                <a:spcPct val="20000"/>
              </a:spcBef>
              <a:defRPr/>
            </a:pPr>
            <a:r>
              <a:rPr lang="en-US" dirty="0">
                <a:solidFill>
                  <a:srgbClr val="5C9AD3"/>
                </a:solidFill>
                <a:latin typeface="Bernard MT Condensed" panose="02050806060905020404" pitchFamily="18" charset="0"/>
              </a:rPr>
              <a:t>LOREM IPSUM 01</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6" name="TextBox 65">
            <a:extLst>
              <a:ext uri="{FF2B5EF4-FFF2-40B4-BE49-F238E27FC236}">
                <a16:creationId xmlns:a16="http://schemas.microsoft.com/office/drawing/2014/main" id="{46046D4A-01A6-4989-9938-1C527773E1A1}"/>
              </a:ext>
            </a:extLst>
          </p:cNvPr>
          <p:cNvSpPr txBox="1"/>
          <p:nvPr/>
        </p:nvSpPr>
        <p:spPr>
          <a:xfrm>
            <a:off x="7805764" y="3754398"/>
            <a:ext cx="4182118" cy="1280351"/>
          </a:xfrm>
          <a:prstGeom prst="rect">
            <a:avLst/>
          </a:prstGeom>
          <a:noFill/>
        </p:spPr>
        <p:txBody>
          <a:bodyPr wrap="square" rtlCol="0">
            <a:spAutoFit/>
          </a:bodyPr>
          <a:lstStyle/>
          <a:p>
            <a:pPr algn="r" defTabSz="1219170">
              <a:spcBef>
                <a:spcPct val="20000"/>
              </a:spcBef>
              <a:defRPr/>
            </a:pPr>
            <a:r>
              <a:rPr lang="en-US" dirty="0">
                <a:solidFill>
                  <a:srgbClr val="5C9AD3"/>
                </a:solidFill>
                <a:latin typeface="Bernard MT Condensed" panose="02050806060905020404" pitchFamily="18" charset="0"/>
              </a:rPr>
              <a:t>LOREM IPSUM 02</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373837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0-#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0-#ppt_w/2"/>
                                          </p:val>
                                        </p:tav>
                                        <p:tav tm="100000">
                                          <p:val>
                                            <p:strVal val="#ppt_x"/>
                                          </p:val>
                                        </p:tav>
                                      </p:tavLst>
                                    </p:anim>
                                    <p:anim calcmode="lin" valueType="num">
                                      <p:cBhvr additive="base">
                                        <p:cTn id="16" dur="1000" fill="hold"/>
                                        <p:tgtEl>
                                          <p:spTgt spid="41"/>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anim calcmode="lin" valueType="num">
                                      <p:cBhvr additive="base">
                                        <p:cTn id="19" dur="1000" fill="hold"/>
                                        <p:tgtEl>
                                          <p:spTgt spid="33"/>
                                        </p:tgtEl>
                                        <p:attrNameLst>
                                          <p:attrName>ppt_x</p:attrName>
                                        </p:attrNameLst>
                                      </p:cBhvr>
                                      <p:tavLst>
                                        <p:tav tm="0">
                                          <p:val>
                                            <p:strVal val="1+#ppt_w/2"/>
                                          </p:val>
                                        </p:tav>
                                        <p:tav tm="100000">
                                          <p:val>
                                            <p:strVal val="#ppt_x"/>
                                          </p:val>
                                        </p:tav>
                                      </p:tavLst>
                                    </p:anim>
                                    <p:anim calcmode="lin" valueType="num">
                                      <p:cBhvr additive="base">
                                        <p:cTn id="20" dur="1000" fill="hold"/>
                                        <p:tgtEl>
                                          <p:spTgt spid="3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additive="base">
                                        <p:cTn id="23" dur="1000" fill="hold"/>
                                        <p:tgtEl>
                                          <p:spTgt spid="36"/>
                                        </p:tgtEl>
                                        <p:attrNameLst>
                                          <p:attrName>ppt_x</p:attrName>
                                        </p:attrNameLst>
                                      </p:cBhvr>
                                      <p:tavLst>
                                        <p:tav tm="0">
                                          <p:val>
                                            <p:strVal val="1+#ppt_w/2"/>
                                          </p:val>
                                        </p:tav>
                                        <p:tav tm="100000">
                                          <p:val>
                                            <p:strVal val="#ppt_x"/>
                                          </p:val>
                                        </p:tav>
                                      </p:tavLst>
                                    </p:anim>
                                    <p:anim calcmode="lin" valueType="num">
                                      <p:cBhvr additive="base">
                                        <p:cTn id="24" dur="1000" fill="hold"/>
                                        <p:tgtEl>
                                          <p:spTgt spid="36"/>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53" presetClass="entr" presetSubtype="528" fill="hold"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42" presetClass="entr" presetSubtype="0" fill="hold" grpId="0"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fade">
                                      <p:cBhvr>
                                        <p:cTn id="36" dur="1000"/>
                                        <p:tgtEl>
                                          <p:spTgt spid="63"/>
                                        </p:tgtEl>
                                      </p:cBhvr>
                                    </p:animEffect>
                                    <p:anim calcmode="lin" valueType="num">
                                      <p:cBhvr>
                                        <p:cTn id="37" dur="1000" fill="hold"/>
                                        <p:tgtEl>
                                          <p:spTgt spid="63"/>
                                        </p:tgtEl>
                                        <p:attrNameLst>
                                          <p:attrName>ppt_x</p:attrName>
                                        </p:attrNameLst>
                                      </p:cBhvr>
                                      <p:tavLst>
                                        <p:tav tm="0">
                                          <p:val>
                                            <p:strVal val="#ppt_x"/>
                                          </p:val>
                                        </p:tav>
                                        <p:tav tm="100000">
                                          <p:val>
                                            <p:strVal val="#ppt_x"/>
                                          </p:val>
                                        </p:tav>
                                      </p:tavLst>
                                    </p:anim>
                                    <p:anim calcmode="lin" valueType="num">
                                      <p:cBhvr>
                                        <p:cTn id="38" dur="1000" fill="hold"/>
                                        <p:tgtEl>
                                          <p:spTgt spid="63"/>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528" fill="hold"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Effect transition="in" filter="fade">
                                      <p:cBhvr>
                                        <p:cTn id="44" dur="500"/>
                                        <p:tgtEl>
                                          <p:spTgt spid="48"/>
                                        </p:tgtEl>
                                      </p:cBhvr>
                                    </p:animEffect>
                                    <p:anim calcmode="lin" valueType="num">
                                      <p:cBhvr>
                                        <p:cTn id="45" dur="500" fill="hold"/>
                                        <p:tgtEl>
                                          <p:spTgt spid="48"/>
                                        </p:tgtEl>
                                        <p:attrNameLst>
                                          <p:attrName>ppt_x</p:attrName>
                                        </p:attrNameLst>
                                      </p:cBhvr>
                                      <p:tavLst>
                                        <p:tav tm="0">
                                          <p:val>
                                            <p:fltVal val="0.5"/>
                                          </p:val>
                                        </p:tav>
                                        <p:tav tm="100000">
                                          <p:val>
                                            <p:strVal val="#ppt_x"/>
                                          </p:val>
                                        </p:tav>
                                      </p:tavLst>
                                    </p:anim>
                                    <p:anim calcmode="lin" valueType="num">
                                      <p:cBhvr>
                                        <p:cTn id="46" dur="500" fill="hold"/>
                                        <p:tgtEl>
                                          <p:spTgt spid="48"/>
                                        </p:tgtEl>
                                        <p:attrNameLst>
                                          <p:attrName>ppt_y</p:attrName>
                                        </p:attrNameLst>
                                      </p:cBhvr>
                                      <p:tavLst>
                                        <p:tav tm="0">
                                          <p:val>
                                            <p:fltVal val="0.5"/>
                                          </p:val>
                                        </p:tav>
                                        <p:tav tm="100000">
                                          <p:val>
                                            <p:strVal val="#ppt_y"/>
                                          </p:val>
                                        </p:tav>
                                      </p:tavLst>
                                    </p:anim>
                                  </p:childTnLst>
                                </p:cTn>
                              </p:par>
                            </p:childTnLst>
                          </p:cTn>
                        </p:par>
                        <p:par>
                          <p:cTn id="47" fill="hold">
                            <p:stCondLst>
                              <p:cond delay="3500"/>
                            </p:stCondLst>
                            <p:childTnLst>
                              <p:par>
                                <p:cTn id="48" presetID="42" presetClass="entr" presetSubtype="0" fill="hold" grpId="0"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528" fill="hold"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p:cTn id="56" dur="500" fill="hold"/>
                                        <p:tgtEl>
                                          <p:spTgt spid="53"/>
                                        </p:tgtEl>
                                        <p:attrNameLst>
                                          <p:attrName>ppt_w</p:attrName>
                                        </p:attrNameLst>
                                      </p:cBhvr>
                                      <p:tavLst>
                                        <p:tav tm="0">
                                          <p:val>
                                            <p:fltVal val="0"/>
                                          </p:val>
                                        </p:tav>
                                        <p:tav tm="100000">
                                          <p:val>
                                            <p:strVal val="#ppt_w"/>
                                          </p:val>
                                        </p:tav>
                                      </p:tavLst>
                                    </p:anim>
                                    <p:anim calcmode="lin" valueType="num">
                                      <p:cBhvr>
                                        <p:cTn id="57" dur="500" fill="hold"/>
                                        <p:tgtEl>
                                          <p:spTgt spid="53"/>
                                        </p:tgtEl>
                                        <p:attrNameLst>
                                          <p:attrName>ppt_h</p:attrName>
                                        </p:attrNameLst>
                                      </p:cBhvr>
                                      <p:tavLst>
                                        <p:tav tm="0">
                                          <p:val>
                                            <p:fltVal val="0"/>
                                          </p:val>
                                        </p:tav>
                                        <p:tav tm="100000">
                                          <p:val>
                                            <p:strVal val="#ppt_h"/>
                                          </p:val>
                                        </p:tav>
                                      </p:tavLst>
                                    </p:anim>
                                    <p:animEffect transition="in" filter="fade">
                                      <p:cBhvr>
                                        <p:cTn id="58" dur="500"/>
                                        <p:tgtEl>
                                          <p:spTgt spid="53"/>
                                        </p:tgtEl>
                                      </p:cBhvr>
                                    </p:animEffect>
                                    <p:anim calcmode="lin" valueType="num">
                                      <p:cBhvr>
                                        <p:cTn id="59" dur="500" fill="hold"/>
                                        <p:tgtEl>
                                          <p:spTgt spid="53"/>
                                        </p:tgtEl>
                                        <p:attrNameLst>
                                          <p:attrName>ppt_x</p:attrName>
                                        </p:attrNameLst>
                                      </p:cBhvr>
                                      <p:tavLst>
                                        <p:tav tm="0">
                                          <p:val>
                                            <p:fltVal val="0.5"/>
                                          </p:val>
                                        </p:tav>
                                        <p:tav tm="100000">
                                          <p:val>
                                            <p:strVal val="#ppt_x"/>
                                          </p:val>
                                        </p:tav>
                                      </p:tavLst>
                                    </p:anim>
                                    <p:anim calcmode="lin" valueType="num">
                                      <p:cBhvr>
                                        <p:cTn id="60" dur="500" fill="hold"/>
                                        <p:tgtEl>
                                          <p:spTgt spid="53"/>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65"/>
                                        </p:tgtEl>
                                        <p:attrNameLst>
                                          <p:attrName>style.visibility</p:attrName>
                                        </p:attrNameLst>
                                      </p:cBhvr>
                                      <p:to>
                                        <p:strVal val="visible"/>
                                      </p:to>
                                    </p:set>
                                    <p:animEffect transition="in" filter="fade">
                                      <p:cBhvr>
                                        <p:cTn id="64" dur="1000"/>
                                        <p:tgtEl>
                                          <p:spTgt spid="65"/>
                                        </p:tgtEl>
                                      </p:cBhvr>
                                    </p:animEffect>
                                    <p:anim calcmode="lin" valueType="num">
                                      <p:cBhvr>
                                        <p:cTn id="65" dur="1000" fill="hold"/>
                                        <p:tgtEl>
                                          <p:spTgt spid="65"/>
                                        </p:tgtEl>
                                        <p:attrNameLst>
                                          <p:attrName>ppt_x</p:attrName>
                                        </p:attrNameLst>
                                      </p:cBhvr>
                                      <p:tavLst>
                                        <p:tav tm="0">
                                          <p:val>
                                            <p:strVal val="#ppt_x"/>
                                          </p:val>
                                        </p:tav>
                                        <p:tav tm="100000">
                                          <p:val>
                                            <p:strVal val="#ppt_x"/>
                                          </p:val>
                                        </p:tav>
                                      </p:tavLst>
                                    </p:anim>
                                    <p:anim calcmode="lin" valueType="num">
                                      <p:cBhvr>
                                        <p:cTn id="66" dur="1000" fill="hold"/>
                                        <p:tgtEl>
                                          <p:spTgt spid="65"/>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53" presetClass="entr" presetSubtype="528" fill="hold" nodeType="afterEffect">
                                  <p:stCondLst>
                                    <p:cond delay="0"/>
                                  </p:stCondLst>
                                  <p:childTnLst>
                                    <p:set>
                                      <p:cBhvr>
                                        <p:cTn id="69" dur="1" fill="hold">
                                          <p:stCondLst>
                                            <p:cond delay="0"/>
                                          </p:stCondLst>
                                        </p:cTn>
                                        <p:tgtEl>
                                          <p:spTgt spid="58"/>
                                        </p:tgtEl>
                                        <p:attrNameLst>
                                          <p:attrName>style.visibility</p:attrName>
                                        </p:attrNameLst>
                                      </p:cBhvr>
                                      <p:to>
                                        <p:strVal val="visible"/>
                                      </p:to>
                                    </p:set>
                                    <p:anim calcmode="lin" valueType="num">
                                      <p:cBhvr>
                                        <p:cTn id="70" dur="500" fill="hold"/>
                                        <p:tgtEl>
                                          <p:spTgt spid="58"/>
                                        </p:tgtEl>
                                        <p:attrNameLst>
                                          <p:attrName>ppt_w</p:attrName>
                                        </p:attrNameLst>
                                      </p:cBhvr>
                                      <p:tavLst>
                                        <p:tav tm="0">
                                          <p:val>
                                            <p:fltVal val="0"/>
                                          </p:val>
                                        </p:tav>
                                        <p:tav tm="100000">
                                          <p:val>
                                            <p:strVal val="#ppt_w"/>
                                          </p:val>
                                        </p:tav>
                                      </p:tavLst>
                                    </p:anim>
                                    <p:anim calcmode="lin" valueType="num">
                                      <p:cBhvr>
                                        <p:cTn id="71" dur="500" fill="hold"/>
                                        <p:tgtEl>
                                          <p:spTgt spid="58"/>
                                        </p:tgtEl>
                                        <p:attrNameLst>
                                          <p:attrName>ppt_h</p:attrName>
                                        </p:attrNameLst>
                                      </p:cBhvr>
                                      <p:tavLst>
                                        <p:tav tm="0">
                                          <p:val>
                                            <p:fltVal val="0"/>
                                          </p:val>
                                        </p:tav>
                                        <p:tav tm="100000">
                                          <p:val>
                                            <p:strVal val="#ppt_h"/>
                                          </p:val>
                                        </p:tav>
                                      </p:tavLst>
                                    </p:anim>
                                    <p:animEffect transition="in" filter="fade">
                                      <p:cBhvr>
                                        <p:cTn id="72" dur="500"/>
                                        <p:tgtEl>
                                          <p:spTgt spid="58"/>
                                        </p:tgtEl>
                                      </p:cBhvr>
                                    </p:animEffect>
                                    <p:anim calcmode="lin" valueType="num">
                                      <p:cBhvr>
                                        <p:cTn id="73" dur="500" fill="hold"/>
                                        <p:tgtEl>
                                          <p:spTgt spid="58"/>
                                        </p:tgtEl>
                                        <p:attrNameLst>
                                          <p:attrName>ppt_x</p:attrName>
                                        </p:attrNameLst>
                                      </p:cBhvr>
                                      <p:tavLst>
                                        <p:tav tm="0">
                                          <p:val>
                                            <p:fltVal val="0.5"/>
                                          </p:val>
                                        </p:tav>
                                        <p:tav tm="100000">
                                          <p:val>
                                            <p:strVal val="#ppt_x"/>
                                          </p:val>
                                        </p:tav>
                                      </p:tavLst>
                                    </p:anim>
                                    <p:anim calcmode="lin" valueType="num">
                                      <p:cBhvr>
                                        <p:cTn id="74" dur="500" fill="hold"/>
                                        <p:tgtEl>
                                          <p:spTgt spid="58"/>
                                        </p:tgtEl>
                                        <p:attrNameLst>
                                          <p:attrName>ppt_y</p:attrName>
                                        </p:attrNameLst>
                                      </p:cBhvr>
                                      <p:tavLst>
                                        <p:tav tm="0">
                                          <p:val>
                                            <p:fltVal val="0.5"/>
                                          </p:val>
                                        </p:tav>
                                        <p:tav tm="100000">
                                          <p:val>
                                            <p:strVal val="#ppt_y"/>
                                          </p:val>
                                        </p:tav>
                                      </p:tavLst>
                                    </p:anim>
                                  </p:childTnLst>
                                </p:cTn>
                              </p:par>
                            </p:childTnLst>
                          </p:cTn>
                        </p:par>
                        <p:par>
                          <p:cTn id="75" fill="hold">
                            <p:stCondLst>
                              <p:cond delay="6500"/>
                            </p:stCondLst>
                            <p:childTnLst>
                              <p:par>
                                <p:cTn id="76" presetID="42" presetClass="entr" presetSubtype="0" fill="hold" grpId="0" nodeType="afterEffect">
                                  <p:stCondLst>
                                    <p:cond delay="0"/>
                                  </p:stCondLst>
                                  <p:childTnLst>
                                    <p:set>
                                      <p:cBhvr>
                                        <p:cTn id="77" dur="1" fill="hold">
                                          <p:stCondLst>
                                            <p:cond delay="0"/>
                                          </p:stCondLst>
                                        </p:cTn>
                                        <p:tgtEl>
                                          <p:spTgt spid="66"/>
                                        </p:tgtEl>
                                        <p:attrNameLst>
                                          <p:attrName>style.visibility</p:attrName>
                                        </p:attrNameLst>
                                      </p:cBhvr>
                                      <p:to>
                                        <p:strVal val="visible"/>
                                      </p:to>
                                    </p:set>
                                    <p:animEffect transition="in" filter="fade">
                                      <p:cBhvr>
                                        <p:cTn id="78" dur="1000"/>
                                        <p:tgtEl>
                                          <p:spTgt spid="66"/>
                                        </p:tgtEl>
                                      </p:cBhvr>
                                    </p:animEffect>
                                    <p:anim calcmode="lin" valueType="num">
                                      <p:cBhvr>
                                        <p:cTn id="79" dur="1000" fill="hold"/>
                                        <p:tgtEl>
                                          <p:spTgt spid="66"/>
                                        </p:tgtEl>
                                        <p:attrNameLst>
                                          <p:attrName>ppt_x</p:attrName>
                                        </p:attrNameLst>
                                      </p:cBhvr>
                                      <p:tavLst>
                                        <p:tav tm="0">
                                          <p:val>
                                            <p:strVal val="#ppt_x"/>
                                          </p:val>
                                        </p:tav>
                                        <p:tav tm="100000">
                                          <p:val>
                                            <p:strVal val="#ppt_x"/>
                                          </p:val>
                                        </p:tav>
                                      </p:tavLst>
                                    </p:anim>
                                    <p:anim calcmode="lin" valueType="num">
                                      <p:cBhvr>
                                        <p:cTn id="80"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7" grpId="0"/>
      <p:bldP spid="33" grpId="0" animBg="1"/>
      <p:bldP spid="42" grpId="0" animBg="1"/>
      <p:bldP spid="36" grpId="0" animBg="1"/>
      <p:bldP spid="63" grpId="0"/>
      <p:bldP spid="64" grpId="0"/>
      <p:bldP spid="65" grpId="0"/>
      <p:bldP spid="6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8BAE26CD-F0CB-4AC8-9CFB-BA751DA5B17B}"/>
              </a:ext>
            </a:extLst>
          </p:cNvPr>
          <p:cNvGrpSpPr/>
          <p:nvPr/>
        </p:nvGrpSpPr>
        <p:grpSpPr>
          <a:xfrm rot="10800000" flipH="1">
            <a:off x="3587380" y="2099845"/>
            <a:ext cx="3519146" cy="3200400"/>
            <a:chOff x="6685755" y="-89318"/>
            <a:chExt cx="3519146" cy="3200400"/>
          </a:xfrm>
        </p:grpSpPr>
        <p:sp>
          <p:nvSpPr>
            <p:cNvPr id="61" name="Arc 60">
              <a:extLst>
                <a:ext uri="{FF2B5EF4-FFF2-40B4-BE49-F238E27FC236}">
                  <a16:creationId xmlns:a16="http://schemas.microsoft.com/office/drawing/2014/main" id="{4AB878C9-7DA7-4C73-AEEB-6F37542EEBD6}"/>
                </a:ext>
              </a:extLst>
            </p:cNvPr>
            <p:cNvSpPr>
              <a:spLocks/>
            </p:cNvSpPr>
            <p:nvPr/>
          </p:nvSpPr>
          <p:spPr>
            <a:xfrm rot="13380000">
              <a:off x="7004501" y="-89318"/>
              <a:ext cx="3200400" cy="3200400"/>
            </a:xfrm>
            <a:prstGeom prst="arc">
              <a:avLst/>
            </a:prstGeom>
            <a:ln w="254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62" name="Straight Connector 61">
              <a:extLst>
                <a:ext uri="{FF2B5EF4-FFF2-40B4-BE49-F238E27FC236}">
                  <a16:creationId xmlns:a16="http://schemas.microsoft.com/office/drawing/2014/main" id="{6B38D452-AABC-44D9-93D4-BDF986EB992C}"/>
                </a:ext>
              </a:extLst>
            </p:cNvPr>
            <p:cNvCxnSpPr>
              <a:cxnSpLocks/>
              <a:stCxn id="61" idx="2"/>
            </p:cNvCxnSpPr>
            <p:nvPr/>
          </p:nvCxnSpPr>
          <p:spPr>
            <a:xfrm flipH="1" flipV="1">
              <a:off x="7241793" y="88442"/>
              <a:ext cx="192596" cy="33110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F71A40A2-5CAD-429B-BF3E-D964546FA76F}"/>
                </a:ext>
              </a:extLst>
            </p:cNvPr>
            <p:cNvCxnSpPr>
              <a:cxnSpLocks/>
            </p:cNvCxnSpPr>
            <p:nvPr/>
          </p:nvCxnSpPr>
          <p:spPr>
            <a:xfrm flipH="1" flipV="1">
              <a:off x="6718901" y="920311"/>
              <a:ext cx="349520" cy="144204"/>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B2760345-512B-4A09-B9F6-AD29148DDE4A}"/>
                </a:ext>
              </a:extLst>
            </p:cNvPr>
            <p:cNvCxnSpPr>
              <a:cxnSpLocks/>
            </p:cNvCxnSpPr>
            <p:nvPr/>
          </p:nvCxnSpPr>
          <p:spPr>
            <a:xfrm flipH="1">
              <a:off x="6685755" y="1997653"/>
              <a:ext cx="382669" cy="14878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9ACBC58B-0D98-48FF-9F63-28DBC050C4C0}"/>
                </a:ext>
              </a:extLst>
            </p:cNvPr>
            <p:cNvCxnSpPr>
              <a:cxnSpLocks/>
              <a:endCxn id="61" idx="0"/>
            </p:cNvCxnSpPr>
            <p:nvPr/>
          </p:nvCxnSpPr>
          <p:spPr>
            <a:xfrm flipV="1">
              <a:off x="7235704" y="2681194"/>
              <a:ext cx="277663" cy="28573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9" name="Group 58">
            <a:extLst>
              <a:ext uri="{FF2B5EF4-FFF2-40B4-BE49-F238E27FC236}">
                <a16:creationId xmlns:a16="http://schemas.microsoft.com/office/drawing/2014/main" id="{7C4175A3-1144-4328-AD9D-E67A2AD7C96F}"/>
              </a:ext>
            </a:extLst>
          </p:cNvPr>
          <p:cNvGrpSpPr/>
          <p:nvPr/>
        </p:nvGrpSpPr>
        <p:grpSpPr>
          <a:xfrm rot="10800000">
            <a:off x="4922334" y="2099845"/>
            <a:ext cx="3519146" cy="3200400"/>
            <a:chOff x="6685755" y="-89318"/>
            <a:chExt cx="3519146" cy="3200400"/>
          </a:xfrm>
        </p:grpSpPr>
        <p:sp>
          <p:nvSpPr>
            <p:cNvPr id="54" name="Arc 53">
              <a:extLst>
                <a:ext uri="{FF2B5EF4-FFF2-40B4-BE49-F238E27FC236}">
                  <a16:creationId xmlns:a16="http://schemas.microsoft.com/office/drawing/2014/main" id="{62EEE19E-3E96-40AA-8658-FAE84D76D2DC}"/>
                </a:ext>
              </a:extLst>
            </p:cNvPr>
            <p:cNvSpPr>
              <a:spLocks/>
            </p:cNvSpPr>
            <p:nvPr/>
          </p:nvSpPr>
          <p:spPr>
            <a:xfrm rot="13380000">
              <a:off x="7004501" y="-89318"/>
              <a:ext cx="3200400" cy="3200400"/>
            </a:xfrm>
            <a:prstGeom prst="arc">
              <a:avLst/>
            </a:prstGeom>
            <a:ln w="254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55" name="Straight Connector 54">
              <a:extLst>
                <a:ext uri="{FF2B5EF4-FFF2-40B4-BE49-F238E27FC236}">
                  <a16:creationId xmlns:a16="http://schemas.microsoft.com/office/drawing/2014/main" id="{D5A969A9-9DA0-4F7D-BC85-D50CC0A39730}"/>
                </a:ext>
              </a:extLst>
            </p:cNvPr>
            <p:cNvCxnSpPr>
              <a:cxnSpLocks/>
              <a:stCxn id="54" idx="2"/>
            </p:cNvCxnSpPr>
            <p:nvPr/>
          </p:nvCxnSpPr>
          <p:spPr>
            <a:xfrm flipH="1" flipV="1">
              <a:off x="7241793" y="88442"/>
              <a:ext cx="192596" cy="33110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0347B323-3529-4C98-AE9B-A88EDAB9D2BF}"/>
                </a:ext>
              </a:extLst>
            </p:cNvPr>
            <p:cNvCxnSpPr>
              <a:cxnSpLocks/>
            </p:cNvCxnSpPr>
            <p:nvPr/>
          </p:nvCxnSpPr>
          <p:spPr>
            <a:xfrm flipH="1" flipV="1">
              <a:off x="6718901" y="920311"/>
              <a:ext cx="349520" cy="144204"/>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45468469-E8F4-4492-B9D8-76E7504B41BE}"/>
                </a:ext>
              </a:extLst>
            </p:cNvPr>
            <p:cNvCxnSpPr>
              <a:cxnSpLocks/>
            </p:cNvCxnSpPr>
            <p:nvPr/>
          </p:nvCxnSpPr>
          <p:spPr>
            <a:xfrm flipH="1">
              <a:off x="6685755" y="1997653"/>
              <a:ext cx="382669" cy="14878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23E9AE4-7A6E-4ACC-80C9-86280343ECA3}"/>
                </a:ext>
              </a:extLst>
            </p:cNvPr>
            <p:cNvCxnSpPr>
              <a:cxnSpLocks/>
              <a:endCxn id="54" idx="0"/>
            </p:cNvCxnSpPr>
            <p:nvPr/>
          </p:nvCxnSpPr>
          <p:spPr>
            <a:xfrm flipV="1">
              <a:off x="7235704" y="2681194"/>
              <a:ext cx="277663" cy="28573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5FB2F72A-FC7F-463B-B383-9C1EA6CED768}"/>
              </a:ext>
            </a:extLst>
          </p:cNvPr>
          <p:cNvSpPr txBox="1"/>
          <p:nvPr/>
        </p:nvSpPr>
        <p:spPr>
          <a:xfrm>
            <a:off x="9096316" y="2600414"/>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997824FA-BE6F-44A2-8EC0-D7559AD6DBEA}"/>
              </a:ext>
            </a:extLst>
          </p:cNvPr>
          <p:cNvSpPr txBox="1"/>
          <p:nvPr/>
        </p:nvSpPr>
        <p:spPr>
          <a:xfrm>
            <a:off x="4635638" y="1779916"/>
            <a:ext cx="2758030" cy="4555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LOREM IPSUM DOLOR</a:t>
            </a:r>
            <a:endParaRPr lang="en-US" sz="2000" b="1" dirty="0">
              <a:solidFill>
                <a:schemeClr val="bg1"/>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p:txBody>
      </p:sp>
      <p:sp>
        <p:nvSpPr>
          <p:cNvPr id="7" name="Oval 6">
            <a:extLst>
              <a:ext uri="{FF2B5EF4-FFF2-40B4-BE49-F238E27FC236}">
                <a16:creationId xmlns:a16="http://schemas.microsoft.com/office/drawing/2014/main" id="{E78C05C1-9B1E-4005-A6E1-0292FBBD79DA}"/>
              </a:ext>
            </a:extLst>
          </p:cNvPr>
          <p:cNvSpPr>
            <a:spLocks noChangeAspect="1"/>
          </p:cNvSpPr>
          <p:nvPr/>
        </p:nvSpPr>
        <p:spPr>
          <a:xfrm>
            <a:off x="5638800" y="2594098"/>
            <a:ext cx="2103120" cy="2103120"/>
          </a:xfrm>
          <a:prstGeom prst="ellipse">
            <a:avLst/>
          </a:prstGeom>
          <a:solidFill>
            <a:srgbClr val="5C9AD3">
              <a:alpha val="7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0F3F39E1-FC73-408C-BB83-56BD83488DD5}"/>
              </a:ext>
            </a:extLst>
          </p:cNvPr>
          <p:cNvSpPr txBox="1"/>
          <p:nvPr/>
        </p:nvSpPr>
        <p:spPr>
          <a:xfrm>
            <a:off x="6160970" y="3264015"/>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1C9EE201-CD66-4B88-A5E7-F9E8C77F81EE}"/>
              </a:ext>
            </a:extLst>
          </p:cNvPr>
          <p:cNvSpPr txBox="1"/>
          <p:nvPr/>
        </p:nvSpPr>
        <p:spPr>
          <a:xfrm>
            <a:off x="9096316" y="3880574"/>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D84B0269-EE3C-4FE8-A142-CBDBA341D1E4}"/>
              </a:ext>
            </a:extLst>
          </p:cNvPr>
          <p:cNvSpPr txBox="1"/>
          <p:nvPr/>
        </p:nvSpPr>
        <p:spPr>
          <a:xfrm>
            <a:off x="8466219" y="1600200"/>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9" name="TextBox 28">
            <a:extLst>
              <a:ext uri="{FF2B5EF4-FFF2-40B4-BE49-F238E27FC236}">
                <a16:creationId xmlns:a16="http://schemas.microsoft.com/office/drawing/2014/main" id="{6DD76C24-3B83-4F1F-9D1D-8CFDE4A78955}"/>
              </a:ext>
            </a:extLst>
          </p:cNvPr>
          <p:cNvSpPr txBox="1"/>
          <p:nvPr/>
        </p:nvSpPr>
        <p:spPr>
          <a:xfrm>
            <a:off x="8534400" y="4827419"/>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3047DACF-E790-4275-BAB8-43F86C917533}"/>
              </a:ext>
            </a:extLst>
          </p:cNvPr>
          <p:cNvSpPr txBox="1"/>
          <p:nvPr/>
        </p:nvSpPr>
        <p:spPr>
          <a:xfrm>
            <a:off x="220082" y="1600200"/>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079C9CF1-60C8-4905-845B-B7990ACF457E}"/>
              </a:ext>
            </a:extLst>
          </p:cNvPr>
          <p:cNvSpPr txBox="1"/>
          <p:nvPr/>
        </p:nvSpPr>
        <p:spPr>
          <a:xfrm>
            <a:off x="-233855" y="2567969"/>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B6145A9C-145D-4DA9-ACDB-44A90218AE8C}"/>
              </a:ext>
            </a:extLst>
          </p:cNvPr>
          <p:cNvSpPr txBox="1"/>
          <p:nvPr/>
        </p:nvSpPr>
        <p:spPr>
          <a:xfrm>
            <a:off x="-213798" y="3880574"/>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7F303330-EFC1-4AC8-A485-78DADDAF30EB}"/>
              </a:ext>
            </a:extLst>
          </p:cNvPr>
          <p:cNvSpPr txBox="1"/>
          <p:nvPr/>
        </p:nvSpPr>
        <p:spPr>
          <a:xfrm>
            <a:off x="274991" y="4833716"/>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67" name="Group 66">
            <a:extLst>
              <a:ext uri="{FF2B5EF4-FFF2-40B4-BE49-F238E27FC236}">
                <a16:creationId xmlns:a16="http://schemas.microsoft.com/office/drawing/2014/main" id="{77630E5C-D7F1-415E-B349-BAF3C66A5084}"/>
              </a:ext>
            </a:extLst>
          </p:cNvPr>
          <p:cNvGrpSpPr/>
          <p:nvPr/>
        </p:nvGrpSpPr>
        <p:grpSpPr>
          <a:xfrm>
            <a:off x="3584332" y="1734085"/>
            <a:ext cx="747024" cy="731520"/>
            <a:chOff x="3584332" y="1734085"/>
            <a:chExt cx="747024" cy="731520"/>
          </a:xfrm>
        </p:grpSpPr>
        <p:sp>
          <p:nvSpPr>
            <p:cNvPr id="21" name="Oval 20">
              <a:extLst>
                <a:ext uri="{FF2B5EF4-FFF2-40B4-BE49-F238E27FC236}">
                  <a16:creationId xmlns:a16="http://schemas.microsoft.com/office/drawing/2014/main" id="{77212B16-AFE3-4819-9458-7F256CA18480}"/>
                </a:ext>
              </a:extLst>
            </p:cNvPr>
            <p:cNvSpPr>
              <a:spLocks noChangeAspect="1"/>
            </p:cNvSpPr>
            <p:nvPr/>
          </p:nvSpPr>
          <p:spPr>
            <a:xfrm rot="10800000">
              <a:off x="3599836" y="1734085"/>
              <a:ext cx="731520" cy="731520"/>
            </a:xfrm>
            <a:prstGeom prst="ellipse">
              <a:avLst/>
            </a:prstGeom>
            <a:solidFill>
              <a:srgbClr val="FE4A1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C4372EBF-E52C-48A9-8AAC-32C5AC8F59DA}"/>
                </a:ext>
              </a:extLst>
            </p:cNvPr>
            <p:cNvSpPr txBox="1"/>
            <p:nvPr/>
          </p:nvSpPr>
          <p:spPr>
            <a:xfrm>
              <a:off x="3584332" y="1836737"/>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sp>
        <p:nvSpPr>
          <p:cNvPr id="2" name="Oval 1">
            <a:extLst>
              <a:ext uri="{FF2B5EF4-FFF2-40B4-BE49-F238E27FC236}">
                <a16:creationId xmlns:a16="http://schemas.microsoft.com/office/drawing/2014/main" id="{900FA6BA-C2DA-4BCA-A7FC-EA27BF883E3B}"/>
              </a:ext>
            </a:extLst>
          </p:cNvPr>
          <p:cNvSpPr>
            <a:spLocks noChangeAspect="1"/>
          </p:cNvSpPr>
          <p:nvPr/>
        </p:nvSpPr>
        <p:spPr>
          <a:xfrm>
            <a:off x="4245968" y="2594098"/>
            <a:ext cx="2103120" cy="2103120"/>
          </a:xfrm>
          <a:prstGeom prst="ellipse">
            <a:avLst/>
          </a:prstGeom>
          <a:solidFill>
            <a:srgbClr val="FE4A1E">
              <a:alpha val="7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98F44AC2-ED5E-4570-A170-83A42180FFBA}"/>
              </a:ext>
            </a:extLst>
          </p:cNvPr>
          <p:cNvSpPr txBox="1"/>
          <p:nvPr/>
        </p:nvSpPr>
        <p:spPr>
          <a:xfrm>
            <a:off x="4530974" y="3305127"/>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199AEA8D-C9B4-4C9D-87EC-D3E9A66040C7}"/>
              </a:ext>
            </a:extLst>
          </p:cNvPr>
          <p:cNvGrpSpPr/>
          <p:nvPr/>
        </p:nvGrpSpPr>
        <p:grpSpPr>
          <a:xfrm>
            <a:off x="2980461" y="2680930"/>
            <a:ext cx="741087" cy="731520"/>
            <a:chOff x="2980461" y="2680930"/>
            <a:chExt cx="741087" cy="731520"/>
          </a:xfrm>
        </p:grpSpPr>
        <p:sp>
          <p:nvSpPr>
            <p:cNvPr id="20" name="Oval 19">
              <a:extLst>
                <a:ext uri="{FF2B5EF4-FFF2-40B4-BE49-F238E27FC236}">
                  <a16:creationId xmlns:a16="http://schemas.microsoft.com/office/drawing/2014/main" id="{71554BFB-B747-4776-91D5-64E7DB3ACB15}"/>
                </a:ext>
              </a:extLst>
            </p:cNvPr>
            <p:cNvSpPr>
              <a:spLocks noChangeAspect="1"/>
            </p:cNvSpPr>
            <p:nvPr/>
          </p:nvSpPr>
          <p:spPr>
            <a:xfrm rot="10800000">
              <a:off x="2990028" y="2680930"/>
              <a:ext cx="731520" cy="731520"/>
            </a:xfrm>
            <a:prstGeom prst="ellipse">
              <a:avLst/>
            </a:prstGeom>
            <a:solidFill>
              <a:srgbClr val="FE4A1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C51E0474-9608-45D6-9F1C-1EA6F087DDCA}"/>
                </a:ext>
              </a:extLst>
            </p:cNvPr>
            <p:cNvSpPr txBox="1"/>
            <p:nvPr/>
          </p:nvSpPr>
          <p:spPr>
            <a:xfrm>
              <a:off x="2980461" y="2786536"/>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69" name="Group 68">
            <a:extLst>
              <a:ext uri="{FF2B5EF4-FFF2-40B4-BE49-F238E27FC236}">
                <a16:creationId xmlns:a16="http://schemas.microsoft.com/office/drawing/2014/main" id="{55C708E2-E420-43D7-BEE8-55E735BFB931}"/>
              </a:ext>
            </a:extLst>
          </p:cNvPr>
          <p:cNvGrpSpPr/>
          <p:nvPr/>
        </p:nvGrpSpPr>
        <p:grpSpPr>
          <a:xfrm>
            <a:off x="3001637" y="3993535"/>
            <a:ext cx="731520" cy="731520"/>
            <a:chOff x="3001637" y="3993535"/>
            <a:chExt cx="731520" cy="731520"/>
          </a:xfrm>
        </p:grpSpPr>
        <p:sp>
          <p:nvSpPr>
            <p:cNvPr id="19" name="Oval 18">
              <a:extLst>
                <a:ext uri="{FF2B5EF4-FFF2-40B4-BE49-F238E27FC236}">
                  <a16:creationId xmlns:a16="http://schemas.microsoft.com/office/drawing/2014/main" id="{B5638162-076E-483A-9694-21B030926618}"/>
                </a:ext>
              </a:extLst>
            </p:cNvPr>
            <p:cNvSpPr>
              <a:spLocks noChangeAspect="1"/>
            </p:cNvSpPr>
            <p:nvPr/>
          </p:nvSpPr>
          <p:spPr>
            <a:xfrm rot="10800000">
              <a:off x="3001637" y="3993535"/>
              <a:ext cx="731520" cy="731520"/>
            </a:xfrm>
            <a:prstGeom prst="ellipse">
              <a:avLst/>
            </a:prstGeom>
            <a:solidFill>
              <a:srgbClr val="FE4A1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68ABF954-D783-4C56-8330-7A149EFDAC2C}"/>
                </a:ext>
              </a:extLst>
            </p:cNvPr>
            <p:cNvSpPr txBox="1"/>
            <p:nvPr/>
          </p:nvSpPr>
          <p:spPr>
            <a:xfrm>
              <a:off x="3002940" y="4086804"/>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0" name="Group 69">
            <a:extLst>
              <a:ext uri="{FF2B5EF4-FFF2-40B4-BE49-F238E27FC236}">
                <a16:creationId xmlns:a16="http://schemas.microsoft.com/office/drawing/2014/main" id="{EFBF609A-253D-45CE-8077-540DEF2FEF81}"/>
              </a:ext>
            </a:extLst>
          </p:cNvPr>
          <p:cNvGrpSpPr/>
          <p:nvPr/>
        </p:nvGrpSpPr>
        <p:grpSpPr>
          <a:xfrm>
            <a:off x="3597226" y="4907935"/>
            <a:ext cx="731520" cy="731520"/>
            <a:chOff x="3597226" y="4907935"/>
            <a:chExt cx="731520" cy="731520"/>
          </a:xfrm>
        </p:grpSpPr>
        <p:sp>
          <p:nvSpPr>
            <p:cNvPr id="18" name="Oval 17">
              <a:extLst>
                <a:ext uri="{FF2B5EF4-FFF2-40B4-BE49-F238E27FC236}">
                  <a16:creationId xmlns:a16="http://schemas.microsoft.com/office/drawing/2014/main" id="{B57EB7A4-19C7-4B7F-A72E-9770AB8F4312}"/>
                </a:ext>
              </a:extLst>
            </p:cNvPr>
            <p:cNvSpPr>
              <a:spLocks noChangeAspect="1"/>
            </p:cNvSpPr>
            <p:nvPr/>
          </p:nvSpPr>
          <p:spPr>
            <a:xfrm rot="10800000">
              <a:off x="3597226" y="4907935"/>
              <a:ext cx="731520" cy="731520"/>
            </a:xfrm>
            <a:prstGeom prst="ellipse">
              <a:avLst/>
            </a:prstGeom>
            <a:solidFill>
              <a:srgbClr val="FE4A1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732FDD56-774E-4E09-864F-F77B9920373A}"/>
                </a:ext>
              </a:extLst>
            </p:cNvPr>
            <p:cNvSpPr txBox="1"/>
            <p:nvPr/>
          </p:nvSpPr>
          <p:spPr>
            <a:xfrm>
              <a:off x="3598529" y="5005929"/>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grpSp>
        <p:nvGrpSpPr>
          <p:cNvPr id="71" name="Group 70">
            <a:extLst>
              <a:ext uri="{FF2B5EF4-FFF2-40B4-BE49-F238E27FC236}">
                <a16:creationId xmlns:a16="http://schemas.microsoft.com/office/drawing/2014/main" id="{2A3BE9C8-78E0-4B13-BDAD-28B03C036CB1}"/>
              </a:ext>
            </a:extLst>
          </p:cNvPr>
          <p:cNvGrpSpPr/>
          <p:nvPr/>
        </p:nvGrpSpPr>
        <p:grpSpPr>
          <a:xfrm>
            <a:off x="7734699" y="1734085"/>
            <a:ext cx="734130" cy="731520"/>
            <a:chOff x="7734699" y="1734085"/>
            <a:chExt cx="734130" cy="731520"/>
          </a:xfrm>
        </p:grpSpPr>
        <p:sp>
          <p:nvSpPr>
            <p:cNvPr id="12" name="Oval 11">
              <a:extLst>
                <a:ext uri="{FF2B5EF4-FFF2-40B4-BE49-F238E27FC236}">
                  <a16:creationId xmlns:a16="http://schemas.microsoft.com/office/drawing/2014/main" id="{D4DCFA38-B53A-4689-9086-76F605523693}"/>
                </a:ext>
              </a:extLst>
            </p:cNvPr>
            <p:cNvSpPr>
              <a:spLocks noChangeAspect="1"/>
            </p:cNvSpPr>
            <p:nvPr/>
          </p:nvSpPr>
          <p:spPr>
            <a:xfrm>
              <a:off x="7737309" y="1734085"/>
              <a:ext cx="731520" cy="731520"/>
            </a:xfrm>
            <a:prstGeom prst="ellipse">
              <a:avLst/>
            </a:prstGeom>
            <a:solidFill>
              <a:srgbClr val="5C9AD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833B8ABB-7E41-4555-A12D-86912F0917C3}"/>
                </a:ext>
              </a:extLst>
            </p:cNvPr>
            <p:cNvSpPr txBox="1"/>
            <p:nvPr/>
          </p:nvSpPr>
          <p:spPr>
            <a:xfrm>
              <a:off x="7734699" y="181220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grpSp>
        <p:nvGrpSpPr>
          <p:cNvPr id="72" name="Group 71">
            <a:extLst>
              <a:ext uri="{FF2B5EF4-FFF2-40B4-BE49-F238E27FC236}">
                <a16:creationId xmlns:a16="http://schemas.microsoft.com/office/drawing/2014/main" id="{AB9994F5-79B4-47AE-BFE7-9D0D4B252F9F}"/>
              </a:ext>
            </a:extLst>
          </p:cNvPr>
          <p:cNvGrpSpPr/>
          <p:nvPr/>
        </p:nvGrpSpPr>
        <p:grpSpPr>
          <a:xfrm>
            <a:off x="8332898" y="2648485"/>
            <a:ext cx="733121" cy="731520"/>
            <a:chOff x="8332898" y="2648485"/>
            <a:chExt cx="733121" cy="731520"/>
          </a:xfrm>
        </p:grpSpPr>
        <p:sp>
          <p:nvSpPr>
            <p:cNvPr id="13" name="Oval 12">
              <a:extLst>
                <a:ext uri="{FF2B5EF4-FFF2-40B4-BE49-F238E27FC236}">
                  <a16:creationId xmlns:a16="http://schemas.microsoft.com/office/drawing/2014/main" id="{1B7139A4-3047-4407-9721-4513E29131C3}"/>
                </a:ext>
              </a:extLst>
            </p:cNvPr>
            <p:cNvSpPr>
              <a:spLocks noChangeAspect="1"/>
            </p:cNvSpPr>
            <p:nvPr/>
          </p:nvSpPr>
          <p:spPr>
            <a:xfrm>
              <a:off x="8332898" y="2648485"/>
              <a:ext cx="731520" cy="731520"/>
            </a:xfrm>
            <a:prstGeom prst="ellipse">
              <a:avLst/>
            </a:prstGeom>
            <a:solidFill>
              <a:srgbClr val="5C9AD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E5614C22-6F2E-4915-92CA-ED8C13697F18}"/>
                </a:ext>
              </a:extLst>
            </p:cNvPr>
            <p:cNvSpPr txBox="1"/>
            <p:nvPr/>
          </p:nvSpPr>
          <p:spPr>
            <a:xfrm>
              <a:off x="8337108" y="2745435"/>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73" name="Group 72">
            <a:extLst>
              <a:ext uri="{FF2B5EF4-FFF2-40B4-BE49-F238E27FC236}">
                <a16:creationId xmlns:a16="http://schemas.microsoft.com/office/drawing/2014/main" id="{C4A624A1-0AC8-4312-9198-77BC170E84DD}"/>
              </a:ext>
            </a:extLst>
          </p:cNvPr>
          <p:cNvGrpSpPr/>
          <p:nvPr/>
        </p:nvGrpSpPr>
        <p:grpSpPr>
          <a:xfrm>
            <a:off x="8340951" y="3961090"/>
            <a:ext cx="735076" cy="731520"/>
            <a:chOff x="8340951" y="3961090"/>
            <a:chExt cx="735076" cy="731520"/>
          </a:xfrm>
        </p:grpSpPr>
        <p:sp>
          <p:nvSpPr>
            <p:cNvPr id="14" name="Oval 13">
              <a:extLst>
                <a:ext uri="{FF2B5EF4-FFF2-40B4-BE49-F238E27FC236}">
                  <a16:creationId xmlns:a16="http://schemas.microsoft.com/office/drawing/2014/main" id="{FCFE77D8-DD40-4106-A236-DC23D369482D}"/>
                </a:ext>
              </a:extLst>
            </p:cNvPr>
            <p:cNvSpPr>
              <a:spLocks noChangeAspect="1"/>
            </p:cNvSpPr>
            <p:nvPr/>
          </p:nvSpPr>
          <p:spPr>
            <a:xfrm>
              <a:off x="8344507" y="3961090"/>
              <a:ext cx="731520" cy="731520"/>
            </a:xfrm>
            <a:prstGeom prst="ellipse">
              <a:avLst/>
            </a:prstGeom>
            <a:solidFill>
              <a:srgbClr val="5C9AD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EBE31D5F-813E-4EDD-852B-E6644B839BFD}"/>
                </a:ext>
              </a:extLst>
            </p:cNvPr>
            <p:cNvSpPr txBox="1"/>
            <p:nvPr/>
          </p:nvSpPr>
          <p:spPr>
            <a:xfrm>
              <a:off x="8340951" y="405456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4" name="Group 73">
            <a:extLst>
              <a:ext uri="{FF2B5EF4-FFF2-40B4-BE49-F238E27FC236}">
                <a16:creationId xmlns:a16="http://schemas.microsoft.com/office/drawing/2014/main" id="{3ED2B082-5415-4933-B315-5C4BE79E365E}"/>
              </a:ext>
            </a:extLst>
          </p:cNvPr>
          <p:cNvGrpSpPr/>
          <p:nvPr/>
        </p:nvGrpSpPr>
        <p:grpSpPr>
          <a:xfrm>
            <a:off x="7734699" y="4907935"/>
            <a:ext cx="736132" cy="731520"/>
            <a:chOff x="7734699" y="4907935"/>
            <a:chExt cx="736132" cy="731520"/>
          </a:xfrm>
        </p:grpSpPr>
        <p:sp>
          <p:nvSpPr>
            <p:cNvPr id="15" name="Oval 14">
              <a:extLst>
                <a:ext uri="{FF2B5EF4-FFF2-40B4-BE49-F238E27FC236}">
                  <a16:creationId xmlns:a16="http://schemas.microsoft.com/office/drawing/2014/main" id="{4E14EFB5-A41A-417A-BB7C-178C9BA2C98F}"/>
                </a:ext>
              </a:extLst>
            </p:cNvPr>
            <p:cNvSpPr>
              <a:spLocks noChangeAspect="1"/>
            </p:cNvSpPr>
            <p:nvPr/>
          </p:nvSpPr>
          <p:spPr>
            <a:xfrm>
              <a:off x="7734699" y="4907935"/>
              <a:ext cx="731520" cy="731520"/>
            </a:xfrm>
            <a:prstGeom prst="ellipse">
              <a:avLst/>
            </a:prstGeom>
            <a:solidFill>
              <a:srgbClr val="5C9AD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D946EA9F-3BCB-45E3-AEF5-31AB7A9DD25B}"/>
                </a:ext>
              </a:extLst>
            </p:cNvPr>
            <p:cNvSpPr txBox="1"/>
            <p:nvPr/>
          </p:nvSpPr>
          <p:spPr>
            <a:xfrm>
              <a:off x="7741920" y="4996882"/>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sp>
        <p:nvSpPr>
          <p:cNvPr id="66" name="TextBox 65">
            <a:extLst>
              <a:ext uri="{FF2B5EF4-FFF2-40B4-BE49-F238E27FC236}">
                <a16:creationId xmlns:a16="http://schemas.microsoft.com/office/drawing/2014/main" id="{AE46C5C5-0259-49F3-B3FE-2B73D82F848D}"/>
              </a:ext>
            </a:extLst>
          </p:cNvPr>
          <p:cNvSpPr txBox="1"/>
          <p:nvPr/>
        </p:nvSpPr>
        <p:spPr>
          <a:xfrm>
            <a:off x="3299631" y="5861798"/>
            <a:ext cx="5592737" cy="692497"/>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059220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1000"/>
                                        <p:tgtEl>
                                          <p:spTgt spid="24"/>
                                        </p:tgtEl>
                                      </p:cBhvr>
                                    </p:animEffect>
                                    <p:anim calcmode="lin" valueType="num">
                                      <p:cBhvr>
                                        <p:cTn id="11" dur="1000" fill="hold"/>
                                        <p:tgtEl>
                                          <p:spTgt spid="24"/>
                                        </p:tgtEl>
                                        <p:attrNameLst>
                                          <p:attrName>ppt_x</p:attrName>
                                        </p:attrNameLst>
                                      </p:cBhvr>
                                      <p:tavLst>
                                        <p:tav tm="0">
                                          <p:val>
                                            <p:strVal val="#ppt_x"/>
                                          </p:val>
                                        </p:tav>
                                        <p:tav tm="100000">
                                          <p:val>
                                            <p:strVal val="#ppt_x"/>
                                          </p:val>
                                        </p:tav>
                                      </p:tavLst>
                                    </p:anim>
                                    <p:anim calcmode="lin" valueType="num">
                                      <p:cBhvr>
                                        <p:cTn id="12" dur="1000" fill="hold"/>
                                        <p:tgtEl>
                                          <p:spTgt spid="24"/>
                                        </p:tgtEl>
                                        <p:attrNameLst>
                                          <p:attrName>ppt_y</p:attrName>
                                        </p:attrNameLst>
                                      </p:cBhvr>
                                      <p:tavLst>
                                        <p:tav tm="0">
                                          <p:val>
                                            <p:strVal val="#ppt_y+.1"/>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1000" fill="hold"/>
                                        <p:tgtEl>
                                          <p:spTgt spid="26"/>
                                        </p:tgtEl>
                                        <p:attrNameLst>
                                          <p:attrName>ppt_w</p:attrName>
                                        </p:attrNameLst>
                                      </p:cBhvr>
                                      <p:tavLst>
                                        <p:tav tm="0">
                                          <p:val>
                                            <p:fltVal val="0"/>
                                          </p:val>
                                        </p:tav>
                                        <p:tav tm="100000">
                                          <p:val>
                                            <p:strVal val="#ppt_w"/>
                                          </p:val>
                                        </p:tav>
                                      </p:tavLst>
                                    </p:anim>
                                    <p:anim calcmode="lin" valueType="num">
                                      <p:cBhvr>
                                        <p:cTn id="21" dur="1000" fill="hold"/>
                                        <p:tgtEl>
                                          <p:spTgt spid="26"/>
                                        </p:tgtEl>
                                        <p:attrNameLst>
                                          <p:attrName>ppt_h</p:attrName>
                                        </p:attrNameLst>
                                      </p:cBhvr>
                                      <p:tavLst>
                                        <p:tav tm="0">
                                          <p:val>
                                            <p:fltVal val="0"/>
                                          </p:val>
                                        </p:tav>
                                        <p:tav tm="100000">
                                          <p:val>
                                            <p:strVal val="#ppt_h"/>
                                          </p:val>
                                        </p:tav>
                                      </p:tavLst>
                                    </p:anim>
                                    <p:animEffect transition="in" filter="fade">
                                      <p:cBhvr>
                                        <p:cTn id="22" dur="1000"/>
                                        <p:tgtEl>
                                          <p:spTgt spid="26"/>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1000" fill="hold"/>
                                        <p:tgtEl>
                                          <p:spTgt spid="7"/>
                                        </p:tgtEl>
                                        <p:attrNameLst>
                                          <p:attrName>ppt_w</p:attrName>
                                        </p:attrNameLst>
                                      </p:cBhvr>
                                      <p:tavLst>
                                        <p:tav tm="0">
                                          <p:val>
                                            <p:fltVal val="0"/>
                                          </p:val>
                                        </p:tav>
                                        <p:tav tm="100000">
                                          <p:val>
                                            <p:strVal val="#ppt_w"/>
                                          </p:val>
                                        </p:tav>
                                      </p:tavLst>
                                    </p:anim>
                                    <p:anim calcmode="lin" valueType="num">
                                      <p:cBhvr>
                                        <p:cTn id="26" dur="1000" fill="hold"/>
                                        <p:tgtEl>
                                          <p:spTgt spid="7"/>
                                        </p:tgtEl>
                                        <p:attrNameLst>
                                          <p:attrName>ppt_h</p:attrName>
                                        </p:attrNameLst>
                                      </p:cBhvr>
                                      <p:tavLst>
                                        <p:tav tm="0">
                                          <p:val>
                                            <p:fltVal val="0"/>
                                          </p:val>
                                        </p:tav>
                                        <p:tav tm="100000">
                                          <p:val>
                                            <p:strVal val="#ppt_h"/>
                                          </p:val>
                                        </p:tav>
                                      </p:tavLst>
                                    </p:anim>
                                    <p:animEffect transition="in" filter="fade">
                                      <p:cBhvr>
                                        <p:cTn id="27" dur="1000"/>
                                        <p:tgtEl>
                                          <p:spTgt spid="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p:cTn id="30" dur="1000" fill="hold"/>
                                        <p:tgtEl>
                                          <p:spTgt spid="25"/>
                                        </p:tgtEl>
                                        <p:attrNameLst>
                                          <p:attrName>ppt_w</p:attrName>
                                        </p:attrNameLst>
                                      </p:cBhvr>
                                      <p:tavLst>
                                        <p:tav tm="0">
                                          <p:val>
                                            <p:fltVal val="0"/>
                                          </p:val>
                                        </p:tav>
                                        <p:tav tm="100000">
                                          <p:val>
                                            <p:strVal val="#ppt_w"/>
                                          </p:val>
                                        </p:tav>
                                      </p:tavLst>
                                    </p:anim>
                                    <p:anim calcmode="lin" valueType="num">
                                      <p:cBhvr>
                                        <p:cTn id="31" dur="1000" fill="hold"/>
                                        <p:tgtEl>
                                          <p:spTgt spid="25"/>
                                        </p:tgtEl>
                                        <p:attrNameLst>
                                          <p:attrName>ppt_h</p:attrName>
                                        </p:attrNameLst>
                                      </p:cBhvr>
                                      <p:tavLst>
                                        <p:tav tm="0">
                                          <p:val>
                                            <p:fltVal val="0"/>
                                          </p:val>
                                        </p:tav>
                                        <p:tav tm="100000">
                                          <p:val>
                                            <p:strVal val="#ppt_h"/>
                                          </p:val>
                                        </p:tav>
                                      </p:tavLst>
                                    </p:anim>
                                    <p:animEffect transition="in" filter="fade">
                                      <p:cBhvr>
                                        <p:cTn id="32" dur="1000"/>
                                        <p:tgtEl>
                                          <p:spTgt spid="25"/>
                                        </p:tgtEl>
                                      </p:cBhvr>
                                    </p:animEffect>
                                  </p:childTnLst>
                                </p:cTn>
                              </p:par>
                            </p:childTnLst>
                          </p:cTn>
                        </p:par>
                        <p:par>
                          <p:cTn id="33" fill="hold">
                            <p:stCondLst>
                              <p:cond delay="1000"/>
                            </p:stCondLst>
                            <p:childTnLst>
                              <p:par>
                                <p:cTn id="34" presetID="53" presetClass="entr" presetSubtype="528" fill="hold" nodeType="afterEffect">
                                  <p:stCondLst>
                                    <p:cond delay="0"/>
                                  </p:stCondLst>
                                  <p:childTnLst>
                                    <p:set>
                                      <p:cBhvr>
                                        <p:cTn id="35" dur="1" fill="hold">
                                          <p:stCondLst>
                                            <p:cond delay="0"/>
                                          </p:stCondLst>
                                        </p:cTn>
                                        <p:tgtEl>
                                          <p:spTgt spid="60"/>
                                        </p:tgtEl>
                                        <p:attrNameLst>
                                          <p:attrName>style.visibility</p:attrName>
                                        </p:attrNameLst>
                                      </p:cBhvr>
                                      <p:to>
                                        <p:strVal val="visible"/>
                                      </p:to>
                                    </p:set>
                                    <p:anim calcmode="lin" valueType="num">
                                      <p:cBhvr>
                                        <p:cTn id="36" dur="750" fill="hold"/>
                                        <p:tgtEl>
                                          <p:spTgt spid="60"/>
                                        </p:tgtEl>
                                        <p:attrNameLst>
                                          <p:attrName>ppt_w</p:attrName>
                                        </p:attrNameLst>
                                      </p:cBhvr>
                                      <p:tavLst>
                                        <p:tav tm="0">
                                          <p:val>
                                            <p:fltVal val="0"/>
                                          </p:val>
                                        </p:tav>
                                        <p:tav tm="100000">
                                          <p:val>
                                            <p:strVal val="#ppt_w"/>
                                          </p:val>
                                        </p:tav>
                                      </p:tavLst>
                                    </p:anim>
                                    <p:anim calcmode="lin" valueType="num">
                                      <p:cBhvr>
                                        <p:cTn id="37" dur="750" fill="hold"/>
                                        <p:tgtEl>
                                          <p:spTgt spid="60"/>
                                        </p:tgtEl>
                                        <p:attrNameLst>
                                          <p:attrName>ppt_h</p:attrName>
                                        </p:attrNameLst>
                                      </p:cBhvr>
                                      <p:tavLst>
                                        <p:tav tm="0">
                                          <p:val>
                                            <p:fltVal val="0"/>
                                          </p:val>
                                        </p:tav>
                                        <p:tav tm="100000">
                                          <p:val>
                                            <p:strVal val="#ppt_h"/>
                                          </p:val>
                                        </p:tav>
                                      </p:tavLst>
                                    </p:anim>
                                    <p:animEffect transition="in" filter="fade">
                                      <p:cBhvr>
                                        <p:cTn id="38" dur="750"/>
                                        <p:tgtEl>
                                          <p:spTgt spid="60"/>
                                        </p:tgtEl>
                                      </p:cBhvr>
                                    </p:animEffect>
                                    <p:anim calcmode="lin" valueType="num">
                                      <p:cBhvr>
                                        <p:cTn id="39" dur="750" fill="hold"/>
                                        <p:tgtEl>
                                          <p:spTgt spid="60"/>
                                        </p:tgtEl>
                                        <p:attrNameLst>
                                          <p:attrName>ppt_x</p:attrName>
                                        </p:attrNameLst>
                                      </p:cBhvr>
                                      <p:tavLst>
                                        <p:tav tm="0">
                                          <p:val>
                                            <p:fltVal val="0.5"/>
                                          </p:val>
                                        </p:tav>
                                        <p:tav tm="100000">
                                          <p:val>
                                            <p:strVal val="#ppt_x"/>
                                          </p:val>
                                        </p:tav>
                                      </p:tavLst>
                                    </p:anim>
                                    <p:anim calcmode="lin" valueType="num">
                                      <p:cBhvr>
                                        <p:cTn id="40" dur="750" fill="hold"/>
                                        <p:tgtEl>
                                          <p:spTgt spid="60"/>
                                        </p:tgtEl>
                                        <p:attrNameLst>
                                          <p:attrName>ppt_y</p:attrName>
                                        </p:attrNameLst>
                                      </p:cBhvr>
                                      <p:tavLst>
                                        <p:tav tm="0">
                                          <p:val>
                                            <p:fltVal val="0.5"/>
                                          </p:val>
                                        </p:tav>
                                        <p:tav tm="100000">
                                          <p:val>
                                            <p:strVal val="#ppt_y"/>
                                          </p:val>
                                        </p:tav>
                                      </p:tavLst>
                                    </p:anim>
                                  </p:childTnLst>
                                </p:cTn>
                              </p:par>
                              <p:par>
                                <p:cTn id="41" presetID="53" presetClass="entr" presetSubtype="528" fill="hold" nodeType="withEffect">
                                  <p:stCondLst>
                                    <p:cond delay="0"/>
                                  </p:stCondLst>
                                  <p:childTnLst>
                                    <p:set>
                                      <p:cBhvr>
                                        <p:cTn id="42" dur="1" fill="hold">
                                          <p:stCondLst>
                                            <p:cond delay="0"/>
                                          </p:stCondLst>
                                        </p:cTn>
                                        <p:tgtEl>
                                          <p:spTgt spid="59"/>
                                        </p:tgtEl>
                                        <p:attrNameLst>
                                          <p:attrName>style.visibility</p:attrName>
                                        </p:attrNameLst>
                                      </p:cBhvr>
                                      <p:to>
                                        <p:strVal val="visible"/>
                                      </p:to>
                                    </p:set>
                                    <p:anim calcmode="lin" valueType="num">
                                      <p:cBhvr>
                                        <p:cTn id="43" dur="750" fill="hold"/>
                                        <p:tgtEl>
                                          <p:spTgt spid="59"/>
                                        </p:tgtEl>
                                        <p:attrNameLst>
                                          <p:attrName>ppt_w</p:attrName>
                                        </p:attrNameLst>
                                      </p:cBhvr>
                                      <p:tavLst>
                                        <p:tav tm="0">
                                          <p:val>
                                            <p:fltVal val="0"/>
                                          </p:val>
                                        </p:tav>
                                        <p:tav tm="100000">
                                          <p:val>
                                            <p:strVal val="#ppt_w"/>
                                          </p:val>
                                        </p:tav>
                                      </p:tavLst>
                                    </p:anim>
                                    <p:anim calcmode="lin" valueType="num">
                                      <p:cBhvr>
                                        <p:cTn id="44" dur="750" fill="hold"/>
                                        <p:tgtEl>
                                          <p:spTgt spid="59"/>
                                        </p:tgtEl>
                                        <p:attrNameLst>
                                          <p:attrName>ppt_h</p:attrName>
                                        </p:attrNameLst>
                                      </p:cBhvr>
                                      <p:tavLst>
                                        <p:tav tm="0">
                                          <p:val>
                                            <p:fltVal val="0"/>
                                          </p:val>
                                        </p:tav>
                                        <p:tav tm="100000">
                                          <p:val>
                                            <p:strVal val="#ppt_h"/>
                                          </p:val>
                                        </p:tav>
                                      </p:tavLst>
                                    </p:anim>
                                    <p:animEffect transition="in" filter="fade">
                                      <p:cBhvr>
                                        <p:cTn id="45" dur="750"/>
                                        <p:tgtEl>
                                          <p:spTgt spid="59"/>
                                        </p:tgtEl>
                                      </p:cBhvr>
                                    </p:animEffect>
                                    <p:anim calcmode="lin" valueType="num">
                                      <p:cBhvr>
                                        <p:cTn id="46" dur="750" fill="hold"/>
                                        <p:tgtEl>
                                          <p:spTgt spid="59"/>
                                        </p:tgtEl>
                                        <p:attrNameLst>
                                          <p:attrName>ppt_x</p:attrName>
                                        </p:attrNameLst>
                                      </p:cBhvr>
                                      <p:tavLst>
                                        <p:tav tm="0">
                                          <p:val>
                                            <p:fltVal val="0.5"/>
                                          </p:val>
                                        </p:tav>
                                        <p:tav tm="100000">
                                          <p:val>
                                            <p:strVal val="#ppt_x"/>
                                          </p:val>
                                        </p:tav>
                                      </p:tavLst>
                                    </p:anim>
                                    <p:anim calcmode="lin" valueType="num">
                                      <p:cBhvr>
                                        <p:cTn id="47" dur="750" fill="hold"/>
                                        <p:tgtEl>
                                          <p:spTgt spid="59"/>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16" fill="hold" nodeType="afterEffect">
                                  <p:stCondLst>
                                    <p:cond delay="0"/>
                                  </p:stCondLst>
                                  <p:childTnLst>
                                    <p:set>
                                      <p:cBhvr>
                                        <p:cTn id="50" dur="1" fill="hold">
                                          <p:stCondLst>
                                            <p:cond delay="0"/>
                                          </p:stCondLst>
                                        </p:cTn>
                                        <p:tgtEl>
                                          <p:spTgt spid="67"/>
                                        </p:tgtEl>
                                        <p:attrNameLst>
                                          <p:attrName>style.visibility</p:attrName>
                                        </p:attrNameLst>
                                      </p:cBhvr>
                                      <p:to>
                                        <p:strVal val="visible"/>
                                      </p:to>
                                    </p:set>
                                    <p:anim calcmode="lin" valueType="num">
                                      <p:cBhvr>
                                        <p:cTn id="51" dur="500" fill="hold"/>
                                        <p:tgtEl>
                                          <p:spTgt spid="67"/>
                                        </p:tgtEl>
                                        <p:attrNameLst>
                                          <p:attrName>ppt_w</p:attrName>
                                        </p:attrNameLst>
                                      </p:cBhvr>
                                      <p:tavLst>
                                        <p:tav tm="0">
                                          <p:val>
                                            <p:fltVal val="0"/>
                                          </p:val>
                                        </p:tav>
                                        <p:tav tm="100000">
                                          <p:val>
                                            <p:strVal val="#ppt_w"/>
                                          </p:val>
                                        </p:tav>
                                      </p:tavLst>
                                    </p:anim>
                                    <p:anim calcmode="lin" valueType="num">
                                      <p:cBhvr>
                                        <p:cTn id="52" dur="500" fill="hold"/>
                                        <p:tgtEl>
                                          <p:spTgt spid="67"/>
                                        </p:tgtEl>
                                        <p:attrNameLst>
                                          <p:attrName>ppt_h</p:attrName>
                                        </p:attrNameLst>
                                      </p:cBhvr>
                                      <p:tavLst>
                                        <p:tav tm="0">
                                          <p:val>
                                            <p:fltVal val="0"/>
                                          </p:val>
                                        </p:tav>
                                        <p:tav tm="100000">
                                          <p:val>
                                            <p:strVal val="#ppt_h"/>
                                          </p:val>
                                        </p:tav>
                                      </p:tavLst>
                                    </p:anim>
                                    <p:animEffect transition="in" filter="fade">
                                      <p:cBhvr>
                                        <p:cTn id="53" dur="500"/>
                                        <p:tgtEl>
                                          <p:spTgt spid="67"/>
                                        </p:tgtEl>
                                      </p:cBhvr>
                                    </p:animEffect>
                                  </p:childTnLst>
                                </p:cTn>
                              </p:par>
                            </p:childTnLst>
                          </p:cTn>
                        </p:par>
                        <p:par>
                          <p:cTn id="54" fill="hold">
                            <p:stCondLst>
                              <p:cond delay="2250"/>
                            </p:stCondLst>
                            <p:childTnLst>
                              <p:par>
                                <p:cTn id="55" presetID="42"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par>
                          <p:cTn id="60" fill="hold">
                            <p:stCondLst>
                              <p:cond delay="3250"/>
                            </p:stCondLst>
                            <p:childTnLst>
                              <p:par>
                                <p:cTn id="61" presetID="53" presetClass="entr" presetSubtype="16" fill="hold" nodeType="afterEffect">
                                  <p:stCondLst>
                                    <p:cond delay="500"/>
                                  </p:stCondLst>
                                  <p:childTnLst>
                                    <p:set>
                                      <p:cBhvr>
                                        <p:cTn id="62" dur="1" fill="hold">
                                          <p:stCondLst>
                                            <p:cond delay="0"/>
                                          </p:stCondLst>
                                        </p:cTn>
                                        <p:tgtEl>
                                          <p:spTgt spid="71"/>
                                        </p:tgtEl>
                                        <p:attrNameLst>
                                          <p:attrName>style.visibility</p:attrName>
                                        </p:attrNameLst>
                                      </p:cBhvr>
                                      <p:to>
                                        <p:strVal val="visible"/>
                                      </p:to>
                                    </p:set>
                                    <p:anim calcmode="lin" valueType="num">
                                      <p:cBhvr>
                                        <p:cTn id="63" dur="500" fill="hold"/>
                                        <p:tgtEl>
                                          <p:spTgt spid="71"/>
                                        </p:tgtEl>
                                        <p:attrNameLst>
                                          <p:attrName>ppt_w</p:attrName>
                                        </p:attrNameLst>
                                      </p:cBhvr>
                                      <p:tavLst>
                                        <p:tav tm="0">
                                          <p:val>
                                            <p:fltVal val="0"/>
                                          </p:val>
                                        </p:tav>
                                        <p:tav tm="100000">
                                          <p:val>
                                            <p:strVal val="#ppt_w"/>
                                          </p:val>
                                        </p:tav>
                                      </p:tavLst>
                                    </p:anim>
                                    <p:anim calcmode="lin" valueType="num">
                                      <p:cBhvr>
                                        <p:cTn id="64" dur="500" fill="hold"/>
                                        <p:tgtEl>
                                          <p:spTgt spid="71"/>
                                        </p:tgtEl>
                                        <p:attrNameLst>
                                          <p:attrName>ppt_h</p:attrName>
                                        </p:attrNameLst>
                                      </p:cBhvr>
                                      <p:tavLst>
                                        <p:tav tm="0">
                                          <p:val>
                                            <p:fltVal val="0"/>
                                          </p:val>
                                        </p:tav>
                                        <p:tav tm="100000">
                                          <p:val>
                                            <p:strVal val="#ppt_h"/>
                                          </p:val>
                                        </p:tav>
                                      </p:tavLst>
                                    </p:anim>
                                    <p:animEffect transition="in" filter="fade">
                                      <p:cBhvr>
                                        <p:cTn id="65" dur="500"/>
                                        <p:tgtEl>
                                          <p:spTgt spid="71"/>
                                        </p:tgtEl>
                                      </p:cBhvr>
                                    </p:animEffect>
                                  </p:childTnLst>
                                </p:cTn>
                              </p:par>
                            </p:childTnLst>
                          </p:cTn>
                        </p:par>
                        <p:par>
                          <p:cTn id="66" fill="hold">
                            <p:stCondLst>
                              <p:cond delay="425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5250"/>
                            </p:stCondLst>
                            <p:childTnLst>
                              <p:par>
                                <p:cTn id="73" presetID="53" presetClass="entr" presetSubtype="16" fill="hold" nodeType="afterEffect">
                                  <p:stCondLst>
                                    <p:cond delay="50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childTnLst>
                                </p:cTn>
                              </p:par>
                            </p:childTnLst>
                          </p:cTn>
                        </p:par>
                        <p:par>
                          <p:cTn id="78" fill="hold">
                            <p:stCondLst>
                              <p:cond delay="6250"/>
                            </p:stCondLst>
                            <p:childTnLst>
                              <p:par>
                                <p:cTn id="79" presetID="42" presetClass="entr" presetSubtype="0" fill="hold" grpId="0" nodeType="afterEffect">
                                  <p:stCondLst>
                                    <p:cond delay="0"/>
                                  </p:stCondLst>
                                  <p:childTnLst>
                                    <p:set>
                                      <p:cBhvr>
                                        <p:cTn id="80" dur="1" fill="hold">
                                          <p:stCondLst>
                                            <p:cond delay="0"/>
                                          </p:stCondLst>
                                        </p:cTn>
                                        <p:tgtEl>
                                          <p:spTgt spid="31"/>
                                        </p:tgtEl>
                                        <p:attrNameLst>
                                          <p:attrName>style.visibility</p:attrName>
                                        </p:attrNameLst>
                                      </p:cBhvr>
                                      <p:to>
                                        <p:strVal val="visible"/>
                                      </p:to>
                                    </p:set>
                                    <p:animEffect transition="in" filter="fade">
                                      <p:cBhvr>
                                        <p:cTn id="81" dur="1000"/>
                                        <p:tgtEl>
                                          <p:spTgt spid="31"/>
                                        </p:tgtEl>
                                      </p:cBhvr>
                                    </p:animEffect>
                                    <p:anim calcmode="lin" valueType="num">
                                      <p:cBhvr>
                                        <p:cTn id="82" dur="1000" fill="hold"/>
                                        <p:tgtEl>
                                          <p:spTgt spid="31"/>
                                        </p:tgtEl>
                                        <p:attrNameLst>
                                          <p:attrName>ppt_x</p:attrName>
                                        </p:attrNameLst>
                                      </p:cBhvr>
                                      <p:tavLst>
                                        <p:tav tm="0">
                                          <p:val>
                                            <p:strVal val="#ppt_x"/>
                                          </p:val>
                                        </p:tav>
                                        <p:tav tm="100000">
                                          <p:val>
                                            <p:strVal val="#ppt_x"/>
                                          </p:val>
                                        </p:tav>
                                      </p:tavLst>
                                    </p:anim>
                                    <p:anim calcmode="lin" valueType="num">
                                      <p:cBhvr>
                                        <p:cTn id="83" dur="1000" fill="hold"/>
                                        <p:tgtEl>
                                          <p:spTgt spid="31"/>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53" presetClass="entr" presetSubtype="16" fill="hold" nodeType="afterEffect">
                                  <p:stCondLst>
                                    <p:cond delay="500"/>
                                  </p:stCondLst>
                                  <p:childTnLst>
                                    <p:set>
                                      <p:cBhvr>
                                        <p:cTn id="86" dur="1" fill="hold">
                                          <p:stCondLst>
                                            <p:cond delay="0"/>
                                          </p:stCondLst>
                                        </p:cTn>
                                        <p:tgtEl>
                                          <p:spTgt spid="72"/>
                                        </p:tgtEl>
                                        <p:attrNameLst>
                                          <p:attrName>style.visibility</p:attrName>
                                        </p:attrNameLst>
                                      </p:cBhvr>
                                      <p:to>
                                        <p:strVal val="visible"/>
                                      </p:to>
                                    </p:set>
                                    <p:anim calcmode="lin" valueType="num">
                                      <p:cBhvr>
                                        <p:cTn id="87" dur="500" fill="hold"/>
                                        <p:tgtEl>
                                          <p:spTgt spid="72"/>
                                        </p:tgtEl>
                                        <p:attrNameLst>
                                          <p:attrName>ppt_w</p:attrName>
                                        </p:attrNameLst>
                                      </p:cBhvr>
                                      <p:tavLst>
                                        <p:tav tm="0">
                                          <p:val>
                                            <p:fltVal val="0"/>
                                          </p:val>
                                        </p:tav>
                                        <p:tav tm="100000">
                                          <p:val>
                                            <p:strVal val="#ppt_w"/>
                                          </p:val>
                                        </p:tav>
                                      </p:tavLst>
                                    </p:anim>
                                    <p:anim calcmode="lin" valueType="num">
                                      <p:cBhvr>
                                        <p:cTn id="88" dur="500" fill="hold"/>
                                        <p:tgtEl>
                                          <p:spTgt spid="72"/>
                                        </p:tgtEl>
                                        <p:attrNameLst>
                                          <p:attrName>ppt_h</p:attrName>
                                        </p:attrNameLst>
                                      </p:cBhvr>
                                      <p:tavLst>
                                        <p:tav tm="0">
                                          <p:val>
                                            <p:fltVal val="0"/>
                                          </p:val>
                                        </p:tav>
                                        <p:tav tm="100000">
                                          <p:val>
                                            <p:strVal val="#ppt_h"/>
                                          </p:val>
                                        </p:tav>
                                      </p:tavLst>
                                    </p:anim>
                                    <p:animEffect transition="in" filter="fade">
                                      <p:cBhvr>
                                        <p:cTn id="89" dur="500"/>
                                        <p:tgtEl>
                                          <p:spTgt spid="72"/>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23"/>
                                        </p:tgtEl>
                                        <p:attrNameLst>
                                          <p:attrName>style.visibility</p:attrName>
                                        </p:attrNameLst>
                                      </p:cBhvr>
                                      <p:to>
                                        <p:strVal val="visible"/>
                                      </p:to>
                                    </p:set>
                                    <p:animEffect transition="in" filter="fade">
                                      <p:cBhvr>
                                        <p:cTn id="93" dur="1000"/>
                                        <p:tgtEl>
                                          <p:spTgt spid="23"/>
                                        </p:tgtEl>
                                      </p:cBhvr>
                                    </p:animEffect>
                                    <p:anim calcmode="lin" valueType="num">
                                      <p:cBhvr>
                                        <p:cTn id="94" dur="1000" fill="hold"/>
                                        <p:tgtEl>
                                          <p:spTgt spid="23"/>
                                        </p:tgtEl>
                                        <p:attrNameLst>
                                          <p:attrName>ppt_x</p:attrName>
                                        </p:attrNameLst>
                                      </p:cBhvr>
                                      <p:tavLst>
                                        <p:tav tm="0">
                                          <p:val>
                                            <p:strVal val="#ppt_x"/>
                                          </p:val>
                                        </p:tav>
                                        <p:tav tm="100000">
                                          <p:val>
                                            <p:strVal val="#ppt_x"/>
                                          </p:val>
                                        </p:tav>
                                      </p:tavLst>
                                    </p:anim>
                                    <p:anim calcmode="lin" valueType="num">
                                      <p:cBhvr>
                                        <p:cTn id="95" dur="1000" fill="hold"/>
                                        <p:tgtEl>
                                          <p:spTgt spid="23"/>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16" fill="hold" nodeType="afterEffect">
                                  <p:stCondLst>
                                    <p:cond delay="500"/>
                                  </p:stCondLst>
                                  <p:childTnLst>
                                    <p:set>
                                      <p:cBhvr>
                                        <p:cTn id="98" dur="1" fill="hold">
                                          <p:stCondLst>
                                            <p:cond delay="0"/>
                                          </p:stCondLst>
                                        </p:cTn>
                                        <p:tgtEl>
                                          <p:spTgt spid="69"/>
                                        </p:tgtEl>
                                        <p:attrNameLst>
                                          <p:attrName>style.visibility</p:attrName>
                                        </p:attrNameLst>
                                      </p:cBhvr>
                                      <p:to>
                                        <p:strVal val="visible"/>
                                      </p:to>
                                    </p:set>
                                    <p:anim calcmode="lin" valueType="num">
                                      <p:cBhvr>
                                        <p:cTn id="99" dur="500" fill="hold"/>
                                        <p:tgtEl>
                                          <p:spTgt spid="69"/>
                                        </p:tgtEl>
                                        <p:attrNameLst>
                                          <p:attrName>ppt_w</p:attrName>
                                        </p:attrNameLst>
                                      </p:cBhvr>
                                      <p:tavLst>
                                        <p:tav tm="0">
                                          <p:val>
                                            <p:fltVal val="0"/>
                                          </p:val>
                                        </p:tav>
                                        <p:tav tm="100000">
                                          <p:val>
                                            <p:strVal val="#ppt_w"/>
                                          </p:val>
                                        </p:tav>
                                      </p:tavLst>
                                    </p:anim>
                                    <p:anim calcmode="lin" valueType="num">
                                      <p:cBhvr>
                                        <p:cTn id="100" dur="500" fill="hold"/>
                                        <p:tgtEl>
                                          <p:spTgt spid="69"/>
                                        </p:tgtEl>
                                        <p:attrNameLst>
                                          <p:attrName>ppt_h</p:attrName>
                                        </p:attrNameLst>
                                      </p:cBhvr>
                                      <p:tavLst>
                                        <p:tav tm="0">
                                          <p:val>
                                            <p:fltVal val="0"/>
                                          </p:val>
                                        </p:tav>
                                        <p:tav tm="100000">
                                          <p:val>
                                            <p:strVal val="#ppt_h"/>
                                          </p:val>
                                        </p:tav>
                                      </p:tavLst>
                                    </p:anim>
                                    <p:animEffect transition="in" filter="fade">
                                      <p:cBhvr>
                                        <p:cTn id="101" dur="500"/>
                                        <p:tgtEl>
                                          <p:spTgt spid="69"/>
                                        </p:tgtEl>
                                      </p:cBhvr>
                                    </p:animEffect>
                                  </p:childTnLst>
                                </p:cTn>
                              </p:par>
                            </p:childTnLst>
                          </p:cTn>
                        </p:par>
                        <p:par>
                          <p:cTn id="102" fill="hold">
                            <p:stCondLst>
                              <p:cond delay="10250"/>
                            </p:stCondLst>
                            <p:childTnLst>
                              <p:par>
                                <p:cTn id="103" presetID="42" presetClass="entr" presetSubtype="0"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fade">
                                      <p:cBhvr>
                                        <p:cTn id="105" dur="1000"/>
                                        <p:tgtEl>
                                          <p:spTgt spid="32"/>
                                        </p:tgtEl>
                                      </p:cBhvr>
                                    </p:animEffect>
                                    <p:anim calcmode="lin" valueType="num">
                                      <p:cBhvr>
                                        <p:cTn id="106" dur="1000" fill="hold"/>
                                        <p:tgtEl>
                                          <p:spTgt spid="32"/>
                                        </p:tgtEl>
                                        <p:attrNameLst>
                                          <p:attrName>ppt_x</p:attrName>
                                        </p:attrNameLst>
                                      </p:cBhvr>
                                      <p:tavLst>
                                        <p:tav tm="0">
                                          <p:val>
                                            <p:strVal val="#ppt_x"/>
                                          </p:val>
                                        </p:tav>
                                        <p:tav tm="100000">
                                          <p:val>
                                            <p:strVal val="#ppt_x"/>
                                          </p:val>
                                        </p:tav>
                                      </p:tavLst>
                                    </p:anim>
                                    <p:anim calcmode="lin" valueType="num">
                                      <p:cBhvr>
                                        <p:cTn id="107" dur="1000" fill="hold"/>
                                        <p:tgtEl>
                                          <p:spTgt spid="32"/>
                                        </p:tgtEl>
                                        <p:attrNameLst>
                                          <p:attrName>ppt_y</p:attrName>
                                        </p:attrNameLst>
                                      </p:cBhvr>
                                      <p:tavLst>
                                        <p:tav tm="0">
                                          <p:val>
                                            <p:strVal val="#ppt_y+.1"/>
                                          </p:val>
                                        </p:tav>
                                        <p:tav tm="100000">
                                          <p:val>
                                            <p:strVal val="#ppt_y"/>
                                          </p:val>
                                        </p:tav>
                                      </p:tavLst>
                                    </p:anim>
                                  </p:childTnLst>
                                </p:cTn>
                              </p:par>
                            </p:childTnLst>
                          </p:cTn>
                        </p:par>
                        <p:par>
                          <p:cTn id="108" fill="hold">
                            <p:stCondLst>
                              <p:cond delay="11250"/>
                            </p:stCondLst>
                            <p:childTnLst>
                              <p:par>
                                <p:cTn id="109" presetID="53" presetClass="entr" presetSubtype="16" fill="hold" nodeType="afterEffect">
                                  <p:stCondLst>
                                    <p:cond delay="500"/>
                                  </p:stCondLst>
                                  <p:childTnLst>
                                    <p:set>
                                      <p:cBhvr>
                                        <p:cTn id="110" dur="1" fill="hold">
                                          <p:stCondLst>
                                            <p:cond delay="0"/>
                                          </p:stCondLst>
                                        </p:cTn>
                                        <p:tgtEl>
                                          <p:spTgt spid="73"/>
                                        </p:tgtEl>
                                        <p:attrNameLst>
                                          <p:attrName>style.visibility</p:attrName>
                                        </p:attrNameLst>
                                      </p:cBhvr>
                                      <p:to>
                                        <p:strVal val="visible"/>
                                      </p:to>
                                    </p:set>
                                    <p:anim calcmode="lin" valueType="num">
                                      <p:cBhvr>
                                        <p:cTn id="111" dur="500" fill="hold"/>
                                        <p:tgtEl>
                                          <p:spTgt spid="73"/>
                                        </p:tgtEl>
                                        <p:attrNameLst>
                                          <p:attrName>ppt_w</p:attrName>
                                        </p:attrNameLst>
                                      </p:cBhvr>
                                      <p:tavLst>
                                        <p:tav tm="0">
                                          <p:val>
                                            <p:fltVal val="0"/>
                                          </p:val>
                                        </p:tav>
                                        <p:tav tm="100000">
                                          <p:val>
                                            <p:strVal val="#ppt_w"/>
                                          </p:val>
                                        </p:tav>
                                      </p:tavLst>
                                    </p:anim>
                                    <p:anim calcmode="lin" valueType="num">
                                      <p:cBhvr>
                                        <p:cTn id="112" dur="500" fill="hold"/>
                                        <p:tgtEl>
                                          <p:spTgt spid="73"/>
                                        </p:tgtEl>
                                        <p:attrNameLst>
                                          <p:attrName>ppt_h</p:attrName>
                                        </p:attrNameLst>
                                      </p:cBhvr>
                                      <p:tavLst>
                                        <p:tav tm="0">
                                          <p:val>
                                            <p:fltVal val="0"/>
                                          </p:val>
                                        </p:tav>
                                        <p:tav tm="100000">
                                          <p:val>
                                            <p:strVal val="#ppt_h"/>
                                          </p:val>
                                        </p:tav>
                                      </p:tavLst>
                                    </p:anim>
                                    <p:animEffect transition="in" filter="fade">
                                      <p:cBhvr>
                                        <p:cTn id="113" dur="500"/>
                                        <p:tgtEl>
                                          <p:spTgt spid="73"/>
                                        </p:tgtEl>
                                      </p:cBhvr>
                                    </p:animEffect>
                                  </p:childTnLst>
                                </p:cTn>
                              </p:par>
                            </p:childTnLst>
                          </p:cTn>
                        </p:par>
                        <p:par>
                          <p:cTn id="114" fill="hold">
                            <p:stCondLst>
                              <p:cond delay="12250"/>
                            </p:stCondLst>
                            <p:childTnLst>
                              <p:par>
                                <p:cTn id="115" presetID="42" presetClass="entr" presetSubtype="0"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Effect transition="in" filter="fade">
                                      <p:cBhvr>
                                        <p:cTn id="117" dur="1000"/>
                                        <p:tgtEl>
                                          <p:spTgt spid="27"/>
                                        </p:tgtEl>
                                      </p:cBhvr>
                                    </p:animEffect>
                                    <p:anim calcmode="lin" valueType="num">
                                      <p:cBhvr>
                                        <p:cTn id="118" dur="1000" fill="hold"/>
                                        <p:tgtEl>
                                          <p:spTgt spid="27"/>
                                        </p:tgtEl>
                                        <p:attrNameLst>
                                          <p:attrName>ppt_x</p:attrName>
                                        </p:attrNameLst>
                                      </p:cBhvr>
                                      <p:tavLst>
                                        <p:tav tm="0">
                                          <p:val>
                                            <p:strVal val="#ppt_x"/>
                                          </p:val>
                                        </p:tav>
                                        <p:tav tm="100000">
                                          <p:val>
                                            <p:strVal val="#ppt_x"/>
                                          </p:val>
                                        </p:tav>
                                      </p:tavLst>
                                    </p:anim>
                                    <p:anim calcmode="lin" valueType="num">
                                      <p:cBhvr>
                                        <p:cTn id="119" dur="1000" fill="hold"/>
                                        <p:tgtEl>
                                          <p:spTgt spid="27"/>
                                        </p:tgtEl>
                                        <p:attrNameLst>
                                          <p:attrName>ppt_y</p:attrName>
                                        </p:attrNameLst>
                                      </p:cBhvr>
                                      <p:tavLst>
                                        <p:tav tm="0">
                                          <p:val>
                                            <p:strVal val="#ppt_y+.1"/>
                                          </p:val>
                                        </p:tav>
                                        <p:tav tm="100000">
                                          <p:val>
                                            <p:strVal val="#ppt_y"/>
                                          </p:val>
                                        </p:tav>
                                      </p:tavLst>
                                    </p:anim>
                                  </p:childTnLst>
                                </p:cTn>
                              </p:par>
                            </p:childTnLst>
                          </p:cTn>
                        </p:par>
                        <p:par>
                          <p:cTn id="120" fill="hold">
                            <p:stCondLst>
                              <p:cond delay="13250"/>
                            </p:stCondLst>
                            <p:childTnLst>
                              <p:par>
                                <p:cTn id="121" presetID="53" presetClass="entr" presetSubtype="16" fill="hold" nodeType="afterEffect">
                                  <p:stCondLst>
                                    <p:cond delay="500"/>
                                  </p:stCondLst>
                                  <p:childTnLst>
                                    <p:set>
                                      <p:cBhvr>
                                        <p:cTn id="122" dur="1" fill="hold">
                                          <p:stCondLst>
                                            <p:cond delay="0"/>
                                          </p:stCondLst>
                                        </p:cTn>
                                        <p:tgtEl>
                                          <p:spTgt spid="70"/>
                                        </p:tgtEl>
                                        <p:attrNameLst>
                                          <p:attrName>style.visibility</p:attrName>
                                        </p:attrNameLst>
                                      </p:cBhvr>
                                      <p:to>
                                        <p:strVal val="visible"/>
                                      </p:to>
                                    </p:set>
                                    <p:anim calcmode="lin" valueType="num">
                                      <p:cBhvr>
                                        <p:cTn id="123" dur="500" fill="hold"/>
                                        <p:tgtEl>
                                          <p:spTgt spid="70"/>
                                        </p:tgtEl>
                                        <p:attrNameLst>
                                          <p:attrName>ppt_w</p:attrName>
                                        </p:attrNameLst>
                                      </p:cBhvr>
                                      <p:tavLst>
                                        <p:tav tm="0">
                                          <p:val>
                                            <p:fltVal val="0"/>
                                          </p:val>
                                        </p:tav>
                                        <p:tav tm="100000">
                                          <p:val>
                                            <p:strVal val="#ppt_w"/>
                                          </p:val>
                                        </p:tav>
                                      </p:tavLst>
                                    </p:anim>
                                    <p:anim calcmode="lin" valueType="num">
                                      <p:cBhvr>
                                        <p:cTn id="124" dur="500" fill="hold"/>
                                        <p:tgtEl>
                                          <p:spTgt spid="70"/>
                                        </p:tgtEl>
                                        <p:attrNameLst>
                                          <p:attrName>ppt_h</p:attrName>
                                        </p:attrNameLst>
                                      </p:cBhvr>
                                      <p:tavLst>
                                        <p:tav tm="0">
                                          <p:val>
                                            <p:fltVal val="0"/>
                                          </p:val>
                                        </p:tav>
                                        <p:tav tm="100000">
                                          <p:val>
                                            <p:strVal val="#ppt_h"/>
                                          </p:val>
                                        </p:tav>
                                      </p:tavLst>
                                    </p:anim>
                                    <p:animEffect transition="in" filter="fade">
                                      <p:cBhvr>
                                        <p:cTn id="125" dur="500"/>
                                        <p:tgtEl>
                                          <p:spTgt spid="70"/>
                                        </p:tgtEl>
                                      </p:cBhvr>
                                    </p:animEffect>
                                  </p:childTnLst>
                                </p:cTn>
                              </p:par>
                            </p:childTnLst>
                          </p:cTn>
                        </p:par>
                        <p:par>
                          <p:cTn id="126" fill="hold">
                            <p:stCondLst>
                              <p:cond delay="1425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250"/>
                            </p:stCondLst>
                            <p:childTnLst>
                              <p:par>
                                <p:cTn id="133" presetID="53" presetClass="entr" presetSubtype="16" fill="hold" nodeType="afterEffect">
                                  <p:stCondLst>
                                    <p:cond delay="500"/>
                                  </p:stCondLst>
                                  <p:childTnLst>
                                    <p:set>
                                      <p:cBhvr>
                                        <p:cTn id="134" dur="1" fill="hold">
                                          <p:stCondLst>
                                            <p:cond delay="0"/>
                                          </p:stCondLst>
                                        </p:cTn>
                                        <p:tgtEl>
                                          <p:spTgt spid="74"/>
                                        </p:tgtEl>
                                        <p:attrNameLst>
                                          <p:attrName>style.visibility</p:attrName>
                                        </p:attrNameLst>
                                      </p:cBhvr>
                                      <p:to>
                                        <p:strVal val="visible"/>
                                      </p:to>
                                    </p:set>
                                    <p:anim calcmode="lin" valueType="num">
                                      <p:cBhvr>
                                        <p:cTn id="135" dur="500" fill="hold"/>
                                        <p:tgtEl>
                                          <p:spTgt spid="74"/>
                                        </p:tgtEl>
                                        <p:attrNameLst>
                                          <p:attrName>ppt_w</p:attrName>
                                        </p:attrNameLst>
                                      </p:cBhvr>
                                      <p:tavLst>
                                        <p:tav tm="0">
                                          <p:val>
                                            <p:fltVal val="0"/>
                                          </p:val>
                                        </p:tav>
                                        <p:tav tm="100000">
                                          <p:val>
                                            <p:strVal val="#ppt_w"/>
                                          </p:val>
                                        </p:tav>
                                      </p:tavLst>
                                    </p:anim>
                                    <p:anim calcmode="lin" valueType="num">
                                      <p:cBhvr>
                                        <p:cTn id="136" dur="500" fill="hold"/>
                                        <p:tgtEl>
                                          <p:spTgt spid="74"/>
                                        </p:tgtEl>
                                        <p:attrNameLst>
                                          <p:attrName>ppt_h</p:attrName>
                                        </p:attrNameLst>
                                      </p:cBhvr>
                                      <p:tavLst>
                                        <p:tav tm="0">
                                          <p:val>
                                            <p:fltVal val="0"/>
                                          </p:val>
                                        </p:tav>
                                        <p:tav tm="100000">
                                          <p:val>
                                            <p:strVal val="#ppt_h"/>
                                          </p:val>
                                        </p:tav>
                                      </p:tavLst>
                                    </p:anim>
                                    <p:animEffect transition="in" filter="fade">
                                      <p:cBhvr>
                                        <p:cTn id="137" dur="500"/>
                                        <p:tgtEl>
                                          <p:spTgt spid="74"/>
                                        </p:tgtEl>
                                      </p:cBhvr>
                                    </p:animEffect>
                                  </p:childTnLst>
                                </p:cTn>
                              </p:par>
                            </p:childTnLst>
                          </p:cTn>
                        </p:par>
                        <p:par>
                          <p:cTn id="138" fill="hold">
                            <p:stCondLst>
                              <p:cond delay="16250"/>
                            </p:stCondLst>
                            <p:childTnLst>
                              <p:par>
                                <p:cTn id="139" presetID="42" presetClass="entr" presetSubtype="0"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Effect transition="in" filter="fade">
                                      <p:cBhvr>
                                        <p:cTn id="141" dur="1000"/>
                                        <p:tgtEl>
                                          <p:spTgt spid="29"/>
                                        </p:tgtEl>
                                      </p:cBhvr>
                                    </p:animEffect>
                                    <p:anim calcmode="lin" valueType="num">
                                      <p:cBhvr>
                                        <p:cTn id="142" dur="1000" fill="hold"/>
                                        <p:tgtEl>
                                          <p:spTgt spid="29"/>
                                        </p:tgtEl>
                                        <p:attrNameLst>
                                          <p:attrName>ppt_x</p:attrName>
                                        </p:attrNameLst>
                                      </p:cBhvr>
                                      <p:tavLst>
                                        <p:tav tm="0">
                                          <p:val>
                                            <p:strVal val="#ppt_x"/>
                                          </p:val>
                                        </p:tav>
                                        <p:tav tm="100000">
                                          <p:val>
                                            <p:strVal val="#ppt_x"/>
                                          </p:val>
                                        </p:tav>
                                      </p:tavLst>
                                    </p:anim>
                                    <p:anim calcmode="lin" valueType="num">
                                      <p:cBhvr>
                                        <p:cTn id="143" dur="1000" fill="hold"/>
                                        <p:tgtEl>
                                          <p:spTgt spid="29"/>
                                        </p:tgtEl>
                                        <p:attrNameLst>
                                          <p:attrName>ppt_y</p:attrName>
                                        </p:attrNameLst>
                                      </p:cBhvr>
                                      <p:tavLst>
                                        <p:tav tm="0">
                                          <p:val>
                                            <p:strVal val="#ppt_y+.1"/>
                                          </p:val>
                                        </p:tav>
                                        <p:tav tm="100000">
                                          <p:val>
                                            <p:strVal val="#ppt_y"/>
                                          </p:val>
                                        </p:tav>
                                      </p:tavLst>
                                    </p:anim>
                                  </p:childTnLst>
                                </p:cTn>
                              </p:par>
                            </p:childTnLst>
                          </p:cTn>
                        </p:par>
                        <p:par>
                          <p:cTn id="144" fill="hold">
                            <p:stCondLst>
                              <p:cond delay="17250"/>
                            </p:stCondLst>
                            <p:childTnLst>
                              <p:par>
                                <p:cTn id="145" presetID="42" presetClass="entr" presetSubtype="0" fill="hold" grpId="0" nodeType="afterEffect">
                                  <p:stCondLst>
                                    <p:cond delay="0"/>
                                  </p:stCondLst>
                                  <p:childTnLst>
                                    <p:set>
                                      <p:cBhvr>
                                        <p:cTn id="146" dur="1" fill="hold">
                                          <p:stCondLst>
                                            <p:cond delay="0"/>
                                          </p:stCondLst>
                                        </p:cTn>
                                        <p:tgtEl>
                                          <p:spTgt spid="66"/>
                                        </p:tgtEl>
                                        <p:attrNameLst>
                                          <p:attrName>style.visibility</p:attrName>
                                        </p:attrNameLst>
                                      </p:cBhvr>
                                      <p:to>
                                        <p:strVal val="visible"/>
                                      </p:to>
                                    </p:set>
                                    <p:animEffect transition="in" filter="fade">
                                      <p:cBhvr>
                                        <p:cTn id="147" dur="1500"/>
                                        <p:tgtEl>
                                          <p:spTgt spid="66"/>
                                        </p:tgtEl>
                                      </p:cBhvr>
                                    </p:animEffect>
                                    <p:anim calcmode="lin" valueType="num">
                                      <p:cBhvr>
                                        <p:cTn id="148" dur="1500" fill="hold"/>
                                        <p:tgtEl>
                                          <p:spTgt spid="66"/>
                                        </p:tgtEl>
                                        <p:attrNameLst>
                                          <p:attrName>ppt_x</p:attrName>
                                        </p:attrNameLst>
                                      </p:cBhvr>
                                      <p:tavLst>
                                        <p:tav tm="0">
                                          <p:val>
                                            <p:strVal val="#ppt_x"/>
                                          </p:val>
                                        </p:tav>
                                        <p:tav tm="100000">
                                          <p:val>
                                            <p:strVal val="#ppt_x"/>
                                          </p:val>
                                        </p:tav>
                                      </p:tavLst>
                                    </p:anim>
                                    <p:anim calcmode="lin" valueType="num">
                                      <p:cBhvr>
                                        <p:cTn id="149" dur="15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7" grpId="0" animBg="1"/>
      <p:bldP spid="25" grpId="0"/>
      <p:bldP spid="27" grpId="0"/>
      <p:bldP spid="28" grpId="0"/>
      <p:bldP spid="29" grpId="0"/>
      <p:bldP spid="30" grpId="0"/>
      <p:bldP spid="31" grpId="0"/>
      <p:bldP spid="32" grpId="0"/>
      <p:bldP spid="33" grpId="0"/>
      <p:bldP spid="2" grpId="0" animBg="1"/>
      <p:bldP spid="26" grpId="0"/>
      <p:bldP spid="66"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0" name="Freeform 24">
            <a:extLst>
              <a:ext uri="{FF2B5EF4-FFF2-40B4-BE49-F238E27FC236}">
                <a16:creationId xmlns:a16="http://schemas.microsoft.com/office/drawing/2014/main" id="{C41F48B2-6169-4FD1-942A-0ED1237C1572}"/>
              </a:ext>
            </a:extLst>
          </p:cNvPr>
          <p:cNvSpPr>
            <a:spLocks/>
          </p:cNvSpPr>
          <p:nvPr/>
        </p:nvSpPr>
        <p:spPr bwMode="auto">
          <a:xfrm>
            <a:off x="736875" y="3534826"/>
            <a:ext cx="1000043" cy="1482467"/>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36"/>
          <p:cNvSpPr>
            <a:spLocks/>
          </p:cNvSpPr>
          <p:nvPr/>
        </p:nvSpPr>
        <p:spPr bwMode="auto">
          <a:xfrm>
            <a:off x="739706" y="4117802"/>
            <a:ext cx="2368631" cy="1405859"/>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gradFill flip="none" rotWithShape="1">
            <a:gsLst>
              <a:gs pos="50000">
                <a:srgbClr val="FE4A1E"/>
              </a:gs>
              <a:gs pos="27000">
                <a:srgbClr val="FF7C50"/>
              </a:gs>
              <a:gs pos="19000">
                <a:srgbClr val="CC1800"/>
              </a:gs>
              <a:gs pos="80000">
                <a:srgbClr val="FE4A1E"/>
              </a:gs>
            </a:gsLst>
            <a:lin ang="19800000" scaled="0"/>
            <a:tileRect/>
          </a:gra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71" name="Group 70">
            <a:extLst>
              <a:ext uri="{FF2B5EF4-FFF2-40B4-BE49-F238E27FC236}">
                <a16:creationId xmlns:a16="http://schemas.microsoft.com/office/drawing/2014/main" id="{A6315DFB-AAA7-4D31-8886-893830BE78DC}"/>
              </a:ext>
            </a:extLst>
          </p:cNvPr>
          <p:cNvGrpSpPr/>
          <p:nvPr/>
        </p:nvGrpSpPr>
        <p:grpSpPr>
          <a:xfrm>
            <a:off x="270168" y="1901470"/>
            <a:ext cx="2286000" cy="2072718"/>
            <a:chOff x="2198511" y="2316441"/>
            <a:chExt cx="2286000" cy="2072718"/>
          </a:xfrm>
        </p:grpSpPr>
        <p:sp>
          <p:nvSpPr>
            <p:cNvPr id="72" name="Freeform: Shape 71">
              <a:extLst>
                <a:ext uri="{FF2B5EF4-FFF2-40B4-BE49-F238E27FC236}">
                  <a16:creationId xmlns:a16="http://schemas.microsoft.com/office/drawing/2014/main" id="{65F08485-6BA3-4A2E-86E0-5EF9F890B56B}"/>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73" name="Freeform: Shape 72">
              <a:extLst>
                <a:ext uri="{FF2B5EF4-FFF2-40B4-BE49-F238E27FC236}">
                  <a16:creationId xmlns:a16="http://schemas.microsoft.com/office/drawing/2014/main" id="{34D2BCF8-C3B3-48B8-9F4A-98202187F383}"/>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74" name="Freeform: Shape 73">
              <a:extLst>
                <a:ext uri="{FF2B5EF4-FFF2-40B4-BE49-F238E27FC236}">
                  <a16:creationId xmlns:a16="http://schemas.microsoft.com/office/drawing/2014/main" id="{2B8E8758-4E69-4190-BBC0-E72661FA8C36}"/>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grpSp>
      <p:sp>
        <p:nvSpPr>
          <p:cNvPr id="16" name="Freeform 24">
            <a:extLst>
              <a:ext uri="{FF2B5EF4-FFF2-40B4-BE49-F238E27FC236}">
                <a16:creationId xmlns:a16="http://schemas.microsoft.com/office/drawing/2014/main" id="{280822FF-BE16-4B4C-819A-401D183994DA}"/>
              </a:ext>
            </a:extLst>
          </p:cNvPr>
          <p:cNvSpPr>
            <a:spLocks/>
          </p:cNvSpPr>
          <p:nvPr/>
        </p:nvSpPr>
        <p:spPr bwMode="auto">
          <a:xfrm flipH="1">
            <a:off x="10455082" y="3534826"/>
            <a:ext cx="1000043" cy="1482467"/>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36">
            <a:extLst>
              <a:ext uri="{FF2B5EF4-FFF2-40B4-BE49-F238E27FC236}">
                <a16:creationId xmlns:a16="http://schemas.microsoft.com/office/drawing/2014/main" id="{28DD25EC-5DD2-40A8-8A45-576AF7567607}"/>
              </a:ext>
            </a:extLst>
          </p:cNvPr>
          <p:cNvSpPr>
            <a:spLocks/>
          </p:cNvSpPr>
          <p:nvPr/>
        </p:nvSpPr>
        <p:spPr bwMode="auto">
          <a:xfrm flipH="1">
            <a:off x="9083663" y="4117802"/>
            <a:ext cx="2368631" cy="1405859"/>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gradFill flip="none" rotWithShape="1">
            <a:gsLst>
              <a:gs pos="50000">
                <a:srgbClr val="5C9AD3"/>
              </a:gs>
              <a:gs pos="27000">
                <a:srgbClr val="8ECCFF"/>
              </a:gs>
              <a:gs pos="19000">
                <a:srgbClr val="2A68A1"/>
              </a:gs>
              <a:gs pos="80000">
                <a:srgbClr val="5C9AD3"/>
              </a:gs>
            </a:gsLst>
            <a:lin ang="19800000" scaled="0"/>
            <a:tileRect/>
          </a:gra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18" name="Group 17">
            <a:extLst>
              <a:ext uri="{FF2B5EF4-FFF2-40B4-BE49-F238E27FC236}">
                <a16:creationId xmlns:a16="http://schemas.microsoft.com/office/drawing/2014/main" id="{E10209A3-CD10-4904-9C43-14C220947277}"/>
              </a:ext>
            </a:extLst>
          </p:cNvPr>
          <p:cNvGrpSpPr/>
          <p:nvPr/>
        </p:nvGrpSpPr>
        <p:grpSpPr>
          <a:xfrm flipH="1">
            <a:off x="9624815" y="1901470"/>
            <a:ext cx="2286000" cy="2072718"/>
            <a:chOff x="2198511" y="2316441"/>
            <a:chExt cx="2286000" cy="2072718"/>
          </a:xfrm>
        </p:grpSpPr>
        <p:sp>
          <p:nvSpPr>
            <p:cNvPr id="19" name="Freeform: Shape 18">
              <a:extLst>
                <a:ext uri="{FF2B5EF4-FFF2-40B4-BE49-F238E27FC236}">
                  <a16:creationId xmlns:a16="http://schemas.microsoft.com/office/drawing/2014/main" id="{C7512050-C731-470C-B7D8-C6F1BC3EF8E1}"/>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20" name="Freeform: Shape 19">
              <a:extLst>
                <a:ext uri="{FF2B5EF4-FFF2-40B4-BE49-F238E27FC236}">
                  <a16:creationId xmlns:a16="http://schemas.microsoft.com/office/drawing/2014/main" id="{34293A1A-AD4D-4E4A-961D-56DE4B0AF8AC}"/>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21" name="Freeform: Shape 20">
              <a:extLst>
                <a:ext uri="{FF2B5EF4-FFF2-40B4-BE49-F238E27FC236}">
                  <a16:creationId xmlns:a16="http://schemas.microsoft.com/office/drawing/2014/main" id="{DE06D9C7-2114-4BD1-8AAD-E766123B739C}"/>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grpSp>
      <p:sp>
        <p:nvSpPr>
          <p:cNvPr id="22" name="TextBox 21">
            <a:extLst>
              <a:ext uri="{FF2B5EF4-FFF2-40B4-BE49-F238E27FC236}">
                <a16:creationId xmlns:a16="http://schemas.microsoft.com/office/drawing/2014/main" id="{76D60CDB-D511-420F-B238-13A865BF6AF4}"/>
              </a:ext>
            </a:extLst>
          </p:cNvPr>
          <p:cNvSpPr txBox="1"/>
          <p:nvPr/>
        </p:nvSpPr>
        <p:spPr>
          <a:xfrm>
            <a:off x="6296274" y="4500304"/>
            <a:ext cx="2560320" cy="20467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314482CC-5577-418B-A184-9E49500F1D9F}"/>
              </a:ext>
            </a:extLst>
          </p:cNvPr>
          <p:cNvSpPr txBox="1"/>
          <p:nvPr/>
        </p:nvSpPr>
        <p:spPr>
          <a:xfrm>
            <a:off x="2596429" y="1952943"/>
            <a:ext cx="3200400" cy="1969770"/>
          </a:xfrm>
          <a:prstGeom prst="rect">
            <a:avLst/>
          </a:prstGeom>
          <a:noFill/>
        </p:spPr>
        <p:txBody>
          <a:bodyPr wrap="square" numCol="1" spcCol="914400" rtlCol="0">
            <a:spAutoFit/>
          </a:bodyPr>
          <a:lstStyle/>
          <a:p>
            <a:pPr algn="ctr"/>
            <a:r>
              <a:rPr lang="en-US" sz="1400" dirty="0">
                <a:solidFill>
                  <a:srgbClr val="FE4A1E"/>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87DC2EBA-0727-4972-B319-C25F6ED5DE5D}"/>
              </a:ext>
            </a:extLst>
          </p:cNvPr>
          <p:cNvSpPr txBox="1"/>
          <p:nvPr/>
        </p:nvSpPr>
        <p:spPr>
          <a:xfrm>
            <a:off x="3311275" y="4500304"/>
            <a:ext cx="2560320" cy="20467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400050" indent="-40005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400050" indent="-40005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400050" indent="-40005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5" name="TextBox 24">
            <a:extLst>
              <a:ext uri="{FF2B5EF4-FFF2-40B4-BE49-F238E27FC236}">
                <a16:creationId xmlns:a16="http://schemas.microsoft.com/office/drawing/2014/main" id="{5745D32B-370C-46E3-9953-43913EFC3C1A}"/>
              </a:ext>
            </a:extLst>
          </p:cNvPr>
          <p:cNvSpPr txBox="1"/>
          <p:nvPr/>
        </p:nvSpPr>
        <p:spPr>
          <a:xfrm>
            <a:off x="6464556" y="1952943"/>
            <a:ext cx="3200400" cy="1969770"/>
          </a:xfrm>
          <a:prstGeom prst="rect">
            <a:avLst/>
          </a:prstGeom>
          <a:noFill/>
        </p:spPr>
        <p:txBody>
          <a:bodyPr wrap="square" numCol="1" spcCol="914400" rtlCol="0">
            <a:spAutoFit/>
          </a:bodyPr>
          <a:lstStyle/>
          <a:p>
            <a:pPr algn="ctr"/>
            <a:r>
              <a:rPr lang="en-US" sz="1400" dirty="0">
                <a:solidFill>
                  <a:srgbClr val="5C9AD3"/>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pic>
        <p:nvPicPr>
          <p:cNvPr id="26" name="Graphic 25" descr="Microscope">
            <a:extLst>
              <a:ext uri="{FF2B5EF4-FFF2-40B4-BE49-F238E27FC236}">
                <a16:creationId xmlns:a16="http://schemas.microsoft.com/office/drawing/2014/main" id="{F6FAB25A-7B48-4E54-8A56-81062F3A904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28383" y="2521285"/>
            <a:ext cx="731520" cy="731520"/>
          </a:xfrm>
          <a:prstGeom prst="rect">
            <a:avLst/>
          </a:prstGeom>
        </p:spPr>
      </p:pic>
      <p:pic>
        <p:nvPicPr>
          <p:cNvPr id="27" name="Graphic 26" descr="Atom">
            <a:extLst>
              <a:ext uri="{FF2B5EF4-FFF2-40B4-BE49-F238E27FC236}">
                <a16:creationId xmlns:a16="http://schemas.microsoft.com/office/drawing/2014/main" id="{4869BA6E-7659-43DF-A718-1BE2A74094F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2054" y="2572068"/>
            <a:ext cx="731520" cy="731520"/>
          </a:xfrm>
          <a:prstGeom prst="rect">
            <a:avLst/>
          </a:prstGeom>
        </p:spPr>
      </p:pic>
      <p:sp>
        <p:nvSpPr>
          <p:cNvPr id="28" name="TextBox 27">
            <a:extLst>
              <a:ext uri="{FF2B5EF4-FFF2-40B4-BE49-F238E27FC236}">
                <a16:creationId xmlns:a16="http://schemas.microsoft.com/office/drawing/2014/main" id="{035C746E-1537-47F6-9703-8C15CD3DDBFB}"/>
              </a:ext>
            </a:extLst>
          </p:cNvPr>
          <p:cNvSpPr txBox="1"/>
          <p:nvPr/>
        </p:nvSpPr>
        <p:spPr>
          <a:xfrm>
            <a:off x="3341511" y="258228"/>
            <a:ext cx="5508979"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14738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1000" fill="hold"/>
                                        <p:tgtEl>
                                          <p:spTgt spid="71"/>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1000"/>
                                        <p:tgtEl>
                                          <p:spTgt spid="26"/>
                                        </p:tgtEl>
                                      </p:cBhvr>
                                    </p:animEffect>
                                    <p:anim calcmode="lin" valueType="num">
                                      <p:cBhvr>
                                        <p:cTn id="17" dur="1000" fill="hold"/>
                                        <p:tgtEl>
                                          <p:spTgt spid="26"/>
                                        </p:tgtEl>
                                        <p:attrNameLst>
                                          <p:attrName>ppt_x</p:attrName>
                                        </p:attrNameLst>
                                      </p:cBhvr>
                                      <p:tavLst>
                                        <p:tav tm="0">
                                          <p:val>
                                            <p:strVal val="#ppt_x"/>
                                          </p:val>
                                        </p:tav>
                                        <p:tav tm="100000">
                                          <p:val>
                                            <p:strVal val="#ppt_x"/>
                                          </p:val>
                                        </p:tav>
                                      </p:tavLst>
                                    </p:anim>
                                    <p:anim calcmode="lin" valueType="num">
                                      <p:cBhvr>
                                        <p:cTn id="18" dur="1000" fill="hold"/>
                                        <p:tgtEl>
                                          <p:spTgt spid="26"/>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1000"/>
                                        <p:tgtEl>
                                          <p:spTgt spid="23"/>
                                        </p:tgtEl>
                                      </p:cBhvr>
                                    </p:animEffect>
                                    <p:anim calcmode="lin" valueType="num">
                                      <p:cBhvr>
                                        <p:cTn id="22" dur="1000" fill="hold"/>
                                        <p:tgtEl>
                                          <p:spTgt spid="23"/>
                                        </p:tgtEl>
                                        <p:attrNameLst>
                                          <p:attrName>ppt_x</p:attrName>
                                        </p:attrNameLst>
                                      </p:cBhvr>
                                      <p:tavLst>
                                        <p:tav tm="0">
                                          <p:val>
                                            <p:strVal val="#ppt_x"/>
                                          </p:val>
                                        </p:tav>
                                        <p:tav tm="100000">
                                          <p:val>
                                            <p:strVal val="#ppt_x"/>
                                          </p:val>
                                        </p:tav>
                                      </p:tavLst>
                                    </p:anim>
                                    <p:anim calcmode="lin" valueType="num">
                                      <p:cBhvr>
                                        <p:cTn id="23" dur="1000" fill="hold"/>
                                        <p:tgtEl>
                                          <p:spTgt spid="23"/>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70"/>
                                        </p:tgtEl>
                                        <p:attrNameLst>
                                          <p:attrName>style.visibility</p:attrName>
                                        </p:attrNameLst>
                                      </p:cBhvr>
                                      <p:to>
                                        <p:strVal val="visible"/>
                                      </p:to>
                                    </p:set>
                                    <p:animEffect transition="in" filter="wipe(up)">
                                      <p:cBhvr>
                                        <p:cTn id="27" dur="500"/>
                                        <p:tgtEl>
                                          <p:spTgt spid="70"/>
                                        </p:tgtEl>
                                      </p:cBhvr>
                                    </p:animEffect>
                                  </p:childTnLst>
                                </p:cTn>
                              </p:par>
                              <p:par>
                                <p:cTn id="28" presetID="22" presetClass="entr" presetSubtype="8" fill="hold" grpId="0" nodeType="withEffect">
                                  <p:stCondLst>
                                    <p:cond delay="350"/>
                                  </p:stCondLst>
                                  <p:childTnLst>
                                    <p:set>
                                      <p:cBhvr>
                                        <p:cTn id="29" dur="1" fill="hold">
                                          <p:stCondLst>
                                            <p:cond delay="0"/>
                                          </p:stCondLst>
                                        </p:cTn>
                                        <p:tgtEl>
                                          <p:spTgt spid="149"/>
                                        </p:tgtEl>
                                        <p:attrNameLst>
                                          <p:attrName>style.visibility</p:attrName>
                                        </p:attrNameLst>
                                      </p:cBhvr>
                                      <p:to>
                                        <p:strVal val="visible"/>
                                      </p:to>
                                    </p:set>
                                    <p:animEffect transition="in" filter="wipe(left)">
                                      <p:cBhvr>
                                        <p:cTn id="30" dur="750"/>
                                        <p:tgtEl>
                                          <p:spTgt spid="149"/>
                                        </p:tgtEl>
                                      </p:cBhvr>
                                    </p:animEffect>
                                  </p:childTnLst>
                                </p:cTn>
                              </p:par>
                            </p:childTnLst>
                          </p:cTn>
                        </p:par>
                        <p:par>
                          <p:cTn id="31" fill="hold">
                            <p:stCondLst>
                              <p:cond delay="2600"/>
                            </p:stCondLst>
                            <p:childTnLst>
                              <p:par>
                                <p:cTn id="32" presetID="42" presetClass="entr" presetSubtype="0" fill="hold" grpId="0" nodeType="afterEffect">
                                  <p:stCondLst>
                                    <p:cond delay="0"/>
                                  </p:stCondLst>
                                  <p:childTnLst>
                                    <p:set>
                                      <p:cBhvr>
                                        <p:cTn id="33" dur="1" fill="hold">
                                          <p:stCondLst>
                                            <p:cond delay="0"/>
                                          </p:stCondLst>
                                        </p:cTn>
                                        <p:tgtEl>
                                          <p:spTgt spid="24">
                                            <p:txEl>
                                              <p:pRg st="1" end="1"/>
                                            </p:txEl>
                                          </p:spTgt>
                                        </p:tgtEl>
                                        <p:attrNameLst>
                                          <p:attrName>style.visibility</p:attrName>
                                        </p:attrNameLst>
                                      </p:cBhvr>
                                      <p:to>
                                        <p:strVal val="visible"/>
                                      </p:to>
                                    </p:set>
                                    <p:animEffect transition="in" filter="fade">
                                      <p:cBhvr>
                                        <p:cTn id="34" dur="1000"/>
                                        <p:tgtEl>
                                          <p:spTgt spid="24">
                                            <p:txEl>
                                              <p:pRg st="1" end="1"/>
                                            </p:txEl>
                                          </p:spTgt>
                                        </p:tgtEl>
                                      </p:cBhvr>
                                    </p:animEffect>
                                    <p:anim calcmode="lin" valueType="num">
                                      <p:cBhvr>
                                        <p:cTn id="35"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36"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37" fill="hold">
                            <p:stCondLst>
                              <p:cond delay="3600"/>
                            </p:stCondLst>
                            <p:childTnLst>
                              <p:par>
                                <p:cTn id="38" presetID="42" presetClass="entr" presetSubtype="0" fill="hold" grpId="0" nodeType="afterEffect">
                                  <p:stCondLst>
                                    <p:cond delay="0"/>
                                  </p:stCondLst>
                                  <p:childTnLst>
                                    <p:set>
                                      <p:cBhvr>
                                        <p:cTn id="39" dur="1" fill="hold">
                                          <p:stCondLst>
                                            <p:cond delay="0"/>
                                          </p:stCondLst>
                                        </p:cTn>
                                        <p:tgtEl>
                                          <p:spTgt spid="24">
                                            <p:txEl>
                                              <p:pRg st="2" end="2"/>
                                            </p:txEl>
                                          </p:spTgt>
                                        </p:tgtEl>
                                        <p:attrNameLst>
                                          <p:attrName>style.visibility</p:attrName>
                                        </p:attrNameLst>
                                      </p:cBhvr>
                                      <p:to>
                                        <p:strVal val="visible"/>
                                      </p:to>
                                    </p:set>
                                    <p:animEffect transition="in" filter="fade">
                                      <p:cBhvr>
                                        <p:cTn id="40" dur="1000"/>
                                        <p:tgtEl>
                                          <p:spTgt spid="24">
                                            <p:txEl>
                                              <p:pRg st="2" end="2"/>
                                            </p:txEl>
                                          </p:spTgt>
                                        </p:tgtEl>
                                      </p:cBhvr>
                                    </p:animEffect>
                                    <p:anim calcmode="lin" valueType="num">
                                      <p:cBhvr>
                                        <p:cTn id="41" dur="1000" fill="hold"/>
                                        <p:tgtEl>
                                          <p:spTgt spid="24">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24">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4600"/>
                            </p:stCondLst>
                            <p:childTnLst>
                              <p:par>
                                <p:cTn id="44" presetID="42" presetClass="entr" presetSubtype="0" fill="hold" grpId="0" nodeType="afterEffect">
                                  <p:stCondLst>
                                    <p:cond delay="0"/>
                                  </p:stCondLst>
                                  <p:childTnLst>
                                    <p:set>
                                      <p:cBhvr>
                                        <p:cTn id="45" dur="1" fill="hold">
                                          <p:stCondLst>
                                            <p:cond delay="0"/>
                                          </p:stCondLst>
                                        </p:cTn>
                                        <p:tgtEl>
                                          <p:spTgt spid="24">
                                            <p:txEl>
                                              <p:pRg st="3" end="3"/>
                                            </p:txEl>
                                          </p:spTgt>
                                        </p:tgtEl>
                                        <p:attrNameLst>
                                          <p:attrName>style.visibility</p:attrName>
                                        </p:attrNameLst>
                                      </p:cBhvr>
                                      <p:to>
                                        <p:strVal val="visible"/>
                                      </p:to>
                                    </p:set>
                                    <p:animEffect transition="in" filter="fade">
                                      <p:cBhvr>
                                        <p:cTn id="46" dur="1000"/>
                                        <p:tgtEl>
                                          <p:spTgt spid="24">
                                            <p:txEl>
                                              <p:pRg st="3" end="3"/>
                                            </p:txEl>
                                          </p:spTgt>
                                        </p:tgtEl>
                                      </p:cBhvr>
                                    </p:animEffect>
                                    <p:anim calcmode="lin" valueType="num">
                                      <p:cBhvr>
                                        <p:cTn id="47"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5600"/>
                            </p:stCondLst>
                            <p:childTnLst>
                              <p:par>
                                <p:cTn id="50" presetID="42" presetClass="entr" presetSubtype="0" fill="hold"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1000"/>
                                        <p:tgtEl>
                                          <p:spTgt spid="18"/>
                                        </p:tgtEl>
                                      </p:cBhvr>
                                    </p:animEffect>
                                    <p:anim calcmode="lin" valueType="num">
                                      <p:cBhvr>
                                        <p:cTn id="53" dur="1000" fill="hold"/>
                                        <p:tgtEl>
                                          <p:spTgt spid="18"/>
                                        </p:tgtEl>
                                        <p:attrNameLst>
                                          <p:attrName>ppt_x</p:attrName>
                                        </p:attrNameLst>
                                      </p:cBhvr>
                                      <p:tavLst>
                                        <p:tav tm="0">
                                          <p:val>
                                            <p:strVal val="#ppt_x"/>
                                          </p:val>
                                        </p:tav>
                                        <p:tav tm="100000">
                                          <p:val>
                                            <p:strVal val="#ppt_x"/>
                                          </p:val>
                                        </p:tav>
                                      </p:tavLst>
                                    </p:anim>
                                    <p:anim calcmode="lin" valueType="num">
                                      <p:cBhvr>
                                        <p:cTn id="54" dur="1000" fill="hold"/>
                                        <p:tgtEl>
                                          <p:spTgt spid="18"/>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000"/>
                                        <p:tgtEl>
                                          <p:spTgt spid="27"/>
                                        </p:tgtEl>
                                      </p:cBhvr>
                                    </p:animEffect>
                                    <p:anim calcmode="lin" valueType="num">
                                      <p:cBhvr>
                                        <p:cTn id="58" dur="1000" fill="hold"/>
                                        <p:tgtEl>
                                          <p:spTgt spid="27"/>
                                        </p:tgtEl>
                                        <p:attrNameLst>
                                          <p:attrName>ppt_x</p:attrName>
                                        </p:attrNameLst>
                                      </p:cBhvr>
                                      <p:tavLst>
                                        <p:tav tm="0">
                                          <p:val>
                                            <p:strVal val="#ppt_x"/>
                                          </p:val>
                                        </p:tav>
                                        <p:tav tm="100000">
                                          <p:val>
                                            <p:strVal val="#ppt_x"/>
                                          </p:val>
                                        </p:tav>
                                      </p:tavLst>
                                    </p:anim>
                                    <p:anim calcmode="lin" valueType="num">
                                      <p:cBhvr>
                                        <p:cTn id="59" dur="1000" fill="hold"/>
                                        <p:tgtEl>
                                          <p:spTgt spid="2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600"/>
                            </p:stCondLst>
                            <p:childTnLst>
                              <p:par>
                                <p:cTn id="66" presetID="22" presetClass="entr" presetSubtype="1"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up)">
                                      <p:cBhvr>
                                        <p:cTn id="68" dur="500"/>
                                        <p:tgtEl>
                                          <p:spTgt spid="16"/>
                                        </p:tgtEl>
                                      </p:cBhvr>
                                    </p:animEffect>
                                  </p:childTnLst>
                                </p:cTn>
                              </p:par>
                              <p:par>
                                <p:cTn id="69" presetID="22" presetClass="entr" presetSubtype="2" fill="hold" grpId="0" nodeType="withEffect">
                                  <p:stCondLst>
                                    <p:cond delay="350"/>
                                  </p:stCondLst>
                                  <p:childTnLst>
                                    <p:set>
                                      <p:cBhvr>
                                        <p:cTn id="70" dur="1" fill="hold">
                                          <p:stCondLst>
                                            <p:cond delay="0"/>
                                          </p:stCondLst>
                                        </p:cTn>
                                        <p:tgtEl>
                                          <p:spTgt spid="17"/>
                                        </p:tgtEl>
                                        <p:attrNameLst>
                                          <p:attrName>style.visibility</p:attrName>
                                        </p:attrNameLst>
                                      </p:cBhvr>
                                      <p:to>
                                        <p:strVal val="visible"/>
                                      </p:to>
                                    </p:set>
                                    <p:animEffect transition="in" filter="wipe(right)">
                                      <p:cBhvr>
                                        <p:cTn id="71" dur="750"/>
                                        <p:tgtEl>
                                          <p:spTgt spid="17"/>
                                        </p:tgtEl>
                                      </p:cBhvr>
                                    </p:animEffect>
                                  </p:childTnLst>
                                </p:cTn>
                              </p:par>
                            </p:childTnLst>
                          </p:cTn>
                        </p:par>
                        <p:par>
                          <p:cTn id="72" fill="hold">
                            <p:stCondLst>
                              <p:cond delay="7700"/>
                            </p:stCondLst>
                            <p:childTnLst>
                              <p:par>
                                <p:cTn id="73" presetID="42" presetClass="entr" presetSubtype="0" fill="hold" grpId="0" nodeType="afterEffect">
                                  <p:stCondLst>
                                    <p:cond delay="0"/>
                                  </p:stCondLst>
                                  <p:childTnLst>
                                    <p:set>
                                      <p:cBhvr>
                                        <p:cTn id="74" dur="1" fill="hold">
                                          <p:stCondLst>
                                            <p:cond delay="0"/>
                                          </p:stCondLst>
                                        </p:cTn>
                                        <p:tgtEl>
                                          <p:spTgt spid="22">
                                            <p:txEl>
                                              <p:pRg st="1" end="1"/>
                                            </p:txEl>
                                          </p:spTgt>
                                        </p:tgtEl>
                                        <p:attrNameLst>
                                          <p:attrName>style.visibility</p:attrName>
                                        </p:attrNameLst>
                                      </p:cBhvr>
                                      <p:to>
                                        <p:strVal val="visible"/>
                                      </p:to>
                                    </p:set>
                                    <p:animEffect transition="in" filter="fade">
                                      <p:cBhvr>
                                        <p:cTn id="75" dur="1000"/>
                                        <p:tgtEl>
                                          <p:spTgt spid="22">
                                            <p:txEl>
                                              <p:pRg st="1" end="1"/>
                                            </p:txEl>
                                          </p:spTgt>
                                        </p:tgtEl>
                                      </p:cBhvr>
                                    </p:animEffect>
                                    <p:anim calcmode="lin" valueType="num">
                                      <p:cBhvr>
                                        <p:cTn id="76" dur="10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78" fill="hold">
                            <p:stCondLst>
                              <p:cond delay="8700"/>
                            </p:stCondLst>
                            <p:childTnLst>
                              <p:par>
                                <p:cTn id="79" presetID="42" presetClass="entr" presetSubtype="0" fill="hold" grpId="0" nodeType="afterEffect">
                                  <p:stCondLst>
                                    <p:cond delay="0"/>
                                  </p:stCondLst>
                                  <p:childTnLst>
                                    <p:set>
                                      <p:cBhvr>
                                        <p:cTn id="80" dur="1" fill="hold">
                                          <p:stCondLst>
                                            <p:cond delay="0"/>
                                          </p:stCondLst>
                                        </p:cTn>
                                        <p:tgtEl>
                                          <p:spTgt spid="22">
                                            <p:txEl>
                                              <p:pRg st="2" end="2"/>
                                            </p:txEl>
                                          </p:spTgt>
                                        </p:tgtEl>
                                        <p:attrNameLst>
                                          <p:attrName>style.visibility</p:attrName>
                                        </p:attrNameLst>
                                      </p:cBhvr>
                                      <p:to>
                                        <p:strVal val="visible"/>
                                      </p:to>
                                    </p:set>
                                    <p:animEffect transition="in" filter="fade">
                                      <p:cBhvr>
                                        <p:cTn id="81" dur="1000"/>
                                        <p:tgtEl>
                                          <p:spTgt spid="22">
                                            <p:txEl>
                                              <p:pRg st="2" end="2"/>
                                            </p:txEl>
                                          </p:spTgt>
                                        </p:tgtEl>
                                      </p:cBhvr>
                                    </p:animEffect>
                                    <p:anim calcmode="lin" valueType="num">
                                      <p:cBhvr>
                                        <p:cTn id="82" dur="1000" fill="hold"/>
                                        <p:tgtEl>
                                          <p:spTgt spid="22">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22">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9700"/>
                            </p:stCondLst>
                            <p:childTnLst>
                              <p:par>
                                <p:cTn id="85" presetID="42" presetClass="entr" presetSubtype="0" fill="hold" grpId="0" nodeType="afterEffect">
                                  <p:stCondLst>
                                    <p:cond delay="0"/>
                                  </p:stCondLst>
                                  <p:childTnLst>
                                    <p:set>
                                      <p:cBhvr>
                                        <p:cTn id="86" dur="1" fill="hold">
                                          <p:stCondLst>
                                            <p:cond delay="0"/>
                                          </p:stCondLst>
                                        </p:cTn>
                                        <p:tgtEl>
                                          <p:spTgt spid="22">
                                            <p:txEl>
                                              <p:pRg st="3" end="3"/>
                                            </p:txEl>
                                          </p:spTgt>
                                        </p:tgtEl>
                                        <p:attrNameLst>
                                          <p:attrName>style.visibility</p:attrName>
                                        </p:attrNameLst>
                                      </p:cBhvr>
                                      <p:to>
                                        <p:strVal val="visible"/>
                                      </p:to>
                                    </p:set>
                                    <p:animEffect transition="in" filter="fade">
                                      <p:cBhvr>
                                        <p:cTn id="87" dur="1000"/>
                                        <p:tgtEl>
                                          <p:spTgt spid="22">
                                            <p:txEl>
                                              <p:pRg st="3" end="3"/>
                                            </p:txEl>
                                          </p:spTgt>
                                        </p:tgtEl>
                                      </p:cBhvr>
                                    </p:animEffect>
                                    <p:anim calcmode="lin" valueType="num">
                                      <p:cBhvr>
                                        <p:cTn id="8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49" grpId="0" animBg="1"/>
      <p:bldP spid="16" grpId="0" animBg="1"/>
      <p:bldP spid="17" grpId="0" animBg="1"/>
      <p:bldP spid="22" grpId="0" build="p"/>
      <p:bldP spid="23" grpId="0"/>
      <p:bldP spid="24" grpId="0" build="p"/>
      <p:bldP spid="25" grpId="0"/>
      <p:bldP spid="28"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9520363D-8C2A-4F01-8B67-5E916FC7DEEC}"/>
              </a:ext>
            </a:extLst>
          </p:cNvPr>
          <p:cNvGrpSpPr/>
          <p:nvPr/>
        </p:nvGrpSpPr>
        <p:grpSpPr>
          <a:xfrm>
            <a:off x="6583680" y="3253020"/>
            <a:ext cx="4297680" cy="1313664"/>
            <a:chOff x="6065520" y="2767602"/>
            <a:chExt cx="4297680" cy="1313664"/>
          </a:xfrm>
        </p:grpSpPr>
        <p:sp>
          <p:nvSpPr>
            <p:cNvPr id="13" name="Freeform: Shape 12">
              <a:extLst>
                <a:ext uri="{FF2B5EF4-FFF2-40B4-BE49-F238E27FC236}">
                  <a16:creationId xmlns:a16="http://schemas.microsoft.com/office/drawing/2014/main" id="{ADC5D06A-2B40-415B-BDA1-146BB22E4195}"/>
                </a:ext>
              </a:extLst>
            </p:cNvPr>
            <p:cNvSpPr>
              <a:spLocks noChangeAspect="1"/>
            </p:cNvSpPr>
            <p:nvPr/>
          </p:nvSpPr>
          <p:spPr>
            <a:xfrm>
              <a:off x="6065520" y="2767602"/>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1030AE81-D8E3-43E9-9F61-37EC478B2685}"/>
                </a:ext>
              </a:extLst>
            </p:cNvPr>
            <p:cNvSpPr txBox="1"/>
            <p:nvPr/>
          </p:nvSpPr>
          <p:spPr>
            <a:xfrm>
              <a:off x="7116818" y="2812012"/>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7" name="Group 26">
            <a:extLst>
              <a:ext uri="{FF2B5EF4-FFF2-40B4-BE49-F238E27FC236}">
                <a16:creationId xmlns:a16="http://schemas.microsoft.com/office/drawing/2014/main" id="{1AB8C7BC-9348-4751-9AAC-C940BC271250}"/>
              </a:ext>
            </a:extLst>
          </p:cNvPr>
          <p:cNvGrpSpPr/>
          <p:nvPr/>
        </p:nvGrpSpPr>
        <p:grpSpPr>
          <a:xfrm>
            <a:off x="5921016" y="3049606"/>
            <a:ext cx="1645920" cy="1514246"/>
            <a:chOff x="5402856" y="2564188"/>
            <a:chExt cx="1645920" cy="1514246"/>
          </a:xfrm>
        </p:grpSpPr>
        <p:sp>
          <p:nvSpPr>
            <p:cNvPr id="14" name="Hexagon 13">
              <a:extLst>
                <a:ext uri="{FF2B5EF4-FFF2-40B4-BE49-F238E27FC236}">
                  <a16:creationId xmlns:a16="http://schemas.microsoft.com/office/drawing/2014/main" id="{A6A58B6E-A734-4170-A08C-8195272A9574}"/>
                </a:ext>
              </a:extLst>
            </p:cNvPr>
            <p:cNvSpPr>
              <a:spLocks noChangeAspect="1"/>
            </p:cNvSpPr>
            <p:nvPr/>
          </p:nvSpPr>
          <p:spPr>
            <a:xfrm>
              <a:off x="5402856" y="2564188"/>
              <a:ext cx="1645920" cy="1514246"/>
            </a:xfrm>
            <a:prstGeom prst="hexagon">
              <a:avLst>
                <a:gd name="adj" fmla="val 27399"/>
                <a:gd name="vf" fmla="val 115470"/>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0752D33C-872A-4C39-AACC-076952B663B2}"/>
                </a:ext>
              </a:extLst>
            </p:cNvPr>
            <p:cNvSpPr txBox="1"/>
            <p:nvPr/>
          </p:nvSpPr>
          <p:spPr>
            <a:xfrm>
              <a:off x="5672922" y="2844257"/>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03</a:t>
              </a:r>
            </a:p>
            <a:p>
              <a:pPr algn="ctr"/>
              <a:r>
                <a:rPr lang="en-US" sz="1400" b="1" dirty="0">
                  <a:solidFill>
                    <a:srgbClr val="4D4D4D"/>
                  </a:solidFill>
                </a:rPr>
                <a:t>OPTION</a:t>
              </a:r>
            </a:p>
          </p:txBody>
        </p:sp>
      </p:grpSp>
      <p:grpSp>
        <p:nvGrpSpPr>
          <p:cNvPr id="28" name="Group 27">
            <a:extLst>
              <a:ext uri="{FF2B5EF4-FFF2-40B4-BE49-F238E27FC236}">
                <a16:creationId xmlns:a16="http://schemas.microsoft.com/office/drawing/2014/main" id="{82DC8794-8851-4285-8507-17644B045B8C}"/>
              </a:ext>
            </a:extLst>
          </p:cNvPr>
          <p:cNvGrpSpPr/>
          <p:nvPr/>
        </p:nvGrpSpPr>
        <p:grpSpPr>
          <a:xfrm>
            <a:off x="1078399" y="4224985"/>
            <a:ext cx="4297680" cy="1313664"/>
            <a:chOff x="6065520" y="4275748"/>
            <a:chExt cx="4297680" cy="1313664"/>
          </a:xfrm>
        </p:grpSpPr>
        <p:sp>
          <p:nvSpPr>
            <p:cNvPr id="29" name="Freeform: Shape 28">
              <a:extLst>
                <a:ext uri="{FF2B5EF4-FFF2-40B4-BE49-F238E27FC236}">
                  <a16:creationId xmlns:a16="http://schemas.microsoft.com/office/drawing/2014/main" id="{DA537BD8-35EC-40F7-BB82-C9F6EE57ABC7}"/>
                </a:ext>
              </a:extLst>
            </p:cNvPr>
            <p:cNvSpPr>
              <a:spLocks noChangeAspect="1"/>
            </p:cNvSpPr>
            <p:nvPr/>
          </p:nvSpPr>
          <p:spPr>
            <a:xfrm>
              <a:off x="6065520" y="4275748"/>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DA8F12E7-4475-4B90-BC9F-158AC845DD82}"/>
                </a:ext>
              </a:extLst>
            </p:cNvPr>
            <p:cNvSpPr txBox="1"/>
            <p:nvPr/>
          </p:nvSpPr>
          <p:spPr>
            <a:xfrm>
              <a:off x="6590909" y="4343035"/>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4" name="Group 33">
            <a:extLst>
              <a:ext uri="{FF2B5EF4-FFF2-40B4-BE49-F238E27FC236}">
                <a16:creationId xmlns:a16="http://schemas.microsoft.com/office/drawing/2014/main" id="{40F8C915-9E57-4A98-81A2-FA4E0157BF66}"/>
              </a:ext>
            </a:extLst>
          </p:cNvPr>
          <p:cNvGrpSpPr/>
          <p:nvPr/>
        </p:nvGrpSpPr>
        <p:grpSpPr>
          <a:xfrm>
            <a:off x="1038448" y="2245964"/>
            <a:ext cx="4297680" cy="1313664"/>
            <a:chOff x="6065520" y="1259458"/>
            <a:chExt cx="4297680" cy="1313664"/>
          </a:xfrm>
        </p:grpSpPr>
        <p:sp>
          <p:nvSpPr>
            <p:cNvPr id="35" name="Freeform: Shape 34">
              <a:extLst>
                <a:ext uri="{FF2B5EF4-FFF2-40B4-BE49-F238E27FC236}">
                  <a16:creationId xmlns:a16="http://schemas.microsoft.com/office/drawing/2014/main" id="{29B8A6B7-7D86-4BC4-B099-E95650D1AD2C}"/>
                </a:ext>
              </a:extLst>
            </p:cNvPr>
            <p:cNvSpPr>
              <a:spLocks noChangeAspect="1"/>
            </p:cNvSpPr>
            <p:nvPr/>
          </p:nvSpPr>
          <p:spPr>
            <a:xfrm>
              <a:off x="6065520" y="1259458"/>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533C7412-9F69-4AA3-8061-98140F2F9BD8}"/>
                </a:ext>
              </a:extLst>
            </p:cNvPr>
            <p:cNvSpPr txBox="1"/>
            <p:nvPr/>
          </p:nvSpPr>
          <p:spPr>
            <a:xfrm>
              <a:off x="6590909" y="1328437"/>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7" name="Group 36">
            <a:extLst>
              <a:ext uri="{FF2B5EF4-FFF2-40B4-BE49-F238E27FC236}">
                <a16:creationId xmlns:a16="http://schemas.microsoft.com/office/drawing/2014/main" id="{A231E556-1242-4C36-94C1-CA56B178B60F}"/>
              </a:ext>
            </a:extLst>
          </p:cNvPr>
          <p:cNvGrpSpPr/>
          <p:nvPr/>
        </p:nvGrpSpPr>
        <p:grpSpPr>
          <a:xfrm>
            <a:off x="4315048" y="2044542"/>
            <a:ext cx="1645920" cy="1514246"/>
            <a:chOff x="9342120" y="1058036"/>
            <a:chExt cx="1645920" cy="1514246"/>
          </a:xfrm>
        </p:grpSpPr>
        <p:sp>
          <p:nvSpPr>
            <p:cNvPr id="38" name="Hexagon 37">
              <a:extLst>
                <a:ext uri="{FF2B5EF4-FFF2-40B4-BE49-F238E27FC236}">
                  <a16:creationId xmlns:a16="http://schemas.microsoft.com/office/drawing/2014/main" id="{F23A0E4B-69BF-4030-A8C4-B6D4D3D4647B}"/>
                </a:ext>
              </a:extLst>
            </p:cNvPr>
            <p:cNvSpPr>
              <a:spLocks noChangeAspect="1"/>
            </p:cNvSpPr>
            <p:nvPr/>
          </p:nvSpPr>
          <p:spPr>
            <a:xfrm>
              <a:off x="9342120" y="1058036"/>
              <a:ext cx="1645920" cy="1514246"/>
            </a:xfrm>
            <a:prstGeom prst="hexagon">
              <a:avLst>
                <a:gd name="adj" fmla="val 27399"/>
                <a:gd name="vf" fmla="val 115470"/>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392F53E0-9A48-473F-B044-501760DC9928}"/>
                </a:ext>
              </a:extLst>
            </p:cNvPr>
            <p:cNvSpPr txBox="1"/>
            <p:nvPr/>
          </p:nvSpPr>
          <p:spPr>
            <a:xfrm>
              <a:off x="9612185" y="1342378"/>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02</a:t>
              </a:r>
            </a:p>
            <a:p>
              <a:pPr algn="ctr"/>
              <a:r>
                <a:rPr lang="en-US" sz="1400" b="1" dirty="0">
                  <a:solidFill>
                    <a:srgbClr val="4D4D4D"/>
                  </a:solidFill>
                </a:rPr>
                <a:t>OPTION</a:t>
              </a:r>
            </a:p>
          </p:txBody>
        </p:sp>
      </p:grpSp>
      <p:grpSp>
        <p:nvGrpSpPr>
          <p:cNvPr id="43" name="Group 42">
            <a:extLst>
              <a:ext uri="{FF2B5EF4-FFF2-40B4-BE49-F238E27FC236}">
                <a16:creationId xmlns:a16="http://schemas.microsoft.com/office/drawing/2014/main" id="{29E02F1F-DC0B-49E6-B7F6-3140670A819F}"/>
              </a:ext>
            </a:extLst>
          </p:cNvPr>
          <p:cNvGrpSpPr/>
          <p:nvPr/>
        </p:nvGrpSpPr>
        <p:grpSpPr>
          <a:xfrm>
            <a:off x="4354999" y="4042864"/>
            <a:ext cx="1645920" cy="1514246"/>
            <a:chOff x="9342120" y="4093627"/>
            <a:chExt cx="1645920" cy="1514246"/>
          </a:xfrm>
        </p:grpSpPr>
        <p:sp>
          <p:nvSpPr>
            <p:cNvPr id="44" name="Hexagon 43">
              <a:extLst>
                <a:ext uri="{FF2B5EF4-FFF2-40B4-BE49-F238E27FC236}">
                  <a16:creationId xmlns:a16="http://schemas.microsoft.com/office/drawing/2014/main" id="{F47FBDB1-379A-47BC-A60F-0D177C130248}"/>
                </a:ext>
              </a:extLst>
            </p:cNvPr>
            <p:cNvSpPr>
              <a:spLocks noChangeAspect="1"/>
            </p:cNvSpPr>
            <p:nvPr/>
          </p:nvSpPr>
          <p:spPr>
            <a:xfrm>
              <a:off x="9342120" y="4093627"/>
              <a:ext cx="1645920" cy="1514246"/>
            </a:xfrm>
            <a:prstGeom prst="hexagon">
              <a:avLst>
                <a:gd name="adj" fmla="val 27399"/>
                <a:gd name="vf" fmla="val 115470"/>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4F34B0F1-D886-4958-822B-8451FE983CEA}"/>
                </a:ext>
              </a:extLst>
            </p:cNvPr>
            <p:cNvSpPr txBox="1"/>
            <p:nvPr/>
          </p:nvSpPr>
          <p:spPr>
            <a:xfrm>
              <a:off x="9612186" y="4373696"/>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04</a:t>
              </a:r>
            </a:p>
            <a:p>
              <a:pPr algn="ctr"/>
              <a:r>
                <a:rPr lang="en-US" sz="1400" b="1" dirty="0">
                  <a:solidFill>
                    <a:srgbClr val="4D4D4D"/>
                  </a:solidFill>
                </a:rPr>
                <a:t>OPTION</a:t>
              </a:r>
            </a:p>
          </p:txBody>
        </p:sp>
      </p:grpSp>
      <p:grpSp>
        <p:nvGrpSpPr>
          <p:cNvPr id="46" name="Group 45">
            <a:extLst>
              <a:ext uri="{FF2B5EF4-FFF2-40B4-BE49-F238E27FC236}">
                <a16:creationId xmlns:a16="http://schemas.microsoft.com/office/drawing/2014/main" id="{2FA02D1C-59E8-42AD-AA23-B862BB46E185}"/>
              </a:ext>
            </a:extLst>
          </p:cNvPr>
          <p:cNvGrpSpPr/>
          <p:nvPr/>
        </p:nvGrpSpPr>
        <p:grpSpPr>
          <a:xfrm>
            <a:off x="6583680" y="1255538"/>
            <a:ext cx="4297680" cy="1313664"/>
            <a:chOff x="6065520" y="2767602"/>
            <a:chExt cx="4297680" cy="1313664"/>
          </a:xfrm>
        </p:grpSpPr>
        <p:sp>
          <p:nvSpPr>
            <p:cNvPr id="47" name="Freeform: Shape 46">
              <a:extLst>
                <a:ext uri="{FF2B5EF4-FFF2-40B4-BE49-F238E27FC236}">
                  <a16:creationId xmlns:a16="http://schemas.microsoft.com/office/drawing/2014/main" id="{A88B7FBE-B7D2-404C-91F8-5AC33BBE9E09}"/>
                </a:ext>
              </a:extLst>
            </p:cNvPr>
            <p:cNvSpPr>
              <a:spLocks noChangeAspect="1"/>
            </p:cNvSpPr>
            <p:nvPr/>
          </p:nvSpPr>
          <p:spPr>
            <a:xfrm>
              <a:off x="6065520" y="2767602"/>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3513A688-1CB6-4A02-9B88-2F327380FFEE}"/>
                </a:ext>
              </a:extLst>
            </p:cNvPr>
            <p:cNvSpPr txBox="1"/>
            <p:nvPr/>
          </p:nvSpPr>
          <p:spPr>
            <a:xfrm>
              <a:off x="7116818" y="2812012"/>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9" name="Group 48">
            <a:extLst>
              <a:ext uri="{FF2B5EF4-FFF2-40B4-BE49-F238E27FC236}">
                <a16:creationId xmlns:a16="http://schemas.microsoft.com/office/drawing/2014/main" id="{84C1E500-5B2C-4FA5-B2C9-26AB400F5332}"/>
              </a:ext>
            </a:extLst>
          </p:cNvPr>
          <p:cNvGrpSpPr/>
          <p:nvPr/>
        </p:nvGrpSpPr>
        <p:grpSpPr>
          <a:xfrm>
            <a:off x="5921016" y="1052124"/>
            <a:ext cx="1645920" cy="1514246"/>
            <a:chOff x="5402856" y="2564188"/>
            <a:chExt cx="1645920" cy="1514246"/>
          </a:xfrm>
        </p:grpSpPr>
        <p:sp>
          <p:nvSpPr>
            <p:cNvPr id="50" name="Hexagon 49">
              <a:extLst>
                <a:ext uri="{FF2B5EF4-FFF2-40B4-BE49-F238E27FC236}">
                  <a16:creationId xmlns:a16="http://schemas.microsoft.com/office/drawing/2014/main" id="{4EAB1AC2-7ED0-4D93-8B69-4235F89F2477}"/>
                </a:ext>
              </a:extLst>
            </p:cNvPr>
            <p:cNvSpPr>
              <a:spLocks noChangeAspect="1"/>
            </p:cNvSpPr>
            <p:nvPr/>
          </p:nvSpPr>
          <p:spPr>
            <a:xfrm>
              <a:off x="5402856" y="2564188"/>
              <a:ext cx="1645920" cy="1514246"/>
            </a:xfrm>
            <a:prstGeom prst="hexagon">
              <a:avLst>
                <a:gd name="adj" fmla="val 27399"/>
                <a:gd name="vf" fmla="val 115470"/>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TextBox 50">
              <a:extLst>
                <a:ext uri="{FF2B5EF4-FFF2-40B4-BE49-F238E27FC236}">
                  <a16:creationId xmlns:a16="http://schemas.microsoft.com/office/drawing/2014/main" id="{0F8B05A4-2D67-4218-B169-2D9CB7AFB8A9}"/>
                </a:ext>
              </a:extLst>
            </p:cNvPr>
            <p:cNvSpPr txBox="1"/>
            <p:nvPr/>
          </p:nvSpPr>
          <p:spPr>
            <a:xfrm>
              <a:off x="5672922" y="2844257"/>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01</a:t>
              </a:r>
            </a:p>
            <a:p>
              <a:pPr algn="ctr"/>
              <a:r>
                <a:rPr lang="en-US" sz="1400" b="1" dirty="0">
                  <a:solidFill>
                    <a:srgbClr val="4D4D4D"/>
                  </a:solidFill>
                </a:rPr>
                <a:t>OPTION</a:t>
              </a:r>
            </a:p>
          </p:txBody>
        </p:sp>
      </p:grpSp>
      <p:grpSp>
        <p:nvGrpSpPr>
          <p:cNvPr id="52" name="Group 51">
            <a:extLst>
              <a:ext uri="{FF2B5EF4-FFF2-40B4-BE49-F238E27FC236}">
                <a16:creationId xmlns:a16="http://schemas.microsoft.com/office/drawing/2014/main" id="{B4CFE0DE-8D93-4883-A2D0-36210F5D7022}"/>
              </a:ext>
            </a:extLst>
          </p:cNvPr>
          <p:cNvGrpSpPr/>
          <p:nvPr/>
        </p:nvGrpSpPr>
        <p:grpSpPr>
          <a:xfrm>
            <a:off x="6583680" y="5239536"/>
            <a:ext cx="4297680" cy="1313664"/>
            <a:chOff x="6065520" y="2767602"/>
            <a:chExt cx="4297680" cy="1313664"/>
          </a:xfrm>
        </p:grpSpPr>
        <p:sp>
          <p:nvSpPr>
            <p:cNvPr id="53" name="Freeform: Shape 52">
              <a:extLst>
                <a:ext uri="{FF2B5EF4-FFF2-40B4-BE49-F238E27FC236}">
                  <a16:creationId xmlns:a16="http://schemas.microsoft.com/office/drawing/2014/main" id="{FFDBB0BF-EEEB-46F7-A8D8-6EDA047B2EF0}"/>
                </a:ext>
              </a:extLst>
            </p:cNvPr>
            <p:cNvSpPr>
              <a:spLocks noChangeAspect="1"/>
            </p:cNvSpPr>
            <p:nvPr/>
          </p:nvSpPr>
          <p:spPr>
            <a:xfrm>
              <a:off x="6065520" y="2767602"/>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E0F8BC97-9C07-4185-B50E-9038A3AF4C9E}"/>
                </a:ext>
              </a:extLst>
            </p:cNvPr>
            <p:cNvSpPr txBox="1"/>
            <p:nvPr/>
          </p:nvSpPr>
          <p:spPr>
            <a:xfrm>
              <a:off x="7116818" y="2812012"/>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55" name="Group 54">
            <a:extLst>
              <a:ext uri="{FF2B5EF4-FFF2-40B4-BE49-F238E27FC236}">
                <a16:creationId xmlns:a16="http://schemas.microsoft.com/office/drawing/2014/main" id="{146DCD7A-CDCA-4EE2-9573-90242B2F061C}"/>
              </a:ext>
            </a:extLst>
          </p:cNvPr>
          <p:cNvGrpSpPr/>
          <p:nvPr/>
        </p:nvGrpSpPr>
        <p:grpSpPr>
          <a:xfrm>
            <a:off x="5921016" y="5036122"/>
            <a:ext cx="1645920" cy="1514246"/>
            <a:chOff x="5402856" y="2564188"/>
            <a:chExt cx="1645920" cy="1514246"/>
          </a:xfrm>
        </p:grpSpPr>
        <p:sp>
          <p:nvSpPr>
            <p:cNvPr id="56" name="Hexagon 55">
              <a:extLst>
                <a:ext uri="{FF2B5EF4-FFF2-40B4-BE49-F238E27FC236}">
                  <a16:creationId xmlns:a16="http://schemas.microsoft.com/office/drawing/2014/main" id="{BB84423F-1C7D-475A-9FCB-E4B76392CA5F}"/>
                </a:ext>
              </a:extLst>
            </p:cNvPr>
            <p:cNvSpPr>
              <a:spLocks noChangeAspect="1"/>
            </p:cNvSpPr>
            <p:nvPr/>
          </p:nvSpPr>
          <p:spPr>
            <a:xfrm>
              <a:off x="5402856" y="2564188"/>
              <a:ext cx="1645920" cy="1514246"/>
            </a:xfrm>
            <a:prstGeom prst="hexagon">
              <a:avLst>
                <a:gd name="adj" fmla="val 27399"/>
                <a:gd name="vf" fmla="val 115470"/>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26F1A723-AD83-4702-AA57-06CF32DA741C}"/>
                </a:ext>
              </a:extLst>
            </p:cNvPr>
            <p:cNvSpPr txBox="1"/>
            <p:nvPr/>
          </p:nvSpPr>
          <p:spPr>
            <a:xfrm>
              <a:off x="5672922" y="2844257"/>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05</a:t>
              </a:r>
            </a:p>
            <a:p>
              <a:pPr algn="ctr"/>
              <a:r>
                <a:rPr lang="en-US" sz="1400" b="1" dirty="0">
                  <a:solidFill>
                    <a:srgbClr val="4D4D4D"/>
                  </a:solidFill>
                </a:rPr>
                <a:t>OPTION</a:t>
              </a:r>
            </a:p>
          </p:txBody>
        </p:sp>
      </p:grpSp>
      <p:sp>
        <p:nvSpPr>
          <p:cNvPr id="58" name="TextBox 57">
            <a:extLst>
              <a:ext uri="{FF2B5EF4-FFF2-40B4-BE49-F238E27FC236}">
                <a16:creationId xmlns:a16="http://schemas.microsoft.com/office/drawing/2014/main" id="{6C1DCB70-47AC-430A-96D0-E586FFE300F5}"/>
              </a:ext>
            </a:extLst>
          </p:cNvPr>
          <p:cNvSpPr txBox="1"/>
          <p:nvPr/>
        </p:nvSpPr>
        <p:spPr>
          <a:xfrm>
            <a:off x="387495" y="305067"/>
            <a:ext cx="4032105" cy="1415772"/>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t>
            </a:r>
            <a:endParaRPr lang="en-US" dirty="0">
              <a:solidFill>
                <a:schemeClr val="bg1"/>
              </a:solidFill>
            </a:endParaRPr>
          </a:p>
        </p:txBody>
      </p:sp>
    </p:spTree>
    <p:extLst>
      <p:ext uri="{BB962C8B-B14F-4D97-AF65-F5344CB8AC3E}">
        <p14:creationId xmlns:p14="http://schemas.microsoft.com/office/powerpoint/2010/main" val="446724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1000"/>
                                        <p:tgtEl>
                                          <p:spTgt spid="5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750" fill="hold"/>
                                        <p:tgtEl>
                                          <p:spTgt spid="49"/>
                                        </p:tgtEl>
                                        <p:attrNameLst>
                                          <p:attrName>ppt_w</p:attrName>
                                        </p:attrNameLst>
                                      </p:cBhvr>
                                      <p:tavLst>
                                        <p:tav tm="0">
                                          <p:val>
                                            <p:fltVal val="0"/>
                                          </p:val>
                                        </p:tav>
                                        <p:tav tm="100000">
                                          <p:val>
                                            <p:strVal val="#ppt_w"/>
                                          </p:val>
                                        </p:tav>
                                      </p:tavLst>
                                    </p:anim>
                                    <p:anim calcmode="lin" valueType="num">
                                      <p:cBhvr>
                                        <p:cTn id="12" dur="750" fill="hold"/>
                                        <p:tgtEl>
                                          <p:spTgt spid="49"/>
                                        </p:tgtEl>
                                        <p:attrNameLst>
                                          <p:attrName>ppt_h</p:attrName>
                                        </p:attrNameLst>
                                      </p:cBhvr>
                                      <p:tavLst>
                                        <p:tav tm="0">
                                          <p:val>
                                            <p:fltVal val="0"/>
                                          </p:val>
                                        </p:tav>
                                        <p:tav tm="100000">
                                          <p:val>
                                            <p:strVal val="#ppt_h"/>
                                          </p:val>
                                        </p:tav>
                                      </p:tavLst>
                                    </p:anim>
                                    <p:animEffect transition="in" filter="fade">
                                      <p:cBhvr>
                                        <p:cTn id="13" dur="750"/>
                                        <p:tgtEl>
                                          <p:spTgt spid="49"/>
                                        </p:tgtEl>
                                      </p:cBhvr>
                                    </p:animEffect>
                                  </p:childTnLst>
                                </p:cTn>
                              </p:par>
                            </p:childTnLst>
                          </p:cTn>
                        </p:par>
                        <p:par>
                          <p:cTn id="14" fill="hold">
                            <p:stCondLst>
                              <p:cond delay="1750"/>
                            </p:stCondLst>
                            <p:childTnLst>
                              <p:par>
                                <p:cTn id="15" presetID="22" presetClass="entr" presetSubtype="8"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left)">
                                      <p:cBhvr>
                                        <p:cTn id="17" dur="1000"/>
                                        <p:tgtEl>
                                          <p:spTgt spid="46"/>
                                        </p:tgtEl>
                                      </p:cBhvr>
                                    </p:animEffect>
                                  </p:childTnLst>
                                </p:cTn>
                              </p:par>
                            </p:childTnLst>
                          </p:cTn>
                        </p:par>
                        <p:par>
                          <p:cTn id="18" fill="hold">
                            <p:stCondLst>
                              <p:cond delay="2750"/>
                            </p:stCondLst>
                            <p:childTnLst>
                              <p:par>
                                <p:cTn id="19" presetID="53" presetClass="entr" presetSubtype="16" fill="hold" nodeType="afterEffect">
                                  <p:stCondLst>
                                    <p:cond delay="0"/>
                                  </p:stCondLst>
                                  <p:childTnLst>
                                    <p:set>
                                      <p:cBhvr>
                                        <p:cTn id="20" dur="1" fill="hold">
                                          <p:stCondLst>
                                            <p:cond delay="0"/>
                                          </p:stCondLst>
                                        </p:cTn>
                                        <p:tgtEl>
                                          <p:spTgt spid="37"/>
                                        </p:tgtEl>
                                        <p:attrNameLst>
                                          <p:attrName>style.visibility</p:attrName>
                                        </p:attrNameLst>
                                      </p:cBhvr>
                                      <p:to>
                                        <p:strVal val="visible"/>
                                      </p:to>
                                    </p:set>
                                    <p:anim calcmode="lin" valueType="num">
                                      <p:cBhvr>
                                        <p:cTn id="21" dur="750" fill="hold"/>
                                        <p:tgtEl>
                                          <p:spTgt spid="37"/>
                                        </p:tgtEl>
                                        <p:attrNameLst>
                                          <p:attrName>ppt_w</p:attrName>
                                        </p:attrNameLst>
                                      </p:cBhvr>
                                      <p:tavLst>
                                        <p:tav tm="0">
                                          <p:val>
                                            <p:fltVal val="0"/>
                                          </p:val>
                                        </p:tav>
                                        <p:tav tm="100000">
                                          <p:val>
                                            <p:strVal val="#ppt_w"/>
                                          </p:val>
                                        </p:tav>
                                      </p:tavLst>
                                    </p:anim>
                                    <p:anim calcmode="lin" valueType="num">
                                      <p:cBhvr>
                                        <p:cTn id="22" dur="750" fill="hold"/>
                                        <p:tgtEl>
                                          <p:spTgt spid="37"/>
                                        </p:tgtEl>
                                        <p:attrNameLst>
                                          <p:attrName>ppt_h</p:attrName>
                                        </p:attrNameLst>
                                      </p:cBhvr>
                                      <p:tavLst>
                                        <p:tav tm="0">
                                          <p:val>
                                            <p:fltVal val="0"/>
                                          </p:val>
                                        </p:tav>
                                        <p:tav tm="100000">
                                          <p:val>
                                            <p:strVal val="#ppt_h"/>
                                          </p:val>
                                        </p:tav>
                                      </p:tavLst>
                                    </p:anim>
                                    <p:animEffect transition="in" filter="fade">
                                      <p:cBhvr>
                                        <p:cTn id="23" dur="750"/>
                                        <p:tgtEl>
                                          <p:spTgt spid="37"/>
                                        </p:tgtEl>
                                      </p:cBhvr>
                                    </p:animEffect>
                                  </p:childTnLst>
                                </p:cTn>
                              </p:par>
                            </p:childTnLst>
                          </p:cTn>
                        </p:par>
                        <p:par>
                          <p:cTn id="24" fill="hold">
                            <p:stCondLst>
                              <p:cond delay="3500"/>
                            </p:stCondLst>
                            <p:childTnLst>
                              <p:par>
                                <p:cTn id="25" presetID="22" presetClass="entr" presetSubtype="2" fill="hold"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right)">
                                      <p:cBhvr>
                                        <p:cTn id="27" dur="1000"/>
                                        <p:tgtEl>
                                          <p:spTgt spid="34"/>
                                        </p:tgtEl>
                                      </p:cBhvr>
                                    </p:animEffect>
                                  </p:childTnLst>
                                </p:cTn>
                              </p:par>
                            </p:childTnLst>
                          </p:cTn>
                        </p:par>
                        <p:par>
                          <p:cTn id="28" fill="hold">
                            <p:stCondLst>
                              <p:cond delay="4500"/>
                            </p:stCondLst>
                            <p:childTnLst>
                              <p:par>
                                <p:cTn id="29" presetID="53" presetClass="entr" presetSubtype="16" fill="hold"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750" fill="hold"/>
                                        <p:tgtEl>
                                          <p:spTgt spid="27"/>
                                        </p:tgtEl>
                                        <p:attrNameLst>
                                          <p:attrName>ppt_w</p:attrName>
                                        </p:attrNameLst>
                                      </p:cBhvr>
                                      <p:tavLst>
                                        <p:tav tm="0">
                                          <p:val>
                                            <p:fltVal val="0"/>
                                          </p:val>
                                        </p:tav>
                                        <p:tav tm="100000">
                                          <p:val>
                                            <p:strVal val="#ppt_w"/>
                                          </p:val>
                                        </p:tav>
                                      </p:tavLst>
                                    </p:anim>
                                    <p:anim calcmode="lin" valueType="num">
                                      <p:cBhvr>
                                        <p:cTn id="32" dur="750" fill="hold"/>
                                        <p:tgtEl>
                                          <p:spTgt spid="27"/>
                                        </p:tgtEl>
                                        <p:attrNameLst>
                                          <p:attrName>ppt_h</p:attrName>
                                        </p:attrNameLst>
                                      </p:cBhvr>
                                      <p:tavLst>
                                        <p:tav tm="0">
                                          <p:val>
                                            <p:fltVal val="0"/>
                                          </p:val>
                                        </p:tav>
                                        <p:tav tm="100000">
                                          <p:val>
                                            <p:strVal val="#ppt_h"/>
                                          </p:val>
                                        </p:tav>
                                      </p:tavLst>
                                    </p:anim>
                                    <p:animEffect transition="in" filter="fade">
                                      <p:cBhvr>
                                        <p:cTn id="33" dur="750"/>
                                        <p:tgtEl>
                                          <p:spTgt spid="27"/>
                                        </p:tgtEl>
                                      </p:cBhvr>
                                    </p:animEffect>
                                  </p:childTnLst>
                                </p:cTn>
                              </p:par>
                            </p:childTnLst>
                          </p:cTn>
                        </p:par>
                        <p:par>
                          <p:cTn id="34" fill="hold">
                            <p:stCondLst>
                              <p:cond delay="5250"/>
                            </p:stCondLst>
                            <p:childTnLst>
                              <p:par>
                                <p:cTn id="35" presetID="22" presetClass="entr" presetSubtype="8"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wipe(left)">
                                      <p:cBhvr>
                                        <p:cTn id="37" dur="1000"/>
                                        <p:tgtEl>
                                          <p:spTgt spid="4"/>
                                        </p:tgtEl>
                                      </p:cBhvr>
                                    </p:animEffect>
                                  </p:childTnLst>
                                </p:cTn>
                              </p:par>
                            </p:childTnLst>
                          </p:cTn>
                        </p:par>
                        <p:par>
                          <p:cTn id="38" fill="hold">
                            <p:stCondLst>
                              <p:cond delay="6250"/>
                            </p:stCondLst>
                            <p:childTnLst>
                              <p:par>
                                <p:cTn id="39" presetID="53" presetClass="entr" presetSubtype="16" fill="hold"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750" fill="hold"/>
                                        <p:tgtEl>
                                          <p:spTgt spid="43"/>
                                        </p:tgtEl>
                                        <p:attrNameLst>
                                          <p:attrName>ppt_w</p:attrName>
                                        </p:attrNameLst>
                                      </p:cBhvr>
                                      <p:tavLst>
                                        <p:tav tm="0">
                                          <p:val>
                                            <p:fltVal val="0"/>
                                          </p:val>
                                        </p:tav>
                                        <p:tav tm="100000">
                                          <p:val>
                                            <p:strVal val="#ppt_w"/>
                                          </p:val>
                                        </p:tav>
                                      </p:tavLst>
                                    </p:anim>
                                    <p:anim calcmode="lin" valueType="num">
                                      <p:cBhvr>
                                        <p:cTn id="42" dur="750" fill="hold"/>
                                        <p:tgtEl>
                                          <p:spTgt spid="43"/>
                                        </p:tgtEl>
                                        <p:attrNameLst>
                                          <p:attrName>ppt_h</p:attrName>
                                        </p:attrNameLst>
                                      </p:cBhvr>
                                      <p:tavLst>
                                        <p:tav tm="0">
                                          <p:val>
                                            <p:fltVal val="0"/>
                                          </p:val>
                                        </p:tav>
                                        <p:tav tm="100000">
                                          <p:val>
                                            <p:strVal val="#ppt_h"/>
                                          </p:val>
                                        </p:tav>
                                      </p:tavLst>
                                    </p:anim>
                                    <p:animEffect transition="in" filter="fade">
                                      <p:cBhvr>
                                        <p:cTn id="43" dur="750"/>
                                        <p:tgtEl>
                                          <p:spTgt spid="43"/>
                                        </p:tgtEl>
                                      </p:cBhvr>
                                    </p:animEffect>
                                  </p:childTnLst>
                                </p:cTn>
                              </p:par>
                            </p:childTnLst>
                          </p:cTn>
                        </p:par>
                        <p:par>
                          <p:cTn id="44" fill="hold">
                            <p:stCondLst>
                              <p:cond delay="7000"/>
                            </p:stCondLst>
                            <p:childTnLst>
                              <p:par>
                                <p:cTn id="45" presetID="22" presetClass="entr" presetSubtype="2" fill="hold"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right)">
                                      <p:cBhvr>
                                        <p:cTn id="47" dur="1000"/>
                                        <p:tgtEl>
                                          <p:spTgt spid="28"/>
                                        </p:tgtEl>
                                      </p:cBhvr>
                                    </p:animEffect>
                                  </p:childTnLst>
                                </p:cTn>
                              </p:par>
                            </p:childTnLst>
                          </p:cTn>
                        </p:par>
                        <p:par>
                          <p:cTn id="48" fill="hold">
                            <p:stCondLst>
                              <p:cond delay="8000"/>
                            </p:stCondLst>
                            <p:childTnLst>
                              <p:par>
                                <p:cTn id="49" presetID="53" presetClass="entr" presetSubtype="16" fill="hold"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750" fill="hold"/>
                                        <p:tgtEl>
                                          <p:spTgt spid="55"/>
                                        </p:tgtEl>
                                        <p:attrNameLst>
                                          <p:attrName>ppt_w</p:attrName>
                                        </p:attrNameLst>
                                      </p:cBhvr>
                                      <p:tavLst>
                                        <p:tav tm="0">
                                          <p:val>
                                            <p:fltVal val="0"/>
                                          </p:val>
                                        </p:tav>
                                        <p:tav tm="100000">
                                          <p:val>
                                            <p:strVal val="#ppt_w"/>
                                          </p:val>
                                        </p:tav>
                                      </p:tavLst>
                                    </p:anim>
                                    <p:anim calcmode="lin" valueType="num">
                                      <p:cBhvr>
                                        <p:cTn id="52" dur="750" fill="hold"/>
                                        <p:tgtEl>
                                          <p:spTgt spid="55"/>
                                        </p:tgtEl>
                                        <p:attrNameLst>
                                          <p:attrName>ppt_h</p:attrName>
                                        </p:attrNameLst>
                                      </p:cBhvr>
                                      <p:tavLst>
                                        <p:tav tm="0">
                                          <p:val>
                                            <p:fltVal val="0"/>
                                          </p:val>
                                        </p:tav>
                                        <p:tav tm="100000">
                                          <p:val>
                                            <p:strVal val="#ppt_h"/>
                                          </p:val>
                                        </p:tav>
                                      </p:tavLst>
                                    </p:anim>
                                    <p:animEffect transition="in" filter="fade">
                                      <p:cBhvr>
                                        <p:cTn id="53" dur="750"/>
                                        <p:tgtEl>
                                          <p:spTgt spid="55"/>
                                        </p:tgtEl>
                                      </p:cBhvr>
                                    </p:animEffect>
                                  </p:childTnLst>
                                </p:cTn>
                              </p:par>
                            </p:childTnLst>
                          </p:cTn>
                        </p:par>
                        <p:par>
                          <p:cTn id="54" fill="hold">
                            <p:stCondLst>
                              <p:cond delay="8750"/>
                            </p:stCondLst>
                            <p:childTnLst>
                              <p:par>
                                <p:cTn id="55" presetID="22" presetClass="entr" presetSubtype="8" fill="hold" nodeType="after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wipe(left)">
                                      <p:cBhvr>
                                        <p:cTn id="57" dur="10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BA49C36-8704-45DB-A81D-98EADEE0609A}"/>
              </a:ext>
            </a:extLst>
          </p:cNvPr>
          <p:cNvGrpSpPr/>
          <p:nvPr/>
        </p:nvGrpSpPr>
        <p:grpSpPr>
          <a:xfrm>
            <a:off x="3383280" y="2625763"/>
            <a:ext cx="2373489" cy="3797449"/>
            <a:chOff x="3341511" y="2603351"/>
            <a:chExt cx="2373489" cy="3797449"/>
          </a:xfrm>
          <a:effectLst>
            <a:outerShdw blurRad="76200" dir="18900000" sy="23000" kx="-1200000" algn="bl" rotWithShape="0">
              <a:prstClr val="black">
                <a:alpha val="20000"/>
              </a:prstClr>
            </a:outerShdw>
          </a:effectLst>
        </p:grpSpPr>
        <p:sp>
          <p:nvSpPr>
            <p:cNvPr id="24" name="Freeform: Shape 23">
              <a:extLst>
                <a:ext uri="{FF2B5EF4-FFF2-40B4-BE49-F238E27FC236}">
                  <a16:creationId xmlns:a16="http://schemas.microsoft.com/office/drawing/2014/main" id="{36CED630-0142-428C-8989-2AF263776F0C}"/>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048CE53D-F0EB-4127-A169-F11A08358BF2}"/>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1740F84-4E65-4A53-9247-891DF6B898EC}"/>
              </a:ext>
            </a:extLst>
          </p:cNvPr>
          <p:cNvGrpSpPr/>
          <p:nvPr/>
        </p:nvGrpSpPr>
        <p:grpSpPr>
          <a:xfrm>
            <a:off x="457200" y="2625763"/>
            <a:ext cx="2373489" cy="3797449"/>
            <a:chOff x="3341511" y="2603351"/>
            <a:chExt cx="2373489" cy="3797449"/>
          </a:xfrm>
          <a:effectLst>
            <a:outerShdw blurRad="76200" dir="18900000" sy="23000" kx="-1200000" algn="bl" rotWithShape="0">
              <a:prstClr val="black">
                <a:alpha val="20000"/>
              </a:prstClr>
            </a:outerShdw>
          </a:effectLst>
        </p:grpSpPr>
        <p:sp>
          <p:nvSpPr>
            <p:cNvPr id="8" name="Freeform: Shape 7">
              <a:extLst>
                <a:ext uri="{FF2B5EF4-FFF2-40B4-BE49-F238E27FC236}">
                  <a16:creationId xmlns:a16="http://schemas.microsoft.com/office/drawing/2014/main" id="{79D18D35-563F-4792-AE6A-88A4764BB29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73488283-BA61-4C67-A610-8F96DF2B7784}"/>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2AE6A635-4364-407B-8461-18047AEDFF81}"/>
              </a:ext>
            </a:extLst>
          </p:cNvPr>
          <p:cNvGrpSpPr/>
          <p:nvPr/>
        </p:nvGrpSpPr>
        <p:grpSpPr>
          <a:xfrm>
            <a:off x="784229" y="1600200"/>
            <a:ext cx="1828800" cy="1828800"/>
            <a:chOff x="3657600" y="1577788"/>
            <a:chExt cx="1828800" cy="1828800"/>
          </a:xfrm>
        </p:grpSpPr>
        <p:sp>
          <p:nvSpPr>
            <p:cNvPr id="13" name="Oval 12">
              <a:extLst>
                <a:ext uri="{FF2B5EF4-FFF2-40B4-BE49-F238E27FC236}">
                  <a16:creationId xmlns:a16="http://schemas.microsoft.com/office/drawing/2014/main" id="{16E030E6-DACE-4E06-8658-2D6B0CBC3718}"/>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AD08448C-CC5B-42AC-B17C-AC66BEC05BC3}"/>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E8DEBDA6-5569-4B3F-9A35-9D219A31FC76}"/>
                </a:ext>
              </a:extLst>
            </p:cNvPr>
            <p:cNvSpPr>
              <a:spLocks noChangeAspect="1"/>
            </p:cNvSpPr>
            <p:nvPr/>
          </p:nvSpPr>
          <p:spPr>
            <a:xfrm>
              <a:off x="4130040" y="2052623"/>
              <a:ext cx="914400" cy="914400"/>
            </a:xfrm>
            <a:prstGeom prst="ellipse">
              <a:avLst/>
            </a:prstGeom>
            <a:solidFill>
              <a:srgbClr val="00B0F0"/>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361236C6-C975-4AB0-9921-87820A5CFD96}"/>
                </a:ext>
              </a:extLst>
            </p:cNvPr>
            <p:cNvSpPr txBox="1"/>
            <p:nvPr/>
          </p:nvSpPr>
          <p:spPr>
            <a:xfrm>
              <a:off x="4224759" y="2191286"/>
              <a:ext cx="731520" cy="646331"/>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01</a:t>
              </a:r>
            </a:p>
          </p:txBody>
        </p:sp>
      </p:grpSp>
      <p:sp>
        <p:nvSpPr>
          <p:cNvPr id="19" name="TextBox 18">
            <a:extLst>
              <a:ext uri="{FF2B5EF4-FFF2-40B4-BE49-F238E27FC236}">
                <a16:creationId xmlns:a16="http://schemas.microsoft.com/office/drawing/2014/main" id="{91448F4B-F706-44A6-AA74-6AA73F64C509}"/>
              </a:ext>
            </a:extLst>
          </p:cNvPr>
          <p:cNvSpPr txBox="1"/>
          <p:nvPr/>
        </p:nvSpPr>
        <p:spPr>
          <a:xfrm>
            <a:off x="1198581"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EC509E1E-505A-4955-9BE9-C2FE49D9F066}"/>
              </a:ext>
            </a:extLst>
          </p:cNvPr>
          <p:cNvSpPr txBox="1"/>
          <p:nvPr/>
        </p:nvSpPr>
        <p:spPr>
          <a:xfrm>
            <a:off x="533400"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100" dirty="0">
                <a:solidFill>
                  <a:srgbClr val="454545"/>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93D75089-5D7F-408A-880A-87F985393158}"/>
              </a:ext>
            </a:extLst>
          </p:cNvPr>
          <p:cNvGrpSpPr/>
          <p:nvPr/>
        </p:nvGrpSpPr>
        <p:grpSpPr>
          <a:xfrm>
            <a:off x="3671578" y="1600200"/>
            <a:ext cx="1828800" cy="1828800"/>
            <a:chOff x="3657600" y="1577788"/>
            <a:chExt cx="1828800" cy="1828800"/>
          </a:xfrm>
        </p:grpSpPr>
        <p:sp>
          <p:nvSpPr>
            <p:cNvPr id="27" name="Oval 26">
              <a:extLst>
                <a:ext uri="{FF2B5EF4-FFF2-40B4-BE49-F238E27FC236}">
                  <a16:creationId xmlns:a16="http://schemas.microsoft.com/office/drawing/2014/main" id="{4E1119EA-98D7-49A2-98F6-34B2E9E2D5C0}"/>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FE732CF3-BBEA-49B6-BE38-887E5E396AD0}"/>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8F3C5BF6-5482-49AD-AABE-7CB8694F5FEB}"/>
                </a:ext>
              </a:extLst>
            </p:cNvPr>
            <p:cNvSpPr>
              <a:spLocks noChangeAspect="1"/>
            </p:cNvSpPr>
            <p:nvPr/>
          </p:nvSpPr>
          <p:spPr>
            <a:xfrm>
              <a:off x="4130040" y="2052623"/>
              <a:ext cx="914400" cy="914400"/>
            </a:xfrm>
            <a:prstGeom prst="ellipse">
              <a:avLst/>
            </a:prstGeom>
            <a:solidFill>
              <a:srgbClr val="ED7D31"/>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A8433C50-25BB-45CF-AE12-979B52172846}"/>
                </a:ext>
              </a:extLst>
            </p:cNvPr>
            <p:cNvSpPr txBox="1"/>
            <p:nvPr/>
          </p:nvSpPr>
          <p:spPr>
            <a:xfrm>
              <a:off x="4227755" y="2192470"/>
              <a:ext cx="731520" cy="64008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02</a:t>
              </a:r>
            </a:p>
          </p:txBody>
        </p:sp>
      </p:grpSp>
      <p:sp>
        <p:nvSpPr>
          <p:cNvPr id="31" name="TextBox 30">
            <a:extLst>
              <a:ext uri="{FF2B5EF4-FFF2-40B4-BE49-F238E27FC236}">
                <a16:creationId xmlns:a16="http://schemas.microsoft.com/office/drawing/2014/main" id="{51E276AB-9BB9-4BB9-919E-56796300ABBF}"/>
              </a:ext>
            </a:extLst>
          </p:cNvPr>
          <p:cNvSpPr txBox="1"/>
          <p:nvPr/>
        </p:nvSpPr>
        <p:spPr>
          <a:xfrm>
            <a:off x="4108159"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32" name="TextBox 31">
            <a:extLst>
              <a:ext uri="{FF2B5EF4-FFF2-40B4-BE49-F238E27FC236}">
                <a16:creationId xmlns:a16="http://schemas.microsoft.com/office/drawing/2014/main" id="{05C310AA-CB59-48F7-81D3-EA4D264444C3}"/>
              </a:ext>
            </a:extLst>
          </p:cNvPr>
          <p:cNvSpPr txBox="1"/>
          <p:nvPr/>
        </p:nvSpPr>
        <p:spPr>
          <a:xfrm>
            <a:off x="3442978"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100" dirty="0">
                <a:solidFill>
                  <a:srgbClr val="454545"/>
                </a:solidFill>
                <a:latin typeface="Candara" panose="020E0502030303020204" pitchFamily="34" charset="0"/>
              </a:rPr>
              <a:t>Lorem ipsum dolor sit amet, consectetur adipiscing elit, sed do eiusmod.</a:t>
            </a:r>
          </a:p>
        </p:txBody>
      </p:sp>
      <p:grpSp>
        <p:nvGrpSpPr>
          <p:cNvPr id="33" name="Group 32">
            <a:extLst>
              <a:ext uri="{FF2B5EF4-FFF2-40B4-BE49-F238E27FC236}">
                <a16:creationId xmlns:a16="http://schemas.microsoft.com/office/drawing/2014/main" id="{5EE73EB7-035A-4CFB-AAF5-1CA46D00607A}"/>
              </a:ext>
            </a:extLst>
          </p:cNvPr>
          <p:cNvGrpSpPr/>
          <p:nvPr/>
        </p:nvGrpSpPr>
        <p:grpSpPr>
          <a:xfrm>
            <a:off x="6309360" y="2625763"/>
            <a:ext cx="2373489" cy="3797449"/>
            <a:chOff x="3341511" y="2603351"/>
            <a:chExt cx="2373489" cy="3797449"/>
          </a:xfrm>
          <a:effectLst>
            <a:outerShdw blurRad="76200" dir="18900000" sy="23000" kx="-1200000" algn="bl" rotWithShape="0">
              <a:prstClr val="black">
                <a:alpha val="20000"/>
              </a:prstClr>
            </a:outerShdw>
          </a:effectLst>
        </p:grpSpPr>
        <p:sp>
          <p:nvSpPr>
            <p:cNvPr id="34" name="Freeform: Shape 33">
              <a:extLst>
                <a:ext uri="{FF2B5EF4-FFF2-40B4-BE49-F238E27FC236}">
                  <a16:creationId xmlns:a16="http://schemas.microsoft.com/office/drawing/2014/main" id="{86A224A2-B40C-4C5C-9A3C-71242F3865A4}"/>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808DD3AE-0524-4DC7-87A9-2FB7E79FF936}"/>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96BF40CF-FA01-4906-9FFE-DB569EFA9D32}"/>
              </a:ext>
            </a:extLst>
          </p:cNvPr>
          <p:cNvGrpSpPr/>
          <p:nvPr/>
        </p:nvGrpSpPr>
        <p:grpSpPr>
          <a:xfrm>
            <a:off x="6602390" y="1598259"/>
            <a:ext cx="1828800" cy="1828800"/>
            <a:chOff x="3657600" y="1577788"/>
            <a:chExt cx="1828800" cy="1828800"/>
          </a:xfrm>
        </p:grpSpPr>
        <p:sp>
          <p:nvSpPr>
            <p:cNvPr id="37" name="Oval 36">
              <a:extLst>
                <a:ext uri="{FF2B5EF4-FFF2-40B4-BE49-F238E27FC236}">
                  <a16:creationId xmlns:a16="http://schemas.microsoft.com/office/drawing/2014/main" id="{A9BC62C9-AE75-4E69-828B-D4BEFDE8CD71}"/>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F4E0EC8-9643-4DA5-A3D8-4AD8FA08F41A}"/>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9D2DC988-CA6D-4C2E-AEF8-83E99A17DCCE}"/>
                </a:ext>
              </a:extLst>
            </p:cNvPr>
            <p:cNvSpPr>
              <a:spLocks noChangeAspect="1"/>
            </p:cNvSpPr>
            <p:nvPr/>
          </p:nvSpPr>
          <p:spPr>
            <a:xfrm>
              <a:off x="4130040" y="2052623"/>
              <a:ext cx="914400" cy="914400"/>
            </a:xfrm>
            <a:prstGeom prst="ellipse">
              <a:avLst/>
            </a:prstGeom>
            <a:solidFill>
              <a:srgbClr val="A5A5A5"/>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2147D1DC-D18F-4A0D-B6A7-3AFFBF1A1C4E}"/>
                </a:ext>
              </a:extLst>
            </p:cNvPr>
            <p:cNvSpPr txBox="1"/>
            <p:nvPr/>
          </p:nvSpPr>
          <p:spPr>
            <a:xfrm>
              <a:off x="4236720" y="2179892"/>
              <a:ext cx="731520" cy="646331"/>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03</a:t>
              </a:r>
            </a:p>
          </p:txBody>
        </p:sp>
      </p:grpSp>
      <p:sp>
        <p:nvSpPr>
          <p:cNvPr id="41" name="TextBox 40">
            <a:extLst>
              <a:ext uri="{FF2B5EF4-FFF2-40B4-BE49-F238E27FC236}">
                <a16:creationId xmlns:a16="http://schemas.microsoft.com/office/drawing/2014/main" id="{F65E4B88-8824-4FAC-9080-3F6E34D08EB4}"/>
              </a:ext>
            </a:extLst>
          </p:cNvPr>
          <p:cNvSpPr txBox="1"/>
          <p:nvPr/>
        </p:nvSpPr>
        <p:spPr>
          <a:xfrm>
            <a:off x="7128205"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42" name="TextBox 41">
            <a:extLst>
              <a:ext uri="{FF2B5EF4-FFF2-40B4-BE49-F238E27FC236}">
                <a16:creationId xmlns:a16="http://schemas.microsoft.com/office/drawing/2014/main" id="{22B4CCAB-013D-495B-BC5B-04C20D407D07}"/>
              </a:ext>
            </a:extLst>
          </p:cNvPr>
          <p:cNvSpPr txBox="1"/>
          <p:nvPr/>
        </p:nvSpPr>
        <p:spPr>
          <a:xfrm>
            <a:off x="6463024"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100" dirty="0">
                <a:solidFill>
                  <a:srgbClr val="454545"/>
                </a:solidFill>
                <a:latin typeface="Candara" panose="020E0502030303020204" pitchFamily="34" charset="0"/>
              </a:rPr>
              <a:t>Lorem ipsum dolor sit amet, consectetur adipiscing elit, sed do eiusmod.</a:t>
            </a:r>
          </a:p>
        </p:txBody>
      </p:sp>
      <p:grpSp>
        <p:nvGrpSpPr>
          <p:cNvPr id="43" name="Group 42">
            <a:extLst>
              <a:ext uri="{FF2B5EF4-FFF2-40B4-BE49-F238E27FC236}">
                <a16:creationId xmlns:a16="http://schemas.microsoft.com/office/drawing/2014/main" id="{D2E6C0FE-A4D9-4373-A488-2DF2C29D083F}"/>
              </a:ext>
            </a:extLst>
          </p:cNvPr>
          <p:cNvGrpSpPr/>
          <p:nvPr/>
        </p:nvGrpSpPr>
        <p:grpSpPr>
          <a:xfrm>
            <a:off x="9235440" y="2625763"/>
            <a:ext cx="2373489" cy="3797449"/>
            <a:chOff x="3341511" y="2603351"/>
            <a:chExt cx="2373489" cy="3797449"/>
          </a:xfrm>
          <a:effectLst>
            <a:outerShdw blurRad="76200" dir="18900000" sy="23000" kx="-1200000" algn="bl" rotWithShape="0">
              <a:prstClr val="black">
                <a:alpha val="20000"/>
              </a:prstClr>
            </a:outerShdw>
          </a:effectLst>
        </p:grpSpPr>
        <p:sp>
          <p:nvSpPr>
            <p:cNvPr id="44" name="Freeform: Shape 43">
              <a:extLst>
                <a:ext uri="{FF2B5EF4-FFF2-40B4-BE49-F238E27FC236}">
                  <a16:creationId xmlns:a16="http://schemas.microsoft.com/office/drawing/2014/main" id="{F9A4C9BC-7A50-4082-AAA6-4D84B628A560}"/>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38D04EBF-F6AB-462B-98B9-29512F22ADE5}"/>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925D4868-02FF-4FA6-B824-EE27E942118F}"/>
              </a:ext>
            </a:extLst>
          </p:cNvPr>
          <p:cNvGrpSpPr/>
          <p:nvPr/>
        </p:nvGrpSpPr>
        <p:grpSpPr>
          <a:xfrm>
            <a:off x="9517380" y="1595779"/>
            <a:ext cx="1828800" cy="1828800"/>
            <a:chOff x="3657600" y="1577788"/>
            <a:chExt cx="1828800" cy="1828800"/>
          </a:xfrm>
        </p:grpSpPr>
        <p:sp>
          <p:nvSpPr>
            <p:cNvPr id="47" name="Oval 46">
              <a:extLst>
                <a:ext uri="{FF2B5EF4-FFF2-40B4-BE49-F238E27FC236}">
                  <a16:creationId xmlns:a16="http://schemas.microsoft.com/office/drawing/2014/main" id="{A91CD079-55AF-4C28-817F-7981427FD576}"/>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9E476F0E-144B-4185-95E4-6F444E02D796}"/>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6BC38DDC-DB7E-42BA-A28B-0E4F52E25EC7}"/>
                </a:ext>
              </a:extLst>
            </p:cNvPr>
            <p:cNvSpPr>
              <a:spLocks noChangeAspect="1"/>
            </p:cNvSpPr>
            <p:nvPr/>
          </p:nvSpPr>
          <p:spPr>
            <a:xfrm>
              <a:off x="4130040" y="2052623"/>
              <a:ext cx="914400" cy="914400"/>
            </a:xfrm>
            <a:prstGeom prst="ellipse">
              <a:avLst/>
            </a:prstGeom>
            <a:solidFill>
              <a:srgbClr val="548235"/>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0E9AC12-F547-4343-8A10-878915D49166}"/>
                </a:ext>
              </a:extLst>
            </p:cNvPr>
            <p:cNvSpPr txBox="1"/>
            <p:nvPr/>
          </p:nvSpPr>
          <p:spPr>
            <a:xfrm>
              <a:off x="4221480" y="2181437"/>
              <a:ext cx="731520" cy="646331"/>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04</a:t>
              </a:r>
            </a:p>
          </p:txBody>
        </p:sp>
      </p:grpSp>
      <p:sp>
        <p:nvSpPr>
          <p:cNvPr id="51" name="TextBox 50">
            <a:extLst>
              <a:ext uri="{FF2B5EF4-FFF2-40B4-BE49-F238E27FC236}">
                <a16:creationId xmlns:a16="http://schemas.microsoft.com/office/drawing/2014/main" id="{5496FF21-03C1-4F78-9D7E-77E1C1501E00}"/>
              </a:ext>
            </a:extLst>
          </p:cNvPr>
          <p:cNvSpPr txBox="1"/>
          <p:nvPr/>
        </p:nvSpPr>
        <p:spPr>
          <a:xfrm>
            <a:off x="10072050"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52" name="TextBox 51">
            <a:extLst>
              <a:ext uri="{FF2B5EF4-FFF2-40B4-BE49-F238E27FC236}">
                <a16:creationId xmlns:a16="http://schemas.microsoft.com/office/drawing/2014/main" id="{51EC2AB4-6C10-4DF6-A28B-F20365D69368}"/>
              </a:ext>
            </a:extLst>
          </p:cNvPr>
          <p:cNvSpPr txBox="1"/>
          <p:nvPr/>
        </p:nvSpPr>
        <p:spPr>
          <a:xfrm>
            <a:off x="9406869"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100" dirty="0">
                <a:solidFill>
                  <a:srgbClr val="454545"/>
                </a:solidFill>
                <a:latin typeface="Candara" panose="020E0502030303020204" pitchFamily="34" charset="0"/>
              </a:rPr>
              <a:t>Lorem ipsum dolor sit amet, consectetur adipiscing elit, sed do eiusmod.</a:t>
            </a:r>
          </a:p>
        </p:txBody>
      </p:sp>
      <p:pic>
        <p:nvPicPr>
          <p:cNvPr id="16" name="Graphic 15" descr="Test tubes">
            <a:extLst>
              <a:ext uri="{FF2B5EF4-FFF2-40B4-BE49-F238E27FC236}">
                <a16:creationId xmlns:a16="http://schemas.microsoft.com/office/drawing/2014/main" id="{5E58F639-0F53-4FA4-8EF2-E6355A5FF4C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441180" y="4800895"/>
            <a:ext cx="548640" cy="548640"/>
          </a:xfrm>
          <a:prstGeom prst="rect">
            <a:avLst/>
          </a:prstGeom>
        </p:spPr>
      </p:pic>
      <p:pic>
        <p:nvPicPr>
          <p:cNvPr id="17" name="Graphic 16" descr="Flask">
            <a:extLst>
              <a:ext uri="{FF2B5EF4-FFF2-40B4-BE49-F238E27FC236}">
                <a16:creationId xmlns:a16="http://schemas.microsoft.com/office/drawing/2014/main" id="{21F22A26-7F1E-41D0-851F-232BC818F0C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540536" y="4802758"/>
            <a:ext cx="548640" cy="548640"/>
          </a:xfrm>
          <a:prstGeom prst="rect">
            <a:avLst/>
          </a:prstGeom>
        </p:spPr>
      </p:pic>
      <p:pic>
        <p:nvPicPr>
          <p:cNvPr id="18" name="Graphic 17" descr="Beaker">
            <a:extLst>
              <a:ext uri="{FF2B5EF4-FFF2-40B4-BE49-F238E27FC236}">
                <a16:creationId xmlns:a16="http://schemas.microsoft.com/office/drawing/2014/main" id="{9B7520F2-395F-418A-A4B3-D97C6ADE7C0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595378" y="4800895"/>
            <a:ext cx="548640" cy="548640"/>
          </a:xfrm>
          <a:prstGeom prst="rect">
            <a:avLst/>
          </a:prstGeom>
        </p:spPr>
      </p:pic>
      <p:pic>
        <p:nvPicPr>
          <p:cNvPr id="53" name="Graphic 52" descr="Microscope">
            <a:extLst>
              <a:ext uri="{FF2B5EF4-FFF2-40B4-BE49-F238E27FC236}">
                <a16:creationId xmlns:a16="http://schemas.microsoft.com/office/drawing/2014/main" id="{EC09A60A-50FD-4AC8-B156-2C6055C50AF9}"/>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88466" y="4803877"/>
            <a:ext cx="548640" cy="548640"/>
          </a:xfrm>
          <a:prstGeom prst="rect">
            <a:avLst/>
          </a:prstGeom>
        </p:spPr>
      </p:pic>
      <p:sp>
        <p:nvSpPr>
          <p:cNvPr id="54" name="TextBox 53">
            <a:extLst>
              <a:ext uri="{FF2B5EF4-FFF2-40B4-BE49-F238E27FC236}">
                <a16:creationId xmlns:a16="http://schemas.microsoft.com/office/drawing/2014/main" id="{FFB8B4BD-C6A4-47E9-84C0-230F99DA4C24}"/>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6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355232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1000"/>
                                        <p:tgtEl>
                                          <p:spTgt spid="54"/>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fltVal val="0"/>
                                          </p:val>
                                        </p:tav>
                                        <p:tav tm="100000">
                                          <p:val>
                                            <p:strVal val="#ppt_w"/>
                                          </p:val>
                                        </p:tav>
                                      </p:tavLst>
                                    </p:anim>
                                    <p:anim calcmode="lin" valueType="num">
                                      <p:cBhvr>
                                        <p:cTn id="12" dur="1000" fill="hold"/>
                                        <p:tgtEl>
                                          <p:spTgt spid="20"/>
                                        </p:tgtEl>
                                        <p:attrNameLst>
                                          <p:attrName>ppt_h</p:attrName>
                                        </p:attrNameLst>
                                      </p:cBhvr>
                                      <p:tavLst>
                                        <p:tav tm="0">
                                          <p:val>
                                            <p:fltVal val="0"/>
                                          </p:val>
                                        </p:tav>
                                        <p:tav tm="100000">
                                          <p:val>
                                            <p:strVal val="#ppt_h"/>
                                          </p:val>
                                        </p:tav>
                                      </p:tavLst>
                                    </p:anim>
                                    <p:anim calcmode="lin" valueType="num">
                                      <p:cBhvr>
                                        <p:cTn id="13" dur="1000" fill="hold"/>
                                        <p:tgtEl>
                                          <p:spTgt spid="20"/>
                                        </p:tgtEl>
                                        <p:attrNameLst>
                                          <p:attrName>style.rotation</p:attrName>
                                        </p:attrNameLst>
                                      </p:cBhvr>
                                      <p:tavLst>
                                        <p:tav tm="0">
                                          <p:val>
                                            <p:fltVal val="90"/>
                                          </p:val>
                                        </p:tav>
                                        <p:tav tm="100000">
                                          <p:val>
                                            <p:fltVal val="0"/>
                                          </p:val>
                                        </p:tav>
                                      </p:tavLst>
                                    </p:anim>
                                    <p:animEffect transition="in" filter="fade">
                                      <p:cBhvr>
                                        <p:cTn id="14" dur="1000"/>
                                        <p:tgtEl>
                                          <p:spTgt spid="20"/>
                                        </p:tgtEl>
                                      </p:cBhvr>
                                    </p:animEffect>
                                  </p:childTnLst>
                                </p:cTn>
                              </p:par>
                            </p:childTnLst>
                          </p:cTn>
                        </p:par>
                        <p:par>
                          <p:cTn id="15" fill="hold">
                            <p:stCondLst>
                              <p:cond delay="2000"/>
                            </p:stCondLst>
                            <p:childTnLst>
                              <p:par>
                                <p:cTn id="16" presetID="47" presetClass="entr" presetSubtype="0"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1000"/>
                                        <p:tgtEl>
                                          <p:spTgt spid="21"/>
                                        </p:tgtEl>
                                      </p:cBhvr>
                                    </p:animEffect>
                                    <p:anim calcmode="lin" valueType="num">
                                      <p:cBhvr>
                                        <p:cTn id="19" dur="1000" fill="hold"/>
                                        <p:tgtEl>
                                          <p:spTgt spid="21"/>
                                        </p:tgtEl>
                                        <p:attrNameLst>
                                          <p:attrName>ppt_x</p:attrName>
                                        </p:attrNameLst>
                                      </p:cBhvr>
                                      <p:tavLst>
                                        <p:tav tm="0">
                                          <p:val>
                                            <p:strVal val="#ppt_x"/>
                                          </p:val>
                                        </p:tav>
                                        <p:tav tm="100000">
                                          <p:val>
                                            <p:strVal val="#ppt_x"/>
                                          </p:val>
                                        </p:tav>
                                      </p:tavLst>
                                    </p:anim>
                                    <p:anim calcmode="lin" valueType="num">
                                      <p:cBhvr>
                                        <p:cTn id="20" dur="1000" fill="hold"/>
                                        <p:tgtEl>
                                          <p:spTgt spid="21"/>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anim calcmode="lin" valueType="num">
                                      <p:cBhvr>
                                        <p:cTn id="24" dur="1000" fill="hold"/>
                                        <p:tgtEl>
                                          <p:spTgt spid="22"/>
                                        </p:tgtEl>
                                        <p:attrNameLst>
                                          <p:attrName>ppt_x</p:attrName>
                                        </p:attrNameLst>
                                      </p:cBhvr>
                                      <p:tavLst>
                                        <p:tav tm="0">
                                          <p:val>
                                            <p:strVal val="#ppt_x"/>
                                          </p:val>
                                        </p:tav>
                                        <p:tav tm="100000">
                                          <p:val>
                                            <p:strVal val="#ppt_x"/>
                                          </p:val>
                                        </p:tav>
                                      </p:tavLst>
                                    </p:anim>
                                    <p:anim calcmode="lin" valueType="num">
                                      <p:cBhvr>
                                        <p:cTn id="25" dur="1000" fill="hold"/>
                                        <p:tgtEl>
                                          <p:spTgt spid="22"/>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1000" fill="hold"/>
                                        <p:tgtEl>
                                          <p:spTgt spid="53"/>
                                        </p:tgtEl>
                                        <p:attrNameLst>
                                          <p:attrName>ppt_w</p:attrName>
                                        </p:attrNameLst>
                                      </p:cBhvr>
                                      <p:tavLst>
                                        <p:tav tm="0">
                                          <p:val>
                                            <p:fltVal val="0"/>
                                          </p:val>
                                        </p:tav>
                                        <p:tav tm="100000">
                                          <p:val>
                                            <p:strVal val="#ppt_w"/>
                                          </p:val>
                                        </p:tav>
                                      </p:tavLst>
                                    </p:anim>
                                    <p:anim calcmode="lin" valueType="num">
                                      <p:cBhvr>
                                        <p:cTn id="30" dur="1000" fill="hold"/>
                                        <p:tgtEl>
                                          <p:spTgt spid="53"/>
                                        </p:tgtEl>
                                        <p:attrNameLst>
                                          <p:attrName>ppt_h</p:attrName>
                                        </p:attrNameLst>
                                      </p:cBhvr>
                                      <p:tavLst>
                                        <p:tav tm="0">
                                          <p:val>
                                            <p:fltVal val="0"/>
                                          </p:val>
                                        </p:tav>
                                        <p:tav tm="100000">
                                          <p:val>
                                            <p:strVal val="#ppt_h"/>
                                          </p:val>
                                        </p:tav>
                                      </p:tavLst>
                                    </p:anim>
                                    <p:animEffect transition="in" filter="fade">
                                      <p:cBhvr>
                                        <p:cTn id="31" dur="1000"/>
                                        <p:tgtEl>
                                          <p:spTgt spid="53"/>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wipe(left)">
                                      <p:cBhvr>
                                        <p:cTn id="34" dur="1000"/>
                                        <p:tgtEl>
                                          <p:spTgt spid="19"/>
                                        </p:tgtEl>
                                      </p:cBhvr>
                                    </p:animEffect>
                                  </p:childTnLst>
                                </p:cTn>
                              </p:par>
                            </p:childTnLst>
                          </p:cTn>
                        </p:par>
                        <p:par>
                          <p:cTn id="35" fill="hold">
                            <p:stCondLst>
                              <p:cond delay="4000"/>
                            </p:stCondLst>
                            <p:childTnLst>
                              <p:par>
                                <p:cTn id="36" presetID="31" presetClass="entr" presetSubtype="0" fill="hold" nodeType="afterEffect">
                                  <p:stCondLst>
                                    <p:cond delay="0"/>
                                  </p:stCondLst>
                                  <p:childTnLst>
                                    <p:set>
                                      <p:cBhvr>
                                        <p:cTn id="37" dur="1" fill="hold">
                                          <p:stCondLst>
                                            <p:cond delay="0"/>
                                          </p:stCondLst>
                                        </p:cTn>
                                        <p:tgtEl>
                                          <p:spTgt spid="23"/>
                                        </p:tgtEl>
                                        <p:attrNameLst>
                                          <p:attrName>style.visibility</p:attrName>
                                        </p:attrNameLst>
                                      </p:cBhvr>
                                      <p:to>
                                        <p:strVal val="visible"/>
                                      </p:to>
                                    </p:set>
                                    <p:anim calcmode="lin" valueType="num">
                                      <p:cBhvr>
                                        <p:cTn id="38" dur="1000" fill="hold"/>
                                        <p:tgtEl>
                                          <p:spTgt spid="23"/>
                                        </p:tgtEl>
                                        <p:attrNameLst>
                                          <p:attrName>ppt_w</p:attrName>
                                        </p:attrNameLst>
                                      </p:cBhvr>
                                      <p:tavLst>
                                        <p:tav tm="0">
                                          <p:val>
                                            <p:fltVal val="0"/>
                                          </p:val>
                                        </p:tav>
                                        <p:tav tm="100000">
                                          <p:val>
                                            <p:strVal val="#ppt_w"/>
                                          </p:val>
                                        </p:tav>
                                      </p:tavLst>
                                    </p:anim>
                                    <p:anim calcmode="lin" valueType="num">
                                      <p:cBhvr>
                                        <p:cTn id="39" dur="1000" fill="hold"/>
                                        <p:tgtEl>
                                          <p:spTgt spid="23"/>
                                        </p:tgtEl>
                                        <p:attrNameLst>
                                          <p:attrName>ppt_h</p:attrName>
                                        </p:attrNameLst>
                                      </p:cBhvr>
                                      <p:tavLst>
                                        <p:tav tm="0">
                                          <p:val>
                                            <p:fltVal val="0"/>
                                          </p:val>
                                        </p:tav>
                                        <p:tav tm="100000">
                                          <p:val>
                                            <p:strVal val="#ppt_h"/>
                                          </p:val>
                                        </p:tav>
                                      </p:tavLst>
                                    </p:anim>
                                    <p:anim calcmode="lin" valueType="num">
                                      <p:cBhvr>
                                        <p:cTn id="40" dur="1000" fill="hold"/>
                                        <p:tgtEl>
                                          <p:spTgt spid="23"/>
                                        </p:tgtEl>
                                        <p:attrNameLst>
                                          <p:attrName>style.rotation</p:attrName>
                                        </p:attrNameLst>
                                      </p:cBhvr>
                                      <p:tavLst>
                                        <p:tav tm="0">
                                          <p:val>
                                            <p:fltVal val="90"/>
                                          </p:val>
                                        </p:tav>
                                        <p:tav tm="100000">
                                          <p:val>
                                            <p:fltVal val="0"/>
                                          </p:val>
                                        </p:tav>
                                      </p:tavLst>
                                    </p:anim>
                                    <p:animEffect transition="in" filter="fade">
                                      <p:cBhvr>
                                        <p:cTn id="41" dur="1000"/>
                                        <p:tgtEl>
                                          <p:spTgt spid="23"/>
                                        </p:tgtEl>
                                      </p:cBhvr>
                                    </p:animEffect>
                                  </p:childTnLst>
                                </p:cTn>
                              </p:par>
                            </p:childTnLst>
                          </p:cTn>
                        </p:par>
                        <p:par>
                          <p:cTn id="42" fill="hold">
                            <p:stCondLst>
                              <p:cond delay="5000"/>
                            </p:stCondLst>
                            <p:childTnLst>
                              <p:par>
                                <p:cTn id="43" presetID="47" presetClass="entr" presetSubtype="0" fill="hold"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32"/>
                                        </p:tgtEl>
                                        <p:attrNameLst>
                                          <p:attrName>style.visibility</p:attrName>
                                        </p:attrNameLst>
                                      </p:cBhvr>
                                      <p:to>
                                        <p:strVal val="visible"/>
                                      </p:to>
                                    </p:set>
                                    <p:animEffect transition="in" filter="fade">
                                      <p:cBhvr>
                                        <p:cTn id="50" dur="1000"/>
                                        <p:tgtEl>
                                          <p:spTgt spid="32"/>
                                        </p:tgtEl>
                                      </p:cBhvr>
                                    </p:animEffect>
                                    <p:anim calcmode="lin" valueType="num">
                                      <p:cBhvr>
                                        <p:cTn id="51" dur="1000" fill="hold"/>
                                        <p:tgtEl>
                                          <p:spTgt spid="32"/>
                                        </p:tgtEl>
                                        <p:attrNameLst>
                                          <p:attrName>ppt_x</p:attrName>
                                        </p:attrNameLst>
                                      </p:cBhvr>
                                      <p:tavLst>
                                        <p:tav tm="0">
                                          <p:val>
                                            <p:strVal val="#ppt_x"/>
                                          </p:val>
                                        </p:tav>
                                        <p:tav tm="100000">
                                          <p:val>
                                            <p:strVal val="#ppt_x"/>
                                          </p:val>
                                        </p:tav>
                                      </p:tavLst>
                                    </p:anim>
                                    <p:anim calcmode="lin" valueType="num">
                                      <p:cBhvr>
                                        <p:cTn id="52" dur="1000" fill="hold"/>
                                        <p:tgtEl>
                                          <p:spTgt spid="32"/>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16" fill="hold" nodeType="afterEffect">
                                  <p:stCondLst>
                                    <p:cond delay="0"/>
                                  </p:stCondLst>
                                  <p:childTnLst>
                                    <p:set>
                                      <p:cBhvr>
                                        <p:cTn id="55" dur="1" fill="hold">
                                          <p:stCondLst>
                                            <p:cond delay="0"/>
                                          </p:stCondLst>
                                        </p:cTn>
                                        <p:tgtEl>
                                          <p:spTgt spid="18"/>
                                        </p:tgtEl>
                                        <p:attrNameLst>
                                          <p:attrName>style.visibility</p:attrName>
                                        </p:attrNameLst>
                                      </p:cBhvr>
                                      <p:to>
                                        <p:strVal val="visible"/>
                                      </p:to>
                                    </p:set>
                                    <p:anim calcmode="lin" valueType="num">
                                      <p:cBhvr>
                                        <p:cTn id="56" dur="1000" fill="hold"/>
                                        <p:tgtEl>
                                          <p:spTgt spid="18"/>
                                        </p:tgtEl>
                                        <p:attrNameLst>
                                          <p:attrName>ppt_w</p:attrName>
                                        </p:attrNameLst>
                                      </p:cBhvr>
                                      <p:tavLst>
                                        <p:tav tm="0">
                                          <p:val>
                                            <p:fltVal val="0"/>
                                          </p:val>
                                        </p:tav>
                                        <p:tav tm="100000">
                                          <p:val>
                                            <p:strVal val="#ppt_w"/>
                                          </p:val>
                                        </p:tav>
                                      </p:tavLst>
                                    </p:anim>
                                    <p:anim calcmode="lin" valueType="num">
                                      <p:cBhvr>
                                        <p:cTn id="57" dur="1000" fill="hold"/>
                                        <p:tgtEl>
                                          <p:spTgt spid="18"/>
                                        </p:tgtEl>
                                        <p:attrNameLst>
                                          <p:attrName>ppt_h</p:attrName>
                                        </p:attrNameLst>
                                      </p:cBhvr>
                                      <p:tavLst>
                                        <p:tav tm="0">
                                          <p:val>
                                            <p:fltVal val="0"/>
                                          </p:val>
                                        </p:tav>
                                        <p:tav tm="100000">
                                          <p:val>
                                            <p:strVal val="#ppt_h"/>
                                          </p:val>
                                        </p:tav>
                                      </p:tavLst>
                                    </p:anim>
                                    <p:animEffect transition="in" filter="fade">
                                      <p:cBhvr>
                                        <p:cTn id="58" dur="1000"/>
                                        <p:tgtEl>
                                          <p:spTgt spid="1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wipe(left)">
                                      <p:cBhvr>
                                        <p:cTn id="61" dur="1000"/>
                                        <p:tgtEl>
                                          <p:spTgt spid="31"/>
                                        </p:tgtEl>
                                      </p:cBhvr>
                                    </p:animEffect>
                                  </p:childTnLst>
                                </p:cTn>
                              </p:par>
                            </p:childTnLst>
                          </p:cTn>
                        </p:par>
                        <p:par>
                          <p:cTn id="62" fill="hold">
                            <p:stCondLst>
                              <p:cond delay="7000"/>
                            </p:stCondLst>
                            <p:childTnLst>
                              <p:par>
                                <p:cTn id="63" presetID="31" presetClass="entr" presetSubtype="0" fill="hold" nodeType="afterEffect">
                                  <p:stCondLst>
                                    <p:cond delay="0"/>
                                  </p:stCondLst>
                                  <p:childTnLst>
                                    <p:set>
                                      <p:cBhvr>
                                        <p:cTn id="64" dur="1" fill="hold">
                                          <p:stCondLst>
                                            <p:cond delay="0"/>
                                          </p:stCondLst>
                                        </p:cTn>
                                        <p:tgtEl>
                                          <p:spTgt spid="33"/>
                                        </p:tgtEl>
                                        <p:attrNameLst>
                                          <p:attrName>style.visibility</p:attrName>
                                        </p:attrNameLst>
                                      </p:cBhvr>
                                      <p:to>
                                        <p:strVal val="visible"/>
                                      </p:to>
                                    </p:set>
                                    <p:anim calcmode="lin" valueType="num">
                                      <p:cBhvr>
                                        <p:cTn id="65" dur="1000" fill="hold"/>
                                        <p:tgtEl>
                                          <p:spTgt spid="33"/>
                                        </p:tgtEl>
                                        <p:attrNameLst>
                                          <p:attrName>ppt_w</p:attrName>
                                        </p:attrNameLst>
                                      </p:cBhvr>
                                      <p:tavLst>
                                        <p:tav tm="0">
                                          <p:val>
                                            <p:fltVal val="0"/>
                                          </p:val>
                                        </p:tav>
                                        <p:tav tm="100000">
                                          <p:val>
                                            <p:strVal val="#ppt_w"/>
                                          </p:val>
                                        </p:tav>
                                      </p:tavLst>
                                    </p:anim>
                                    <p:anim calcmode="lin" valueType="num">
                                      <p:cBhvr>
                                        <p:cTn id="66" dur="1000" fill="hold"/>
                                        <p:tgtEl>
                                          <p:spTgt spid="33"/>
                                        </p:tgtEl>
                                        <p:attrNameLst>
                                          <p:attrName>ppt_h</p:attrName>
                                        </p:attrNameLst>
                                      </p:cBhvr>
                                      <p:tavLst>
                                        <p:tav tm="0">
                                          <p:val>
                                            <p:fltVal val="0"/>
                                          </p:val>
                                        </p:tav>
                                        <p:tav tm="100000">
                                          <p:val>
                                            <p:strVal val="#ppt_h"/>
                                          </p:val>
                                        </p:tav>
                                      </p:tavLst>
                                    </p:anim>
                                    <p:anim calcmode="lin" valueType="num">
                                      <p:cBhvr>
                                        <p:cTn id="67" dur="1000" fill="hold"/>
                                        <p:tgtEl>
                                          <p:spTgt spid="33"/>
                                        </p:tgtEl>
                                        <p:attrNameLst>
                                          <p:attrName>style.rotation</p:attrName>
                                        </p:attrNameLst>
                                      </p:cBhvr>
                                      <p:tavLst>
                                        <p:tav tm="0">
                                          <p:val>
                                            <p:fltVal val="90"/>
                                          </p:val>
                                        </p:tav>
                                        <p:tav tm="100000">
                                          <p:val>
                                            <p:fltVal val="0"/>
                                          </p:val>
                                        </p:tav>
                                      </p:tavLst>
                                    </p:anim>
                                    <p:animEffect transition="in" filter="fade">
                                      <p:cBhvr>
                                        <p:cTn id="68" dur="1000"/>
                                        <p:tgtEl>
                                          <p:spTgt spid="33"/>
                                        </p:tgtEl>
                                      </p:cBhvr>
                                    </p:animEffect>
                                  </p:childTnLst>
                                </p:cTn>
                              </p:par>
                            </p:childTnLst>
                          </p:cTn>
                        </p:par>
                        <p:par>
                          <p:cTn id="69" fill="hold">
                            <p:stCondLst>
                              <p:cond delay="8000"/>
                            </p:stCondLst>
                            <p:childTnLst>
                              <p:par>
                                <p:cTn id="70" presetID="47" presetClass="entr" presetSubtype="0" fill="hold" nodeType="afterEffect">
                                  <p:stCondLst>
                                    <p:cond delay="0"/>
                                  </p:stCondLst>
                                  <p:childTnLst>
                                    <p:set>
                                      <p:cBhvr>
                                        <p:cTn id="71" dur="1" fill="hold">
                                          <p:stCondLst>
                                            <p:cond delay="0"/>
                                          </p:stCondLst>
                                        </p:cTn>
                                        <p:tgtEl>
                                          <p:spTgt spid="36"/>
                                        </p:tgtEl>
                                        <p:attrNameLst>
                                          <p:attrName>style.visibility</p:attrName>
                                        </p:attrNameLst>
                                      </p:cBhvr>
                                      <p:to>
                                        <p:strVal val="visible"/>
                                      </p:to>
                                    </p:set>
                                    <p:animEffect transition="in" filter="fade">
                                      <p:cBhvr>
                                        <p:cTn id="72" dur="1000"/>
                                        <p:tgtEl>
                                          <p:spTgt spid="36"/>
                                        </p:tgtEl>
                                      </p:cBhvr>
                                    </p:animEffect>
                                    <p:anim calcmode="lin" valueType="num">
                                      <p:cBhvr>
                                        <p:cTn id="73" dur="1000" fill="hold"/>
                                        <p:tgtEl>
                                          <p:spTgt spid="36"/>
                                        </p:tgtEl>
                                        <p:attrNameLst>
                                          <p:attrName>ppt_x</p:attrName>
                                        </p:attrNameLst>
                                      </p:cBhvr>
                                      <p:tavLst>
                                        <p:tav tm="0">
                                          <p:val>
                                            <p:strVal val="#ppt_x"/>
                                          </p:val>
                                        </p:tav>
                                        <p:tav tm="100000">
                                          <p:val>
                                            <p:strVal val="#ppt_x"/>
                                          </p:val>
                                        </p:tav>
                                      </p:tavLst>
                                    </p:anim>
                                    <p:anim calcmode="lin" valueType="num">
                                      <p:cBhvr>
                                        <p:cTn id="74" dur="1000" fill="hold"/>
                                        <p:tgtEl>
                                          <p:spTgt spid="36"/>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42"/>
                                        </p:tgtEl>
                                        <p:attrNameLst>
                                          <p:attrName>style.visibility</p:attrName>
                                        </p:attrNameLst>
                                      </p:cBhvr>
                                      <p:to>
                                        <p:strVal val="visible"/>
                                      </p:to>
                                    </p:set>
                                    <p:animEffect transition="in" filter="fade">
                                      <p:cBhvr>
                                        <p:cTn id="77" dur="1000"/>
                                        <p:tgtEl>
                                          <p:spTgt spid="42"/>
                                        </p:tgtEl>
                                      </p:cBhvr>
                                    </p:animEffect>
                                    <p:anim calcmode="lin" valueType="num">
                                      <p:cBhvr>
                                        <p:cTn id="78" dur="1000" fill="hold"/>
                                        <p:tgtEl>
                                          <p:spTgt spid="42"/>
                                        </p:tgtEl>
                                        <p:attrNameLst>
                                          <p:attrName>ppt_x</p:attrName>
                                        </p:attrNameLst>
                                      </p:cBhvr>
                                      <p:tavLst>
                                        <p:tav tm="0">
                                          <p:val>
                                            <p:strVal val="#ppt_x"/>
                                          </p:val>
                                        </p:tav>
                                        <p:tav tm="100000">
                                          <p:val>
                                            <p:strVal val="#ppt_x"/>
                                          </p:val>
                                        </p:tav>
                                      </p:tavLst>
                                    </p:anim>
                                    <p:anim calcmode="lin" valueType="num">
                                      <p:cBhvr>
                                        <p:cTn id="79" dur="1000" fill="hold"/>
                                        <p:tgtEl>
                                          <p:spTgt spid="42"/>
                                        </p:tgtEl>
                                        <p:attrNameLst>
                                          <p:attrName>ppt_y</p:attrName>
                                        </p:attrNameLst>
                                      </p:cBhvr>
                                      <p:tavLst>
                                        <p:tav tm="0">
                                          <p:val>
                                            <p:strVal val="#ppt_y+.1"/>
                                          </p:val>
                                        </p:tav>
                                        <p:tav tm="100000">
                                          <p:val>
                                            <p:strVal val="#ppt_y"/>
                                          </p:val>
                                        </p:tav>
                                      </p:tavLst>
                                    </p:anim>
                                  </p:childTnLst>
                                </p:cTn>
                              </p:par>
                            </p:childTnLst>
                          </p:cTn>
                        </p:par>
                        <p:par>
                          <p:cTn id="80" fill="hold">
                            <p:stCondLst>
                              <p:cond delay="9000"/>
                            </p:stCondLst>
                            <p:childTnLst>
                              <p:par>
                                <p:cTn id="81" presetID="53" presetClass="entr" presetSubtype="16" fill="hold" nodeType="afterEffect">
                                  <p:stCondLst>
                                    <p:cond delay="0"/>
                                  </p:stCondLst>
                                  <p:childTnLst>
                                    <p:set>
                                      <p:cBhvr>
                                        <p:cTn id="82" dur="1" fill="hold">
                                          <p:stCondLst>
                                            <p:cond delay="0"/>
                                          </p:stCondLst>
                                        </p:cTn>
                                        <p:tgtEl>
                                          <p:spTgt spid="17"/>
                                        </p:tgtEl>
                                        <p:attrNameLst>
                                          <p:attrName>style.visibility</p:attrName>
                                        </p:attrNameLst>
                                      </p:cBhvr>
                                      <p:to>
                                        <p:strVal val="visible"/>
                                      </p:to>
                                    </p:set>
                                    <p:anim calcmode="lin" valueType="num">
                                      <p:cBhvr>
                                        <p:cTn id="83" dur="1000" fill="hold"/>
                                        <p:tgtEl>
                                          <p:spTgt spid="17"/>
                                        </p:tgtEl>
                                        <p:attrNameLst>
                                          <p:attrName>ppt_w</p:attrName>
                                        </p:attrNameLst>
                                      </p:cBhvr>
                                      <p:tavLst>
                                        <p:tav tm="0">
                                          <p:val>
                                            <p:fltVal val="0"/>
                                          </p:val>
                                        </p:tav>
                                        <p:tav tm="100000">
                                          <p:val>
                                            <p:strVal val="#ppt_w"/>
                                          </p:val>
                                        </p:tav>
                                      </p:tavLst>
                                    </p:anim>
                                    <p:anim calcmode="lin" valueType="num">
                                      <p:cBhvr>
                                        <p:cTn id="84" dur="1000" fill="hold"/>
                                        <p:tgtEl>
                                          <p:spTgt spid="17"/>
                                        </p:tgtEl>
                                        <p:attrNameLst>
                                          <p:attrName>ppt_h</p:attrName>
                                        </p:attrNameLst>
                                      </p:cBhvr>
                                      <p:tavLst>
                                        <p:tav tm="0">
                                          <p:val>
                                            <p:fltVal val="0"/>
                                          </p:val>
                                        </p:tav>
                                        <p:tav tm="100000">
                                          <p:val>
                                            <p:strVal val="#ppt_h"/>
                                          </p:val>
                                        </p:tav>
                                      </p:tavLst>
                                    </p:anim>
                                    <p:animEffect transition="in" filter="fade">
                                      <p:cBhvr>
                                        <p:cTn id="85" dur="1000"/>
                                        <p:tgtEl>
                                          <p:spTgt spid="1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wipe(left)">
                                      <p:cBhvr>
                                        <p:cTn id="88" dur="1000"/>
                                        <p:tgtEl>
                                          <p:spTgt spid="41"/>
                                        </p:tgtEl>
                                      </p:cBhvr>
                                    </p:animEffect>
                                  </p:childTnLst>
                                </p:cTn>
                              </p:par>
                            </p:childTnLst>
                          </p:cTn>
                        </p:par>
                        <p:par>
                          <p:cTn id="89" fill="hold">
                            <p:stCondLst>
                              <p:cond delay="10000"/>
                            </p:stCondLst>
                            <p:childTnLst>
                              <p:par>
                                <p:cTn id="90" presetID="31" presetClass="entr" presetSubtype="0" fill="hold" nodeType="afterEffect">
                                  <p:stCondLst>
                                    <p:cond delay="0"/>
                                  </p:stCondLst>
                                  <p:childTnLst>
                                    <p:set>
                                      <p:cBhvr>
                                        <p:cTn id="91" dur="1" fill="hold">
                                          <p:stCondLst>
                                            <p:cond delay="0"/>
                                          </p:stCondLst>
                                        </p:cTn>
                                        <p:tgtEl>
                                          <p:spTgt spid="43"/>
                                        </p:tgtEl>
                                        <p:attrNameLst>
                                          <p:attrName>style.visibility</p:attrName>
                                        </p:attrNameLst>
                                      </p:cBhvr>
                                      <p:to>
                                        <p:strVal val="visible"/>
                                      </p:to>
                                    </p:set>
                                    <p:anim calcmode="lin" valueType="num">
                                      <p:cBhvr>
                                        <p:cTn id="92" dur="1000" fill="hold"/>
                                        <p:tgtEl>
                                          <p:spTgt spid="43"/>
                                        </p:tgtEl>
                                        <p:attrNameLst>
                                          <p:attrName>ppt_w</p:attrName>
                                        </p:attrNameLst>
                                      </p:cBhvr>
                                      <p:tavLst>
                                        <p:tav tm="0">
                                          <p:val>
                                            <p:fltVal val="0"/>
                                          </p:val>
                                        </p:tav>
                                        <p:tav tm="100000">
                                          <p:val>
                                            <p:strVal val="#ppt_w"/>
                                          </p:val>
                                        </p:tav>
                                      </p:tavLst>
                                    </p:anim>
                                    <p:anim calcmode="lin" valueType="num">
                                      <p:cBhvr>
                                        <p:cTn id="93" dur="1000" fill="hold"/>
                                        <p:tgtEl>
                                          <p:spTgt spid="43"/>
                                        </p:tgtEl>
                                        <p:attrNameLst>
                                          <p:attrName>ppt_h</p:attrName>
                                        </p:attrNameLst>
                                      </p:cBhvr>
                                      <p:tavLst>
                                        <p:tav tm="0">
                                          <p:val>
                                            <p:fltVal val="0"/>
                                          </p:val>
                                        </p:tav>
                                        <p:tav tm="100000">
                                          <p:val>
                                            <p:strVal val="#ppt_h"/>
                                          </p:val>
                                        </p:tav>
                                      </p:tavLst>
                                    </p:anim>
                                    <p:anim calcmode="lin" valueType="num">
                                      <p:cBhvr>
                                        <p:cTn id="94" dur="1000" fill="hold"/>
                                        <p:tgtEl>
                                          <p:spTgt spid="43"/>
                                        </p:tgtEl>
                                        <p:attrNameLst>
                                          <p:attrName>style.rotation</p:attrName>
                                        </p:attrNameLst>
                                      </p:cBhvr>
                                      <p:tavLst>
                                        <p:tav tm="0">
                                          <p:val>
                                            <p:fltVal val="90"/>
                                          </p:val>
                                        </p:tav>
                                        <p:tav tm="100000">
                                          <p:val>
                                            <p:fltVal val="0"/>
                                          </p:val>
                                        </p:tav>
                                      </p:tavLst>
                                    </p:anim>
                                    <p:animEffect transition="in" filter="fade">
                                      <p:cBhvr>
                                        <p:cTn id="95" dur="1000"/>
                                        <p:tgtEl>
                                          <p:spTgt spid="43"/>
                                        </p:tgtEl>
                                      </p:cBhvr>
                                    </p:animEffect>
                                  </p:childTnLst>
                                </p:cTn>
                              </p:par>
                            </p:childTnLst>
                          </p:cTn>
                        </p:par>
                        <p:par>
                          <p:cTn id="96" fill="hold">
                            <p:stCondLst>
                              <p:cond delay="11000"/>
                            </p:stCondLst>
                            <p:childTnLst>
                              <p:par>
                                <p:cTn id="97" presetID="47" presetClass="entr" presetSubtype="0" fill="hold" nodeType="afterEffect">
                                  <p:stCondLst>
                                    <p:cond delay="0"/>
                                  </p:stCondLst>
                                  <p:childTnLst>
                                    <p:set>
                                      <p:cBhvr>
                                        <p:cTn id="98" dur="1" fill="hold">
                                          <p:stCondLst>
                                            <p:cond delay="0"/>
                                          </p:stCondLst>
                                        </p:cTn>
                                        <p:tgtEl>
                                          <p:spTgt spid="46"/>
                                        </p:tgtEl>
                                        <p:attrNameLst>
                                          <p:attrName>style.visibility</p:attrName>
                                        </p:attrNameLst>
                                      </p:cBhvr>
                                      <p:to>
                                        <p:strVal val="visible"/>
                                      </p:to>
                                    </p:set>
                                    <p:animEffect transition="in" filter="fade">
                                      <p:cBhvr>
                                        <p:cTn id="99" dur="1000"/>
                                        <p:tgtEl>
                                          <p:spTgt spid="46"/>
                                        </p:tgtEl>
                                      </p:cBhvr>
                                    </p:animEffect>
                                    <p:anim calcmode="lin" valueType="num">
                                      <p:cBhvr>
                                        <p:cTn id="100" dur="1000" fill="hold"/>
                                        <p:tgtEl>
                                          <p:spTgt spid="46"/>
                                        </p:tgtEl>
                                        <p:attrNameLst>
                                          <p:attrName>ppt_x</p:attrName>
                                        </p:attrNameLst>
                                      </p:cBhvr>
                                      <p:tavLst>
                                        <p:tav tm="0">
                                          <p:val>
                                            <p:strVal val="#ppt_x"/>
                                          </p:val>
                                        </p:tav>
                                        <p:tav tm="100000">
                                          <p:val>
                                            <p:strVal val="#ppt_x"/>
                                          </p:val>
                                        </p:tav>
                                      </p:tavLst>
                                    </p:anim>
                                    <p:anim calcmode="lin" valueType="num">
                                      <p:cBhvr>
                                        <p:cTn id="101" dur="1000" fill="hold"/>
                                        <p:tgtEl>
                                          <p:spTgt spid="46"/>
                                        </p:tgtEl>
                                        <p:attrNameLst>
                                          <p:attrName>ppt_y</p:attrName>
                                        </p:attrNameLst>
                                      </p:cBhvr>
                                      <p:tavLst>
                                        <p:tav tm="0">
                                          <p:val>
                                            <p:strVal val="#ppt_y-.1"/>
                                          </p:val>
                                        </p:tav>
                                        <p:tav tm="100000">
                                          <p:val>
                                            <p:strVal val="#ppt_y"/>
                                          </p:val>
                                        </p:tav>
                                      </p:tavLst>
                                    </p:anim>
                                  </p:childTnLst>
                                </p:cTn>
                              </p:par>
                              <p:par>
                                <p:cTn id="102" presetID="42" presetClass="entr" presetSubtype="0" fill="hold" grpId="0" nodeType="with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par>
                          <p:cTn id="107" fill="hold">
                            <p:stCondLst>
                              <p:cond delay="12000"/>
                            </p:stCondLst>
                            <p:childTnLst>
                              <p:par>
                                <p:cTn id="108" presetID="53" presetClass="entr" presetSubtype="16" fill="hold" nodeType="afterEffect">
                                  <p:stCondLst>
                                    <p:cond delay="0"/>
                                  </p:stCondLst>
                                  <p:childTnLst>
                                    <p:set>
                                      <p:cBhvr>
                                        <p:cTn id="109" dur="1" fill="hold">
                                          <p:stCondLst>
                                            <p:cond delay="0"/>
                                          </p:stCondLst>
                                        </p:cTn>
                                        <p:tgtEl>
                                          <p:spTgt spid="16"/>
                                        </p:tgtEl>
                                        <p:attrNameLst>
                                          <p:attrName>style.visibility</p:attrName>
                                        </p:attrNameLst>
                                      </p:cBhvr>
                                      <p:to>
                                        <p:strVal val="visible"/>
                                      </p:to>
                                    </p:set>
                                    <p:anim calcmode="lin" valueType="num">
                                      <p:cBhvr>
                                        <p:cTn id="110" dur="1000" fill="hold"/>
                                        <p:tgtEl>
                                          <p:spTgt spid="16"/>
                                        </p:tgtEl>
                                        <p:attrNameLst>
                                          <p:attrName>ppt_w</p:attrName>
                                        </p:attrNameLst>
                                      </p:cBhvr>
                                      <p:tavLst>
                                        <p:tav tm="0">
                                          <p:val>
                                            <p:fltVal val="0"/>
                                          </p:val>
                                        </p:tav>
                                        <p:tav tm="100000">
                                          <p:val>
                                            <p:strVal val="#ppt_w"/>
                                          </p:val>
                                        </p:tav>
                                      </p:tavLst>
                                    </p:anim>
                                    <p:anim calcmode="lin" valueType="num">
                                      <p:cBhvr>
                                        <p:cTn id="111" dur="1000" fill="hold"/>
                                        <p:tgtEl>
                                          <p:spTgt spid="16"/>
                                        </p:tgtEl>
                                        <p:attrNameLst>
                                          <p:attrName>ppt_h</p:attrName>
                                        </p:attrNameLst>
                                      </p:cBhvr>
                                      <p:tavLst>
                                        <p:tav tm="0">
                                          <p:val>
                                            <p:fltVal val="0"/>
                                          </p:val>
                                        </p:tav>
                                        <p:tav tm="100000">
                                          <p:val>
                                            <p:strVal val="#ppt_h"/>
                                          </p:val>
                                        </p:tav>
                                      </p:tavLst>
                                    </p:anim>
                                    <p:animEffect transition="in" filter="fade">
                                      <p:cBhvr>
                                        <p:cTn id="112" dur="1000"/>
                                        <p:tgtEl>
                                          <p:spTgt spid="16"/>
                                        </p:tgtEl>
                                      </p:cBhvr>
                                    </p:animEffect>
                                  </p:childTnLst>
                                </p:cTn>
                              </p:par>
                              <p:par>
                                <p:cTn id="113" presetID="22" presetClass="entr" presetSubtype="8" fill="hold" grpId="0" nodeType="withEffect">
                                  <p:stCondLst>
                                    <p:cond delay="0"/>
                                  </p:stCondLst>
                                  <p:childTnLst>
                                    <p:set>
                                      <p:cBhvr>
                                        <p:cTn id="114" dur="1" fill="hold">
                                          <p:stCondLst>
                                            <p:cond delay="0"/>
                                          </p:stCondLst>
                                        </p:cTn>
                                        <p:tgtEl>
                                          <p:spTgt spid="51"/>
                                        </p:tgtEl>
                                        <p:attrNameLst>
                                          <p:attrName>style.visibility</p:attrName>
                                        </p:attrNameLst>
                                      </p:cBhvr>
                                      <p:to>
                                        <p:strVal val="visible"/>
                                      </p:to>
                                    </p:set>
                                    <p:animEffect transition="in" filter="wipe(left)">
                                      <p:cBhvr>
                                        <p:cTn id="115"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2" grpId="0"/>
      <p:bldP spid="31" grpId="0"/>
      <p:bldP spid="32" grpId="0"/>
      <p:bldP spid="41" grpId="0"/>
      <p:bldP spid="42" grpId="0"/>
      <p:bldP spid="51" grpId="0"/>
      <p:bldP spid="52" grpId="0"/>
      <p:bldP spid="5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47086FEF-7D40-4394-9F17-29085AE8E2D2}"/>
              </a:ext>
            </a:extLst>
          </p:cNvPr>
          <p:cNvGrpSpPr/>
          <p:nvPr/>
        </p:nvGrpSpPr>
        <p:grpSpPr>
          <a:xfrm>
            <a:off x="6065520" y="4687675"/>
            <a:ext cx="4297680" cy="1313664"/>
            <a:chOff x="6065520" y="4275748"/>
            <a:chExt cx="4297680" cy="1313664"/>
          </a:xfrm>
        </p:grpSpPr>
        <p:sp>
          <p:nvSpPr>
            <p:cNvPr id="12" name="Freeform: Shape 11">
              <a:extLst>
                <a:ext uri="{FF2B5EF4-FFF2-40B4-BE49-F238E27FC236}">
                  <a16:creationId xmlns:a16="http://schemas.microsoft.com/office/drawing/2014/main" id="{09C066D6-A83E-4014-A82E-6FDC41A2685D}"/>
                </a:ext>
              </a:extLst>
            </p:cNvPr>
            <p:cNvSpPr>
              <a:spLocks noChangeAspect="1"/>
            </p:cNvSpPr>
            <p:nvPr/>
          </p:nvSpPr>
          <p:spPr>
            <a:xfrm>
              <a:off x="6065520" y="4275748"/>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F3102982-7BF0-44E2-BF67-DEE3F2CF282C}"/>
                </a:ext>
              </a:extLst>
            </p:cNvPr>
            <p:cNvSpPr txBox="1"/>
            <p:nvPr/>
          </p:nvSpPr>
          <p:spPr>
            <a:xfrm>
              <a:off x="6590909" y="4343035"/>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 name="Group 3">
            <a:extLst>
              <a:ext uri="{FF2B5EF4-FFF2-40B4-BE49-F238E27FC236}">
                <a16:creationId xmlns:a16="http://schemas.microsoft.com/office/drawing/2014/main" id="{9520363D-8C2A-4F01-8B67-5E916FC7DEEC}"/>
              </a:ext>
            </a:extLst>
          </p:cNvPr>
          <p:cNvGrpSpPr/>
          <p:nvPr/>
        </p:nvGrpSpPr>
        <p:grpSpPr>
          <a:xfrm>
            <a:off x="6065520" y="2971215"/>
            <a:ext cx="4297680" cy="1313664"/>
            <a:chOff x="6065520" y="2767602"/>
            <a:chExt cx="4297680" cy="1313664"/>
          </a:xfrm>
        </p:grpSpPr>
        <p:sp>
          <p:nvSpPr>
            <p:cNvPr id="13" name="Freeform: Shape 12">
              <a:extLst>
                <a:ext uri="{FF2B5EF4-FFF2-40B4-BE49-F238E27FC236}">
                  <a16:creationId xmlns:a16="http://schemas.microsoft.com/office/drawing/2014/main" id="{ADC5D06A-2B40-415B-BDA1-146BB22E4195}"/>
                </a:ext>
              </a:extLst>
            </p:cNvPr>
            <p:cNvSpPr>
              <a:spLocks noChangeAspect="1"/>
            </p:cNvSpPr>
            <p:nvPr/>
          </p:nvSpPr>
          <p:spPr>
            <a:xfrm>
              <a:off x="6065520" y="2767602"/>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1030AE81-D8E3-43E9-9F61-37EC478B2685}"/>
                </a:ext>
              </a:extLst>
            </p:cNvPr>
            <p:cNvSpPr txBox="1"/>
            <p:nvPr/>
          </p:nvSpPr>
          <p:spPr>
            <a:xfrm>
              <a:off x="7116818" y="2812012"/>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4" name="Group 23">
            <a:extLst>
              <a:ext uri="{FF2B5EF4-FFF2-40B4-BE49-F238E27FC236}">
                <a16:creationId xmlns:a16="http://schemas.microsoft.com/office/drawing/2014/main" id="{05BC6CCF-F7D9-448E-BDA2-E5C708A913E9}"/>
              </a:ext>
            </a:extLst>
          </p:cNvPr>
          <p:cNvGrpSpPr/>
          <p:nvPr/>
        </p:nvGrpSpPr>
        <p:grpSpPr>
          <a:xfrm>
            <a:off x="6065520" y="1259458"/>
            <a:ext cx="4297680" cy="1313664"/>
            <a:chOff x="6065520" y="1259458"/>
            <a:chExt cx="4297680" cy="1313664"/>
          </a:xfrm>
        </p:grpSpPr>
        <p:sp>
          <p:nvSpPr>
            <p:cNvPr id="11" name="Freeform: Shape 10">
              <a:extLst>
                <a:ext uri="{FF2B5EF4-FFF2-40B4-BE49-F238E27FC236}">
                  <a16:creationId xmlns:a16="http://schemas.microsoft.com/office/drawing/2014/main" id="{914D8683-574E-4D71-B562-6FB418B19A1C}"/>
                </a:ext>
              </a:extLst>
            </p:cNvPr>
            <p:cNvSpPr>
              <a:spLocks noChangeAspect="1"/>
            </p:cNvSpPr>
            <p:nvPr/>
          </p:nvSpPr>
          <p:spPr>
            <a:xfrm>
              <a:off x="6065520" y="1259458"/>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8E434F6A-5F43-4A7E-8391-E8ACFB1CF15D}"/>
                </a:ext>
              </a:extLst>
            </p:cNvPr>
            <p:cNvSpPr txBox="1"/>
            <p:nvPr/>
          </p:nvSpPr>
          <p:spPr>
            <a:xfrm>
              <a:off x="6590909" y="1328437"/>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16" name="TextBox 15">
            <a:extLst>
              <a:ext uri="{FF2B5EF4-FFF2-40B4-BE49-F238E27FC236}">
                <a16:creationId xmlns:a16="http://schemas.microsoft.com/office/drawing/2014/main" id="{D526BBF4-C119-46D9-9F6D-2DC9270DF29A}"/>
              </a:ext>
            </a:extLst>
          </p:cNvPr>
          <p:cNvSpPr txBox="1"/>
          <p:nvPr/>
        </p:nvSpPr>
        <p:spPr>
          <a:xfrm>
            <a:off x="457200" y="2367533"/>
            <a:ext cx="4240396" cy="3816429"/>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7" name="TextBox 16">
            <a:extLst>
              <a:ext uri="{FF2B5EF4-FFF2-40B4-BE49-F238E27FC236}">
                <a16:creationId xmlns:a16="http://schemas.microsoft.com/office/drawing/2014/main" id="{EBCD963E-20D7-4A12-A59D-D14806DC7CE4}"/>
              </a:ext>
            </a:extLst>
          </p:cNvPr>
          <p:cNvSpPr txBox="1"/>
          <p:nvPr/>
        </p:nvSpPr>
        <p:spPr>
          <a:xfrm>
            <a:off x="387495" y="305067"/>
            <a:ext cx="4032105" cy="1415772"/>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t>
            </a:r>
            <a:endParaRPr lang="en-US" dirty="0">
              <a:solidFill>
                <a:schemeClr val="bg1"/>
              </a:solidFill>
            </a:endParaRPr>
          </a:p>
        </p:txBody>
      </p:sp>
      <p:grpSp>
        <p:nvGrpSpPr>
          <p:cNvPr id="26" name="Group 25">
            <a:extLst>
              <a:ext uri="{FF2B5EF4-FFF2-40B4-BE49-F238E27FC236}">
                <a16:creationId xmlns:a16="http://schemas.microsoft.com/office/drawing/2014/main" id="{CC70BB9B-395B-47F7-BBF0-383AFE3038DF}"/>
              </a:ext>
            </a:extLst>
          </p:cNvPr>
          <p:cNvGrpSpPr/>
          <p:nvPr/>
        </p:nvGrpSpPr>
        <p:grpSpPr>
          <a:xfrm>
            <a:off x="9342120" y="1058036"/>
            <a:ext cx="1645920" cy="1514246"/>
            <a:chOff x="9342120" y="1058036"/>
            <a:chExt cx="1645920" cy="1514246"/>
          </a:xfrm>
        </p:grpSpPr>
        <p:sp>
          <p:nvSpPr>
            <p:cNvPr id="8" name="Hexagon 7">
              <a:extLst>
                <a:ext uri="{FF2B5EF4-FFF2-40B4-BE49-F238E27FC236}">
                  <a16:creationId xmlns:a16="http://schemas.microsoft.com/office/drawing/2014/main" id="{564C55F9-9858-4B25-BE50-03169DA2D1C9}"/>
                </a:ext>
              </a:extLst>
            </p:cNvPr>
            <p:cNvSpPr>
              <a:spLocks noChangeAspect="1"/>
            </p:cNvSpPr>
            <p:nvPr/>
          </p:nvSpPr>
          <p:spPr>
            <a:xfrm>
              <a:off x="9342120" y="1058036"/>
              <a:ext cx="1645920" cy="1514246"/>
            </a:xfrm>
            <a:prstGeom prst="hexagon">
              <a:avLst>
                <a:gd name="adj" fmla="val 27399"/>
                <a:gd name="vf" fmla="val 115470"/>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698AE3B-0EC6-46C2-A5EA-A4D2847D5319}"/>
                </a:ext>
              </a:extLst>
            </p:cNvPr>
            <p:cNvSpPr txBox="1"/>
            <p:nvPr/>
          </p:nvSpPr>
          <p:spPr>
            <a:xfrm>
              <a:off x="9612185" y="1342378"/>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01</a:t>
              </a:r>
            </a:p>
            <a:p>
              <a:pPr algn="ctr"/>
              <a:r>
                <a:rPr lang="en-US" sz="1400" b="1" dirty="0">
                  <a:solidFill>
                    <a:srgbClr val="4D4D4D"/>
                  </a:solidFill>
                </a:rPr>
                <a:t>OPTION</a:t>
              </a:r>
            </a:p>
          </p:txBody>
        </p:sp>
      </p:grpSp>
      <p:grpSp>
        <p:nvGrpSpPr>
          <p:cNvPr id="27" name="Group 26">
            <a:extLst>
              <a:ext uri="{FF2B5EF4-FFF2-40B4-BE49-F238E27FC236}">
                <a16:creationId xmlns:a16="http://schemas.microsoft.com/office/drawing/2014/main" id="{1AB8C7BC-9348-4751-9AAC-C940BC271250}"/>
              </a:ext>
            </a:extLst>
          </p:cNvPr>
          <p:cNvGrpSpPr/>
          <p:nvPr/>
        </p:nvGrpSpPr>
        <p:grpSpPr>
          <a:xfrm>
            <a:off x="5402856" y="2767801"/>
            <a:ext cx="1645920" cy="1514246"/>
            <a:chOff x="5402856" y="2564188"/>
            <a:chExt cx="1645920" cy="1514246"/>
          </a:xfrm>
        </p:grpSpPr>
        <p:sp>
          <p:nvSpPr>
            <p:cNvPr id="14" name="Hexagon 13">
              <a:extLst>
                <a:ext uri="{FF2B5EF4-FFF2-40B4-BE49-F238E27FC236}">
                  <a16:creationId xmlns:a16="http://schemas.microsoft.com/office/drawing/2014/main" id="{A6A58B6E-A734-4170-A08C-8195272A9574}"/>
                </a:ext>
              </a:extLst>
            </p:cNvPr>
            <p:cNvSpPr>
              <a:spLocks noChangeAspect="1"/>
            </p:cNvSpPr>
            <p:nvPr/>
          </p:nvSpPr>
          <p:spPr>
            <a:xfrm>
              <a:off x="5402856" y="2564188"/>
              <a:ext cx="1645920" cy="1514246"/>
            </a:xfrm>
            <a:prstGeom prst="hexagon">
              <a:avLst>
                <a:gd name="adj" fmla="val 27399"/>
                <a:gd name="vf" fmla="val 115470"/>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0752D33C-872A-4C39-AACC-076952B663B2}"/>
                </a:ext>
              </a:extLst>
            </p:cNvPr>
            <p:cNvSpPr txBox="1"/>
            <p:nvPr/>
          </p:nvSpPr>
          <p:spPr>
            <a:xfrm>
              <a:off x="5672922" y="2844257"/>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02</a:t>
              </a:r>
            </a:p>
            <a:p>
              <a:pPr algn="ctr"/>
              <a:r>
                <a:rPr lang="en-US" sz="1400" b="1" dirty="0">
                  <a:solidFill>
                    <a:srgbClr val="4D4D4D"/>
                  </a:solidFill>
                </a:rPr>
                <a:t>OPTION</a:t>
              </a:r>
            </a:p>
          </p:txBody>
        </p:sp>
      </p:grpSp>
      <p:grpSp>
        <p:nvGrpSpPr>
          <p:cNvPr id="25" name="Group 24">
            <a:extLst>
              <a:ext uri="{FF2B5EF4-FFF2-40B4-BE49-F238E27FC236}">
                <a16:creationId xmlns:a16="http://schemas.microsoft.com/office/drawing/2014/main" id="{398EECF2-F861-4D77-B442-31589C6E8070}"/>
              </a:ext>
            </a:extLst>
          </p:cNvPr>
          <p:cNvGrpSpPr/>
          <p:nvPr/>
        </p:nvGrpSpPr>
        <p:grpSpPr>
          <a:xfrm>
            <a:off x="9342120" y="4505554"/>
            <a:ext cx="1645920" cy="1514246"/>
            <a:chOff x="9342120" y="4093627"/>
            <a:chExt cx="1645920" cy="1514246"/>
          </a:xfrm>
        </p:grpSpPr>
        <p:sp>
          <p:nvSpPr>
            <p:cNvPr id="15" name="Hexagon 14">
              <a:extLst>
                <a:ext uri="{FF2B5EF4-FFF2-40B4-BE49-F238E27FC236}">
                  <a16:creationId xmlns:a16="http://schemas.microsoft.com/office/drawing/2014/main" id="{609C6ABD-2383-435E-85F2-E85B73A104B2}"/>
                </a:ext>
              </a:extLst>
            </p:cNvPr>
            <p:cNvSpPr>
              <a:spLocks noChangeAspect="1"/>
            </p:cNvSpPr>
            <p:nvPr/>
          </p:nvSpPr>
          <p:spPr>
            <a:xfrm>
              <a:off x="9342120" y="4093627"/>
              <a:ext cx="1645920" cy="1514246"/>
            </a:xfrm>
            <a:prstGeom prst="hexagon">
              <a:avLst>
                <a:gd name="adj" fmla="val 27399"/>
                <a:gd name="vf" fmla="val 115470"/>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6CBA96-324B-4EC3-91FB-84CAAE6C5320}"/>
                </a:ext>
              </a:extLst>
            </p:cNvPr>
            <p:cNvSpPr txBox="1"/>
            <p:nvPr/>
          </p:nvSpPr>
          <p:spPr>
            <a:xfrm>
              <a:off x="9612186" y="4373696"/>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03</a:t>
              </a:r>
            </a:p>
            <a:p>
              <a:pPr algn="ctr"/>
              <a:r>
                <a:rPr lang="en-US" sz="1400" b="1" dirty="0">
                  <a:solidFill>
                    <a:srgbClr val="4D4D4D"/>
                  </a:solidFill>
                </a:rPr>
                <a:t>OPTION</a:t>
              </a:r>
            </a:p>
          </p:txBody>
        </p:sp>
      </p:grpSp>
    </p:spTree>
    <p:extLst>
      <p:ext uri="{BB962C8B-B14F-4D97-AF65-F5344CB8AC3E}">
        <p14:creationId xmlns:p14="http://schemas.microsoft.com/office/powerpoint/2010/main" val="1626688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1000"/>
                                        <p:tgtEl>
                                          <p:spTgt spid="1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up)">
                                      <p:cBhvr>
                                        <p:cTn id="11" dur="750"/>
                                        <p:tgtEl>
                                          <p:spTgt spid="16"/>
                                        </p:tgtEl>
                                      </p:cBhvr>
                                    </p:animEffect>
                                  </p:childTnLst>
                                </p:cTn>
                              </p:par>
                            </p:childTnLst>
                          </p:cTn>
                        </p:par>
                        <p:par>
                          <p:cTn id="12" fill="hold">
                            <p:stCondLst>
                              <p:cond delay="1750"/>
                            </p:stCondLst>
                            <p:childTnLst>
                              <p:par>
                                <p:cTn id="13" presetID="53" presetClass="entr" presetSubtype="16" fill="hold"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p:cTn id="15" dur="750" fill="hold"/>
                                        <p:tgtEl>
                                          <p:spTgt spid="26"/>
                                        </p:tgtEl>
                                        <p:attrNameLst>
                                          <p:attrName>ppt_w</p:attrName>
                                        </p:attrNameLst>
                                      </p:cBhvr>
                                      <p:tavLst>
                                        <p:tav tm="0">
                                          <p:val>
                                            <p:fltVal val="0"/>
                                          </p:val>
                                        </p:tav>
                                        <p:tav tm="100000">
                                          <p:val>
                                            <p:strVal val="#ppt_w"/>
                                          </p:val>
                                        </p:tav>
                                      </p:tavLst>
                                    </p:anim>
                                    <p:anim calcmode="lin" valueType="num">
                                      <p:cBhvr>
                                        <p:cTn id="16" dur="750" fill="hold"/>
                                        <p:tgtEl>
                                          <p:spTgt spid="26"/>
                                        </p:tgtEl>
                                        <p:attrNameLst>
                                          <p:attrName>ppt_h</p:attrName>
                                        </p:attrNameLst>
                                      </p:cBhvr>
                                      <p:tavLst>
                                        <p:tav tm="0">
                                          <p:val>
                                            <p:fltVal val="0"/>
                                          </p:val>
                                        </p:tav>
                                        <p:tav tm="100000">
                                          <p:val>
                                            <p:strVal val="#ppt_h"/>
                                          </p:val>
                                        </p:tav>
                                      </p:tavLst>
                                    </p:anim>
                                    <p:animEffect transition="in" filter="fade">
                                      <p:cBhvr>
                                        <p:cTn id="17" dur="750"/>
                                        <p:tgtEl>
                                          <p:spTgt spid="26"/>
                                        </p:tgtEl>
                                      </p:cBhvr>
                                    </p:animEffect>
                                  </p:childTnLst>
                                </p:cTn>
                              </p:par>
                            </p:childTnLst>
                          </p:cTn>
                        </p:par>
                        <p:par>
                          <p:cTn id="18" fill="hold">
                            <p:stCondLst>
                              <p:cond delay="2500"/>
                            </p:stCondLst>
                            <p:childTnLst>
                              <p:par>
                                <p:cTn id="19" presetID="22" presetClass="entr" presetSubtype="2" fill="hold"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right)">
                                      <p:cBhvr>
                                        <p:cTn id="21" dur="1000"/>
                                        <p:tgtEl>
                                          <p:spTgt spid="24"/>
                                        </p:tgtEl>
                                      </p:cBhvr>
                                    </p:animEffect>
                                  </p:childTnLst>
                                </p:cTn>
                              </p:par>
                            </p:childTnLst>
                          </p:cTn>
                        </p:par>
                        <p:par>
                          <p:cTn id="22" fill="hold">
                            <p:stCondLst>
                              <p:cond delay="3500"/>
                            </p:stCondLst>
                            <p:childTnLst>
                              <p:par>
                                <p:cTn id="23" presetID="53" presetClass="entr" presetSubtype="16" fill="hold" nodeType="afterEffect">
                                  <p:stCondLst>
                                    <p:cond delay="0"/>
                                  </p:stCondLst>
                                  <p:childTnLst>
                                    <p:set>
                                      <p:cBhvr>
                                        <p:cTn id="24" dur="1" fill="hold">
                                          <p:stCondLst>
                                            <p:cond delay="0"/>
                                          </p:stCondLst>
                                        </p:cTn>
                                        <p:tgtEl>
                                          <p:spTgt spid="27"/>
                                        </p:tgtEl>
                                        <p:attrNameLst>
                                          <p:attrName>style.visibility</p:attrName>
                                        </p:attrNameLst>
                                      </p:cBhvr>
                                      <p:to>
                                        <p:strVal val="visible"/>
                                      </p:to>
                                    </p:set>
                                    <p:anim calcmode="lin" valueType="num">
                                      <p:cBhvr>
                                        <p:cTn id="25" dur="750" fill="hold"/>
                                        <p:tgtEl>
                                          <p:spTgt spid="27"/>
                                        </p:tgtEl>
                                        <p:attrNameLst>
                                          <p:attrName>ppt_w</p:attrName>
                                        </p:attrNameLst>
                                      </p:cBhvr>
                                      <p:tavLst>
                                        <p:tav tm="0">
                                          <p:val>
                                            <p:fltVal val="0"/>
                                          </p:val>
                                        </p:tav>
                                        <p:tav tm="100000">
                                          <p:val>
                                            <p:strVal val="#ppt_w"/>
                                          </p:val>
                                        </p:tav>
                                      </p:tavLst>
                                    </p:anim>
                                    <p:anim calcmode="lin" valueType="num">
                                      <p:cBhvr>
                                        <p:cTn id="26" dur="750" fill="hold"/>
                                        <p:tgtEl>
                                          <p:spTgt spid="27"/>
                                        </p:tgtEl>
                                        <p:attrNameLst>
                                          <p:attrName>ppt_h</p:attrName>
                                        </p:attrNameLst>
                                      </p:cBhvr>
                                      <p:tavLst>
                                        <p:tav tm="0">
                                          <p:val>
                                            <p:fltVal val="0"/>
                                          </p:val>
                                        </p:tav>
                                        <p:tav tm="100000">
                                          <p:val>
                                            <p:strVal val="#ppt_h"/>
                                          </p:val>
                                        </p:tav>
                                      </p:tavLst>
                                    </p:anim>
                                    <p:animEffect transition="in" filter="fade">
                                      <p:cBhvr>
                                        <p:cTn id="27" dur="750"/>
                                        <p:tgtEl>
                                          <p:spTgt spid="27"/>
                                        </p:tgtEl>
                                      </p:cBhvr>
                                    </p:animEffect>
                                  </p:childTnLst>
                                </p:cTn>
                              </p:par>
                            </p:childTnLst>
                          </p:cTn>
                        </p:par>
                        <p:par>
                          <p:cTn id="28" fill="hold">
                            <p:stCondLst>
                              <p:cond delay="4250"/>
                            </p:stCondLst>
                            <p:childTnLst>
                              <p:par>
                                <p:cTn id="29" presetID="22" presetClass="entr" presetSubtype="8" fill="hold" nodeType="after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wipe(left)">
                                      <p:cBhvr>
                                        <p:cTn id="31" dur="1000"/>
                                        <p:tgtEl>
                                          <p:spTgt spid="4"/>
                                        </p:tgtEl>
                                      </p:cBhvr>
                                    </p:animEffect>
                                  </p:childTnLst>
                                </p:cTn>
                              </p:par>
                            </p:childTnLst>
                          </p:cTn>
                        </p:par>
                        <p:par>
                          <p:cTn id="32" fill="hold">
                            <p:stCondLst>
                              <p:cond delay="5250"/>
                            </p:stCondLst>
                            <p:childTnLst>
                              <p:par>
                                <p:cTn id="33" presetID="53" presetClass="entr" presetSubtype="16"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 calcmode="lin" valueType="num">
                                      <p:cBhvr>
                                        <p:cTn id="35" dur="750" fill="hold"/>
                                        <p:tgtEl>
                                          <p:spTgt spid="25"/>
                                        </p:tgtEl>
                                        <p:attrNameLst>
                                          <p:attrName>ppt_w</p:attrName>
                                        </p:attrNameLst>
                                      </p:cBhvr>
                                      <p:tavLst>
                                        <p:tav tm="0">
                                          <p:val>
                                            <p:fltVal val="0"/>
                                          </p:val>
                                        </p:tav>
                                        <p:tav tm="100000">
                                          <p:val>
                                            <p:strVal val="#ppt_w"/>
                                          </p:val>
                                        </p:tav>
                                      </p:tavLst>
                                    </p:anim>
                                    <p:anim calcmode="lin" valueType="num">
                                      <p:cBhvr>
                                        <p:cTn id="36" dur="750" fill="hold"/>
                                        <p:tgtEl>
                                          <p:spTgt spid="25"/>
                                        </p:tgtEl>
                                        <p:attrNameLst>
                                          <p:attrName>ppt_h</p:attrName>
                                        </p:attrNameLst>
                                      </p:cBhvr>
                                      <p:tavLst>
                                        <p:tav tm="0">
                                          <p:val>
                                            <p:fltVal val="0"/>
                                          </p:val>
                                        </p:tav>
                                        <p:tav tm="100000">
                                          <p:val>
                                            <p:strVal val="#ppt_h"/>
                                          </p:val>
                                        </p:tav>
                                      </p:tavLst>
                                    </p:anim>
                                    <p:animEffect transition="in" filter="fade">
                                      <p:cBhvr>
                                        <p:cTn id="37" dur="750"/>
                                        <p:tgtEl>
                                          <p:spTgt spid="25"/>
                                        </p:tgtEl>
                                      </p:cBhvr>
                                    </p:animEffect>
                                  </p:childTnLst>
                                </p:cTn>
                              </p:par>
                            </p:childTnLst>
                          </p:cTn>
                        </p:par>
                        <p:par>
                          <p:cTn id="38" fill="hold">
                            <p:stCondLst>
                              <p:cond delay="6000"/>
                            </p:stCondLst>
                            <p:childTnLst>
                              <p:par>
                                <p:cTn id="39" presetID="22" presetClass="entr" presetSubtype="2" fill="hold" nodeType="afterEffect">
                                  <p:stCondLst>
                                    <p:cond delay="0"/>
                                  </p:stCondLst>
                                  <p:childTnLst>
                                    <p:set>
                                      <p:cBhvr>
                                        <p:cTn id="40" dur="1" fill="hold">
                                          <p:stCondLst>
                                            <p:cond delay="0"/>
                                          </p:stCondLst>
                                        </p:cTn>
                                        <p:tgtEl>
                                          <p:spTgt spid="3"/>
                                        </p:tgtEl>
                                        <p:attrNameLst>
                                          <p:attrName>style.visibility</p:attrName>
                                        </p:attrNameLst>
                                      </p:cBhvr>
                                      <p:to>
                                        <p:strVal val="visible"/>
                                      </p:to>
                                    </p:set>
                                    <p:animEffect transition="in" filter="wipe(right)">
                                      <p:cBhvr>
                                        <p:cTn id="41"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5" name="Oval 24">
            <a:extLst>
              <a:ext uri="{FF2B5EF4-FFF2-40B4-BE49-F238E27FC236}">
                <a16:creationId xmlns:a16="http://schemas.microsoft.com/office/drawing/2014/main" id="{EC70FC99-9DA8-49BA-BF63-F83D07E543B1}"/>
              </a:ext>
            </a:extLst>
          </p:cNvPr>
          <p:cNvSpPr>
            <a:spLocks noChangeAspect="1"/>
          </p:cNvSpPr>
          <p:nvPr/>
        </p:nvSpPr>
        <p:spPr>
          <a:xfrm>
            <a:off x="9209680" y="3903555"/>
            <a:ext cx="1554480" cy="1554480"/>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7CE5F6BF-2663-4CDB-84FD-DB612455C581}"/>
              </a:ext>
            </a:extLst>
          </p:cNvPr>
          <p:cNvSpPr>
            <a:spLocks noChangeAspect="1"/>
          </p:cNvSpPr>
          <p:nvPr/>
        </p:nvSpPr>
        <p:spPr>
          <a:xfrm>
            <a:off x="7569977" y="1347046"/>
            <a:ext cx="1554480" cy="1554480"/>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219E9D20-E505-43C7-9196-65ED934D2CE9}"/>
              </a:ext>
            </a:extLst>
          </p:cNvPr>
          <p:cNvSpPr>
            <a:spLocks noChangeAspect="1"/>
          </p:cNvSpPr>
          <p:nvPr/>
        </p:nvSpPr>
        <p:spPr>
          <a:xfrm>
            <a:off x="5904561" y="3903555"/>
            <a:ext cx="1554480" cy="155448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a:extLst>
              <a:ext uri="{FF2B5EF4-FFF2-40B4-BE49-F238E27FC236}">
                <a16:creationId xmlns:a16="http://schemas.microsoft.com/office/drawing/2014/main" id="{80056BEA-828F-4CF1-9BDA-12E68552DE3B}"/>
              </a:ext>
            </a:extLst>
          </p:cNvPr>
          <p:cNvSpPr>
            <a:spLocks noChangeAspect="1"/>
          </p:cNvSpPr>
          <p:nvPr/>
        </p:nvSpPr>
        <p:spPr>
          <a:xfrm>
            <a:off x="6244096" y="1552134"/>
            <a:ext cx="4206240" cy="3509890"/>
          </a:xfrm>
          <a:prstGeom prst="triangl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0443242E-31C7-495E-80A5-EBD80C73BA29}"/>
              </a:ext>
            </a:extLst>
          </p:cNvPr>
          <p:cNvSpPr>
            <a:spLocks noChangeAspect="1"/>
          </p:cNvSpPr>
          <p:nvPr/>
        </p:nvSpPr>
        <p:spPr>
          <a:xfrm>
            <a:off x="7707178" y="3276133"/>
            <a:ext cx="1280160" cy="12801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6C18F833-C4AE-4D0E-BE1E-DBAD41C09379}"/>
              </a:ext>
            </a:extLst>
          </p:cNvPr>
          <p:cNvSpPr/>
          <p:nvPr/>
        </p:nvSpPr>
        <p:spPr>
          <a:xfrm rot="7259863">
            <a:off x="5851490" y="3147767"/>
            <a:ext cx="3685663" cy="785361"/>
          </a:xfrm>
          <a:custGeom>
            <a:avLst/>
            <a:gdLst>
              <a:gd name="connsiteX0" fmla="*/ 2451794 w 3685663"/>
              <a:gd name="connsiteY0" fmla="*/ 31097 h 785361"/>
              <a:gd name="connsiteX1" fmla="*/ 2470118 w 3685663"/>
              <a:gd name="connsiteY1" fmla="*/ 0 h 785361"/>
              <a:gd name="connsiteX2" fmla="*/ 2924676 w 3685663"/>
              <a:gd name="connsiteY2" fmla="*/ 288256 h 785361"/>
              <a:gd name="connsiteX3" fmla="*/ 0 w 3685663"/>
              <a:gd name="connsiteY3" fmla="*/ 785361 h 785361"/>
              <a:gd name="connsiteX4" fmla="*/ 1232397 w 3685663"/>
              <a:gd name="connsiteY4" fmla="*/ 44929 h 785361"/>
              <a:gd name="connsiteX5" fmla="*/ 1299227 w 3685663"/>
              <a:gd name="connsiteY5" fmla="*/ 134410 h 785361"/>
              <a:gd name="connsiteX6" fmla="*/ 2214347 w 3685663"/>
              <a:gd name="connsiteY6" fmla="*/ 266006 h 785361"/>
              <a:gd name="connsiteX7" fmla="*/ 2333066 w 3685663"/>
              <a:gd name="connsiteY7" fmla="*/ 177341 h 785361"/>
              <a:gd name="connsiteX8" fmla="*/ 2409716 w 3685663"/>
              <a:gd name="connsiteY8" fmla="*/ 91483 h 785361"/>
              <a:gd name="connsiteX9" fmla="*/ 3685663 w 3685663"/>
              <a:gd name="connsiteY9" fmla="*/ 785361 h 785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85663" h="785361">
                <a:moveTo>
                  <a:pt x="2451794" y="31097"/>
                </a:moveTo>
                <a:lnTo>
                  <a:pt x="2470118" y="0"/>
                </a:lnTo>
                <a:lnTo>
                  <a:pt x="2924676" y="288256"/>
                </a:lnTo>
                <a:close/>
                <a:moveTo>
                  <a:pt x="0" y="785361"/>
                </a:moveTo>
                <a:lnTo>
                  <a:pt x="1232397" y="44929"/>
                </a:lnTo>
                <a:lnTo>
                  <a:pt x="1299227" y="134410"/>
                </a:lnTo>
                <a:cubicBezTo>
                  <a:pt x="1529369" y="385017"/>
                  <a:pt x="1911326" y="448063"/>
                  <a:pt x="2214347" y="266006"/>
                </a:cubicBezTo>
                <a:cubicBezTo>
                  <a:pt x="2257636" y="239998"/>
                  <a:pt x="2297265" y="210219"/>
                  <a:pt x="2333066" y="177341"/>
                </a:cubicBezTo>
                <a:lnTo>
                  <a:pt x="2409716" y="91483"/>
                </a:lnTo>
                <a:lnTo>
                  <a:pt x="3685663" y="785361"/>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D8E6BCDD-C33B-4E09-A06E-DE4B1968D657}"/>
              </a:ext>
            </a:extLst>
          </p:cNvPr>
          <p:cNvSpPr/>
          <p:nvPr/>
        </p:nvSpPr>
        <p:spPr>
          <a:xfrm rot="14330411">
            <a:off x="7137652" y="3156482"/>
            <a:ext cx="3731735" cy="799015"/>
          </a:xfrm>
          <a:custGeom>
            <a:avLst/>
            <a:gdLst>
              <a:gd name="connsiteX0" fmla="*/ 1267470 w 3731735"/>
              <a:gd name="connsiteY0" fmla="*/ 17549 h 799015"/>
              <a:gd name="connsiteX1" fmla="*/ 979195 w 3731735"/>
              <a:gd name="connsiteY1" fmla="*/ 176293 h 799015"/>
              <a:gd name="connsiteX2" fmla="*/ 1257196 w 3731735"/>
              <a:gd name="connsiteY2" fmla="*/ 0 h 799015"/>
              <a:gd name="connsiteX3" fmla="*/ 3731735 w 3731735"/>
              <a:gd name="connsiteY3" fmla="*/ 799015 h 799015"/>
              <a:gd name="connsiteX4" fmla="*/ 0 w 3731735"/>
              <a:gd name="connsiteY4" fmla="*/ 799015 h 799015"/>
              <a:gd name="connsiteX5" fmla="*/ 1305940 w 3731735"/>
              <a:gd name="connsiteY5" fmla="*/ 79875 h 799015"/>
              <a:gd name="connsiteX6" fmla="*/ 1395574 w 3731735"/>
              <a:gd name="connsiteY6" fmla="*/ 180851 h 799015"/>
              <a:gd name="connsiteX7" fmla="*/ 1514041 w 3731735"/>
              <a:gd name="connsiteY7" fmla="*/ 269851 h 799015"/>
              <a:gd name="connsiteX8" fmla="*/ 2429531 w 3731735"/>
              <a:gd name="connsiteY8" fmla="*/ 140845 h 799015"/>
              <a:gd name="connsiteX9" fmla="*/ 2496288 w 3731735"/>
              <a:gd name="connsiteY9" fmla="*/ 51985 h 799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31735" h="799015">
                <a:moveTo>
                  <a:pt x="1267470" y="17549"/>
                </a:moveTo>
                <a:lnTo>
                  <a:pt x="979195" y="176293"/>
                </a:lnTo>
                <a:lnTo>
                  <a:pt x="1257196" y="0"/>
                </a:lnTo>
                <a:close/>
                <a:moveTo>
                  <a:pt x="3731735" y="799015"/>
                </a:moveTo>
                <a:lnTo>
                  <a:pt x="0" y="799015"/>
                </a:lnTo>
                <a:lnTo>
                  <a:pt x="1305940" y="79875"/>
                </a:lnTo>
                <a:lnTo>
                  <a:pt x="1395574" y="180851"/>
                </a:lnTo>
                <a:cubicBezTo>
                  <a:pt x="1431282" y="213830"/>
                  <a:pt x="1470826" y="243721"/>
                  <a:pt x="1514041" y="269851"/>
                </a:cubicBezTo>
                <a:cubicBezTo>
                  <a:pt x="1816546" y="452765"/>
                  <a:pt x="2198681" y="390800"/>
                  <a:pt x="2429531" y="140845"/>
                </a:cubicBezTo>
                <a:lnTo>
                  <a:pt x="2496288" y="51985"/>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7BFFDB7D-EB21-4628-BEAC-68656DAC90EA}"/>
              </a:ext>
            </a:extLst>
          </p:cNvPr>
          <p:cNvSpPr/>
          <p:nvPr/>
        </p:nvSpPr>
        <p:spPr>
          <a:xfrm>
            <a:off x="6448354" y="4248660"/>
            <a:ext cx="3748193" cy="730726"/>
          </a:xfrm>
          <a:custGeom>
            <a:avLst/>
            <a:gdLst>
              <a:gd name="connsiteX0" fmla="*/ 1242295 w 3748193"/>
              <a:gd name="connsiteY0" fmla="*/ 0 h 730726"/>
              <a:gd name="connsiteX1" fmla="*/ 1288152 w 3748193"/>
              <a:gd name="connsiteY1" fmla="*/ 84484 h 730726"/>
              <a:gd name="connsiteX2" fmla="*/ 1894739 w 3748193"/>
              <a:gd name="connsiteY2" fmla="*/ 407004 h 730726"/>
              <a:gd name="connsiteX3" fmla="*/ 2501327 w 3748193"/>
              <a:gd name="connsiteY3" fmla="*/ 84484 h 730726"/>
              <a:gd name="connsiteX4" fmla="*/ 2537940 w 3748193"/>
              <a:gd name="connsiteY4" fmla="*/ 17030 h 730726"/>
              <a:gd name="connsiteX5" fmla="*/ 3484858 w 3748193"/>
              <a:gd name="connsiteY5" fmla="*/ 563733 h 730726"/>
              <a:gd name="connsiteX6" fmla="*/ 3748193 w 3748193"/>
              <a:gd name="connsiteY6" fmla="*/ 730726 h 730726"/>
              <a:gd name="connsiteX7" fmla="*/ 0 w 3748193"/>
              <a:gd name="connsiteY7" fmla="*/ 730726 h 73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48193" h="730726">
                <a:moveTo>
                  <a:pt x="1242295" y="0"/>
                </a:moveTo>
                <a:lnTo>
                  <a:pt x="1288152" y="84484"/>
                </a:lnTo>
                <a:cubicBezTo>
                  <a:pt x="1419611" y="279069"/>
                  <a:pt x="1642235" y="407004"/>
                  <a:pt x="1894739" y="407004"/>
                </a:cubicBezTo>
                <a:cubicBezTo>
                  <a:pt x="2147243" y="407004"/>
                  <a:pt x="2369867" y="279069"/>
                  <a:pt x="2501327" y="84484"/>
                </a:cubicBezTo>
                <a:lnTo>
                  <a:pt x="2537940" y="17030"/>
                </a:lnTo>
                <a:lnTo>
                  <a:pt x="3484858" y="563733"/>
                </a:lnTo>
                <a:lnTo>
                  <a:pt x="3748193" y="730726"/>
                </a:lnTo>
                <a:lnTo>
                  <a:pt x="0" y="730726"/>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78B14D6C-DCC5-4CD9-9064-FB6D2C9D6A63}"/>
              </a:ext>
            </a:extLst>
          </p:cNvPr>
          <p:cNvSpPr>
            <a:spLocks noChangeAspect="1"/>
          </p:cNvSpPr>
          <p:nvPr/>
        </p:nvSpPr>
        <p:spPr>
          <a:xfrm>
            <a:off x="9346881" y="4042173"/>
            <a:ext cx="1280160" cy="1280160"/>
          </a:xfrm>
          <a:prstGeom prst="ellipse">
            <a:avLst/>
          </a:prstGeom>
          <a:solidFill>
            <a:srgbClr val="5C9AD3"/>
          </a:solidFill>
          <a:ln>
            <a:noFill/>
          </a:ln>
          <a:effectLst>
            <a:outerShdw blurRad="50800" dist="38100" dir="13500000" algn="b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2730D4F6-07CE-4DBB-892E-28245ACE0489}"/>
              </a:ext>
            </a:extLst>
          </p:cNvPr>
          <p:cNvSpPr>
            <a:spLocks noChangeAspect="1"/>
          </p:cNvSpPr>
          <p:nvPr/>
        </p:nvSpPr>
        <p:spPr>
          <a:xfrm>
            <a:off x="7707178" y="1485664"/>
            <a:ext cx="1280160" cy="1280160"/>
          </a:xfrm>
          <a:prstGeom prst="ellipse">
            <a:avLst/>
          </a:prstGeom>
          <a:solidFill>
            <a:srgbClr val="FE4A1E"/>
          </a:solidFill>
          <a:ln>
            <a:noFill/>
          </a:ln>
          <a:effectLst>
            <a:outerShdw blurRad="50800" dist="38100" dir="5400000" algn="t"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77C1DA13-0E5B-439E-9288-9A50B032902B}"/>
              </a:ext>
            </a:extLst>
          </p:cNvPr>
          <p:cNvSpPr>
            <a:spLocks noChangeAspect="1"/>
          </p:cNvSpPr>
          <p:nvPr/>
        </p:nvSpPr>
        <p:spPr>
          <a:xfrm>
            <a:off x="6041762" y="4042173"/>
            <a:ext cx="1280160" cy="1280160"/>
          </a:xfrm>
          <a:prstGeom prst="ellipse">
            <a:avLst/>
          </a:prstGeom>
          <a:solidFill>
            <a:srgbClr val="44546B"/>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176F3B66-AEC6-413F-A24A-BD7CA9AAA08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D27AA78B-9146-4262-AF76-DCA54F1B01E8}"/>
              </a:ext>
            </a:extLst>
          </p:cNvPr>
          <p:cNvSpPr txBox="1"/>
          <p:nvPr/>
        </p:nvSpPr>
        <p:spPr>
          <a:xfrm>
            <a:off x="370046" y="1876308"/>
            <a:ext cx="5192554" cy="1492716"/>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6" name="TextBox 15">
            <a:extLst>
              <a:ext uri="{FF2B5EF4-FFF2-40B4-BE49-F238E27FC236}">
                <a16:creationId xmlns:a16="http://schemas.microsoft.com/office/drawing/2014/main" id="{38E1226E-8881-498E-B94B-7465538949C2}"/>
              </a:ext>
            </a:extLst>
          </p:cNvPr>
          <p:cNvSpPr txBox="1"/>
          <p:nvPr/>
        </p:nvSpPr>
        <p:spPr>
          <a:xfrm>
            <a:off x="379548" y="3733800"/>
            <a:ext cx="4649652" cy="907941"/>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1)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7" name="TextBox 16">
            <a:extLst>
              <a:ext uri="{FF2B5EF4-FFF2-40B4-BE49-F238E27FC236}">
                <a16:creationId xmlns:a16="http://schemas.microsoft.com/office/drawing/2014/main" id="{1353A6C3-14AB-4F64-91A5-050413D7C403}"/>
              </a:ext>
            </a:extLst>
          </p:cNvPr>
          <p:cNvSpPr txBox="1"/>
          <p:nvPr/>
        </p:nvSpPr>
        <p:spPr>
          <a:xfrm>
            <a:off x="379548" y="4718420"/>
            <a:ext cx="4632619" cy="907941"/>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2)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 name="TextBox 17">
            <a:extLst>
              <a:ext uri="{FF2B5EF4-FFF2-40B4-BE49-F238E27FC236}">
                <a16:creationId xmlns:a16="http://schemas.microsoft.com/office/drawing/2014/main" id="{AF31BC0B-0806-466E-87C4-DAA69206CBA0}"/>
              </a:ext>
            </a:extLst>
          </p:cNvPr>
          <p:cNvSpPr txBox="1"/>
          <p:nvPr/>
        </p:nvSpPr>
        <p:spPr>
          <a:xfrm>
            <a:off x="379548" y="5703040"/>
            <a:ext cx="4632619" cy="907941"/>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3)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pic>
        <p:nvPicPr>
          <p:cNvPr id="4" name="Graphic 3" descr="Lightbulb">
            <a:extLst>
              <a:ext uri="{FF2B5EF4-FFF2-40B4-BE49-F238E27FC236}">
                <a16:creationId xmlns:a16="http://schemas.microsoft.com/office/drawing/2014/main" id="{EADC83C4-98F1-4523-B105-411307F00C4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002410" y="1774371"/>
            <a:ext cx="640080" cy="640080"/>
          </a:xfrm>
          <a:prstGeom prst="rect">
            <a:avLst/>
          </a:prstGeom>
        </p:spPr>
      </p:pic>
      <p:pic>
        <p:nvPicPr>
          <p:cNvPr id="8" name="Graphic 7" descr="Gears">
            <a:extLst>
              <a:ext uri="{FF2B5EF4-FFF2-40B4-BE49-F238E27FC236}">
                <a16:creationId xmlns:a16="http://schemas.microsoft.com/office/drawing/2014/main" id="{0754E8FD-1C44-4247-B6E6-C1ECCEA9FE0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605113" y="4318469"/>
            <a:ext cx="685800" cy="685800"/>
          </a:xfrm>
          <a:prstGeom prst="rect">
            <a:avLst/>
          </a:prstGeom>
        </p:spPr>
      </p:pic>
      <p:pic>
        <p:nvPicPr>
          <p:cNvPr id="10" name="Graphic 9" descr="Bar chart">
            <a:extLst>
              <a:ext uri="{FF2B5EF4-FFF2-40B4-BE49-F238E27FC236}">
                <a16:creationId xmlns:a16="http://schemas.microsoft.com/office/drawing/2014/main" id="{E908E744-695E-462B-928B-EE7CBBCE248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372697" y="4339306"/>
            <a:ext cx="640080" cy="640080"/>
          </a:xfrm>
          <a:prstGeom prst="rect">
            <a:avLst/>
          </a:prstGeom>
        </p:spPr>
      </p:pic>
      <p:sp>
        <p:nvSpPr>
          <p:cNvPr id="28" name="TextBox 27">
            <a:extLst>
              <a:ext uri="{FF2B5EF4-FFF2-40B4-BE49-F238E27FC236}">
                <a16:creationId xmlns:a16="http://schemas.microsoft.com/office/drawing/2014/main" id="{443F17B0-DB4C-4D57-9AE9-A19788741D51}"/>
              </a:ext>
            </a:extLst>
          </p:cNvPr>
          <p:cNvSpPr txBox="1"/>
          <p:nvPr/>
        </p:nvSpPr>
        <p:spPr>
          <a:xfrm>
            <a:off x="7774176" y="3622118"/>
            <a:ext cx="1146081" cy="553998"/>
          </a:xfrm>
          <a:prstGeom prst="rect">
            <a:avLst/>
          </a:prstGeom>
          <a:noFill/>
        </p:spPr>
        <p:txBody>
          <a:bodyPr wrap="square" rtlCol="0">
            <a:spAutoFit/>
          </a:bodyPr>
          <a:lstStyle/>
          <a:p>
            <a:pPr algn="ctr"/>
            <a:r>
              <a:rPr lang="en-US" sz="1500" dirty="0">
                <a:solidFill>
                  <a:srgbClr val="4D4D4D"/>
                </a:solidFill>
                <a:latin typeface="Bernard MT Condensed" panose="02050806060905020404" pitchFamily="18" charset="0"/>
              </a:rPr>
              <a:t>LOREM IPSUM DOLOR</a:t>
            </a:r>
          </a:p>
        </p:txBody>
      </p:sp>
    </p:spTree>
    <p:extLst>
      <p:ext uri="{BB962C8B-B14F-4D97-AF65-F5344CB8AC3E}">
        <p14:creationId xmlns:p14="http://schemas.microsoft.com/office/powerpoint/2010/main" val="98402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750"/>
                                        <p:tgtEl>
                                          <p:spTgt spid="1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750"/>
                                        <p:tgtEl>
                                          <p:spTgt spid="15"/>
                                        </p:tgtEl>
                                      </p:cBhvr>
                                    </p:animEffect>
                                    <p:anim calcmode="lin" valueType="num">
                                      <p:cBhvr>
                                        <p:cTn id="12" dur="750" fill="hold"/>
                                        <p:tgtEl>
                                          <p:spTgt spid="15"/>
                                        </p:tgtEl>
                                        <p:attrNameLst>
                                          <p:attrName>ppt_x</p:attrName>
                                        </p:attrNameLst>
                                      </p:cBhvr>
                                      <p:tavLst>
                                        <p:tav tm="0">
                                          <p:val>
                                            <p:strVal val="#ppt_x"/>
                                          </p:val>
                                        </p:tav>
                                        <p:tav tm="100000">
                                          <p:val>
                                            <p:strVal val="#ppt_x"/>
                                          </p:val>
                                        </p:tav>
                                      </p:tavLst>
                                    </p:anim>
                                    <p:anim calcmode="lin" valueType="num">
                                      <p:cBhvr>
                                        <p:cTn id="13" dur="750" fill="hold"/>
                                        <p:tgtEl>
                                          <p:spTgt spid="1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500" fill="hold"/>
                                        <p:tgtEl>
                                          <p:spTgt spid="11"/>
                                        </p:tgtEl>
                                        <p:attrNameLst>
                                          <p:attrName>ppt_w</p:attrName>
                                        </p:attrNameLst>
                                      </p:cBhvr>
                                      <p:tavLst>
                                        <p:tav tm="0">
                                          <p:val>
                                            <p:fltVal val="0"/>
                                          </p:val>
                                        </p:tav>
                                        <p:tav tm="100000">
                                          <p:val>
                                            <p:strVal val="#ppt_w"/>
                                          </p:val>
                                        </p:tav>
                                      </p:tavLst>
                                    </p:anim>
                                    <p:anim calcmode="lin" valueType="num">
                                      <p:cBhvr>
                                        <p:cTn id="18" dur="500" fill="hold"/>
                                        <p:tgtEl>
                                          <p:spTgt spid="11"/>
                                        </p:tgtEl>
                                        <p:attrNameLst>
                                          <p:attrName>ppt_h</p:attrName>
                                        </p:attrNameLst>
                                      </p:cBhvr>
                                      <p:tavLst>
                                        <p:tav tm="0">
                                          <p:val>
                                            <p:fltVal val="0"/>
                                          </p:val>
                                        </p:tav>
                                        <p:tav tm="100000">
                                          <p:val>
                                            <p:strVal val="#ppt_h"/>
                                          </p:val>
                                        </p:tav>
                                      </p:tavLst>
                                    </p:anim>
                                    <p:animEffect transition="in" filter="fade">
                                      <p:cBhvr>
                                        <p:cTn id="19" dur="500"/>
                                        <p:tgtEl>
                                          <p:spTgt spid="11"/>
                                        </p:tgtEl>
                                      </p:cBhvr>
                                    </p:animEffect>
                                  </p:childTnLst>
                                </p:cTn>
                              </p:par>
                            </p:childTnLst>
                          </p:cTn>
                        </p:par>
                        <p:par>
                          <p:cTn id="20" fill="hold">
                            <p:stCondLst>
                              <p:cond delay="2000"/>
                            </p:stCondLst>
                            <p:childTnLst>
                              <p:par>
                                <p:cTn id="21" presetID="16" presetClass="entr" presetSubtype="42" fill="hold" grpId="0"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barn(outHorizontal)">
                                      <p:cBhvr>
                                        <p:cTn id="23" dur="500"/>
                                        <p:tgtEl>
                                          <p:spTgt spid="23"/>
                                        </p:tgtEl>
                                      </p:cBhvr>
                                    </p:animEffect>
                                  </p:childTnLst>
                                </p:cTn>
                              </p:par>
                              <p:par>
                                <p:cTn id="24" presetID="16" presetClass="entr" presetSubtype="42" fill="hold" grpId="0"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barn(outHorizontal)">
                                      <p:cBhvr>
                                        <p:cTn id="26" dur="500"/>
                                        <p:tgtEl>
                                          <p:spTgt spid="19"/>
                                        </p:tgtEl>
                                      </p:cBhvr>
                                    </p:animEffect>
                                  </p:childTnLst>
                                </p:cTn>
                              </p:par>
                              <p:par>
                                <p:cTn id="27" presetID="16" presetClass="entr" presetSubtype="37"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barn(outVertical)">
                                      <p:cBhvr>
                                        <p:cTn id="29" dur="500"/>
                                        <p:tgtEl>
                                          <p:spTgt spid="21"/>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28"/>
                                        </p:tgtEl>
                                        <p:attrNameLst>
                                          <p:attrName>style.visibility</p:attrName>
                                        </p:attrNameLst>
                                      </p:cBhvr>
                                      <p:to>
                                        <p:strVal val="visible"/>
                                      </p:to>
                                    </p:set>
                                    <p:anim calcmode="lin" valueType="num">
                                      <p:cBhvr>
                                        <p:cTn id="37" dur="500" fill="hold"/>
                                        <p:tgtEl>
                                          <p:spTgt spid="28"/>
                                        </p:tgtEl>
                                        <p:attrNameLst>
                                          <p:attrName>ppt_w</p:attrName>
                                        </p:attrNameLst>
                                      </p:cBhvr>
                                      <p:tavLst>
                                        <p:tav tm="0">
                                          <p:val>
                                            <p:fltVal val="0"/>
                                          </p:val>
                                        </p:tav>
                                        <p:tav tm="100000">
                                          <p:val>
                                            <p:strVal val="#ppt_w"/>
                                          </p:val>
                                        </p:tav>
                                      </p:tavLst>
                                    </p:anim>
                                    <p:anim calcmode="lin" valueType="num">
                                      <p:cBhvr>
                                        <p:cTn id="38" dur="500" fill="hold"/>
                                        <p:tgtEl>
                                          <p:spTgt spid="28"/>
                                        </p:tgtEl>
                                        <p:attrNameLst>
                                          <p:attrName>ppt_h</p:attrName>
                                        </p:attrNameLst>
                                      </p:cBhvr>
                                      <p:tavLst>
                                        <p:tav tm="0">
                                          <p:val>
                                            <p:fltVal val="0"/>
                                          </p:val>
                                        </p:tav>
                                        <p:tav tm="100000">
                                          <p:val>
                                            <p:strVal val="#ppt_h"/>
                                          </p:val>
                                        </p:tav>
                                      </p:tavLst>
                                    </p:anim>
                                    <p:animEffect transition="in" filter="fade">
                                      <p:cBhvr>
                                        <p:cTn id="39" dur="500"/>
                                        <p:tgtEl>
                                          <p:spTgt spid="28"/>
                                        </p:tgtEl>
                                      </p:cBhvr>
                                    </p:animEffect>
                                  </p:childTnLst>
                                </p:cTn>
                              </p:par>
                            </p:childTnLst>
                          </p:cTn>
                        </p:par>
                        <p:par>
                          <p:cTn id="40" fill="hold">
                            <p:stCondLst>
                              <p:cond delay="25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3500"/>
                            </p:stCondLst>
                            <p:childTnLst>
                              <p:par>
                                <p:cTn id="47" presetID="47"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par>
                                <p:cTn id="52" presetID="47" presetClass="entr" presetSubtype="0" fill="hold" grpId="0" nodeType="withEffect">
                                  <p:stCondLst>
                                    <p:cond delay="0"/>
                                  </p:stCondLst>
                                  <p:childTnLst>
                                    <p:set>
                                      <p:cBhvr>
                                        <p:cTn id="53" dur="1" fill="hold">
                                          <p:stCondLst>
                                            <p:cond delay="0"/>
                                          </p:stCondLst>
                                        </p:cTn>
                                        <p:tgtEl>
                                          <p:spTgt spid="29"/>
                                        </p:tgtEl>
                                        <p:attrNameLst>
                                          <p:attrName>style.visibility</p:attrName>
                                        </p:attrNameLst>
                                      </p:cBhvr>
                                      <p:to>
                                        <p:strVal val="visible"/>
                                      </p:to>
                                    </p:set>
                                    <p:animEffect transition="in" filter="fade">
                                      <p:cBhvr>
                                        <p:cTn id="54" dur="1000"/>
                                        <p:tgtEl>
                                          <p:spTgt spid="29"/>
                                        </p:tgtEl>
                                      </p:cBhvr>
                                    </p:animEffect>
                                    <p:anim calcmode="lin" valueType="num">
                                      <p:cBhvr>
                                        <p:cTn id="55" dur="1000" fill="hold"/>
                                        <p:tgtEl>
                                          <p:spTgt spid="29"/>
                                        </p:tgtEl>
                                        <p:attrNameLst>
                                          <p:attrName>ppt_x</p:attrName>
                                        </p:attrNameLst>
                                      </p:cBhvr>
                                      <p:tavLst>
                                        <p:tav tm="0">
                                          <p:val>
                                            <p:strVal val="#ppt_x"/>
                                          </p:val>
                                        </p:tav>
                                        <p:tav tm="100000">
                                          <p:val>
                                            <p:strVal val="#ppt_x"/>
                                          </p:val>
                                        </p:tav>
                                      </p:tavLst>
                                    </p:anim>
                                    <p:anim calcmode="lin" valueType="num">
                                      <p:cBhvr>
                                        <p:cTn id="56" dur="1000" fill="hold"/>
                                        <p:tgtEl>
                                          <p:spTgt spid="29"/>
                                        </p:tgtEl>
                                        <p:attrNameLst>
                                          <p:attrName>ppt_y</p:attrName>
                                        </p:attrNameLst>
                                      </p:cBhvr>
                                      <p:tavLst>
                                        <p:tav tm="0">
                                          <p:val>
                                            <p:strVal val="#ppt_y-.1"/>
                                          </p:val>
                                        </p:tav>
                                        <p:tav tm="100000">
                                          <p:val>
                                            <p:strVal val="#ppt_y"/>
                                          </p:val>
                                        </p:tav>
                                      </p:tavLst>
                                    </p:anim>
                                  </p:childTnLst>
                                </p:cTn>
                              </p:par>
                              <p:par>
                                <p:cTn id="57" presetID="47" presetClass="entr" presetSubtype="0" fill="hold" nodeType="with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2" presetClass="entr" presetSubtype="0" fill="hold" grpId="0" nodeType="afterEffect">
                                  <p:stCondLst>
                                    <p:cond delay="0"/>
                                  </p:stCondLst>
                                  <p:childTnLst>
                                    <p:set>
                                      <p:cBhvr>
                                        <p:cTn id="64" dur="1" fill="hold">
                                          <p:stCondLst>
                                            <p:cond delay="0"/>
                                          </p:stCondLst>
                                        </p:cTn>
                                        <p:tgtEl>
                                          <p:spTgt spid="17"/>
                                        </p:tgtEl>
                                        <p:attrNameLst>
                                          <p:attrName>style.visibility</p:attrName>
                                        </p:attrNameLst>
                                      </p:cBhvr>
                                      <p:to>
                                        <p:strVal val="visible"/>
                                      </p:to>
                                    </p:set>
                                    <p:animEffect transition="in" filter="fade">
                                      <p:cBhvr>
                                        <p:cTn id="65" dur="1000"/>
                                        <p:tgtEl>
                                          <p:spTgt spid="17"/>
                                        </p:tgtEl>
                                      </p:cBhvr>
                                    </p:animEffect>
                                    <p:anim calcmode="lin" valueType="num">
                                      <p:cBhvr>
                                        <p:cTn id="66" dur="1000" fill="hold"/>
                                        <p:tgtEl>
                                          <p:spTgt spid="17"/>
                                        </p:tgtEl>
                                        <p:attrNameLst>
                                          <p:attrName>ppt_x</p:attrName>
                                        </p:attrNameLst>
                                      </p:cBhvr>
                                      <p:tavLst>
                                        <p:tav tm="0">
                                          <p:val>
                                            <p:strVal val="#ppt_x"/>
                                          </p:val>
                                        </p:tav>
                                        <p:tav tm="100000">
                                          <p:val>
                                            <p:strVal val="#ppt_x"/>
                                          </p:val>
                                        </p:tav>
                                      </p:tavLst>
                                    </p:anim>
                                    <p:anim calcmode="lin" valueType="num">
                                      <p:cBhvr>
                                        <p:cTn id="67" dur="1000" fill="hold"/>
                                        <p:tgtEl>
                                          <p:spTgt spid="17"/>
                                        </p:tgtEl>
                                        <p:attrNameLst>
                                          <p:attrName>ppt_y</p:attrName>
                                        </p:attrNameLst>
                                      </p:cBhvr>
                                      <p:tavLst>
                                        <p:tav tm="0">
                                          <p:val>
                                            <p:strVal val="#ppt_y+.1"/>
                                          </p:val>
                                        </p:tav>
                                        <p:tav tm="100000">
                                          <p:val>
                                            <p:strVal val="#ppt_y"/>
                                          </p:val>
                                        </p:tav>
                                      </p:tavLst>
                                    </p:anim>
                                  </p:childTnLst>
                                </p:cTn>
                              </p:par>
                            </p:childTnLst>
                          </p:cTn>
                        </p:par>
                        <p:par>
                          <p:cTn id="68" fill="hold">
                            <p:stCondLst>
                              <p:cond delay="5500"/>
                            </p:stCondLst>
                            <p:childTnLst>
                              <p:par>
                                <p:cTn id="69" presetID="42" presetClass="entr" presetSubtype="0"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fade">
                                      <p:cBhvr>
                                        <p:cTn id="71" dur="1000"/>
                                        <p:tgtEl>
                                          <p:spTgt spid="25"/>
                                        </p:tgtEl>
                                      </p:cBhvr>
                                    </p:animEffect>
                                    <p:anim calcmode="lin" valueType="num">
                                      <p:cBhvr>
                                        <p:cTn id="72" dur="1000" fill="hold"/>
                                        <p:tgtEl>
                                          <p:spTgt spid="25"/>
                                        </p:tgtEl>
                                        <p:attrNameLst>
                                          <p:attrName>ppt_x</p:attrName>
                                        </p:attrNameLst>
                                      </p:cBhvr>
                                      <p:tavLst>
                                        <p:tav tm="0">
                                          <p:val>
                                            <p:strVal val="#ppt_x"/>
                                          </p:val>
                                        </p:tav>
                                        <p:tav tm="100000">
                                          <p:val>
                                            <p:strVal val="#ppt_x"/>
                                          </p:val>
                                        </p:tav>
                                      </p:tavLst>
                                    </p:anim>
                                    <p:anim calcmode="lin" valueType="num">
                                      <p:cBhvr>
                                        <p:cTn id="73" dur="1000" fill="hold"/>
                                        <p:tgtEl>
                                          <p:spTgt spid="25"/>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26"/>
                                        </p:tgtEl>
                                        <p:attrNameLst>
                                          <p:attrName>style.visibility</p:attrName>
                                        </p:attrNameLst>
                                      </p:cBhvr>
                                      <p:to>
                                        <p:strVal val="visible"/>
                                      </p:to>
                                    </p:set>
                                    <p:animEffect transition="in" filter="fade">
                                      <p:cBhvr>
                                        <p:cTn id="76" dur="1000"/>
                                        <p:tgtEl>
                                          <p:spTgt spid="26"/>
                                        </p:tgtEl>
                                      </p:cBhvr>
                                    </p:animEffect>
                                    <p:anim calcmode="lin" valueType="num">
                                      <p:cBhvr>
                                        <p:cTn id="77" dur="1000" fill="hold"/>
                                        <p:tgtEl>
                                          <p:spTgt spid="26"/>
                                        </p:tgtEl>
                                        <p:attrNameLst>
                                          <p:attrName>ppt_x</p:attrName>
                                        </p:attrNameLst>
                                      </p:cBhvr>
                                      <p:tavLst>
                                        <p:tav tm="0">
                                          <p:val>
                                            <p:strVal val="#ppt_x"/>
                                          </p:val>
                                        </p:tav>
                                        <p:tav tm="100000">
                                          <p:val>
                                            <p:strVal val="#ppt_x"/>
                                          </p:val>
                                        </p:tav>
                                      </p:tavLst>
                                    </p:anim>
                                    <p:anim calcmode="lin" valueType="num">
                                      <p:cBhvr>
                                        <p:cTn id="78" dur="1000" fill="hold"/>
                                        <p:tgtEl>
                                          <p:spTgt spid="26"/>
                                        </p:tgtEl>
                                        <p:attrNameLst>
                                          <p:attrName>ppt_y</p:attrName>
                                        </p:attrNameLst>
                                      </p:cBhvr>
                                      <p:tavLst>
                                        <p:tav tm="0">
                                          <p:val>
                                            <p:strVal val="#ppt_y+.1"/>
                                          </p:val>
                                        </p:tav>
                                        <p:tav tm="100000">
                                          <p:val>
                                            <p:strVal val="#ppt_y"/>
                                          </p:val>
                                        </p:tav>
                                      </p:tavLst>
                                    </p:anim>
                                  </p:childTnLst>
                                </p:cTn>
                              </p:par>
                              <p:par>
                                <p:cTn id="79" presetID="42" presetClass="entr" presetSubtype="0" fill="hold" nodeType="withEffect">
                                  <p:stCondLst>
                                    <p:cond delay="0"/>
                                  </p:stCondLst>
                                  <p:childTnLst>
                                    <p:set>
                                      <p:cBhvr>
                                        <p:cTn id="80" dur="1" fill="hold">
                                          <p:stCondLst>
                                            <p:cond delay="0"/>
                                          </p:stCondLst>
                                        </p:cTn>
                                        <p:tgtEl>
                                          <p:spTgt spid="8"/>
                                        </p:tgtEl>
                                        <p:attrNameLst>
                                          <p:attrName>style.visibility</p:attrName>
                                        </p:attrNameLst>
                                      </p:cBhvr>
                                      <p:to>
                                        <p:strVal val="visible"/>
                                      </p:to>
                                    </p:set>
                                    <p:animEffect transition="in" filter="fade">
                                      <p:cBhvr>
                                        <p:cTn id="81" dur="1000"/>
                                        <p:tgtEl>
                                          <p:spTgt spid="8"/>
                                        </p:tgtEl>
                                      </p:cBhvr>
                                    </p:animEffect>
                                    <p:anim calcmode="lin" valueType="num">
                                      <p:cBhvr>
                                        <p:cTn id="82" dur="1000" fill="hold"/>
                                        <p:tgtEl>
                                          <p:spTgt spid="8"/>
                                        </p:tgtEl>
                                        <p:attrNameLst>
                                          <p:attrName>ppt_x</p:attrName>
                                        </p:attrNameLst>
                                      </p:cBhvr>
                                      <p:tavLst>
                                        <p:tav tm="0">
                                          <p:val>
                                            <p:strVal val="#ppt_x"/>
                                          </p:val>
                                        </p:tav>
                                        <p:tav tm="100000">
                                          <p:val>
                                            <p:strVal val="#ppt_x"/>
                                          </p:val>
                                        </p:tav>
                                      </p:tavLst>
                                    </p:anim>
                                    <p:anim calcmode="lin" valueType="num">
                                      <p:cBhvr>
                                        <p:cTn id="83" dur="1000" fill="hold"/>
                                        <p:tgtEl>
                                          <p:spTgt spid="8"/>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8"/>
                                        </p:tgtEl>
                                        <p:attrNameLst>
                                          <p:attrName>style.visibility</p:attrName>
                                        </p:attrNameLst>
                                      </p:cBhvr>
                                      <p:to>
                                        <p:strVal val="visible"/>
                                      </p:to>
                                    </p:set>
                                    <p:animEffect transition="in" filter="fade">
                                      <p:cBhvr>
                                        <p:cTn id="87" dur="1000"/>
                                        <p:tgtEl>
                                          <p:spTgt spid="18"/>
                                        </p:tgtEl>
                                      </p:cBhvr>
                                    </p:animEffect>
                                    <p:anim calcmode="lin" valueType="num">
                                      <p:cBhvr>
                                        <p:cTn id="88" dur="1000" fill="hold"/>
                                        <p:tgtEl>
                                          <p:spTgt spid="18"/>
                                        </p:tgtEl>
                                        <p:attrNameLst>
                                          <p:attrName>ppt_x</p:attrName>
                                        </p:attrNameLst>
                                      </p:cBhvr>
                                      <p:tavLst>
                                        <p:tav tm="0">
                                          <p:val>
                                            <p:strVal val="#ppt_x"/>
                                          </p:val>
                                        </p:tav>
                                        <p:tav tm="100000">
                                          <p:val>
                                            <p:strVal val="#ppt_x"/>
                                          </p:val>
                                        </p:tav>
                                      </p:tavLst>
                                    </p:anim>
                                    <p:anim calcmode="lin" valueType="num">
                                      <p:cBhvr>
                                        <p:cTn id="89" dur="1000" fill="hold"/>
                                        <p:tgtEl>
                                          <p:spTgt spid="18"/>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1000" fill="hold"/>
                                        <p:tgtEl>
                                          <p:spTgt spid="38"/>
                                        </p:tgtEl>
                                        <p:attrNameLst>
                                          <p:attrName>ppt_y</p:attrName>
                                        </p:attrNameLst>
                                      </p:cBhvr>
                                      <p:tavLst>
                                        <p:tav tm="0">
                                          <p:val>
                                            <p:strVal val="#ppt_y+.1"/>
                                          </p:val>
                                        </p:tav>
                                        <p:tav tm="100000">
                                          <p:val>
                                            <p:strVal val="#ppt_y"/>
                                          </p:val>
                                        </p:tav>
                                      </p:tavLst>
                                    </p:anim>
                                  </p:childTnLst>
                                </p:cTn>
                              </p:par>
                              <p:par>
                                <p:cTn id="101" presetID="42" presetClass="entr" presetSubtype="0" fill="hold" nodeType="withEffect">
                                  <p:stCondLst>
                                    <p:cond delay="0"/>
                                  </p:stCondLst>
                                  <p:childTnLst>
                                    <p:set>
                                      <p:cBhvr>
                                        <p:cTn id="102" dur="1" fill="hold">
                                          <p:stCondLst>
                                            <p:cond delay="0"/>
                                          </p:stCondLst>
                                        </p:cTn>
                                        <p:tgtEl>
                                          <p:spTgt spid="10"/>
                                        </p:tgtEl>
                                        <p:attrNameLst>
                                          <p:attrName>style.visibility</p:attrName>
                                        </p:attrNameLst>
                                      </p:cBhvr>
                                      <p:to>
                                        <p:strVal val="visible"/>
                                      </p:to>
                                    </p:set>
                                    <p:animEffect transition="in" filter="fade">
                                      <p:cBhvr>
                                        <p:cTn id="103" dur="1000"/>
                                        <p:tgtEl>
                                          <p:spTgt spid="10"/>
                                        </p:tgtEl>
                                      </p:cBhvr>
                                    </p:animEffect>
                                    <p:anim calcmode="lin" valueType="num">
                                      <p:cBhvr>
                                        <p:cTn id="104" dur="1000" fill="hold"/>
                                        <p:tgtEl>
                                          <p:spTgt spid="10"/>
                                        </p:tgtEl>
                                        <p:attrNameLst>
                                          <p:attrName>ppt_x</p:attrName>
                                        </p:attrNameLst>
                                      </p:cBhvr>
                                      <p:tavLst>
                                        <p:tav tm="0">
                                          <p:val>
                                            <p:strVal val="#ppt_x"/>
                                          </p:val>
                                        </p:tav>
                                        <p:tav tm="100000">
                                          <p:val>
                                            <p:strVal val="#ppt_x"/>
                                          </p:val>
                                        </p:tav>
                                      </p:tavLst>
                                    </p:anim>
                                    <p:anim calcmode="lin" valueType="num">
                                      <p:cBhvr>
                                        <p:cTn id="10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animBg="1"/>
      <p:bldP spid="30" grpId="0" animBg="1"/>
      <p:bldP spid="11" grpId="0" animBg="1"/>
      <p:bldP spid="2" grpId="0" animBg="1"/>
      <p:bldP spid="19" grpId="0" animBg="1"/>
      <p:bldP spid="23" grpId="0" animBg="1"/>
      <p:bldP spid="21" grpId="0" animBg="1"/>
      <p:bldP spid="26" grpId="0" animBg="1"/>
      <p:bldP spid="29" grpId="0" animBg="1"/>
      <p:bldP spid="38" grpId="0" animBg="1"/>
      <p:bldP spid="14" grpId="0"/>
      <p:bldP spid="15" grpId="0"/>
      <p:bldP spid="16" grpId="0"/>
      <p:bldP spid="17" grpId="0"/>
      <p:bldP spid="18" grpId="0"/>
      <p:bldP spid="28"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1" name="Group 50">
            <a:extLst>
              <a:ext uri="{FF2B5EF4-FFF2-40B4-BE49-F238E27FC236}">
                <a16:creationId xmlns:a16="http://schemas.microsoft.com/office/drawing/2014/main" id="{063474B3-7647-4089-8208-3F9238A4E440}"/>
              </a:ext>
            </a:extLst>
          </p:cNvPr>
          <p:cNvGrpSpPr>
            <a:grpSpLocks noChangeAspect="1"/>
          </p:cNvGrpSpPr>
          <p:nvPr/>
        </p:nvGrpSpPr>
        <p:grpSpPr>
          <a:xfrm>
            <a:off x="1482673" y="1505880"/>
            <a:ext cx="1893001" cy="1893005"/>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76380DE3-02C6-4B99-B546-B5E88C86A16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B3F902B6-979E-49C5-9DE2-38592F45AE3F}"/>
                </a:ext>
              </a:extLst>
            </p:cNvPr>
            <p:cNvSpPr>
              <a:spLocks noChangeAspect="1"/>
            </p:cNvSpPr>
            <p:nvPr/>
          </p:nvSpPr>
          <p:spPr>
            <a:xfrm>
              <a:off x="3439563" y="1311640"/>
              <a:ext cx="4224938" cy="4224937"/>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Oval 7">
            <a:extLst>
              <a:ext uri="{FF2B5EF4-FFF2-40B4-BE49-F238E27FC236}">
                <a16:creationId xmlns:a16="http://schemas.microsoft.com/office/drawing/2014/main" id="{10AD714D-0B48-4DA6-873B-4155B3FF0702}"/>
              </a:ext>
            </a:extLst>
          </p:cNvPr>
          <p:cNvSpPr>
            <a:spLocks noChangeAspect="1"/>
          </p:cNvSpPr>
          <p:nvPr/>
        </p:nvSpPr>
        <p:spPr>
          <a:xfrm>
            <a:off x="2264089" y="1081883"/>
            <a:ext cx="329217" cy="329218"/>
          </a:xfrm>
          <a:prstGeom prst="ellipse">
            <a:avLst/>
          </a:prstGeom>
          <a:solidFill>
            <a:srgbClr val="FE4A1E"/>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D3F68AB6-DBC6-4BC1-A532-CC9E92D91C14}"/>
              </a:ext>
            </a:extLst>
          </p:cNvPr>
          <p:cNvSpPr>
            <a:spLocks noChangeAspect="1"/>
          </p:cNvSpPr>
          <p:nvPr/>
        </p:nvSpPr>
        <p:spPr>
          <a:xfrm>
            <a:off x="3471556" y="2285873"/>
            <a:ext cx="329217" cy="329218"/>
          </a:xfrm>
          <a:prstGeom prst="ellipse">
            <a:avLst/>
          </a:prstGeom>
          <a:solidFill>
            <a:srgbClr val="FE4A1E"/>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8CCC60-8A16-475C-8615-161BF253B99B}"/>
              </a:ext>
            </a:extLst>
          </p:cNvPr>
          <p:cNvSpPr>
            <a:spLocks noChangeAspect="1"/>
          </p:cNvSpPr>
          <p:nvPr/>
        </p:nvSpPr>
        <p:spPr>
          <a:xfrm>
            <a:off x="2264089" y="3501638"/>
            <a:ext cx="329217" cy="329218"/>
          </a:xfrm>
          <a:prstGeom prst="ellipse">
            <a:avLst/>
          </a:prstGeom>
          <a:solidFill>
            <a:srgbClr val="FE4A1E"/>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82BD6582-1D08-40A6-B8A8-2F6EC527F5C3}"/>
              </a:ext>
            </a:extLst>
          </p:cNvPr>
          <p:cNvSpPr>
            <a:spLocks noChangeAspect="1"/>
          </p:cNvSpPr>
          <p:nvPr/>
        </p:nvSpPr>
        <p:spPr>
          <a:xfrm>
            <a:off x="1057573" y="2295876"/>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5C0E6652-7779-41C0-8369-90FA2E134BC2}"/>
              </a:ext>
            </a:extLst>
          </p:cNvPr>
          <p:cNvSpPr>
            <a:spLocks noChangeAspect="1"/>
          </p:cNvSpPr>
          <p:nvPr/>
        </p:nvSpPr>
        <p:spPr>
          <a:xfrm rot="18894773">
            <a:off x="1406943" y="143199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9314399A-C8F7-4040-BB0C-E23CC3512BC6}"/>
              </a:ext>
            </a:extLst>
          </p:cNvPr>
          <p:cNvSpPr>
            <a:spLocks noChangeAspect="1"/>
          </p:cNvSpPr>
          <p:nvPr/>
        </p:nvSpPr>
        <p:spPr>
          <a:xfrm rot="18894773">
            <a:off x="3112092" y="1426946"/>
            <a:ext cx="329218" cy="329217"/>
          </a:xfrm>
          <a:prstGeom prst="ellipse">
            <a:avLst/>
          </a:prstGeom>
          <a:solidFill>
            <a:srgbClr val="FE4A1E"/>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CD28A35-31E8-4D1E-9FBF-5F8AB7978524}"/>
              </a:ext>
            </a:extLst>
          </p:cNvPr>
          <p:cNvSpPr>
            <a:spLocks noChangeAspect="1"/>
          </p:cNvSpPr>
          <p:nvPr/>
        </p:nvSpPr>
        <p:spPr>
          <a:xfrm rot="18894773">
            <a:off x="3120563" y="3140421"/>
            <a:ext cx="329218" cy="329217"/>
          </a:xfrm>
          <a:prstGeom prst="ellipse">
            <a:avLst/>
          </a:prstGeom>
          <a:solidFill>
            <a:srgbClr val="FE4A1E"/>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4BB49660-DDCC-41B4-9203-24EB99C79BF8}"/>
              </a:ext>
            </a:extLst>
          </p:cNvPr>
          <p:cNvSpPr>
            <a:spLocks noChangeAspect="1"/>
          </p:cNvSpPr>
          <p:nvPr/>
        </p:nvSpPr>
        <p:spPr>
          <a:xfrm rot="18894773">
            <a:off x="1414830" y="314354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483118D-A5CE-49B5-BF52-632EA0190514}"/>
              </a:ext>
            </a:extLst>
          </p:cNvPr>
          <p:cNvSpPr>
            <a:spLocks noChangeAspect="1"/>
          </p:cNvSpPr>
          <p:nvPr/>
        </p:nvSpPr>
        <p:spPr>
          <a:xfrm rot="20195033">
            <a:off x="1782841" y="118582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801E14D1-8B40-4AA4-A746-6C8DAD1922DB}"/>
              </a:ext>
            </a:extLst>
          </p:cNvPr>
          <p:cNvSpPr>
            <a:spLocks noChangeAspect="1"/>
          </p:cNvSpPr>
          <p:nvPr/>
        </p:nvSpPr>
        <p:spPr>
          <a:xfrm rot="20195033">
            <a:off x="3369336" y="1810806"/>
            <a:ext cx="329217" cy="329218"/>
          </a:xfrm>
          <a:prstGeom prst="ellipse">
            <a:avLst/>
          </a:prstGeom>
          <a:solidFill>
            <a:srgbClr val="FE4A1E"/>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121C44FE-63A7-4A2F-8D4E-9EAE29BC2AC2}"/>
              </a:ext>
            </a:extLst>
          </p:cNvPr>
          <p:cNvSpPr>
            <a:spLocks noChangeAspect="1"/>
          </p:cNvSpPr>
          <p:nvPr/>
        </p:nvSpPr>
        <p:spPr>
          <a:xfrm rot="20195033">
            <a:off x="2744464" y="3406300"/>
            <a:ext cx="329217" cy="329218"/>
          </a:xfrm>
          <a:prstGeom prst="ellipse">
            <a:avLst/>
          </a:prstGeom>
          <a:solidFill>
            <a:srgbClr val="FE4A1E"/>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F515525-909B-40B4-9C02-74B502D9D0CB}"/>
              </a:ext>
            </a:extLst>
          </p:cNvPr>
          <p:cNvSpPr>
            <a:spLocks noChangeAspect="1"/>
          </p:cNvSpPr>
          <p:nvPr/>
        </p:nvSpPr>
        <p:spPr>
          <a:xfrm rot="20195033">
            <a:off x="1158137" y="277931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217B4FD6-3FFD-4770-AA67-64872E44309E}"/>
              </a:ext>
            </a:extLst>
          </p:cNvPr>
          <p:cNvSpPr>
            <a:spLocks noChangeAspect="1"/>
          </p:cNvSpPr>
          <p:nvPr/>
        </p:nvSpPr>
        <p:spPr>
          <a:xfrm rot="17535054">
            <a:off x="1144128" y="1828177"/>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106FF76-2CA9-4D14-8EBE-595D0206DB80}"/>
              </a:ext>
            </a:extLst>
          </p:cNvPr>
          <p:cNvSpPr>
            <a:spLocks noChangeAspect="1"/>
          </p:cNvSpPr>
          <p:nvPr/>
        </p:nvSpPr>
        <p:spPr>
          <a:xfrm rot="17535054">
            <a:off x="2715682" y="1166529"/>
            <a:ext cx="329218" cy="329217"/>
          </a:xfrm>
          <a:prstGeom prst="ellipse">
            <a:avLst/>
          </a:prstGeom>
          <a:solidFill>
            <a:srgbClr val="FE4A1E"/>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473C8BD-4D78-408A-B183-43E98F225099}"/>
              </a:ext>
            </a:extLst>
          </p:cNvPr>
          <p:cNvSpPr>
            <a:spLocks noChangeAspect="1"/>
          </p:cNvSpPr>
          <p:nvPr/>
        </p:nvSpPr>
        <p:spPr>
          <a:xfrm rot="17535054">
            <a:off x="3383689" y="2744449"/>
            <a:ext cx="329218" cy="329217"/>
          </a:xfrm>
          <a:prstGeom prst="ellipse">
            <a:avLst/>
          </a:prstGeom>
          <a:solidFill>
            <a:srgbClr val="FE4A1E"/>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824BE79E-62A8-47BF-A4C4-A8868EC4F1AF}"/>
              </a:ext>
            </a:extLst>
          </p:cNvPr>
          <p:cNvSpPr>
            <a:spLocks noChangeAspect="1"/>
          </p:cNvSpPr>
          <p:nvPr/>
        </p:nvSpPr>
        <p:spPr>
          <a:xfrm rot="17535054">
            <a:off x="1810854" y="3404546"/>
            <a:ext cx="329218" cy="329217"/>
          </a:xfrm>
          <a:prstGeom prst="ellipse">
            <a:avLst/>
          </a:prstGeom>
          <a:solidFill>
            <a:srgbClr val="FE4A1E"/>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CC537ACB-6C20-4EB2-A298-1C820A80CEC7}"/>
              </a:ext>
            </a:extLst>
          </p:cNvPr>
          <p:cNvSpPr txBox="1"/>
          <p:nvPr/>
        </p:nvSpPr>
        <p:spPr>
          <a:xfrm>
            <a:off x="757087" y="4054781"/>
            <a:ext cx="3302439" cy="1979003"/>
          </a:xfrm>
          <a:prstGeom prst="rect">
            <a:avLst/>
          </a:prstGeom>
          <a:noFill/>
        </p:spPr>
        <p:txBody>
          <a:bodyPr wrap="square" rtlCol="0">
            <a:spAutoFit/>
          </a:bodyPr>
          <a:lstStyle/>
          <a:p>
            <a:pPr algn="ctr" defTabSz="1219170">
              <a:spcBef>
                <a:spcPct val="20000"/>
              </a:spcBef>
              <a:defRPr/>
            </a:pPr>
            <a:r>
              <a:rPr lang="en-US" sz="1600" dirty="0">
                <a:solidFill>
                  <a:srgbClr val="FE4A1E"/>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54" name="TextBox 53">
            <a:extLst>
              <a:ext uri="{FF2B5EF4-FFF2-40B4-BE49-F238E27FC236}">
                <a16:creationId xmlns:a16="http://schemas.microsoft.com/office/drawing/2014/main" id="{0ADC62C1-3EB9-4F5C-9F70-42A3B054D783}"/>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5" name="Freeform 6">
            <a:extLst>
              <a:ext uri="{FF2B5EF4-FFF2-40B4-BE49-F238E27FC236}">
                <a16:creationId xmlns:a16="http://schemas.microsoft.com/office/drawing/2014/main" id="{83909C1E-5A5F-45C4-9534-61FB4FF18F0A}"/>
              </a:ext>
            </a:extLst>
          </p:cNvPr>
          <p:cNvSpPr>
            <a:spLocks noChangeAspect="1" noChangeArrowheads="1"/>
          </p:cNvSpPr>
          <p:nvPr/>
        </p:nvSpPr>
        <p:spPr bwMode="auto">
          <a:xfrm>
            <a:off x="2195523" y="1893015"/>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56" name="TextBox 55">
            <a:extLst>
              <a:ext uri="{FF2B5EF4-FFF2-40B4-BE49-F238E27FC236}">
                <a16:creationId xmlns:a16="http://schemas.microsoft.com/office/drawing/2014/main" id="{B4E83DC8-AAC9-4434-A4A2-B83656E12C85}"/>
              </a:ext>
            </a:extLst>
          </p:cNvPr>
          <p:cNvSpPr txBox="1"/>
          <p:nvPr/>
        </p:nvSpPr>
        <p:spPr>
          <a:xfrm>
            <a:off x="1926377" y="2393375"/>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63%</a:t>
            </a:r>
          </a:p>
        </p:txBody>
      </p:sp>
      <p:grpSp>
        <p:nvGrpSpPr>
          <p:cNvPr id="57" name="Group 56">
            <a:extLst>
              <a:ext uri="{FF2B5EF4-FFF2-40B4-BE49-F238E27FC236}">
                <a16:creationId xmlns:a16="http://schemas.microsoft.com/office/drawing/2014/main" id="{0440D4A8-B82C-4C0C-9AAF-8A191EC802BE}"/>
              </a:ext>
            </a:extLst>
          </p:cNvPr>
          <p:cNvGrpSpPr>
            <a:grpSpLocks noChangeAspect="1"/>
          </p:cNvGrpSpPr>
          <p:nvPr/>
        </p:nvGrpSpPr>
        <p:grpSpPr>
          <a:xfrm>
            <a:off x="5186733" y="2146873"/>
            <a:ext cx="1893001" cy="1893005"/>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FB117ED0-4C69-4616-BFD6-BC7EC24806E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211B2040-A58A-480B-B398-64C8A5EDB004}"/>
                </a:ext>
              </a:extLst>
            </p:cNvPr>
            <p:cNvSpPr>
              <a:spLocks noChangeAspect="1"/>
            </p:cNvSpPr>
            <p:nvPr/>
          </p:nvSpPr>
          <p:spPr>
            <a:xfrm>
              <a:off x="3439563" y="1311640"/>
              <a:ext cx="4224938" cy="4224937"/>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a:extLst>
              <a:ext uri="{FF2B5EF4-FFF2-40B4-BE49-F238E27FC236}">
                <a16:creationId xmlns:a16="http://schemas.microsoft.com/office/drawing/2014/main" id="{7CB64329-BCFF-49B9-B7DF-17F2C850B2B0}"/>
              </a:ext>
            </a:extLst>
          </p:cNvPr>
          <p:cNvSpPr>
            <a:spLocks noChangeAspect="1"/>
          </p:cNvSpPr>
          <p:nvPr/>
        </p:nvSpPr>
        <p:spPr>
          <a:xfrm>
            <a:off x="5968149" y="1722876"/>
            <a:ext cx="329217" cy="329218"/>
          </a:xfrm>
          <a:prstGeom prst="ellipse">
            <a:avLst/>
          </a:prstGeom>
          <a:solidFill>
            <a:srgbClr val="5C9A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F8ABEB88-1EC3-42C4-9331-431AD270F6D9}"/>
              </a:ext>
            </a:extLst>
          </p:cNvPr>
          <p:cNvSpPr>
            <a:spLocks noChangeAspect="1"/>
          </p:cNvSpPr>
          <p:nvPr/>
        </p:nvSpPr>
        <p:spPr>
          <a:xfrm>
            <a:off x="7175616" y="2926866"/>
            <a:ext cx="329217" cy="329218"/>
          </a:xfrm>
          <a:prstGeom prst="ellipse">
            <a:avLst/>
          </a:prstGeom>
          <a:solidFill>
            <a:srgbClr val="5C9A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3A93537D-5F1E-4158-B718-7A8FD7A16E33}"/>
              </a:ext>
            </a:extLst>
          </p:cNvPr>
          <p:cNvSpPr>
            <a:spLocks noChangeAspect="1"/>
          </p:cNvSpPr>
          <p:nvPr/>
        </p:nvSpPr>
        <p:spPr>
          <a:xfrm>
            <a:off x="5968149" y="4142631"/>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23EA62FD-0F27-4ECA-A307-07A10CC8A227}"/>
              </a:ext>
            </a:extLst>
          </p:cNvPr>
          <p:cNvSpPr>
            <a:spLocks noChangeAspect="1"/>
          </p:cNvSpPr>
          <p:nvPr/>
        </p:nvSpPr>
        <p:spPr>
          <a:xfrm>
            <a:off x="4761633" y="293686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EAACD2EF-013F-4ED5-A1DC-8470F83E53D2}"/>
              </a:ext>
            </a:extLst>
          </p:cNvPr>
          <p:cNvSpPr>
            <a:spLocks noChangeAspect="1"/>
          </p:cNvSpPr>
          <p:nvPr/>
        </p:nvSpPr>
        <p:spPr>
          <a:xfrm rot="18894773">
            <a:off x="5111003" y="207299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03A0633A-FF17-4724-92E6-BEC051B8C810}"/>
              </a:ext>
            </a:extLst>
          </p:cNvPr>
          <p:cNvSpPr>
            <a:spLocks noChangeAspect="1"/>
          </p:cNvSpPr>
          <p:nvPr/>
        </p:nvSpPr>
        <p:spPr>
          <a:xfrm rot="18894773">
            <a:off x="6816152" y="2067939"/>
            <a:ext cx="329218" cy="329217"/>
          </a:xfrm>
          <a:prstGeom prst="ellipse">
            <a:avLst/>
          </a:prstGeom>
          <a:solidFill>
            <a:srgbClr val="5C9A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33AB43D7-73BE-4853-8175-02D528C6A094}"/>
              </a:ext>
            </a:extLst>
          </p:cNvPr>
          <p:cNvSpPr>
            <a:spLocks noChangeAspect="1"/>
          </p:cNvSpPr>
          <p:nvPr/>
        </p:nvSpPr>
        <p:spPr>
          <a:xfrm rot="18894773">
            <a:off x="6824623" y="3781414"/>
            <a:ext cx="329218" cy="329217"/>
          </a:xfrm>
          <a:prstGeom prst="ellipse">
            <a:avLst/>
          </a:prstGeom>
          <a:solidFill>
            <a:srgbClr val="5C9A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90C5C486-1F8C-4239-A289-910F9FED80C7}"/>
              </a:ext>
            </a:extLst>
          </p:cNvPr>
          <p:cNvSpPr>
            <a:spLocks noChangeAspect="1"/>
          </p:cNvSpPr>
          <p:nvPr/>
        </p:nvSpPr>
        <p:spPr>
          <a:xfrm rot="18894773">
            <a:off x="5118890" y="378454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30B2615C-D844-41E5-B6A8-26B4C5CD7995}"/>
              </a:ext>
            </a:extLst>
          </p:cNvPr>
          <p:cNvSpPr>
            <a:spLocks noChangeAspect="1"/>
          </p:cNvSpPr>
          <p:nvPr/>
        </p:nvSpPr>
        <p:spPr>
          <a:xfrm rot="20195033">
            <a:off x="5486901" y="182682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8955597A-3D56-43D9-A146-77C27B507761}"/>
              </a:ext>
            </a:extLst>
          </p:cNvPr>
          <p:cNvSpPr>
            <a:spLocks noChangeAspect="1"/>
          </p:cNvSpPr>
          <p:nvPr/>
        </p:nvSpPr>
        <p:spPr>
          <a:xfrm rot="20195033">
            <a:off x="7073396" y="2451799"/>
            <a:ext cx="329217" cy="329218"/>
          </a:xfrm>
          <a:prstGeom prst="ellipse">
            <a:avLst/>
          </a:prstGeom>
          <a:solidFill>
            <a:srgbClr val="5C9A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CD5C9664-58DD-44B3-8035-7B659A162F4A}"/>
              </a:ext>
            </a:extLst>
          </p:cNvPr>
          <p:cNvSpPr>
            <a:spLocks noChangeAspect="1"/>
          </p:cNvSpPr>
          <p:nvPr/>
        </p:nvSpPr>
        <p:spPr>
          <a:xfrm rot="20195033">
            <a:off x="6448524" y="4047293"/>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E9459EFA-4EE8-4871-9A61-E609AB97F3EE}"/>
              </a:ext>
            </a:extLst>
          </p:cNvPr>
          <p:cNvSpPr>
            <a:spLocks noChangeAspect="1"/>
          </p:cNvSpPr>
          <p:nvPr/>
        </p:nvSpPr>
        <p:spPr>
          <a:xfrm rot="20195033">
            <a:off x="4862197" y="342031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1868E42A-35AB-4401-BEEC-3224CB472694}"/>
              </a:ext>
            </a:extLst>
          </p:cNvPr>
          <p:cNvSpPr>
            <a:spLocks noChangeAspect="1"/>
          </p:cNvSpPr>
          <p:nvPr/>
        </p:nvSpPr>
        <p:spPr>
          <a:xfrm rot="17535054">
            <a:off x="4848188" y="2469170"/>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0CC71172-2241-4D9C-B19D-7CC345871770}"/>
              </a:ext>
            </a:extLst>
          </p:cNvPr>
          <p:cNvSpPr>
            <a:spLocks noChangeAspect="1"/>
          </p:cNvSpPr>
          <p:nvPr/>
        </p:nvSpPr>
        <p:spPr>
          <a:xfrm rot="17535054">
            <a:off x="6419742" y="1807522"/>
            <a:ext cx="329218" cy="329217"/>
          </a:xfrm>
          <a:prstGeom prst="ellipse">
            <a:avLst/>
          </a:prstGeom>
          <a:solidFill>
            <a:srgbClr val="5C9A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0C0284EC-9A98-4214-BC14-F6D7067BDB82}"/>
              </a:ext>
            </a:extLst>
          </p:cNvPr>
          <p:cNvSpPr>
            <a:spLocks noChangeAspect="1"/>
          </p:cNvSpPr>
          <p:nvPr/>
        </p:nvSpPr>
        <p:spPr>
          <a:xfrm rot="17535054">
            <a:off x="7087749" y="3385442"/>
            <a:ext cx="329218" cy="329217"/>
          </a:xfrm>
          <a:prstGeom prst="ellipse">
            <a:avLst/>
          </a:prstGeom>
          <a:solidFill>
            <a:srgbClr val="5C9A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4FD45D77-AA4A-4AD2-9640-1DC6B53D1745}"/>
              </a:ext>
            </a:extLst>
          </p:cNvPr>
          <p:cNvSpPr>
            <a:spLocks noChangeAspect="1"/>
          </p:cNvSpPr>
          <p:nvPr/>
        </p:nvSpPr>
        <p:spPr>
          <a:xfrm rot="17535054">
            <a:off x="5514914" y="4045539"/>
            <a:ext cx="329218" cy="329217"/>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EFC4106-9BB5-4BC5-871C-4169526C8519}"/>
              </a:ext>
            </a:extLst>
          </p:cNvPr>
          <p:cNvSpPr txBox="1"/>
          <p:nvPr/>
        </p:nvSpPr>
        <p:spPr>
          <a:xfrm>
            <a:off x="4461147" y="4695774"/>
            <a:ext cx="3302439" cy="1979003"/>
          </a:xfrm>
          <a:prstGeom prst="rect">
            <a:avLst/>
          </a:prstGeom>
          <a:noFill/>
        </p:spPr>
        <p:txBody>
          <a:bodyPr wrap="square" rtlCol="0">
            <a:spAutoFit/>
          </a:bodyPr>
          <a:lstStyle/>
          <a:p>
            <a:pPr algn="ctr" defTabSz="1219170">
              <a:spcBef>
                <a:spcPct val="20000"/>
              </a:spcBef>
              <a:defRPr/>
            </a:pPr>
            <a:r>
              <a:rPr lang="en-US" sz="1600" dirty="0">
                <a:solidFill>
                  <a:srgbClr val="5C9AD3"/>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78" name="TextBox 77">
            <a:extLst>
              <a:ext uri="{FF2B5EF4-FFF2-40B4-BE49-F238E27FC236}">
                <a16:creationId xmlns:a16="http://schemas.microsoft.com/office/drawing/2014/main" id="{871D10E0-E7B5-433D-81D2-9E644FBA8BDD}"/>
              </a:ext>
            </a:extLst>
          </p:cNvPr>
          <p:cNvSpPr txBox="1"/>
          <p:nvPr/>
        </p:nvSpPr>
        <p:spPr>
          <a:xfrm>
            <a:off x="5630437" y="302901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39%</a:t>
            </a:r>
          </a:p>
        </p:txBody>
      </p:sp>
      <p:grpSp>
        <p:nvGrpSpPr>
          <p:cNvPr id="79" name="Group 78">
            <a:extLst>
              <a:ext uri="{FF2B5EF4-FFF2-40B4-BE49-F238E27FC236}">
                <a16:creationId xmlns:a16="http://schemas.microsoft.com/office/drawing/2014/main" id="{668AD7DF-BF2B-48FA-BE37-268F68A33169}"/>
              </a:ext>
            </a:extLst>
          </p:cNvPr>
          <p:cNvGrpSpPr>
            <a:grpSpLocks noChangeAspect="1"/>
          </p:cNvGrpSpPr>
          <p:nvPr/>
        </p:nvGrpSpPr>
        <p:grpSpPr>
          <a:xfrm>
            <a:off x="8783979" y="1499886"/>
            <a:ext cx="1893001" cy="1893005"/>
            <a:chOff x="3241866" y="1103796"/>
            <a:chExt cx="4627785" cy="4627785"/>
          </a:xfrm>
          <a:effectLst>
            <a:outerShdw blurRad="50800" dist="38100" dir="2700000" algn="tl" rotWithShape="0">
              <a:prstClr val="black">
                <a:alpha val="40000"/>
              </a:prstClr>
            </a:outerShdw>
          </a:effectLst>
        </p:grpSpPr>
        <p:sp>
          <p:nvSpPr>
            <p:cNvPr id="80" name="Oval 79">
              <a:extLst>
                <a:ext uri="{FF2B5EF4-FFF2-40B4-BE49-F238E27FC236}">
                  <a16:creationId xmlns:a16="http://schemas.microsoft.com/office/drawing/2014/main" id="{E6097112-5709-4E8B-9D1F-9AB5DE375656}"/>
                </a:ext>
              </a:extLst>
            </p:cNvPr>
            <p:cNvSpPr>
              <a:spLocks noChangeAspect="1"/>
            </p:cNvSpPr>
            <p:nvPr/>
          </p:nvSpPr>
          <p:spPr>
            <a:xfrm>
              <a:off x="3241866" y="1103796"/>
              <a:ext cx="4627785" cy="4627785"/>
            </a:xfrm>
            <a:prstGeom prst="ellipse">
              <a:avLst/>
            </a:pr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FAF9D101-0C50-4474-B87A-F34C60557626}"/>
                </a:ext>
              </a:extLst>
            </p:cNvPr>
            <p:cNvSpPr>
              <a:spLocks noChangeAspect="1"/>
            </p:cNvSpPr>
            <p:nvPr/>
          </p:nvSpPr>
          <p:spPr>
            <a:xfrm>
              <a:off x="3439563" y="1311640"/>
              <a:ext cx="4224938" cy="4224937"/>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Oval 81">
            <a:extLst>
              <a:ext uri="{FF2B5EF4-FFF2-40B4-BE49-F238E27FC236}">
                <a16:creationId xmlns:a16="http://schemas.microsoft.com/office/drawing/2014/main" id="{EBE58581-60CF-47B1-A783-3175C1BACF33}"/>
              </a:ext>
            </a:extLst>
          </p:cNvPr>
          <p:cNvSpPr>
            <a:spLocks noChangeAspect="1"/>
          </p:cNvSpPr>
          <p:nvPr/>
        </p:nvSpPr>
        <p:spPr>
          <a:xfrm>
            <a:off x="9565395" y="1075889"/>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946D6FC-B620-46E9-8434-26959C36F16C}"/>
              </a:ext>
            </a:extLst>
          </p:cNvPr>
          <p:cNvSpPr>
            <a:spLocks noChangeAspect="1"/>
          </p:cNvSpPr>
          <p:nvPr/>
        </p:nvSpPr>
        <p:spPr>
          <a:xfrm>
            <a:off x="10772862" y="2279879"/>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09EA1039-412B-4F4F-B910-AE7D0D37F043}"/>
              </a:ext>
            </a:extLst>
          </p:cNvPr>
          <p:cNvSpPr>
            <a:spLocks noChangeAspect="1"/>
          </p:cNvSpPr>
          <p:nvPr/>
        </p:nvSpPr>
        <p:spPr>
          <a:xfrm>
            <a:off x="9565395" y="3495644"/>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2D9330B3-CA03-4944-8651-B089EC2288A3}"/>
              </a:ext>
            </a:extLst>
          </p:cNvPr>
          <p:cNvSpPr>
            <a:spLocks noChangeAspect="1"/>
          </p:cNvSpPr>
          <p:nvPr/>
        </p:nvSpPr>
        <p:spPr>
          <a:xfrm>
            <a:off x="8358879" y="2289882"/>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AFCC9B03-9942-4283-9351-B8BFBB5835F2}"/>
              </a:ext>
            </a:extLst>
          </p:cNvPr>
          <p:cNvSpPr>
            <a:spLocks noChangeAspect="1"/>
          </p:cNvSpPr>
          <p:nvPr/>
        </p:nvSpPr>
        <p:spPr>
          <a:xfrm rot="18894773">
            <a:off x="8708249" y="1426005"/>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3EF9CE64-3B91-4EB6-A366-19DD431E2116}"/>
              </a:ext>
            </a:extLst>
          </p:cNvPr>
          <p:cNvSpPr>
            <a:spLocks noChangeAspect="1"/>
          </p:cNvSpPr>
          <p:nvPr/>
        </p:nvSpPr>
        <p:spPr>
          <a:xfrm rot="18894773">
            <a:off x="10413398" y="1420952"/>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73D362CD-03F9-4DF6-954A-D6367159BAF0}"/>
              </a:ext>
            </a:extLst>
          </p:cNvPr>
          <p:cNvSpPr>
            <a:spLocks noChangeAspect="1"/>
          </p:cNvSpPr>
          <p:nvPr/>
        </p:nvSpPr>
        <p:spPr>
          <a:xfrm rot="18894773">
            <a:off x="10421869" y="3134427"/>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4913F739-5D8B-49CE-B49B-A1FF9BE1E378}"/>
              </a:ext>
            </a:extLst>
          </p:cNvPr>
          <p:cNvSpPr>
            <a:spLocks noChangeAspect="1"/>
          </p:cNvSpPr>
          <p:nvPr/>
        </p:nvSpPr>
        <p:spPr>
          <a:xfrm rot="18894773">
            <a:off x="8716136" y="3137555"/>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4BEC2C86-DC99-4FE0-8DF1-FDC1DB71B240}"/>
              </a:ext>
            </a:extLst>
          </p:cNvPr>
          <p:cNvSpPr>
            <a:spLocks noChangeAspect="1"/>
          </p:cNvSpPr>
          <p:nvPr/>
        </p:nvSpPr>
        <p:spPr>
          <a:xfrm rot="20195033">
            <a:off x="9084147" y="1179835"/>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A60D372E-F77E-4464-B396-67D71B06FC8D}"/>
              </a:ext>
            </a:extLst>
          </p:cNvPr>
          <p:cNvSpPr>
            <a:spLocks noChangeAspect="1"/>
          </p:cNvSpPr>
          <p:nvPr/>
        </p:nvSpPr>
        <p:spPr>
          <a:xfrm rot="20195033">
            <a:off x="10670642" y="1804812"/>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45D4DB94-5B42-4752-8C82-08B605DAA577}"/>
              </a:ext>
            </a:extLst>
          </p:cNvPr>
          <p:cNvSpPr>
            <a:spLocks noChangeAspect="1"/>
          </p:cNvSpPr>
          <p:nvPr/>
        </p:nvSpPr>
        <p:spPr>
          <a:xfrm rot="20195033">
            <a:off x="10045770" y="3400306"/>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F2B130A1-563A-4456-AF5F-7F7699820E3C}"/>
              </a:ext>
            </a:extLst>
          </p:cNvPr>
          <p:cNvSpPr>
            <a:spLocks noChangeAspect="1"/>
          </p:cNvSpPr>
          <p:nvPr/>
        </p:nvSpPr>
        <p:spPr>
          <a:xfrm rot="20195033">
            <a:off x="8459443" y="2773325"/>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238005CE-FFB8-4A8A-9E2A-F2B8375F57F4}"/>
              </a:ext>
            </a:extLst>
          </p:cNvPr>
          <p:cNvSpPr>
            <a:spLocks noChangeAspect="1"/>
          </p:cNvSpPr>
          <p:nvPr/>
        </p:nvSpPr>
        <p:spPr>
          <a:xfrm rot="17535054">
            <a:off x="8445434" y="1822183"/>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9C7F63B9-F2DC-4510-857C-4F400D3DBDFF}"/>
              </a:ext>
            </a:extLst>
          </p:cNvPr>
          <p:cNvSpPr>
            <a:spLocks noChangeAspect="1"/>
          </p:cNvSpPr>
          <p:nvPr/>
        </p:nvSpPr>
        <p:spPr>
          <a:xfrm rot="17535054">
            <a:off x="10016988" y="1160535"/>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65D3341F-0387-4481-908F-F0C2DCA9DEB4}"/>
              </a:ext>
            </a:extLst>
          </p:cNvPr>
          <p:cNvSpPr>
            <a:spLocks noChangeAspect="1"/>
          </p:cNvSpPr>
          <p:nvPr/>
        </p:nvSpPr>
        <p:spPr>
          <a:xfrm rot="17535054">
            <a:off x="10684995" y="2738455"/>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AFECA9C1-05FD-4168-9757-AA0F44CAAFB1}"/>
              </a:ext>
            </a:extLst>
          </p:cNvPr>
          <p:cNvSpPr>
            <a:spLocks noChangeAspect="1"/>
          </p:cNvSpPr>
          <p:nvPr/>
        </p:nvSpPr>
        <p:spPr>
          <a:xfrm rot="17535054">
            <a:off x="9112160" y="3398552"/>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a:extLst>
              <a:ext uri="{FF2B5EF4-FFF2-40B4-BE49-F238E27FC236}">
                <a16:creationId xmlns:a16="http://schemas.microsoft.com/office/drawing/2014/main" id="{E15F84CF-985C-4A49-9ACD-49FA682C003E}"/>
              </a:ext>
            </a:extLst>
          </p:cNvPr>
          <p:cNvSpPr txBox="1"/>
          <p:nvPr/>
        </p:nvSpPr>
        <p:spPr>
          <a:xfrm>
            <a:off x="8058393" y="4048787"/>
            <a:ext cx="3302439" cy="1979003"/>
          </a:xfrm>
          <a:prstGeom prst="rect">
            <a:avLst/>
          </a:prstGeom>
          <a:noFill/>
        </p:spPr>
        <p:txBody>
          <a:bodyPr wrap="square" rtlCol="0">
            <a:spAutoFit/>
          </a:bodyPr>
          <a:lstStyle/>
          <a:p>
            <a:pPr algn="ctr" defTabSz="1219170">
              <a:spcBef>
                <a:spcPct val="20000"/>
              </a:spcBef>
              <a:defRPr/>
            </a:pPr>
            <a:r>
              <a:rPr lang="en-US" sz="1600" dirty="0">
                <a:solidFill>
                  <a:srgbClr val="44546B"/>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100" name="TextBox 99">
            <a:extLst>
              <a:ext uri="{FF2B5EF4-FFF2-40B4-BE49-F238E27FC236}">
                <a16:creationId xmlns:a16="http://schemas.microsoft.com/office/drawing/2014/main" id="{DC68C223-7410-43FF-AED4-F3025285443D}"/>
              </a:ext>
            </a:extLst>
          </p:cNvPr>
          <p:cNvSpPr txBox="1"/>
          <p:nvPr/>
        </p:nvSpPr>
        <p:spPr>
          <a:xfrm>
            <a:off x="9242359" y="237679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76%</a:t>
            </a:r>
          </a:p>
        </p:txBody>
      </p:sp>
      <p:sp>
        <p:nvSpPr>
          <p:cNvPr id="101" name="Freeform 13">
            <a:extLst>
              <a:ext uri="{FF2B5EF4-FFF2-40B4-BE49-F238E27FC236}">
                <a16:creationId xmlns:a16="http://schemas.microsoft.com/office/drawing/2014/main" id="{7256D624-2BEF-4C9A-8362-7A34D149B662}"/>
              </a:ext>
            </a:extLst>
          </p:cNvPr>
          <p:cNvSpPr>
            <a:spLocks noChangeAspect="1" noChangeArrowheads="1"/>
          </p:cNvSpPr>
          <p:nvPr/>
        </p:nvSpPr>
        <p:spPr bwMode="auto">
          <a:xfrm>
            <a:off x="5907239" y="2479669"/>
            <a:ext cx="453423" cy="457200"/>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102" name="Freeform 17">
            <a:extLst>
              <a:ext uri="{FF2B5EF4-FFF2-40B4-BE49-F238E27FC236}">
                <a16:creationId xmlns:a16="http://schemas.microsoft.com/office/drawing/2014/main" id="{CAD4A2BB-3134-4949-AFCC-91433E3C8A44}"/>
              </a:ext>
            </a:extLst>
          </p:cNvPr>
          <p:cNvSpPr>
            <a:spLocks noChangeAspect="1" noChangeArrowheads="1"/>
          </p:cNvSpPr>
          <p:nvPr/>
        </p:nvSpPr>
        <p:spPr bwMode="auto">
          <a:xfrm>
            <a:off x="9514525" y="1869534"/>
            <a:ext cx="393192" cy="39319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511030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fade">
                                      <p:cBhvr>
                                        <p:cTn id="17" dur="1000"/>
                                        <p:tgtEl>
                                          <p:spTgt spid="55"/>
                                        </p:tgtEl>
                                      </p:cBhvr>
                                    </p:animEffect>
                                    <p:anim calcmode="lin" valueType="num">
                                      <p:cBhvr>
                                        <p:cTn id="18" dur="1000" fill="hold"/>
                                        <p:tgtEl>
                                          <p:spTgt spid="55"/>
                                        </p:tgtEl>
                                        <p:attrNameLst>
                                          <p:attrName>ppt_x</p:attrName>
                                        </p:attrNameLst>
                                      </p:cBhvr>
                                      <p:tavLst>
                                        <p:tav tm="0">
                                          <p:val>
                                            <p:strVal val="#ppt_x"/>
                                          </p:val>
                                        </p:tav>
                                        <p:tav tm="100000">
                                          <p:val>
                                            <p:strVal val="#ppt_x"/>
                                          </p:val>
                                        </p:tav>
                                      </p:tavLst>
                                    </p:anim>
                                    <p:anim calcmode="lin" valueType="num">
                                      <p:cBhvr>
                                        <p:cTn id="19" dur="1000" fill="hold"/>
                                        <p:tgtEl>
                                          <p:spTgt spid="5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6"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80">
                                          <p:stCondLst>
                                            <p:cond delay="0"/>
                                          </p:stCondLst>
                                        </p:cTn>
                                        <p:tgtEl>
                                          <p:spTgt spid="8"/>
                                        </p:tgtEl>
                                      </p:cBhvr>
                                    </p:animEffect>
                                    <p:anim calcmode="lin" valueType="num">
                                      <p:cBhvr>
                                        <p:cTn id="2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9" dur="26">
                                          <p:stCondLst>
                                            <p:cond delay="650"/>
                                          </p:stCondLst>
                                        </p:cTn>
                                        <p:tgtEl>
                                          <p:spTgt spid="8"/>
                                        </p:tgtEl>
                                      </p:cBhvr>
                                      <p:to x="100000" y="60000"/>
                                    </p:animScale>
                                    <p:animScale>
                                      <p:cBhvr>
                                        <p:cTn id="30" dur="166" decel="50000">
                                          <p:stCondLst>
                                            <p:cond delay="676"/>
                                          </p:stCondLst>
                                        </p:cTn>
                                        <p:tgtEl>
                                          <p:spTgt spid="8"/>
                                        </p:tgtEl>
                                      </p:cBhvr>
                                      <p:to x="100000" y="100000"/>
                                    </p:animScale>
                                    <p:animScale>
                                      <p:cBhvr>
                                        <p:cTn id="31" dur="26">
                                          <p:stCondLst>
                                            <p:cond delay="1312"/>
                                          </p:stCondLst>
                                        </p:cTn>
                                        <p:tgtEl>
                                          <p:spTgt spid="8"/>
                                        </p:tgtEl>
                                      </p:cBhvr>
                                      <p:to x="100000" y="80000"/>
                                    </p:animScale>
                                    <p:animScale>
                                      <p:cBhvr>
                                        <p:cTn id="32" dur="166" decel="50000">
                                          <p:stCondLst>
                                            <p:cond delay="1338"/>
                                          </p:stCondLst>
                                        </p:cTn>
                                        <p:tgtEl>
                                          <p:spTgt spid="8"/>
                                        </p:tgtEl>
                                      </p:cBhvr>
                                      <p:to x="100000" y="100000"/>
                                    </p:animScale>
                                    <p:animScale>
                                      <p:cBhvr>
                                        <p:cTn id="33" dur="26">
                                          <p:stCondLst>
                                            <p:cond delay="1642"/>
                                          </p:stCondLst>
                                        </p:cTn>
                                        <p:tgtEl>
                                          <p:spTgt spid="8"/>
                                        </p:tgtEl>
                                      </p:cBhvr>
                                      <p:to x="100000" y="90000"/>
                                    </p:animScale>
                                    <p:animScale>
                                      <p:cBhvr>
                                        <p:cTn id="34" dur="166" decel="50000">
                                          <p:stCondLst>
                                            <p:cond delay="1668"/>
                                          </p:stCondLst>
                                        </p:cTn>
                                        <p:tgtEl>
                                          <p:spTgt spid="8"/>
                                        </p:tgtEl>
                                      </p:cBhvr>
                                      <p:to x="100000" y="100000"/>
                                    </p:animScale>
                                    <p:animScale>
                                      <p:cBhvr>
                                        <p:cTn id="35" dur="26">
                                          <p:stCondLst>
                                            <p:cond delay="1808"/>
                                          </p:stCondLst>
                                        </p:cTn>
                                        <p:tgtEl>
                                          <p:spTgt spid="8"/>
                                        </p:tgtEl>
                                      </p:cBhvr>
                                      <p:to x="100000" y="95000"/>
                                    </p:animScale>
                                    <p:animScale>
                                      <p:cBhvr>
                                        <p:cTn id="36" dur="166" decel="50000">
                                          <p:stCondLst>
                                            <p:cond delay="1834"/>
                                          </p:stCondLst>
                                        </p:cTn>
                                        <p:tgtEl>
                                          <p:spTgt spid="8"/>
                                        </p:tgtEl>
                                      </p:cBhvr>
                                      <p:to x="100000" y="100000"/>
                                    </p:animScale>
                                  </p:childTnLst>
                                </p:cTn>
                              </p:par>
                              <p:par>
                                <p:cTn id="37" presetID="26" presetClass="entr" presetSubtype="0" fill="hold" grpId="0" nodeType="withEffect">
                                  <p:stCondLst>
                                    <p:cond delay="250"/>
                                  </p:stCondLst>
                                  <p:childTnLst>
                                    <p:set>
                                      <p:cBhvr>
                                        <p:cTn id="38" dur="1" fill="hold">
                                          <p:stCondLst>
                                            <p:cond delay="0"/>
                                          </p:stCondLst>
                                        </p:cTn>
                                        <p:tgtEl>
                                          <p:spTgt spid="48"/>
                                        </p:tgtEl>
                                        <p:attrNameLst>
                                          <p:attrName>style.visibility</p:attrName>
                                        </p:attrNameLst>
                                      </p:cBhvr>
                                      <p:to>
                                        <p:strVal val="visible"/>
                                      </p:to>
                                    </p:set>
                                    <p:animEffect transition="in" filter="wipe(down)">
                                      <p:cBhvr>
                                        <p:cTn id="39" dur="580">
                                          <p:stCondLst>
                                            <p:cond delay="0"/>
                                          </p:stCondLst>
                                        </p:cTn>
                                        <p:tgtEl>
                                          <p:spTgt spid="48"/>
                                        </p:tgtEl>
                                      </p:cBhvr>
                                    </p:animEffect>
                                    <p:anim calcmode="lin" valueType="num">
                                      <p:cBhvr>
                                        <p:cTn id="40"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45" dur="26">
                                          <p:stCondLst>
                                            <p:cond delay="650"/>
                                          </p:stCondLst>
                                        </p:cTn>
                                        <p:tgtEl>
                                          <p:spTgt spid="48"/>
                                        </p:tgtEl>
                                      </p:cBhvr>
                                      <p:to x="100000" y="60000"/>
                                    </p:animScale>
                                    <p:animScale>
                                      <p:cBhvr>
                                        <p:cTn id="46" dur="166" decel="50000">
                                          <p:stCondLst>
                                            <p:cond delay="676"/>
                                          </p:stCondLst>
                                        </p:cTn>
                                        <p:tgtEl>
                                          <p:spTgt spid="48"/>
                                        </p:tgtEl>
                                      </p:cBhvr>
                                      <p:to x="100000" y="100000"/>
                                    </p:animScale>
                                    <p:animScale>
                                      <p:cBhvr>
                                        <p:cTn id="47" dur="26">
                                          <p:stCondLst>
                                            <p:cond delay="1312"/>
                                          </p:stCondLst>
                                        </p:cTn>
                                        <p:tgtEl>
                                          <p:spTgt spid="48"/>
                                        </p:tgtEl>
                                      </p:cBhvr>
                                      <p:to x="100000" y="80000"/>
                                    </p:animScale>
                                    <p:animScale>
                                      <p:cBhvr>
                                        <p:cTn id="48" dur="166" decel="50000">
                                          <p:stCondLst>
                                            <p:cond delay="1338"/>
                                          </p:stCondLst>
                                        </p:cTn>
                                        <p:tgtEl>
                                          <p:spTgt spid="48"/>
                                        </p:tgtEl>
                                      </p:cBhvr>
                                      <p:to x="100000" y="100000"/>
                                    </p:animScale>
                                    <p:animScale>
                                      <p:cBhvr>
                                        <p:cTn id="49" dur="26">
                                          <p:stCondLst>
                                            <p:cond delay="1642"/>
                                          </p:stCondLst>
                                        </p:cTn>
                                        <p:tgtEl>
                                          <p:spTgt spid="48"/>
                                        </p:tgtEl>
                                      </p:cBhvr>
                                      <p:to x="100000" y="90000"/>
                                    </p:animScale>
                                    <p:animScale>
                                      <p:cBhvr>
                                        <p:cTn id="50" dur="166" decel="50000">
                                          <p:stCondLst>
                                            <p:cond delay="1668"/>
                                          </p:stCondLst>
                                        </p:cTn>
                                        <p:tgtEl>
                                          <p:spTgt spid="48"/>
                                        </p:tgtEl>
                                      </p:cBhvr>
                                      <p:to x="100000" y="100000"/>
                                    </p:animScale>
                                    <p:animScale>
                                      <p:cBhvr>
                                        <p:cTn id="51" dur="26">
                                          <p:stCondLst>
                                            <p:cond delay="1808"/>
                                          </p:stCondLst>
                                        </p:cTn>
                                        <p:tgtEl>
                                          <p:spTgt spid="48"/>
                                        </p:tgtEl>
                                      </p:cBhvr>
                                      <p:to x="100000" y="95000"/>
                                    </p:animScale>
                                    <p:animScale>
                                      <p:cBhvr>
                                        <p:cTn id="52" dur="166" decel="50000">
                                          <p:stCondLst>
                                            <p:cond delay="1834"/>
                                          </p:stCondLst>
                                        </p:cTn>
                                        <p:tgtEl>
                                          <p:spTgt spid="48"/>
                                        </p:tgtEl>
                                      </p:cBhvr>
                                      <p:to x="100000" y="100000"/>
                                    </p:animScale>
                                  </p:childTnLst>
                                </p:cTn>
                              </p:par>
                              <p:par>
                                <p:cTn id="53" presetID="26" presetClass="entr" presetSubtype="0" fill="hold" grpId="0" nodeType="withEffect">
                                  <p:stCondLst>
                                    <p:cond delay="500"/>
                                  </p:stCondLst>
                                  <p:childTnLst>
                                    <p:set>
                                      <p:cBhvr>
                                        <p:cTn id="54" dur="1" fill="hold">
                                          <p:stCondLst>
                                            <p:cond delay="0"/>
                                          </p:stCondLst>
                                        </p:cTn>
                                        <p:tgtEl>
                                          <p:spTgt spid="38"/>
                                        </p:tgtEl>
                                        <p:attrNameLst>
                                          <p:attrName>style.visibility</p:attrName>
                                        </p:attrNameLst>
                                      </p:cBhvr>
                                      <p:to>
                                        <p:strVal val="visible"/>
                                      </p:to>
                                    </p:set>
                                    <p:animEffect transition="in" filter="wipe(down)">
                                      <p:cBhvr>
                                        <p:cTn id="55" dur="580">
                                          <p:stCondLst>
                                            <p:cond delay="0"/>
                                          </p:stCondLst>
                                        </p:cTn>
                                        <p:tgtEl>
                                          <p:spTgt spid="38"/>
                                        </p:tgtEl>
                                      </p:cBhvr>
                                    </p:animEffect>
                                    <p:anim calcmode="lin" valueType="num">
                                      <p:cBhvr>
                                        <p:cTn id="56" dur="1822"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38"/>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38"/>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38"/>
                                        </p:tgtEl>
                                        <p:attrNameLst>
                                          <p:attrName>ppt_y</p:attrName>
                                        </p:attrNameLst>
                                      </p:cBhvr>
                                      <p:tavLst>
                                        <p:tav tm="0" fmla="#ppt_y-sin(pi*$)/81">
                                          <p:val>
                                            <p:fltVal val="0"/>
                                          </p:val>
                                        </p:tav>
                                        <p:tav tm="100000">
                                          <p:val>
                                            <p:fltVal val="1"/>
                                          </p:val>
                                        </p:tav>
                                      </p:tavLst>
                                    </p:anim>
                                    <p:animScale>
                                      <p:cBhvr>
                                        <p:cTn id="61" dur="26">
                                          <p:stCondLst>
                                            <p:cond delay="650"/>
                                          </p:stCondLst>
                                        </p:cTn>
                                        <p:tgtEl>
                                          <p:spTgt spid="38"/>
                                        </p:tgtEl>
                                      </p:cBhvr>
                                      <p:to x="100000" y="60000"/>
                                    </p:animScale>
                                    <p:animScale>
                                      <p:cBhvr>
                                        <p:cTn id="62" dur="166" decel="50000">
                                          <p:stCondLst>
                                            <p:cond delay="676"/>
                                          </p:stCondLst>
                                        </p:cTn>
                                        <p:tgtEl>
                                          <p:spTgt spid="38"/>
                                        </p:tgtEl>
                                      </p:cBhvr>
                                      <p:to x="100000" y="100000"/>
                                    </p:animScale>
                                    <p:animScale>
                                      <p:cBhvr>
                                        <p:cTn id="63" dur="26">
                                          <p:stCondLst>
                                            <p:cond delay="1312"/>
                                          </p:stCondLst>
                                        </p:cTn>
                                        <p:tgtEl>
                                          <p:spTgt spid="38"/>
                                        </p:tgtEl>
                                      </p:cBhvr>
                                      <p:to x="100000" y="80000"/>
                                    </p:animScale>
                                    <p:animScale>
                                      <p:cBhvr>
                                        <p:cTn id="64" dur="166" decel="50000">
                                          <p:stCondLst>
                                            <p:cond delay="1338"/>
                                          </p:stCondLst>
                                        </p:cTn>
                                        <p:tgtEl>
                                          <p:spTgt spid="38"/>
                                        </p:tgtEl>
                                      </p:cBhvr>
                                      <p:to x="100000" y="100000"/>
                                    </p:animScale>
                                    <p:animScale>
                                      <p:cBhvr>
                                        <p:cTn id="65" dur="26">
                                          <p:stCondLst>
                                            <p:cond delay="1642"/>
                                          </p:stCondLst>
                                        </p:cTn>
                                        <p:tgtEl>
                                          <p:spTgt spid="38"/>
                                        </p:tgtEl>
                                      </p:cBhvr>
                                      <p:to x="100000" y="90000"/>
                                    </p:animScale>
                                    <p:animScale>
                                      <p:cBhvr>
                                        <p:cTn id="66" dur="166" decel="50000">
                                          <p:stCondLst>
                                            <p:cond delay="1668"/>
                                          </p:stCondLst>
                                        </p:cTn>
                                        <p:tgtEl>
                                          <p:spTgt spid="38"/>
                                        </p:tgtEl>
                                      </p:cBhvr>
                                      <p:to x="100000" y="100000"/>
                                    </p:animScale>
                                    <p:animScale>
                                      <p:cBhvr>
                                        <p:cTn id="67" dur="26">
                                          <p:stCondLst>
                                            <p:cond delay="1808"/>
                                          </p:stCondLst>
                                        </p:cTn>
                                        <p:tgtEl>
                                          <p:spTgt spid="38"/>
                                        </p:tgtEl>
                                      </p:cBhvr>
                                      <p:to x="100000" y="95000"/>
                                    </p:animScale>
                                    <p:animScale>
                                      <p:cBhvr>
                                        <p:cTn id="68" dur="166" decel="50000">
                                          <p:stCondLst>
                                            <p:cond delay="1834"/>
                                          </p:stCondLst>
                                        </p:cTn>
                                        <p:tgtEl>
                                          <p:spTgt spid="38"/>
                                        </p:tgtEl>
                                      </p:cBhvr>
                                      <p:to x="100000" y="100000"/>
                                    </p:animScale>
                                  </p:childTnLst>
                                </p:cTn>
                              </p:par>
                              <p:par>
                                <p:cTn id="69" presetID="26" presetClass="entr" presetSubtype="0" fill="hold" grpId="0" nodeType="withEffect">
                                  <p:stCondLst>
                                    <p:cond delay="750"/>
                                  </p:stCondLst>
                                  <p:childTnLst>
                                    <p:set>
                                      <p:cBhvr>
                                        <p:cTn id="70" dur="1" fill="hold">
                                          <p:stCondLst>
                                            <p:cond delay="0"/>
                                          </p:stCondLst>
                                        </p:cTn>
                                        <p:tgtEl>
                                          <p:spTgt spid="43"/>
                                        </p:tgtEl>
                                        <p:attrNameLst>
                                          <p:attrName>style.visibility</p:attrName>
                                        </p:attrNameLst>
                                      </p:cBhvr>
                                      <p:to>
                                        <p:strVal val="visible"/>
                                      </p:to>
                                    </p:set>
                                    <p:animEffect transition="in" filter="wipe(down)">
                                      <p:cBhvr>
                                        <p:cTn id="71" dur="580">
                                          <p:stCondLst>
                                            <p:cond delay="0"/>
                                          </p:stCondLst>
                                        </p:cTn>
                                        <p:tgtEl>
                                          <p:spTgt spid="43"/>
                                        </p:tgtEl>
                                      </p:cBhvr>
                                    </p:animEffect>
                                    <p:anim calcmode="lin" valueType="num">
                                      <p:cBhvr>
                                        <p:cTn id="72" dur="1822" tmFilter="0,0; 0.14,0.36; 0.43,0.73; 0.71,0.91; 1.0,1.0">
                                          <p:stCondLst>
                                            <p:cond delay="0"/>
                                          </p:stCondLst>
                                        </p:cTn>
                                        <p:tgtEl>
                                          <p:spTgt spid="43"/>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43"/>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43"/>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43"/>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43"/>
                                        </p:tgtEl>
                                        <p:attrNameLst>
                                          <p:attrName>ppt_y</p:attrName>
                                        </p:attrNameLst>
                                      </p:cBhvr>
                                      <p:tavLst>
                                        <p:tav tm="0" fmla="#ppt_y-sin(pi*$)/81">
                                          <p:val>
                                            <p:fltVal val="0"/>
                                          </p:val>
                                        </p:tav>
                                        <p:tav tm="100000">
                                          <p:val>
                                            <p:fltVal val="1"/>
                                          </p:val>
                                        </p:tav>
                                      </p:tavLst>
                                    </p:anim>
                                    <p:animScale>
                                      <p:cBhvr>
                                        <p:cTn id="77" dur="26">
                                          <p:stCondLst>
                                            <p:cond delay="650"/>
                                          </p:stCondLst>
                                        </p:cTn>
                                        <p:tgtEl>
                                          <p:spTgt spid="43"/>
                                        </p:tgtEl>
                                      </p:cBhvr>
                                      <p:to x="100000" y="60000"/>
                                    </p:animScale>
                                    <p:animScale>
                                      <p:cBhvr>
                                        <p:cTn id="78" dur="166" decel="50000">
                                          <p:stCondLst>
                                            <p:cond delay="676"/>
                                          </p:stCondLst>
                                        </p:cTn>
                                        <p:tgtEl>
                                          <p:spTgt spid="43"/>
                                        </p:tgtEl>
                                      </p:cBhvr>
                                      <p:to x="100000" y="100000"/>
                                    </p:animScale>
                                    <p:animScale>
                                      <p:cBhvr>
                                        <p:cTn id="79" dur="26">
                                          <p:stCondLst>
                                            <p:cond delay="1312"/>
                                          </p:stCondLst>
                                        </p:cTn>
                                        <p:tgtEl>
                                          <p:spTgt spid="43"/>
                                        </p:tgtEl>
                                      </p:cBhvr>
                                      <p:to x="100000" y="80000"/>
                                    </p:animScale>
                                    <p:animScale>
                                      <p:cBhvr>
                                        <p:cTn id="80" dur="166" decel="50000">
                                          <p:stCondLst>
                                            <p:cond delay="1338"/>
                                          </p:stCondLst>
                                        </p:cTn>
                                        <p:tgtEl>
                                          <p:spTgt spid="43"/>
                                        </p:tgtEl>
                                      </p:cBhvr>
                                      <p:to x="100000" y="100000"/>
                                    </p:animScale>
                                    <p:animScale>
                                      <p:cBhvr>
                                        <p:cTn id="81" dur="26">
                                          <p:stCondLst>
                                            <p:cond delay="1642"/>
                                          </p:stCondLst>
                                        </p:cTn>
                                        <p:tgtEl>
                                          <p:spTgt spid="43"/>
                                        </p:tgtEl>
                                      </p:cBhvr>
                                      <p:to x="100000" y="90000"/>
                                    </p:animScale>
                                    <p:animScale>
                                      <p:cBhvr>
                                        <p:cTn id="82" dur="166" decel="50000">
                                          <p:stCondLst>
                                            <p:cond delay="1668"/>
                                          </p:stCondLst>
                                        </p:cTn>
                                        <p:tgtEl>
                                          <p:spTgt spid="43"/>
                                        </p:tgtEl>
                                      </p:cBhvr>
                                      <p:to x="100000" y="100000"/>
                                    </p:animScale>
                                    <p:animScale>
                                      <p:cBhvr>
                                        <p:cTn id="83" dur="26">
                                          <p:stCondLst>
                                            <p:cond delay="1808"/>
                                          </p:stCondLst>
                                        </p:cTn>
                                        <p:tgtEl>
                                          <p:spTgt spid="43"/>
                                        </p:tgtEl>
                                      </p:cBhvr>
                                      <p:to x="100000" y="95000"/>
                                    </p:animScale>
                                    <p:animScale>
                                      <p:cBhvr>
                                        <p:cTn id="84" dur="166" decel="50000">
                                          <p:stCondLst>
                                            <p:cond delay="1834"/>
                                          </p:stCondLst>
                                        </p:cTn>
                                        <p:tgtEl>
                                          <p:spTgt spid="43"/>
                                        </p:tgtEl>
                                      </p:cBhvr>
                                      <p:to x="100000" y="100000"/>
                                    </p:animScale>
                                  </p:childTnLst>
                                </p:cTn>
                              </p:par>
                              <p:par>
                                <p:cTn id="85" presetID="26" presetClass="entr" presetSubtype="0" fill="hold" grpId="0" nodeType="withEffect">
                                  <p:stCondLst>
                                    <p:cond delay="1000"/>
                                  </p:stCondLst>
                                  <p:childTnLst>
                                    <p:set>
                                      <p:cBhvr>
                                        <p:cTn id="86" dur="1" fill="hold">
                                          <p:stCondLst>
                                            <p:cond delay="0"/>
                                          </p:stCondLst>
                                        </p:cTn>
                                        <p:tgtEl>
                                          <p:spTgt spid="9"/>
                                        </p:tgtEl>
                                        <p:attrNameLst>
                                          <p:attrName>style.visibility</p:attrName>
                                        </p:attrNameLst>
                                      </p:cBhvr>
                                      <p:to>
                                        <p:strVal val="visible"/>
                                      </p:to>
                                    </p:set>
                                    <p:animEffect transition="in" filter="wipe(down)">
                                      <p:cBhvr>
                                        <p:cTn id="87" dur="580">
                                          <p:stCondLst>
                                            <p:cond delay="0"/>
                                          </p:stCondLst>
                                        </p:cTn>
                                        <p:tgtEl>
                                          <p:spTgt spid="9"/>
                                        </p:tgtEl>
                                      </p:cBhvr>
                                    </p:animEffect>
                                    <p:anim calcmode="lin" valueType="num">
                                      <p:cBhvr>
                                        <p:cTn id="8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93" dur="26">
                                          <p:stCondLst>
                                            <p:cond delay="650"/>
                                          </p:stCondLst>
                                        </p:cTn>
                                        <p:tgtEl>
                                          <p:spTgt spid="9"/>
                                        </p:tgtEl>
                                      </p:cBhvr>
                                      <p:to x="100000" y="60000"/>
                                    </p:animScale>
                                    <p:animScale>
                                      <p:cBhvr>
                                        <p:cTn id="94" dur="166" decel="50000">
                                          <p:stCondLst>
                                            <p:cond delay="676"/>
                                          </p:stCondLst>
                                        </p:cTn>
                                        <p:tgtEl>
                                          <p:spTgt spid="9"/>
                                        </p:tgtEl>
                                      </p:cBhvr>
                                      <p:to x="100000" y="100000"/>
                                    </p:animScale>
                                    <p:animScale>
                                      <p:cBhvr>
                                        <p:cTn id="95" dur="26">
                                          <p:stCondLst>
                                            <p:cond delay="1312"/>
                                          </p:stCondLst>
                                        </p:cTn>
                                        <p:tgtEl>
                                          <p:spTgt spid="9"/>
                                        </p:tgtEl>
                                      </p:cBhvr>
                                      <p:to x="100000" y="80000"/>
                                    </p:animScale>
                                    <p:animScale>
                                      <p:cBhvr>
                                        <p:cTn id="96" dur="166" decel="50000">
                                          <p:stCondLst>
                                            <p:cond delay="1338"/>
                                          </p:stCondLst>
                                        </p:cTn>
                                        <p:tgtEl>
                                          <p:spTgt spid="9"/>
                                        </p:tgtEl>
                                      </p:cBhvr>
                                      <p:to x="100000" y="100000"/>
                                    </p:animScale>
                                    <p:animScale>
                                      <p:cBhvr>
                                        <p:cTn id="97" dur="26">
                                          <p:stCondLst>
                                            <p:cond delay="1642"/>
                                          </p:stCondLst>
                                        </p:cTn>
                                        <p:tgtEl>
                                          <p:spTgt spid="9"/>
                                        </p:tgtEl>
                                      </p:cBhvr>
                                      <p:to x="100000" y="90000"/>
                                    </p:animScale>
                                    <p:animScale>
                                      <p:cBhvr>
                                        <p:cTn id="98" dur="166" decel="50000">
                                          <p:stCondLst>
                                            <p:cond delay="1668"/>
                                          </p:stCondLst>
                                        </p:cTn>
                                        <p:tgtEl>
                                          <p:spTgt spid="9"/>
                                        </p:tgtEl>
                                      </p:cBhvr>
                                      <p:to x="100000" y="100000"/>
                                    </p:animScale>
                                    <p:animScale>
                                      <p:cBhvr>
                                        <p:cTn id="99" dur="26">
                                          <p:stCondLst>
                                            <p:cond delay="1808"/>
                                          </p:stCondLst>
                                        </p:cTn>
                                        <p:tgtEl>
                                          <p:spTgt spid="9"/>
                                        </p:tgtEl>
                                      </p:cBhvr>
                                      <p:to x="100000" y="95000"/>
                                    </p:animScale>
                                    <p:animScale>
                                      <p:cBhvr>
                                        <p:cTn id="100" dur="166" decel="50000">
                                          <p:stCondLst>
                                            <p:cond delay="1834"/>
                                          </p:stCondLst>
                                        </p:cTn>
                                        <p:tgtEl>
                                          <p:spTgt spid="9"/>
                                        </p:tgtEl>
                                      </p:cBhvr>
                                      <p:to x="100000" y="100000"/>
                                    </p:animScale>
                                  </p:childTnLst>
                                </p:cTn>
                              </p:par>
                              <p:par>
                                <p:cTn id="101" presetID="26" presetClass="entr" presetSubtype="0" fill="hold" grpId="0" nodeType="withEffect">
                                  <p:stCondLst>
                                    <p:cond delay="1250"/>
                                  </p:stCondLst>
                                  <p:childTnLst>
                                    <p:set>
                                      <p:cBhvr>
                                        <p:cTn id="102" dur="1" fill="hold">
                                          <p:stCondLst>
                                            <p:cond delay="0"/>
                                          </p:stCondLst>
                                        </p:cTn>
                                        <p:tgtEl>
                                          <p:spTgt spid="49"/>
                                        </p:tgtEl>
                                        <p:attrNameLst>
                                          <p:attrName>style.visibility</p:attrName>
                                        </p:attrNameLst>
                                      </p:cBhvr>
                                      <p:to>
                                        <p:strVal val="visible"/>
                                      </p:to>
                                    </p:set>
                                    <p:animEffect transition="in" filter="wipe(down)">
                                      <p:cBhvr>
                                        <p:cTn id="103" dur="580">
                                          <p:stCondLst>
                                            <p:cond delay="0"/>
                                          </p:stCondLst>
                                        </p:cTn>
                                        <p:tgtEl>
                                          <p:spTgt spid="49"/>
                                        </p:tgtEl>
                                      </p:cBhvr>
                                    </p:animEffect>
                                    <p:anim calcmode="lin" valueType="num">
                                      <p:cBhvr>
                                        <p:cTn id="104" dur="1822" tmFilter="0,0; 0.14,0.36; 0.43,0.73; 0.71,0.91; 1.0,1.0">
                                          <p:stCondLst>
                                            <p:cond delay="0"/>
                                          </p:stCondLst>
                                        </p:cTn>
                                        <p:tgtEl>
                                          <p:spTgt spid="49"/>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49"/>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49"/>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49"/>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49"/>
                                        </p:tgtEl>
                                        <p:attrNameLst>
                                          <p:attrName>ppt_y</p:attrName>
                                        </p:attrNameLst>
                                      </p:cBhvr>
                                      <p:tavLst>
                                        <p:tav tm="0" fmla="#ppt_y-sin(pi*$)/81">
                                          <p:val>
                                            <p:fltVal val="0"/>
                                          </p:val>
                                        </p:tav>
                                        <p:tav tm="100000">
                                          <p:val>
                                            <p:fltVal val="1"/>
                                          </p:val>
                                        </p:tav>
                                      </p:tavLst>
                                    </p:anim>
                                    <p:animScale>
                                      <p:cBhvr>
                                        <p:cTn id="109" dur="26">
                                          <p:stCondLst>
                                            <p:cond delay="650"/>
                                          </p:stCondLst>
                                        </p:cTn>
                                        <p:tgtEl>
                                          <p:spTgt spid="49"/>
                                        </p:tgtEl>
                                      </p:cBhvr>
                                      <p:to x="100000" y="60000"/>
                                    </p:animScale>
                                    <p:animScale>
                                      <p:cBhvr>
                                        <p:cTn id="110" dur="166" decel="50000">
                                          <p:stCondLst>
                                            <p:cond delay="676"/>
                                          </p:stCondLst>
                                        </p:cTn>
                                        <p:tgtEl>
                                          <p:spTgt spid="49"/>
                                        </p:tgtEl>
                                      </p:cBhvr>
                                      <p:to x="100000" y="100000"/>
                                    </p:animScale>
                                    <p:animScale>
                                      <p:cBhvr>
                                        <p:cTn id="111" dur="26">
                                          <p:stCondLst>
                                            <p:cond delay="1312"/>
                                          </p:stCondLst>
                                        </p:cTn>
                                        <p:tgtEl>
                                          <p:spTgt spid="49"/>
                                        </p:tgtEl>
                                      </p:cBhvr>
                                      <p:to x="100000" y="80000"/>
                                    </p:animScale>
                                    <p:animScale>
                                      <p:cBhvr>
                                        <p:cTn id="112" dur="166" decel="50000">
                                          <p:stCondLst>
                                            <p:cond delay="1338"/>
                                          </p:stCondLst>
                                        </p:cTn>
                                        <p:tgtEl>
                                          <p:spTgt spid="49"/>
                                        </p:tgtEl>
                                      </p:cBhvr>
                                      <p:to x="100000" y="100000"/>
                                    </p:animScale>
                                    <p:animScale>
                                      <p:cBhvr>
                                        <p:cTn id="113" dur="26">
                                          <p:stCondLst>
                                            <p:cond delay="1642"/>
                                          </p:stCondLst>
                                        </p:cTn>
                                        <p:tgtEl>
                                          <p:spTgt spid="49"/>
                                        </p:tgtEl>
                                      </p:cBhvr>
                                      <p:to x="100000" y="90000"/>
                                    </p:animScale>
                                    <p:animScale>
                                      <p:cBhvr>
                                        <p:cTn id="114" dur="166" decel="50000">
                                          <p:stCondLst>
                                            <p:cond delay="1668"/>
                                          </p:stCondLst>
                                        </p:cTn>
                                        <p:tgtEl>
                                          <p:spTgt spid="49"/>
                                        </p:tgtEl>
                                      </p:cBhvr>
                                      <p:to x="100000" y="100000"/>
                                    </p:animScale>
                                    <p:animScale>
                                      <p:cBhvr>
                                        <p:cTn id="115" dur="26">
                                          <p:stCondLst>
                                            <p:cond delay="1808"/>
                                          </p:stCondLst>
                                        </p:cTn>
                                        <p:tgtEl>
                                          <p:spTgt spid="49"/>
                                        </p:tgtEl>
                                      </p:cBhvr>
                                      <p:to x="100000" y="95000"/>
                                    </p:animScale>
                                    <p:animScale>
                                      <p:cBhvr>
                                        <p:cTn id="116" dur="166" decel="50000">
                                          <p:stCondLst>
                                            <p:cond delay="1834"/>
                                          </p:stCondLst>
                                        </p:cTn>
                                        <p:tgtEl>
                                          <p:spTgt spid="49"/>
                                        </p:tgtEl>
                                      </p:cBhvr>
                                      <p:to x="100000" y="100000"/>
                                    </p:animScale>
                                  </p:childTnLst>
                                </p:cTn>
                              </p:par>
                              <p:par>
                                <p:cTn id="117" presetID="26" presetClass="entr" presetSubtype="0" fill="hold" grpId="0" nodeType="withEffect">
                                  <p:stCondLst>
                                    <p:cond delay="1500"/>
                                  </p:stCondLst>
                                  <p:childTnLst>
                                    <p:set>
                                      <p:cBhvr>
                                        <p:cTn id="118" dur="1" fill="hold">
                                          <p:stCondLst>
                                            <p:cond delay="0"/>
                                          </p:stCondLst>
                                        </p:cTn>
                                        <p:tgtEl>
                                          <p:spTgt spid="39"/>
                                        </p:tgtEl>
                                        <p:attrNameLst>
                                          <p:attrName>style.visibility</p:attrName>
                                        </p:attrNameLst>
                                      </p:cBhvr>
                                      <p:to>
                                        <p:strVal val="visible"/>
                                      </p:to>
                                    </p:set>
                                    <p:animEffect transition="in" filter="wipe(down)">
                                      <p:cBhvr>
                                        <p:cTn id="119" dur="580">
                                          <p:stCondLst>
                                            <p:cond delay="0"/>
                                          </p:stCondLst>
                                        </p:cTn>
                                        <p:tgtEl>
                                          <p:spTgt spid="39"/>
                                        </p:tgtEl>
                                      </p:cBhvr>
                                    </p:animEffect>
                                    <p:anim calcmode="lin" valueType="num">
                                      <p:cBhvr>
                                        <p:cTn id="120" dur="1822"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39"/>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39"/>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39"/>
                                        </p:tgtEl>
                                        <p:attrNameLst>
                                          <p:attrName>ppt_y</p:attrName>
                                        </p:attrNameLst>
                                      </p:cBhvr>
                                      <p:tavLst>
                                        <p:tav tm="0" fmla="#ppt_y-sin(pi*$)/81">
                                          <p:val>
                                            <p:fltVal val="0"/>
                                          </p:val>
                                        </p:tav>
                                        <p:tav tm="100000">
                                          <p:val>
                                            <p:fltVal val="1"/>
                                          </p:val>
                                        </p:tav>
                                      </p:tavLst>
                                    </p:anim>
                                    <p:animScale>
                                      <p:cBhvr>
                                        <p:cTn id="125" dur="26">
                                          <p:stCondLst>
                                            <p:cond delay="650"/>
                                          </p:stCondLst>
                                        </p:cTn>
                                        <p:tgtEl>
                                          <p:spTgt spid="39"/>
                                        </p:tgtEl>
                                      </p:cBhvr>
                                      <p:to x="100000" y="60000"/>
                                    </p:animScale>
                                    <p:animScale>
                                      <p:cBhvr>
                                        <p:cTn id="126" dur="166" decel="50000">
                                          <p:stCondLst>
                                            <p:cond delay="676"/>
                                          </p:stCondLst>
                                        </p:cTn>
                                        <p:tgtEl>
                                          <p:spTgt spid="39"/>
                                        </p:tgtEl>
                                      </p:cBhvr>
                                      <p:to x="100000" y="100000"/>
                                    </p:animScale>
                                    <p:animScale>
                                      <p:cBhvr>
                                        <p:cTn id="127" dur="26">
                                          <p:stCondLst>
                                            <p:cond delay="1312"/>
                                          </p:stCondLst>
                                        </p:cTn>
                                        <p:tgtEl>
                                          <p:spTgt spid="39"/>
                                        </p:tgtEl>
                                      </p:cBhvr>
                                      <p:to x="100000" y="80000"/>
                                    </p:animScale>
                                    <p:animScale>
                                      <p:cBhvr>
                                        <p:cTn id="128" dur="166" decel="50000">
                                          <p:stCondLst>
                                            <p:cond delay="1338"/>
                                          </p:stCondLst>
                                        </p:cTn>
                                        <p:tgtEl>
                                          <p:spTgt spid="39"/>
                                        </p:tgtEl>
                                      </p:cBhvr>
                                      <p:to x="100000" y="100000"/>
                                    </p:animScale>
                                    <p:animScale>
                                      <p:cBhvr>
                                        <p:cTn id="129" dur="26">
                                          <p:stCondLst>
                                            <p:cond delay="1642"/>
                                          </p:stCondLst>
                                        </p:cTn>
                                        <p:tgtEl>
                                          <p:spTgt spid="39"/>
                                        </p:tgtEl>
                                      </p:cBhvr>
                                      <p:to x="100000" y="90000"/>
                                    </p:animScale>
                                    <p:animScale>
                                      <p:cBhvr>
                                        <p:cTn id="130" dur="166" decel="50000">
                                          <p:stCondLst>
                                            <p:cond delay="1668"/>
                                          </p:stCondLst>
                                        </p:cTn>
                                        <p:tgtEl>
                                          <p:spTgt spid="39"/>
                                        </p:tgtEl>
                                      </p:cBhvr>
                                      <p:to x="100000" y="100000"/>
                                    </p:animScale>
                                    <p:animScale>
                                      <p:cBhvr>
                                        <p:cTn id="131" dur="26">
                                          <p:stCondLst>
                                            <p:cond delay="1808"/>
                                          </p:stCondLst>
                                        </p:cTn>
                                        <p:tgtEl>
                                          <p:spTgt spid="39"/>
                                        </p:tgtEl>
                                      </p:cBhvr>
                                      <p:to x="100000" y="95000"/>
                                    </p:animScale>
                                    <p:animScale>
                                      <p:cBhvr>
                                        <p:cTn id="132" dur="166" decel="50000">
                                          <p:stCondLst>
                                            <p:cond delay="1834"/>
                                          </p:stCondLst>
                                        </p:cTn>
                                        <p:tgtEl>
                                          <p:spTgt spid="39"/>
                                        </p:tgtEl>
                                      </p:cBhvr>
                                      <p:to x="100000" y="100000"/>
                                    </p:animScale>
                                  </p:childTnLst>
                                </p:cTn>
                              </p:par>
                              <p:par>
                                <p:cTn id="133" presetID="26" presetClass="entr" presetSubtype="0" fill="hold" grpId="0" nodeType="withEffect">
                                  <p:stCondLst>
                                    <p:cond delay="1500"/>
                                  </p:stCondLst>
                                  <p:childTnLst>
                                    <p:set>
                                      <p:cBhvr>
                                        <p:cTn id="134" dur="1" fill="hold">
                                          <p:stCondLst>
                                            <p:cond delay="0"/>
                                          </p:stCondLst>
                                        </p:cTn>
                                        <p:tgtEl>
                                          <p:spTgt spid="44"/>
                                        </p:tgtEl>
                                        <p:attrNameLst>
                                          <p:attrName>style.visibility</p:attrName>
                                        </p:attrNameLst>
                                      </p:cBhvr>
                                      <p:to>
                                        <p:strVal val="visible"/>
                                      </p:to>
                                    </p:set>
                                    <p:animEffect transition="in" filter="wipe(down)">
                                      <p:cBhvr>
                                        <p:cTn id="135" dur="580">
                                          <p:stCondLst>
                                            <p:cond delay="0"/>
                                          </p:stCondLst>
                                        </p:cTn>
                                        <p:tgtEl>
                                          <p:spTgt spid="44"/>
                                        </p:tgtEl>
                                      </p:cBhvr>
                                    </p:animEffect>
                                    <p:anim calcmode="lin" valueType="num">
                                      <p:cBhvr>
                                        <p:cTn id="136" dur="1822"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id="137" dur="664" tmFilter="0.0,0.0; 0.25,0.07; 0.50,0.2; 0.75,0.467; 1.0,1.0">
                                          <p:stCondLst>
                                            <p:cond delay="0"/>
                                          </p:stCondLst>
                                        </p:cTn>
                                        <p:tgtEl>
                                          <p:spTgt spid="44"/>
                                        </p:tgtEl>
                                        <p:attrNameLst>
                                          <p:attrName>ppt_y</p:attrName>
                                        </p:attrNameLst>
                                      </p:cBhvr>
                                      <p:tavLst>
                                        <p:tav tm="0" fmla="#ppt_y-sin(pi*$)/3">
                                          <p:val>
                                            <p:fltVal val="0.5"/>
                                          </p:val>
                                        </p:tav>
                                        <p:tav tm="100000">
                                          <p:val>
                                            <p:fltVal val="1"/>
                                          </p:val>
                                        </p:tav>
                                      </p:tavLst>
                                    </p:anim>
                                    <p:anim calcmode="lin" valueType="num">
                                      <p:cBhvr>
                                        <p:cTn id="138" dur="664" tmFilter="0, 0; 0.125,0.2665; 0.25,0.4; 0.375,0.465; 0.5,0.5;  0.625,0.535; 0.75,0.6; 0.875,0.7335; 1,1">
                                          <p:stCondLst>
                                            <p:cond delay="664"/>
                                          </p:stCondLst>
                                        </p:cTn>
                                        <p:tgtEl>
                                          <p:spTgt spid="44"/>
                                        </p:tgtEl>
                                        <p:attrNameLst>
                                          <p:attrName>ppt_y</p:attrName>
                                        </p:attrNameLst>
                                      </p:cBhvr>
                                      <p:tavLst>
                                        <p:tav tm="0" fmla="#ppt_y-sin(pi*$)/9">
                                          <p:val>
                                            <p:fltVal val="0"/>
                                          </p:val>
                                        </p:tav>
                                        <p:tav tm="100000">
                                          <p:val>
                                            <p:fltVal val="1"/>
                                          </p:val>
                                        </p:tav>
                                      </p:tavLst>
                                    </p:anim>
                                    <p:anim calcmode="lin" valueType="num">
                                      <p:cBhvr>
                                        <p:cTn id="139" dur="332" tmFilter="0, 0; 0.125,0.2665; 0.25,0.4; 0.375,0.465; 0.5,0.5;  0.625,0.535; 0.75,0.6; 0.875,0.7335; 1,1">
                                          <p:stCondLst>
                                            <p:cond delay="1324"/>
                                          </p:stCondLst>
                                        </p:cTn>
                                        <p:tgtEl>
                                          <p:spTgt spid="44"/>
                                        </p:tgtEl>
                                        <p:attrNameLst>
                                          <p:attrName>ppt_y</p:attrName>
                                        </p:attrNameLst>
                                      </p:cBhvr>
                                      <p:tavLst>
                                        <p:tav tm="0" fmla="#ppt_y-sin(pi*$)/27">
                                          <p:val>
                                            <p:fltVal val="0"/>
                                          </p:val>
                                        </p:tav>
                                        <p:tav tm="100000">
                                          <p:val>
                                            <p:fltVal val="1"/>
                                          </p:val>
                                        </p:tav>
                                      </p:tavLst>
                                    </p:anim>
                                    <p:anim calcmode="lin" valueType="num">
                                      <p:cBhvr>
                                        <p:cTn id="140" dur="164" tmFilter="0, 0; 0.125,0.2665; 0.25,0.4; 0.375,0.465; 0.5,0.5;  0.625,0.535; 0.75,0.6; 0.875,0.7335; 1,1">
                                          <p:stCondLst>
                                            <p:cond delay="1656"/>
                                          </p:stCondLst>
                                        </p:cTn>
                                        <p:tgtEl>
                                          <p:spTgt spid="44"/>
                                        </p:tgtEl>
                                        <p:attrNameLst>
                                          <p:attrName>ppt_y</p:attrName>
                                        </p:attrNameLst>
                                      </p:cBhvr>
                                      <p:tavLst>
                                        <p:tav tm="0" fmla="#ppt_y-sin(pi*$)/81">
                                          <p:val>
                                            <p:fltVal val="0"/>
                                          </p:val>
                                        </p:tav>
                                        <p:tav tm="100000">
                                          <p:val>
                                            <p:fltVal val="1"/>
                                          </p:val>
                                        </p:tav>
                                      </p:tavLst>
                                    </p:anim>
                                    <p:animScale>
                                      <p:cBhvr>
                                        <p:cTn id="141" dur="26">
                                          <p:stCondLst>
                                            <p:cond delay="650"/>
                                          </p:stCondLst>
                                        </p:cTn>
                                        <p:tgtEl>
                                          <p:spTgt spid="44"/>
                                        </p:tgtEl>
                                      </p:cBhvr>
                                      <p:to x="100000" y="60000"/>
                                    </p:animScale>
                                    <p:animScale>
                                      <p:cBhvr>
                                        <p:cTn id="142" dur="166" decel="50000">
                                          <p:stCondLst>
                                            <p:cond delay="676"/>
                                          </p:stCondLst>
                                        </p:cTn>
                                        <p:tgtEl>
                                          <p:spTgt spid="44"/>
                                        </p:tgtEl>
                                      </p:cBhvr>
                                      <p:to x="100000" y="100000"/>
                                    </p:animScale>
                                    <p:animScale>
                                      <p:cBhvr>
                                        <p:cTn id="143" dur="26">
                                          <p:stCondLst>
                                            <p:cond delay="1312"/>
                                          </p:stCondLst>
                                        </p:cTn>
                                        <p:tgtEl>
                                          <p:spTgt spid="44"/>
                                        </p:tgtEl>
                                      </p:cBhvr>
                                      <p:to x="100000" y="80000"/>
                                    </p:animScale>
                                    <p:animScale>
                                      <p:cBhvr>
                                        <p:cTn id="144" dur="166" decel="50000">
                                          <p:stCondLst>
                                            <p:cond delay="1338"/>
                                          </p:stCondLst>
                                        </p:cTn>
                                        <p:tgtEl>
                                          <p:spTgt spid="44"/>
                                        </p:tgtEl>
                                      </p:cBhvr>
                                      <p:to x="100000" y="100000"/>
                                    </p:animScale>
                                    <p:animScale>
                                      <p:cBhvr>
                                        <p:cTn id="145" dur="26">
                                          <p:stCondLst>
                                            <p:cond delay="1642"/>
                                          </p:stCondLst>
                                        </p:cTn>
                                        <p:tgtEl>
                                          <p:spTgt spid="44"/>
                                        </p:tgtEl>
                                      </p:cBhvr>
                                      <p:to x="100000" y="90000"/>
                                    </p:animScale>
                                    <p:animScale>
                                      <p:cBhvr>
                                        <p:cTn id="146" dur="166" decel="50000">
                                          <p:stCondLst>
                                            <p:cond delay="1668"/>
                                          </p:stCondLst>
                                        </p:cTn>
                                        <p:tgtEl>
                                          <p:spTgt spid="44"/>
                                        </p:tgtEl>
                                      </p:cBhvr>
                                      <p:to x="100000" y="100000"/>
                                    </p:animScale>
                                    <p:animScale>
                                      <p:cBhvr>
                                        <p:cTn id="147" dur="26">
                                          <p:stCondLst>
                                            <p:cond delay="1808"/>
                                          </p:stCondLst>
                                        </p:cTn>
                                        <p:tgtEl>
                                          <p:spTgt spid="44"/>
                                        </p:tgtEl>
                                      </p:cBhvr>
                                      <p:to x="100000" y="95000"/>
                                    </p:animScale>
                                    <p:animScale>
                                      <p:cBhvr>
                                        <p:cTn id="148" dur="166" decel="50000">
                                          <p:stCondLst>
                                            <p:cond delay="1834"/>
                                          </p:stCondLst>
                                        </p:cTn>
                                        <p:tgtEl>
                                          <p:spTgt spid="44"/>
                                        </p:tgtEl>
                                      </p:cBhvr>
                                      <p:to x="100000" y="100000"/>
                                    </p:animScale>
                                  </p:childTnLst>
                                </p:cTn>
                              </p:par>
                              <p:par>
                                <p:cTn id="149" presetID="26" presetClass="entr" presetSubtype="0" fill="hold" grpId="0" nodeType="withEffect">
                                  <p:stCondLst>
                                    <p:cond delay="1750"/>
                                  </p:stCondLst>
                                  <p:childTnLst>
                                    <p:set>
                                      <p:cBhvr>
                                        <p:cTn id="150" dur="1" fill="hold">
                                          <p:stCondLst>
                                            <p:cond delay="0"/>
                                          </p:stCondLst>
                                        </p:cTn>
                                        <p:tgtEl>
                                          <p:spTgt spid="13"/>
                                        </p:tgtEl>
                                        <p:attrNameLst>
                                          <p:attrName>style.visibility</p:attrName>
                                        </p:attrNameLst>
                                      </p:cBhvr>
                                      <p:to>
                                        <p:strVal val="visible"/>
                                      </p:to>
                                    </p:set>
                                    <p:animEffect transition="in" filter="wipe(down)">
                                      <p:cBhvr>
                                        <p:cTn id="151" dur="580">
                                          <p:stCondLst>
                                            <p:cond delay="0"/>
                                          </p:stCondLst>
                                        </p:cTn>
                                        <p:tgtEl>
                                          <p:spTgt spid="13"/>
                                        </p:tgtEl>
                                      </p:cBhvr>
                                    </p:animEffect>
                                    <p:anim calcmode="lin" valueType="num">
                                      <p:cBhvr>
                                        <p:cTn id="152"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57" dur="26">
                                          <p:stCondLst>
                                            <p:cond delay="650"/>
                                          </p:stCondLst>
                                        </p:cTn>
                                        <p:tgtEl>
                                          <p:spTgt spid="13"/>
                                        </p:tgtEl>
                                      </p:cBhvr>
                                      <p:to x="100000" y="60000"/>
                                    </p:animScale>
                                    <p:animScale>
                                      <p:cBhvr>
                                        <p:cTn id="158" dur="166" decel="50000">
                                          <p:stCondLst>
                                            <p:cond delay="676"/>
                                          </p:stCondLst>
                                        </p:cTn>
                                        <p:tgtEl>
                                          <p:spTgt spid="13"/>
                                        </p:tgtEl>
                                      </p:cBhvr>
                                      <p:to x="100000" y="100000"/>
                                    </p:animScale>
                                    <p:animScale>
                                      <p:cBhvr>
                                        <p:cTn id="159" dur="26">
                                          <p:stCondLst>
                                            <p:cond delay="1312"/>
                                          </p:stCondLst>
                                        </p:cTn>
                                        <p:tgtEl>
                                          <p:spTgt spid="13"/>
                                        </p:tgtEl>
                                      </p:cBhvr>
                                      <p:to x="100000" y="80000"/>
                                    </p:animScale>
                                    <p:animScale>
                                      <p:cBhvr>
                                        <p:cTn id="160" dur="166" decel="50000">
                                          <p:stCondLst>
                                            <p:cond delay="1338"/>
                                          </p:stCondLst>
                                        </p:cTn>
                                        <p:tgtEl>
                                          <p:spTgt spid="13"/>
                                        </p:tgtEl>
                                      </p:cBhvr>
                                      <p:to x="100000" y="100000"/>
                                    </p:animScale>
                                    <p:animScale>
                                      <p:cBhvr>
                                        <p:cTn id="161" dur="26">
                                          <p:stCondLst>
                                            <p:cond delay="1642"/>
                                          </p:stCondLst>
                                        </p:cTn>
                                        <p:tgtEl>
                                          <p:spTgt spid="13"/>
                                        </p:tgtEl>
                                      </p:cBhvr>
                                      <p:to x="100000" y="90000"/>
                                    </p:animScale>
                                    <p:animScale>
                                      <p:cBhvr>
                                        <p:cTn id="162" dur="166" decel="50000">
                                          <p:stCondLst>
                                            <p:cond delay="1668"/>
                                          </p:stCondLst>
                                        </p:cTn>
                                        <p:tgtEl>
                                          <p:spTgt spid="13"/>
                                        </p:tgtEl>
                                      </p:cBhvr>
                                      <p:to x="100000" y="100000"/>
                                    </p:animScale>
                                    <p:animScale>
                                      <p:cBhvr>
                                        <p:cTn id="163" dur="26">
                                          <p:stCondLst>
                                            <p:cond delay="1808"/>
                                          </p:stCondLst>
                                        </p:cTn>
                                        <p:tgtEl>
                                          <p:spTgt spid="13"/>
                                        </p:tgtEl>
                                      </p:cBhvr>
                                      <p:to x="100000" y="95000"/>
                                    </p:animScale>
                                    <p:animScale>
                                      <p:cBhvr>
                                        <p:cTn id="164" dur="166" decel="50000">
                                          <p:stCondLst>
                                            <p:cond delay="1834"/>
                                          </p:stCondLst>
                                        </p:cTn>
                                        <p:tgtEl>
                                          <p:spTgt spid="13"/>
                                        </p:tgtEl>
                                      </p:cBhvr>
                                      <p:to x="100000" y="100000"/>
                                    </p:animScale>
                                  </p:childTnLst>
                                </p:cTn>
                              </p:par>
                              <p:par>
                                <p:cTn id="165" presetID="26" presetClass="entr" presetSubtype="0" fill="hold" grpId="0" nodeType="withEffect">
                                  <p:stCondLst>
                                    <p:cond delay="2000"/>
                                  </p:stCondLst>
                                  <p:childTnLst>
                                    <p:set>
                                      <p:cBhvr>
                                        <p:cTn id="166" dur="1" fill="hold">
                                          <p:stCondLst>
                                            <p:cond delay="0"/>
                                          </p:stCondLst>
                                        </p:cTn>
                                        <p:tgtEl>
                                          <p:spTgt spid="50"/>
                                        </p:tgtEl>
                                        <p:attrNameLst>
                                          <p:attrName>style.visibility</p:attrName>
                                        </p:attrNameLst>
                                      </p:cBhvr>
                                      <p:to>
                                        <p:strVal val="visible"/>
                                      </p:to>
                                    </p:set>
                                    <p:animEffect transition="in" filter="wipe(down)">
                                      <p:cBhvr>
                                        <p:cTn id="167" dur="580">
                                          <p:stCondLst>
                                            <p:cond delay="0"/>
                                          </p:stCondLst>
                                        </p:cTn>
                                        <p:tgtEl>
                                          <p:spTgt spid="50"/>
                                        </p:tgtEl>
                                      </p:cBhvr>
                                    </p:animEffect>
                                    <p:anim calcmode="lin" valueType="num">
                                      <p:cBhvr>
                                        <p:cTn id="168" dur="1822" tmFilter="0,0; 0.14,0.36; 0.43,0.73; 0.71,0.91; 1.0,1.0">
                                          <p:stCondLst>
                                            <p:cond delay="0"/>
                                          </p:stCondLst>
                                        </p:cTn>
                                        <p:tgtEl>
                                          <p:spTgt spid="50"/>
                                        </p:tgtEl>
                                        <p:attrNameLst>
                                          <p:attrName>ppt_x</p:attrName>
                                        </p:attrNameLst>
                                      </p:cBhvr>
                                      <p:tavLst>
                                        <p:tav tm="0">
                                          <p:val>
                                            <p:strVal val="#ppt_x-0.25"/>
                                          </p:val>
                                        </p:tav>
                                        <p:tav tm="100000">
                                          <p:val>
                                            <p:strVal val="#ppt_x"/>
                                          </p:val>
                                        </p:tav>
                                      </p:tavLst>
                                    </p:anim>
                                    <p:anim calcmode="lin" valueType="num">
                                      <p:cBhvr>
                                        <p:cTn id="169" dur="664" tmFilter="0.0,0.0; 0.25,0.07; 0.50,0.2; 0.75,0.467; 1.0,1.0">
                                          <p:stCondLst>
                                            <p:cond delay="0"/>
                                          </p:stCondLst>
                                        </p:cTn>
                                        <p:tgtEl>
                                          <p:spTgt spid="50"/>
                                        </p:tgtEl>
                                        <p:attrNameLst>
                                          <p:attrName>ppt_y</p:attrName>
                                        </p:attrNameLst>
                                      </p:cBhvr>
                                      <p:tavLst>
                                        <p:tav tm="0" fmla="#ppt_y-sin(pi*$)/3">
                                          <p:val>
                                            <p:fltVal val="0.5"/>
                                          </p:val>
                                        </p:tav>
                                        <p:tav tm="100000">
                                          <p:val>
                                            <p:fltVal val="1"/>
                                          </p:val>
                                        </p:tav>
                                      </p:tavLst>
                                    </p:anim>
                                    <p:anim calcmode="lin" valueType="num">
                                      <p:cBhvr>
                                        <p:cTn id="170" dur="664" tmFilter="0, 0; 0.125,0.2665; 0.25,0.4; 0.375,0.465; 0.5,0.5;  0.625,0.535; 0.75,0.6; 0.875,0.7335; 1,1">
                                          <p:stCondLst>
                                            <p:cond delay="664"/>
                                          </p:stCondLst>
                                        </p:cTn>
                                        <p:tgtEl>
                                          <p:spTgt spid="50"/>
                                        </p:tgtEl>
                                        <p:attrNameLst>
                                          <p:attrName>ppt_y</p:attrName>
                                        </p:attrNameLst>
                                      </p:cBhvr>
                                      <p:tavLst>
                                        <p:tav tm="0" fmla="#ppt_y-sin(pi*$)/9">
                                          <p:val>
                                            <p:fltVal val="0"/>
                                          </p:val>
                                        </p:tav>
                                        <p:tav tm="100000">
                                          <p:val>
                                            <p:fltVal val="1"/>
                                          </p:val>
                                        </p:tav>
                                      </p:tavLst>
                                    </p:anim>
                                    <p:anim calcmode="lin" valueType="num">
                                      <p:cBhvr>
                                        <p:cTn id="171" dur="332" tmFilter="0, 0; 0.125,0.2665; 0.25,0.4; 0.375,0.465; 0.5,0.5;  0.625,0.535; 0.75,0.6; 0.875,0.7335; 1,1">
                                          <p:stCondLst>
                                            <p:cond delay="1324"/>
                                          </p:stCondLst>
                                        </p:cTn>
                                        <p:tgtEl>
                                          <p:spTgt spid="50"/>
                                        </p:tgtEl>
                                        <p:attrNameLst>
                                          <p:attrName>ppt_y</p:attrName>
                                        </p:attrNameLst>
                                      </p:cBhvr>
                                      <p:tavLst>
                                        <p:tav tm="0" fmla="#ppt_y-sin(pi*$)/27">
                                          <p:val>
                                            <p:fltVal val="0"/>
                                          </p:val>
                                        </p:tav>
                                        <p:tav tm="100000">
                                          <p:val>
                                            <p:fltVal val="1"/>
                                          </p:val>
                                        </p:tav>
                                      </p:tavLst>
                                    </p:anim>
                                    <p:anim calcmode="lin" valueType="num">
                                      <p:cBhvr>
                                        <p:cTn id="172" dur="164" tmFilter="0, 0; 0.125,0.2665; 0.25,0.4; 0.375,0.465; 0.5,0.5;  0.625,0.535; 0.75,0.6; 0.875,0.7335; 1,1">
                                          <p:stCondLst>
                                            <p:cond delay="1656"/>
                                          </p:stCondLst>
                                        </p:cTn>
                                        <p:tgtEl>
                                          <p:spTgt spid="50"/>
                                        </p:tgtEl>
                                        <p:attrNameLst>
                                          <p:attrName>ppt_y</p:attrName>
                                        </p:attrNameLst>
                                      </p:cBhvr>
                                      <p:tavLst>
                                        <p:tav tm="0" fmla="#ppt_y-sin(pi*$)/81">
                                          <p:val>
                                            <p:fltVal val="0"/>
                                          </p:val>
                                        </p:tav>
                                        <p:tav tm="100000">
                                          <p:val>
                                            <p:fltVal val="1"/>
                                          </p:val>
                                        </p:tav>
                                      </p:tavLst>
                                    </p:anim>
                                    <p:animScale>
                                      <p:cBhvr>
                                        <p:cTn id="173" dur="26">
                                          <p:stCondLst>
                                            <p:cond delay="650"/>
                                          </p:stCondLst>
                                        </p:cTn>
                                        <p:tgtEl>
                                          <p:spTgt spid="50"/>
                                        </p:tgtEl>
                                      </p:cBhvr>
                                      <p:to x="100000" y="60000"/>
                                    </p:animScale>
                                    <p:animScale>
                                      <p:cBhvr>
                                        <p:cTn id="174" dur="166" decel="50000">
                                          <p:stCondLst>
                                            <p:cond delay="676"/>
                                          </p:stCondLst>
                                        </p:cTn>
                                        <p:tgtEl>
                                          <p:spTgt spid="50"/>
                                        </p:tgtEl>
                                      </p:cBhvr>
                                      <p:to x="100000" y="100000"/>
                                    </p:animScale>
                                    <p:animScale>
                                      <p:cBhvr>
                                        <p:cTn id="175" dur="26">
                                          <p:stCondLst>
                                            <p:cond delay="1312"/>
                                          </p:stCondLst>
                                        </p:cTn>
                                        <p:tgtEl>
                                          <p:spTgt spid="50"/>
                                        </p:tgtEl>
                                      </p:cBhvr>
                                      <p:to x="100000" y="80000"/>
                                    </p:animScale>
                                    <p:animScale>
                                      <p:cBhvr>
                                        <p:cTn id="176" dur="166" decel="50000">
                                          <p:stCondLst>
                                            <p:cond delay="1338"/>
                                          </p:stCondLst>
                                        </p:cTn>
                                        <p:tgtEl>
                                          <p:spTgt spid="50"/>
                                        </p:tgtEl>
                                      </p:cBhvr>
                                      <p:to x="100000" y="100000"/>
                                    </p:animScale>
                                    <p:animScale>
                                      <p:cBhvr>
                                        <p:cTn id="177" dur="26">
                                          <p:stCondLst>
                                            <p:cond delay="1642"/>
                                          </p:stCondLst>
                                        </p:cTn>
                                        <p:tgtEl>
                                          <p:spTgt spid="50"/>
                                        </p:tgtEl>
                                      </p:cBhvr>
                                      <p:to x="100000" y="90000"/>
                                    </p:animScale>
                                    <p:animScale>
                                      <p:cBhvr>
                                        <p:cTn id="178" dur="166" decel="50000">
                                          <p:stCondLst>
                                            <p:cond delay="1668"/>
                                          </p:stCondLst>
                                        </p:cTn>
                                        <p:tgtEl>
                                          <p:spTgt spid="50"/>
                                        </p:tgtEl>
                                      </p:cBhvr>
                                      <p:to x="100000" y="100000"/>
                                    </p:animScale>
                                    <p:animScale>
                                      <p:cBhvr>
                                        <p:cTn id="179" dur="26">
                                          <p:stCondLst>
                                            <p:cond delay="1808"/>
                                          </p:stCondLst>
                                        </p:cTn>
                                        <p:tgtEl>
                                          <p:spTgt spid="50"/>
                                        </p:tgtEl>
                                      </p:cBhvr>
                                      <p:to x="100000" y="95000"/>
                                    </p:animScale>
                                    <p:animScale>
                                      <p:cBhvr>
                                        <p:cTn id="180" dur="166" decel="50000">
                                          <p:stCondLst>
                                            <p:cond delay="1834"/>
                                          </p:stCondLst>
                                        </p:cTn>
                                        <p:tgtEl>
                                          <p:spTgt spid="50"/>
                                        </p:tgtEl>
                                      </p:cBhvr>
                                      <p:to x="100000" y="100000"/>
                                    </p:animScale>
                                  </p:childTnLst>
                                </p:cTn>
                              </p:par>
                              <p:par>
                                <p:cTn id="181" presetID="26" presetClass="entr" presetSubtype="0" fill="hold" grpId="0" nodeType="withEffect">
                                  <p:stCondLst>
                                    <p:cond delay="2250"/>
                                  </p:stCondLst>
                                  <p:childTnLst>
                                    <p:set>
                                      <p:cBhvr>
                                        <p:cTn id="182" dur="1" fill="hold">
                                          <p:stCondLst>
                                            <p:cond delay="0"/>
                                          </p:stCondLst>
                                        </p:cTn>
                                        <p:tgtEl>
                                          <p:spTgt spid="40"/>
                                        </p:tgtEl>
                                        <p:attrNameLst>
                                          <p:attrName>style.visibility</p:attrName>
                                        </p:attrNameLst>
                                      </p:cBhvr>
                                      <p:to>
                                        <p:strVal val="visible"/>
                                      </p:to>
                                    </p:set>
                                    <p:animEffect transition="in" filter="wipe(down)">
                                      <p:cBhvr>
                                        <p:cTn id="183" dur="580">
                                          <p:stCondLst>
                                            <p:cond delay="0"/>
                                          </p:stCondLst>
                                        </p:cTn>
                                        <p:tgtEl>
                                          <p:spTgt spid="40"/>
                                        </p:tgtEl>
                                      </p:cBhvr>
                                    </p:animEffect>
                                    <p:anim calcmode="lin" valueType="num">
                                      <p:cBhvr>
                                        <p:cTn id="184" dur="1822"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185" dur="664"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186" dur="664" tmFilter="0, 0; 0.125,0.2665; 0.25,0.4; 0.375,0.465; 0.5,0.5;  0.625,0.535; 0.75,0.6; 0.875,0.7335; 1,1">
                                          <p:stCondLst>
                                            <p:cond delay="664"/>
                                          </p:stCondLst>
                                        </p:cTn>
                                        <p:tgtEl>
                                          <p:spTgt spid="40"/>
                                        </p:tgtEl>
                                        <p:attrNameLst>
                                          <p:attrName>ppt_y</p:attrName>
                                        </p:attrNameLst>
                                      </p:cBhvr>
                                      <p:tavLst>
                                        <p:tav tm="0" fmla="#ppt_y-sin(pi*$)/9">
                                          <p:val>
                                            <p:fltVal val="0"/>
                                          </p:val>
                                        </p:tav>
                                        <p:tav tm="100000">
                                          <p:val>
                                            <p:fltVal val="1"/>
                                          </p:val>
                                        </p:tav>
                                      </p:tavLst>
                                    </p:anim>
                                    <p:anim calcmode="lin" valueType="num">
                                      <p:cBhvr>
                                        <p:cTn id="187" dur="332" tmFilter="0, 0; 0.125,0.2665; 0.25,0.4; 0.375,0.465; 0.5,0.5;  0.625,0.535; 0.75,0.6; 0.875,0.7335; 1,1">
                                          <p:stCondLst>
                                            <p:cond delay="1324"/>
                                          </p:stCondLst>
                                        </p:cTn>
                                        <p:tgtEl>
                                          <p:spTgt spid="40"/>
                                        </p:tgtEl>
                                        <p:attrNameLst>
                                          <p:attrName>ppt_y</p:attrName>
                                        </p:attrNameLst>
                                      </p:cBhvr>
                                      <p:tavLst>
                                        <p:tav tm="0" fmla="#ppt_y-sin(pi*$)/27">
                                          <p:val>
                                            <p:fltVal val="0"/>
                                          </p:val>
                                        </p:tav>
                                        <p:tav tm="100000">
                                          <p:val>
                                            <p:fltVal val="1"/>
                                          </p:val>
                                        </p:tav>
                                      </p:tavLst>
                                    </p:anim>
                                    <p:anim calcmode="lin" valueType="num">
                                      <p:cBhvr>
                                        <p:cTn id="188" dur="164" tmFilter="0, 0; 0.125,0.2665; 0.25,0.4; 0.375,0.465; 0.5,0.5;  0.625,0.535; 0.75,0.6; 0.875,0.7335; 1,1">
                                          <p:stCondLst>
                                            <p:cond delay="1656"/>
                                          </p:stCondLst>
                                        </p:cTn>
                                        <p:tgtEl>
                                          <p:spTgt spid="40"/>
                                        </p:tgtEl>
                                        <p:attrNameLst>
                                          <p:attrName>ppt_y</p:attrName>
                                        </p:attrNameLst>
                                      </p:cBhvr>
                                      <p:tavLst>
                                        <p:tav tm="0" fmla="#ppt_y-sin(pi*$)/81">
                                          <p:val>
                                            <p:fltVal val="0"/>
                                          </p:val>
                                        </p:tav>
                                        <p:tav tm="100000">
                                          <p:val>
                                            <p:fltVal val="1"/>
                                          </p:val>
                                        </p:tav>
                                      </p:tavLst>
                                    </p:anim>
                                    <p:animScale>
                                      <p:cBhvr>
                                        <p:cTn id="189" dur="26">
                                          <p:stCondLst>
                                            <p:cond delay="650"/>
                                          </p:stCondLst>
                                        </p:cTn>
                                        <p:tgtEl>
                                          <p:spTgt spid="40"/>
                                        </p:tgtEl>
                                      </p:cBhvr>
                                      <p:to x="100000" y="60000"/>
                                    </p:animScale>
                                    <p:animScale>
                                      <p:cBhvr>
                                        <p:cTn id="190" dur="166" decel="50000">
                                          <p:stCondLst>
                                            <p:cond delay="676"/>
                                          </p:stCondLst>
                                        </p:cTn>
                                        <p:tgtEl>
                                          <p:spTgt spid="40"/>
                                        </p:tgtEl>
                                      </p:cBhvr>
                                      <p:to x="100000" y="100000"/>
                                    </p:animScale>
                                    <p:animScale>
                                      <p:cBhvr>
                                        <p:cTn id="191" dur="26">
                                          <p:stCondLst>
                                            <p:cond delay="1312"/>
                                          </p:stCondLst>
                                        </p:cTn>
                                        <p:tgtEl>
                                          <p:spTgt spid="40"/>
                                        </p:tgtEl>
                                      </p:cBhvr>
                                      <p:to x="100000" y="80000"/>
                                    </p:animScale>
                                    <p:animScale>
                                      <p:cBhvr>
                                        <p:cTn id="192" dur="166" decel="50000">
                                          <p:stCondLst>
                                            <p:cond delay="1338"/>
                                          </p:stCondLst>
                                        </p:cTn>
                                        <p:tgtEl>
                                          <p:spTgt spid="40"/>
                                        </p:tgtEl>
                                      </p:cBhvr>
                                      <p:to x="100000" y="100000"/>
                                    </p:animScale>
                                    <p:animScale>
                                      <p:cBhvr>
                                        <p:cTn id="193" dur="26">
                                          <p:stCondLst>
                                            <p:cond delay="1642"/>
                                          </p:stCondLst>
                                        </p:cTn>
                                        <p:tgtEl>
                                          <p:spTgt spid="40"/>
                                        </p:tgtEl>
                                      </p:cBhvr>
                                      <p:to x="100000" y="90000"/>
                                    </p:animScale>
                                    <p:animScale>
                                      <p:cBhvr>
                                        <p:cTn id="194" dur="166" decel="50000">
                                          <p:stCondLst>
                                            <p:cond delay="1668"/>
                                          </p:stCondLst>
                                        </p:cTn>
                                        <p:tgtEl>
                                          <p:spTgt spid="40"/>
                                        </p:tgtEl>
                                      </p:cBhvr>
                                      <p:to x="100000" y="100000"/>
                                    </p:animScale>
                                    <p:animScale>
                                      <p:cBhvr>
                                        <p:cTn id="195" dur="26">
                                          <p:stCondLst>
                                            <p:cond delay="1808"/>
                                          </p:stCondLst>
                                        </p:cTn>
                                        <p:tgtEl>
                                          <p:spTgt spid="40"/>
                                        </p:tgtEl>
                                      </p:cBhvr>
                                      <p:to x="100000" y="95000"/>
                                    </p:animScale>
                                    <p:animScale>
                                      <p:cBhvr>
                                        <p:cTn id="196" dur="166" decel="50000">
                                          <p:stCondLst>
                                            <p:cond delay="1834"/>
                                          </p:stCondLst>
                                        </p:cTn>
                                        <p:tgtEl>
                                          <p:spTgt spid="40"/>
                                        </p:tgtEl>
                                      </p:cBhvr>
                                      <p:to x="100000" y="100000"/>
                                    </p:animScale>
                                  </p:childTnLst>
                                </p:cTn>
                              </p:par>
                              <p:par>
                                <p:cTn id="197" presetID="26" presetClass="entr" presetSubtype="0" fill="hold" grpId="0" nodeType="withEffect">
                                  <p:stCondLst>
                                    <p:cond delay="2500"/>
                                  </p:stCondLst>
                                  <p:childTnLst>
                                    <p:set>
                                      <p:cBhvr>
                                        <p:cTn id="198" dur="1" fill="hold">
                                          <p:stCondLst>
                                            <p:cond delay="0"/>
                                          </p:stCondLst>
                                        </p:cTn>
                                        <p:tgtEl>
                                          <p:spTgt spid="45"/>
                                        </p:tgtEl>
                                        <p:attrNameLst>
                                          <p:attrName>style.visibility</p:attrName>
                                        </p:attrNameLst>
                                      </p:cBhvr>
                                      <p:to>
                                        <p:strVal val="visible"/>
                                      </p:to>
                                    </p:set>
                                    <p:animEffect transition="in" filter="wipe(down)">
                                      <p:cBhvr>
                                        <p:cTn id="199" dur="580">
                                          <p:stCondLst>
                                            <p:cond delay="0"/>
                                          </p:stCondLst>
                                        </p:cTn>
                                        <p:tgtEl>
                                          <p:spTgt spid="45"/>
                                        </p:tgtEl>
                                      </p:cBhvr>
                                    </p:animEffect>
                                    <p:anim calcmode="lin" valueType="num">
                                      <p:cBhvr>
                                        <p:cTn id="200" dur="1822" tmFilter="0,0; 0.14,0.36; 0.43,0.73; 0.71,0.91; 1.0,1.0">
                                          <p:stCondLst>
                                            <p:cond delay="0"/>
                                          </p:stCondLst>
                                        </p:cTn>
                                        <p:tgtEl>
                                          <p:spTgt spid="45"/>
                                        </p:tgtEl>
                                        <p:attrNameLst>
                                          <p:attrName>ppt_x</p:attrName>
                                        </p:attrNameLst>
                                      </p:cBhvr>
                                      <p:tavLst>
                                        <p:tav tm="0">
                                          <p:val>
                                            <p:strVal val="#ppt_x-0.25"/>
                                          </p:val>
                                        </p:tav>
                                        <p:tav tm="100000">
                                          <p:val>
                                            <p:strVal val="#ppt_x"/>
                                          </p:val>
                                        </p:tav>
                                      </p:tavLst>
                                    </p:anim>
                                    <p:anim calcmode="lin" valueType="num">
                                      <p:cBhvr>
                                        <p:cTn id="201" dur="664" tmFilter="0.0,0.0; 0.25,0.07; 0.50,0.2; 0.75,0.467; 1.0,1.0">
                                          <p:stCondLst>
                                            <p:cond delay="0"/>
                                          </p:stCondLst>
                                        </p:cTn>
                                        <p:tgtEl>
                                          <p:spTgt spid="45"/>
                                        </p:tgtEl>
                                        <p:attrNameLst>
                                          <p:attrName>ppt_y</p:attrName>
                                        </p:attrNameLst>
                                      </p:cBhvr>
                                      <p:tavLst>
                                        <p:tav tm="0" fmla="#ppt_y-sin(pi*$)/3">
                                          <p:val>
                                            <p:fltVal val="0.5"/>
                                          </p:val>
                                        </p:tav>
                                        <p:tav tm="100000">
                                          <p:val>
                                            <p:fltVal val="1"/>
                                          </p:val>
                                        </p:tav>
                                      </p:tavLst>
                                    </p:anim>
                                    <p:anim calcmode="lin" valueType="num">
                                      <p:cBhvr>
                                        <p:cTn id="202" dur="664" tmFilter="0, 0; 0.125,0.2665; 0.25,0.4; 0.375,0.465; 0.5,0.5;  0.625,0.535; 0.75,0.6; 0.875,0.7335; 1,1">
                                          <p:stCondLst>
                                            <p:cond delay="664"/>
                                          </p:stCondLst>
                                        </p:cTn>
                                        <p:tgtEl>
                                          <p:spTgt spid="45"/>
                                        </p:tgtEl>
                                        <p:attrNameLst>
                                          <p:attrName>ppt_y</p:attrName>
                                        </p:attrNameLst>
                                      </p:cBhvr>
                                      <p:tavLst>
                                        <p:tav tm="0" fmla="#ppt_y-sin(pi*$)/9">
                                          <p:val>
                                            <p:fltVal val="0"/>
                                          </p:val>
                                        </p:tav>
                                        <p:tav tm="100000">
                                          <p:val>
                                            <p:fltVal val="1"/>
                                          </p:val>
                                        </p:tav>
                                      </p:tavLst>
                                    </p:anim>
                                    <p:anim calcmode="lin" valueType="num">
                                      <p:cBhvr>
                                        <p:cTn id="203" dur="332" tmFilter="0, 0; 0.125,0.2665; 0.25,0.4; 0.375,0.465; 0.5,0.5;  0.625,0.535; 0.75,0.6; 0.875,0.7335; 1,1">
                                          <p:stCondLst>
                                            <p:cond delay="1324"/>
                                          </p:stCondLst>
                                        </p:cTn>
                                        <p:tgtEl>
                                          <p:spTgt spid="45"/>
                                        </p:tgtEl>
                                        <p:attrNameLst>
                                          <p:attrName>ppt_y</p:attrName>
                                        </p:attrNameLst>
                                      </p:cBhvr>
                                      <p:tavLst>
                                        <p:tav tm="0" fmla="#ppt_y-sin(pi*$)/27">
                                          <p:val>
                                            <p:fltVal val="0"/>
                                          </p:val>
                                        </p:tav>
                                        <p:tav tm="100000">
                                          <p:val>
                                            <p:fltVal val="1"/>
                                          </p:val>
                                        </p:tav>
                                      </p:tavLst>
                                    </p:anim>
                                    <p:anim calcmode="lin" valueType="num">
                                      <p:cBhvr>
                                        <p:cTn id="204" dur="164" tmFilter="0, 0; 0.125,0.2665; 0.25,0.4; 0.375,0.465; 0.5,0.5;  0.625,0.535; 0.75,0.6; 0.875,0.7335; 1,1">
                                          <p:stCondLst>
                                            <p:cond delay="1656"/>
                                          </p:stCondLst>
                                        </p:cTn>
                                        <p:tgtEl>
                                          <p:spTgt spid="45"/>
                                        </p:tgtEl>
                                        <p:attrNameLst>
                                          <p:attrName>ppt_y</p:attrName>
                                        </p:attrNameLst>
                                      </p:cBhvr>
                                      <p:tavLst>
                                        <p:tav tm="0" fmla="#ppt_y-sin(pi*$)/81">
                                          <p:val>
                                            <p:fltVal val="0"/>
                                          </p:val>
                                        </p:tav>
                                        <p:tav tm="100000">
                                          <p:val>
                                            <p:fltVal val="1"/>
                                          </p:val>
                                        </p:tav>
                                      </p:tavLst>
                                    </p:anim>
                                    <p:animScale>
                                      <p:cBhvr>
                                        <p:cTn id="205" dur="26">
                                          <p:stCondLst>
                                            <p:cond delay="650"/>
                                          </p:stCondLst>
                                        </p:cTn>
                                        <p:tgtEl>
                                          <p:spTgt spid="45"/>
                                        </p:tgtEl>
                                      </p:cBhvr>
                                      <p:to x="100000" y="60000"/>
                                    </p:animScale>
                                    <p:animScale>
                                      <p:cBhvr>
                                        <p:cTn id="206" dur="166" decel="50000">
                                          <p:stCondLst>
                                            <p:cond delay="676"/>
                                          </p:stCondLst>
                                        </p:cTn>
                                        <p:tgtEl>
                                          <p:spTgt spid="45"/>
                                        </p:tgtEl>
                                      </p:cBhvr>
                                      <p:to x="100000" y="100000"/>
                                    </p:animScale>
                                    <p:animScale>
                                      <p:cBhvr>
                                        <p:cTn id="207" dur="26">
                                          <p:stCondLst>
                                            <p:cond delay="1312"/>
                                          </p:stCondLst>
                                        </p:cTn>
                                        <p:tgtEl>
                                          <p:spTgt spid="45"/>
                                        </p:tgtEl>
                                      </p:cBhvr>
                                      <p:to x="100000" y="80000"/>
                                    </p:animScale>
                                    <p:animScale>
                                      <p:cBhvr>
                                        <p:cTn id="208" dur="166" decel="50000">
                                          <p:stCondLst>
                                            <p:cond delay="1338"/>
                                          </p:stCondLst>
                                        </p:cTn>
                                        <p:tgtEl>
                                          <p:spTgt spid="45"/>
                                        </p:tgtEl>
                                      </p:cBhvr>
                                      <p:to x="100000" y="100000"/>
                                    </p:animScale>
                                    <p:animScale>
                                      <p:cBhvr>
                                        <p:cTn id="209" dur="26">
                                          <p:stCondLst>
                                            <p:cond delay="1642"/>
                                          </p:stCondLst>
                                        </p:cTn>
                                        <p:tgtEl>
                                          <p:spTgt spid="45"/>
                                        </p:tgtEl>
                                      </p:cBhvr>
                                      <p:to x="100000" y="90000"/>
                                    </p:animScale>
                                    <p:animScale>
                                      <p:cBhvr>
                                        <p:cTn id="210" dur="166" decel="50000">
                                          <p:stCondLst>
                                            <p:cond delay="1668"/>
                                          </p:stCondLst>
                                        </p:cTn>
                                        <p:tgtEl>
                                          <p:spTgt spid="45"/>
                                        </p:tgtEl>
                                      </p:cBhvr>
                                      <p:to x="100000" y="100000"/>
                                    </p:animScale>
                                    <p:animScale>
                                      <p:cBhvr>
                                        <p:cTn id="211" dur="26">
                                          <p:stCondLst>
                                            <p:cond delay="1808"/>
                                          </p:stCondLst>
                                        </p:cTn>
                                        <p:tgtEl>
                                          <p:spTgt spid="45"/>
                                        </p:tgtEl>
                                      </p:cBhvr>
                                      <p:to x="100000" y="95000"/>
                                    </p:animScale>
                                    <p:animScale>
                                      <p:cBhvr>
                                        <p:cTn id="212" dur="166" decel="50000">
                                          <p:stCondLst>
                                            <p:cond delay="1834"/>
                                          </p:stCondLst>
                                        </p:cTn>
                                        <p:tgtEl>
                                          <p:spTgt spid="45"/>
                                        </p:tgtEl>
                                      </p:cBhvr>
                                      <p:to x="100000" y="100000"/>
                                    </p:animScale>
                                  </p:childTnLst>
                                </p:cTn>
                              </p:par>
                              <p:par>
                                <p:cTn id="213" presetID="26" presetClass="entr" presetSubtype="0" fill="hold" grpId="0" nodeType="withEffect">
                                  <p:stCondLst>
                                    <p:cond delay="2500"/>
                                  </p:stCondLst>
                                  <p:childTnLst>
                                    <p:set>
                                      <p:cBhvr>
                                        <p:cTn id="214" dur="1" fill="hold">
                                          <p:stCondLst>
                                            <p:cond delay="0"/>
                                          </p:stCondLst>
                                        </p:cTn>
                                        <p:tgtEl>
                                          <p:spTgt spid="15"/>
                                        </p:tgtEl>
                                        <p:attrNameLst>
                                          <p:attrName>style.visibility</p:attrName>
                                        </p:attrNameLst>
                                      </p:cBhvr>
                                      <p:to>
                                        <p:strVal val="visible"/>
                                      </p:to>
                                    </p:set>
                                    <p:animEffect transition="in" filter="wipe(down)">
                                      <p:cBhvr>
                                        <p:cTn id="215" dur="580">
                                          <p:stCondLst>
                                            <p:cond delay="0"/>
                                          </p:stCondLst>
                                        </p:cTn>
                                        <p:tgtEl>
                                          <p:spTgt spid="15"/>
                                        </p:tgtEl>
                                      </p:cBhvr>
                                    </p:animEffect>
                                    <p:anim calcmode="lin" valueType="num">
                                      <p:cBhvr>
                                        <p:cTn id="21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21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21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21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22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221" dur="26">
                                          <p:stCondLst>
                                            <p:cond delay="650"/>
                                          </p:stCondLst>
                                        </p:cTn>
                                        <p:tgtEl>
                                          <p:spTgt spid="15"/>
                                        </p:tgtEl>
                                      </p:cBhvr>
                                      <p:to x="100000" y="60000"/>
                                    </p:animScale>
                                    <p:animScale>
                                      <p:cBhvr>
                                        <p:cTn id="222" dur="166" decel="50000">
                                          <p:stCondLst>
                                            <p:cond delay="676"/>
                                          </p:stCondLst>
                                        </p:cTn>
                                        <p:tgtEl>
                                          <p:spTgt spid="15"/>
                                        </p:tgtEl>
                                      </p:cBhvr>
                                      <p:to x="100000" y="100000"/>
                                    </p:animScale>
                                    <p:animScale>
                                      <p:cBhvr>
                                        <p:cTn id="223" dur="26">
                                          <p:stCondLst>
                                            <p:cond delay="1312"/>
                                          </p:stCondLst>
                                        </p:cTn>
                                        <p:tgtEl>
                                          <p:spTgt spid="15"/>
                                        </p:tgtEl>
                                      </p:cBhvr>
                                      <p:to x="100000" y="80000"/>
                                    </p:animScale>
                                    <p:animScale>
                                      <p:cBhvr>
                                        <p:cTn id="224" dur="166" decel="50000">
                                          <p:stCondLst>
                                            <p:cond delay="1338"/>
                                          </p:stCondLst>
                                        </p:cTn>
                                        <p:tgtEl>
                                          <p:spTgt spid="15"/>
                                        </p:tgtEl>
                                      </p:cBhvr>
                                      <p:to x="100000" y="100000"/>
                                    </p:animScale>
                                    <p:animScale>
                                      <p:cBhvr>
                                        <p:cTn id="225" dur="26">
                                          <p:stCondLst>
                                            <p:cond delay="1642"/>
                                          </p:stCondLst>
                                        </p:cTn>
                                        <p:tgtEl>
                                          <p:spTgt spid="15"/>
                                        </p:tgtEl>
                                      </p:cBhvr>
                                      <p:to x="100000" y="90000"/>
                                    </p:animScale>
                                    <p:animScale>
                                      <p:cBhvr>
                                        <p:cTn id="226" dur="166" decel="50000">
                                          <p:stCondLst>
                                            <p:cond delay="1668"/>
                                          </p:stCondLst>
                                        </p:cTn>
                                        <p:tgtEl>
                                          <p:spTgt spid="15"/>
                                        </p:tgtEl>
                                      </p:cBhvr>
                                      <p:to x="100000" y="100000"/>
                                    </p:animScale>
                                    <p:animScale>
                                      <p:cBhvr>
                                        <p:cTn id="227" dur="26">
                                          <p:stCondLst>
                                            <p:cond delay="1808"/>
                                          </p:stCondLst>
                                        </p:cTn>
                                        <p:tgtEl>
                                          <p:spTgt spid="15"/>
                                        </p:tgtEl>
                                      </p:cBhvr>
                                      <p:to x="100000" y="95000"/>
                                    </p:animScale>
                                    <p:animScale>
                                      <p:cBhvr>
                                        <p:cTn id="228" dur="166" decel="50000">
                                          <p:stCondLst>
                                            <p:cond delay="1834"/>
                                          </p:stCondLst>
                                        </p:cTn>
                                        <p:tgtEl>
                                          <p:spTgt spid="15"/>
                                        </p:tgtEl>
                                      </p:cBhvr>
                                      <p:to x="100000" y="100000"/>
                                    </p:animScale>
                                  </p:childTnLst>
                                </p:cTn>
                              </p:par>
                              <p:par>
                                <p:cTn id="229" presetID="26" presetClass="entr" presetSubtype="0" fill="hold" grpId="0" nodeType="withEffect">
                                  <p:stCondLst>
                                    <p:cond delay="2750"/>
                                  </p:stCondLst>
                                  <p:childTnLst>
                                    <p:set>
                                      <p:cBhvr>
                                        <p:cTn id="230" dur="1" fill="hold">
                                          <p:stCondLst>
                                            <p:cond delay="0"/>
                                          </p:stCondLst>
                                        </p:cTn>
                                        <p:tgtEl>
                                          <p:spTgt spid="47"/>
                                        </p:tgtEl>
                                        <p:attrNameLst>
                                          <p:attrName>style.visibility</p:attrName>
                                        </p:attrNameLst>
                                      </p:cBhvr>
                                      <p:to>
                                        <p:strVal val="visible"/>
                                      </p:to>
                                    </p:set>
                                    <p:animEffect transition="in" filter="wipe(down)">
                                      <p:cBhvr>
                                        <p:cTn id="231" dur="580">
                                          <p:stCondLst>
                                            <p:cond delay="0"/>
                                          </p:stCondLst>
                                        </p:cTn>
                                        <p:tgtEl>
                                          <p:spTgt spid="47"/>
                                        </p:tgtEl>
                                      </p:cBhvr>
                                    </p:animEffect>
                                    <p:anim calcmode="lin" valueType="num">
                                      <p:cBhvr>
                                        <p:cTn id="232" dur="1822" tmFilter="0,0; 0.14,0.36; 0.43,0.73; 0.71,0.91; 1.0,1.0">
                                          <p:stCondLst>
                                            <p:cond delay="0"/>
                                          </p:stCondLst>
                                        </p:cTn>
                                        <p:tgtEl>
                                          <p:spTgt spid="47"/>
                                        </p:tgtEl>
                                        <p:attrNameLst>
                                          <p:attrName>ppt_x</p:attrName>
                                        </p:attrNameLst>
                                      </p:cBhvr>
                                      <p:tavLst>
                                        <p:tav tm="0">
                                          <p:val>
                                            <p:strVal val="#ppt_x-0.25"/>
                                          </p:val>
                                        </p:tav>
                                        <p:tav tm="100000">
                                          <p:val>
                                            <p:strVal val="#ppt_x"/>
                                          </p:val>
                                        </p:tav>
                                      </p:tavLst>
                                    </p:anim>
                                    <p:anim calcmode="lin" valueType="num">
                                      <p:cBhvr>
                                        <p:cTn id="233" dur="664" tmFilter="0.0,0.0; 0.25,0.07; 0.50,0.2; 0.75,0.467; 1.0,1.0">
                                          <p:stCondLst>
                                            <p:cond delay="0"/>
                                          </p:stCondLst>
                                        </p:cTn>
                                        <p:tgtEl>
                                          <p:spTgt spid="47"/>
                                        </p:tgtEl>
                                        <p:attrNameLst>
                                          <p:attrName>ppt_y</p:attrName>
                                        </p:attrNameLst>
                                      </p:cBhvr>
                                      <p:tavLst>
                                        <p:tav tm="0" fmla="#ppt_y-sin(pi*$)/3">
                                          <p:val>
                                            <p:fltVal val="0.5"/>
                                          </p:val>
                                        </p:tav>
                                        <p:tav tm="100000">
                                          <p:val>
                                            <p:fltVal val="1"/>
                                          </p:val>
                                        </p:tav>
                                      </p:tavLst>
                                    </p:anim>
                                    <p:anim calcmode="lin" valueType="num">
                                      <p:cBhvr>
                                        <p:cTn id="234" dur="664" tmFilter="0, 0; 0.125,0.2665; 0.25,0.4; 0.375,0.465; 0.5,0.5;  0.625,0.535; 0.75,0.6; 0.875,0.7335; 1,1">
                                          <p:stCondLst>
                                            <p:cond delay="664"/>
                                          </p:stCondLst>
                                        </p:cTn>
                                        <p:tgtEl>
                                          <p:spTgt spid="47"/>
                                        </p:tgtEl>
                                        <p:attrNameLst>
                                          <p:attrName>ppt_y</p:attrName>
                                        </p:attrNameLst>
                                      </p:cBhvr>
                                      <p:tavLst>
                                        <p:tav tm="0" fmla="#ppt_y-sin(pi*$)/9">
                                          <p:val>
                                            <p:fltVal val="0"/>
                                          </p:val>
                                        </p:tav>
                                        <p:tav tm="100000">
                                          <p:val>
                                            <p:fltVal val="1"/>
                                          </p:val>
                                        </p:tav>
                                      </p:tavLst>
                                    </p:anim>
                                    <p:anim calcmode="lin" valueType="num">
                                      <p:cBhvr>
                                        <p:cTn id="235" dur="332" tmFilter="0, 0; 0.125,0.2665; 0.25,0.4; 0.375,0.465; 0.5,0.5;  0.625,0.535; 0.75,0.6; 0.875,0.7335; 1,1">
                                          <p:stCondLst>
                                            <p:cond delay="1324"/>
                                          </p:stCondLst>
                                        </p:cTn>
                                        <p:tgtEl>
                                          <p:spTgt spid="47"/>
                                        </p:tgtEl>
                                        <p:attrNameLst>
                                          <p:attrName>ppt_y</p:attrName>
                                        </p:attrNameLst>
                                      </p:cBhvr>
                                      <p:tavLst>
                                        <p:tav tm="0" fmla="#ppt_y-sin(pi*$)/27">
                                          <p:val>
                                            <p:fltVal val="0"/>
                                          </p:val>
                                        </p:tav>
                                        <p:tav tm="100000">
                                          <p:val>
                                            <p:fltVal val="1"/>
                                          </p:val>
                                        </p:tav>
                                      </p:tavLst>
                                    </p:anim>
                                    <p:anim calcmode="lin" valueType="num">
                                      <p:cBhvr>
                                        <p:cTn id="236" dur="164" tmFilter="0, 0; 0.125,0.2665; 0.25,0.4; 0.375,0.465; 0.5,0.5;  0.625,0.535; 0.75,0.6; 0.875,0.7335; 1,1">
                                          <p:stCondLst>
                                            <p:cond delay="1656"/>
                                          </p:stCondLst>
                                        </p:cTn>
                                        <p:tgtEl>
                                          <p:spTgt spid="47"/>
                                        </p:tgtEl>
                                        <p:attrNameLst>
                                          <p:attrName>ppt_y</p:attrName>
                                        </p:attrNameLst>
                                      </p:cBhvr>
                                      <p:tavLst>
                                        <p:tav tm="0" fmla="#ppt_y-sin(pi*$)/81">
                                          <p:val>
                                            <p:fltVal val="0"/>
                                          </p:val>
                                        </p:tav>
                                        <p:tav tm="100000">
                                          <p:val>
                                            <p:fltVal val="1"/>
                                          </p:val>
                                        </p:tav>
                                      </p:tavLst>
                                    </p:anim>
                                    <p:animScale>
                                      <p:cBhvr>
                                        <p:cTn id="237" dur="26">
                                          <p:stCondLst>
                                            <p:cond delay="650"/>
                                          </p:stCondLst>
                                        </p:cTn>
                                        <p:tgtEl>
                                          <p:spTgt spid="47"/>
                                        </p:tgtEl>
                                      </p:cBhvr>
                                      <p:to x="100000" y="60000"/>
                                    </p:animScale>
                                    <p:animScale>
                                      <p:cBhvr>
                                        <p:cTn id="238" dur="166" decel="50000">
                                          <p:stCondLst>
                                            <p:cond delay="676"/>
                                          </p:stCondLst>
                                        </p:cTn>
                                        <p:tgtEl>
                                          <p:spTgt spid="47"/>
                                        </p:tgtEl>
                                      </p:cBhvr>
                                      <p:to x="100000" y="100000"/>
                                    </p:animScale>
                                    <p:animScale>
                                      <p:cBhvr>
                                        <p:cTn id="239" dur="26">
                                          <p:stCondLst>
                                            <p:cond delay="1312"/>
                                          </p:stCondLst>
                                        </p:cTn>
                                        <p:tgtEl>
                                          <p:spTgt spid="47"/>
                                        </p:tgtEl>
                                      </p:cBhvr>
                                      <p:to x="100000" y="80000"/>
                                    </p:animScale>
                                    <p:animScale>
                                      <p:cBhvr>
                                        <p:cTn id="240" dur="166" decel="50000">
                                          <p:stCondLst>
                                            <p:cond delay="1338"/>
                                          </p:stCondLst>
                                        </p:cTn>
                                        <p:tgtEl>
                                          <p:spTgt spid="47"/>
                                        </p:tgtEl>
                                      </p:cBhvr>
                                      <p:to x="100000" y="100000"/>
                                    </p:animScale>
                                    <p:animScale>
                                      <p:cBhvr>
                                        <p:cTn id="241" dur="26">
                                          <p:stCondLst>
                                            <p:cond delay="1642"/>
                                          </p:stCondLst>
                                        </p:cTn>
                                        <p:tgtEl>
                                          <p:spTgt spid="47"/>
                                        </p:tgtEl>
                                      </p:cBhvr>
                                      <p:to x="100000" y="90000"/>
                                    </p:animScale>
                                    <p:animScale>
                                      <p:cBhvr>
                                        <p:cTn id="242" dur="166" decel="50000">
                                          <p:stCondLst>
                                            <p:cond delay="1668"/>
                                          </p:stCondLst>
                                        </p:cTn>
                                        <p:tgtEl>
                                          <p:spTgt spid="47"/>
                                        </p:tgtEl>
                                      </p:cBhvr>
                                      <p:to x="100000" y="100000"/>
                                    </p:animScale>
                                    <p:animScale>
                                      <p:cBhvr>
                                        <p:cTn id="243" dur="26">
                                          <p:stCondLst>
                                            <p:cond delay="1808"/>
                                          </p:stCondLst>
                                        </p:cTn>
                                        <p:tgtEl>
                                          <p:spTgt spid="47"/>
                                        </p:tgtEl>
                                      </p:cBhvr>
                                      <p:to x="100000" y="95000"/>
                                    </p:animScale>
                                    <p:animScale>
                                      <p:cBhvr>
                                        <p:cTn id="244" dur="166" decel="50000">
                                          <p:stCondLst>
                                            <p:cond delay="1834"/>
                                          </p:stCondLst>
                                        </p:cTn>
                                        <p:tgtEl>
                                          <p:spTgt spid="47"/>
                                        </p:tgtEl>
                                      </p:cBhvr>
                                      <p:to x="100000" y="100000"/>
                                    </p:animScale>
                                  </p:childTnLst>
                                </p:cTn>
                              </p:par>
                              <p:par>
                                <p:cTn id="245" presetID="26" presetClass="entr" presetSubtype="0" fill="hold" grpId="0" nodeType="withEffect">
                                  <p:stCondLst>
                                    <p:cond delay="3000"/>
                                  </p:stCondLst>
                                  <p:childTnLst>
                                    <p:set>
                                      <p:cBhvr>
                                        <p:cTn id="246" dur="1" fill="hold">
                                          <p:stCondLst>
                                            <p:cond delay="0"/>
                                          </p:stCondLst>
                                        </p:cTn>
                                        <p:tgtEl>
                                          <p:spTgt spid="37"/>
                                        </p:tgtEl>
                                        <p:attrNameLst>
                                          <p:attrName>style.visibility</p:attrName>
                                        </p:attrNameLst>
                                      </p:cBhvr>
                                      <p:to>
                                        <p:strVal val="visible"/>
                                      </p:to>
                                    </p:set>
                                    <p:animEffect transition="in" filter="wipe(down)">
                                      <p:cBhvr>
                                        <p:cTn id="247" dur="580">
                                          <p:stCondLst>
                                            <p:cond delay="0"/>
                                          </p:stCondLst>
                                        </p:cTn>
                                        <p:tgtEl>
                                          <p:spTgt spid="37"/>
                                        </p:tgtEl>
                                      </p:cBhvr>
                                    </p:animEffect>
                                    <p:anim calcmode="lin" valueType="num">
                                      <p:cBhvr>
                                        <p:cTn id="248"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249"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250"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251"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252"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253" dur="26">
                                          <p:stCondLst>
                                            <p:cond delay="650"/>
                                          </p:stCondLst>
                                        </p:cTn>
                                        <p:tgtEl>
                                          <p:spTgt spid="37"/>
                                        </p:tgtEl>
                                      </p:cBhvr>
                                      <p:to x="100000" y="60000"/>
                                    </p:animScale>
                                    <p:animScale>
                                      <p:cBhvr>
                                        <p:cTn id="254" dur="166" decel="50000">
                                          <p:stCondLst>
                                            <p:cond delay="676"/>
                                          </p:stCondLst>
                                        </p:cTn>
                                        <p:tgtEl>
                                          <p:spTgt spid="37"/>
                                        </p:tgtEl>
                                      </p:cBhvr>
                                      <p:to x="100000" y="100000"/>
                                    </p:animScale>
                                    <p:animScale>
                                      <p:cBhvr>
                                        <p:cTn id="255" dur="26">
                                          <p:stCondLst>
                                            <p:cond delay="1312"/>
                                          </p:stCondLst>
                                        </p:cTn>
                                        <p:tgtEl>
                                          <p:spTgt spid="37"/>
                                        </p:tgtEl>
                                      </p:cBhvr>
                                      <p:to x="100000" y="80000"/>
                                    </p:animScale>
                                    <p:animScale>
                                      <p:cBhvr>
                                        <p:cTn id="256" dur="166" decel="50000">
                                          <p:stCondLst>
                                            <p:cond delay="1338"/>
                                          </p:stCondLst>
                                        </p:cTn>
                                        <p:tgtEl>
                                          <p:spTgt spid="37"/>
                                        </p:tgtEl>
                                      </p:cBhvr>
                                      <p:to x="100000" y="100000"/>
                                    </p:animScale>
                                    <p:animScale>
                                      <p:cBhvr>
                                        <p:cTn id="257" dur="26">
                                          <p:stCondLst>
                                            <p:cond delay="1642"/>
                                          </p:stCondLst>
                                        </p:cTn>
                                        <p:tgtEl>
                                          <p:spTgt spid="37"/>
                                        </p:tgtEl>
                                      </p:cBhvr>
                                      <p:to x="100000" y="90000"/>
                                    </p:animScale>
                                    <p:animScale>
                                      <p:cBhvr>
                                        <p:cTn id="258" dur="166" decel="50000">
                                          <p:stCondLst>
                                            <p:cond delay="1668"/>
                                          </p:stCondLst>
                                        </p:cTn>
                                        <p:tgtEl>
                                          <p:spTgt spid="37"/>
                                        </p:tgtEl>
                                      </p:cBhvr>
                                      <p:to x="100000" y="100000"/>
                                    </p:animScale>
                                    <p:animScale>
                                      <p:cBhvr>
                                        <p:cTn id="259" dur="26">
                                          <p:stCondLst>
                                            <p:cond delay="1808"/>
                                          </p:stCondLst>
                                        </p:cTn>
                                        <p:tgtEl>
                                          <p:spTgt spid="37"/>
                                        </p:tgtEl>
                                      </p:cBhvr>
                                      <p:to x="100000" y="95000"/>
                                    </p:animScale>
                                    <p:animScale>
                                      <p:cBhvr>
                                        <p:cTn id="260" dur="166" decel="50000">
                                          <p:stCondLst>
                                            <p:cond delay="1834"/>
                                          </p:stCondLst>
                                        </p:cTn>
                                        <p:tgtEl>
                                          <p:spTgt spid="37"/>
                                        </p:tgtEl>
                                      </p:cBhvr>
                                      <p:to x="100000" y="100000"/>
                                    </p:animScale>
                                  </p:childTnLst>
                                </p:cTn>
                              </p:par>
                              <p:par>
                                <p:cTn id="261" presetID="26" presetClass="entr" presetSubtype="0" fill="hold" grpId="0" nodeType="withEffect">
                                  <p:stCondLst>
                                    <p:cond delay="3250"/>
                                  </p:stCondLst>
                                  <p:childTnLst>
                                    <p:set>
                                      <p:cBhvr>
                                        <p:cTn id="262" dur="1" fill="hold">
                                          <p:stCondLst>
                                            <p:cond delay="0"/>
                                          </p:stCondLst>
                                        </p:cTn>
                                        <p:tgtEl>
                                          <p:spTgt spid="42"/>
                                        </p:tgtEl>
                                        <p:attrNameLst>
                                          <p:attrName>style.visibility</p:attrName>
                                        </p:attrNameLst>
                                      </p:cBhvr>
                                      <p:to>
                                        <p:strVal val="visible"/>
                                      </p:to>
                                    </p:set>
                                    <p:animEffect transition="in" filter="wipe(down)">
                                      <p:cBhvr>
                                        <p:cTn id="263" dur="580">
                                          <p:stCondLst>
                                            <p:cond delay="0"/>
                                          </p:stCondLst>
                                        </p:cTn>
                                        <p:tgtEl>
                                          <p:spTgt spid="42"/>
                                        </p:tgtEl>
                                      </p:cBhvr>
                                    </p:animEffect>
                                    <p:anim calcmode="lin" valueType="num">
                                      <p:cBhvr>
                                        <p:cTn id="264" dur="1822"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265" dur="664"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266" dur="664" tmFilter="0, 0; 0.125,0.2665; 0.25,0.4; 0.375,0.465; 0.5,0.5;  0.625,0.535; 0.75,0.6; 0.875,0.7335; 1,1">
                                          <p:stCondLst>
                                            <p:cond delay="664"/>
                                          </p:stCondLst>
                                        </p:cTn>
                                        <p:tgtEl>
                                          <p:spTgt spid="42"/>
                                        </p:tgtEl>
                                        <p:attrNameLst>
                                          <p:attrName>ppt_y</p:attrName>
                                        </p:attrNameLst>
                                      </p:cBhvr>
                                      <p:tavLst>
                                        <p:tav tm="0" fmla="#ppt_y-sin(pi*$)/9">
                                          <p:val>
                                            <p:fltVal val="0"/>
                                          </p:val>
                                        </p:tav>
                                        <p:tav tm="100000">
                                          <p:val>
                                            <p:fltVal val="1"/>
                                          </p:val>
                                        </p:tav>
                                      </p:tavLst>
                                    </p:anim>
                                    <p:anim calcmode="lin" valueType="num">
                                      <p:cBhvr>
                                        <p:cTn id="267" dur="332" tmFilter="0, 0; 0.125,0.2665; 0.25,0.4; 0.375,0.465; 0.5,0.5;  0.625,0.535; 0.75,0.6; 0.875,0.7335; 1,1">
                                          <p:stCondLst>
                                            <p:cond delay="1324"/>
                                          </p:stCondLst>
                                        </p:cTn>
                                        <p:tgtEl>
                                          <p:spTgt spid="42"/>
                                        </p:tgtEl>
                                        <p:attrNameLst>
                                          <p:attrName>ppt_y</p:attrName>
                                        </p:attrNameLst>
                                      </p:cBhvr>
                                      <p:tavLst>
                                        <p:tav tm="0" fmla="#ppt_y-sin(pi*$)/27">
                                          <p:val>
                                            <p:fltVal val="0"/>
                                          </p:val>
                                        </p:tav>
                                        <p:tav tm="100000">
                                          <p:val>
                                            <p:fltVal val="1"/>
                                          </p:val>
                                        </p:tav>
                                      </p:tavLst>
                                    </p:anim>
                                    <p:anim calcmode="lin" valueType="num">
                                      <p:cBhvr>
                                        <p:cTn id="268" dur="164" tmFilter="0, 0; 0.125,0.2665; 0.25,0.4; 0.375,0.465; 0.5,0.5;  0.625,0.535; 0.75,0.6; 0.875,0.7335; 1,1">
                                          <p:stCondLst>
                                            <p:cond delay="1656"/>
                                          </p:stCondLst>
                                        </p:cTn>
                                        <p:tgtEl>
                                          <p:spTgt spid="42"/>
                                        </p:tgtEl>
                                        <p:attrNameLst>
                                          <p:attrName>ppt_y</p:attrName>
                                        </p:attrNameLst>
                                      </p:cBhvr>
                                      <p:tavLst>
                                        <p:tav tm="0" fmla="#ppt_y-sin(pi*$)/81">
                                          <p:val>
                                            <p:fltVal val="0"/>
                                          </p:val>
                                        </p:tav>
                                        <p:tav tm="100000">
                                          <p:val>
                                            <p:fltVal val="1"/>
                                          </p:val>
                                        </p:tav>
                                      </p:tavLst>
                                    </p:anim>
                                    <p:animScale>
                                      <p:cBhvr>
                                        <p:cTn id="269" dur="26">
                                          <p:stCondLst>
                                            <p:cond delay="650"/>
                                          </p:stCondLst>
                                        </p:cTn>
                                        <p:tgtEl>
                                          <p:spTgt spid="42"/>
                                        </p:tgtEl>
                                      </p:cBhvr>
                                      <p:to x="100000" y="60000"/>
                                    </p:animScale>
                                    <p:animScale>
                                      <p:cBhvr>
                                        <p:cTn id="270" dur="166" decel="50000">
                                          <p:stCondLst>
                                            <p:cond delay="676"/>
                                          </p:stCondLst>
                                        </p:cTn>
                                        <p:tgtEl>
                                          <p:spTgt spid="42"/>
                                        </p:tgtEl>
                                      </p:cBhvr>
                                      <p:to x="100000" y="100000"/>
                                    </p:animScale>
                                    <p:animScale>
                                      <p:cBhvr>
                                        <p:cTn id="271" dur="26">
                                          <p:stCondLst>
                                            <p:cond delay="1312"/>
                                          </p:stCondLst>
                                        </p:cTn>
                                        <p:tgtEl>
                                          <p:spTgt spid="42"/>
                                        </p:tgtEl>
                                      </p:cBhvr>
                                      <p:to x="100000" y="80000"/>
                                    </p:animScale>
                                    <p:animScale>
                                      <p:cBhvr>
                                        <p:cTn id="272" dur="166" decel="50000">
                                          <p:stCondLst>
                                            <p:cond delay="1338"/>
                                          </p:stCondLst>
                                        </p:cTn>
                                        <p:tgtEl>
                                          <p:spTgt spid="42"/>
                                        </p:tgtEl>
                                      </p:cBhvr>
                                      <p:to x="100000" y="100000"/>
                                    </p:animScale>
                                    <p:animScale>
                                      <p:cBhvr>
                                        <p:cTn id="273" dur="26">
                                          <p:stCondLst>
                                            <p:cond delay="1642"/>
                                          </p:stCondLst>
                                        </p:cTn>
                                        <p:tgtEl>
                                          <p:spTgt spid="42"/>
                                        </p:tgtEl>
                                      </p:cBhvr>
                                      <p:to x="100000" y="90000"/>
                                    </p:animScale>
                                    <p:animScale>
                                      <p:cBhvr>
                                        <p:cTn id="274" dur="166" decel="50000">
                                          <p:stCondLst>
                                            <p:cond delay="1668"/>
                                          </p:stCondLst>
                                        </p:cTn>
                                        <p:tgtEl>
                                          <p:spTgt spid="42"/>
                                        </p:tgtEl>
                                      </p:cBhvr>
                                      <p:to x="100000" y="100000"/>
                                    </p:animScale>
                                    <p:animScale>
                                      <p:cBhvr>
                                        <p:cTn id="275" dur="26">
                                          <p:stCondLst>
                                            <p:cond delay="1808"/>
                                          </p:stCondLst>
                                        </p:cTn>
                                        <p:tgtEl>
                                          <p:spTgt spid="42"/>
                                        </p:tgtEl>
                                      </p:cBhvr>
                                      <p:to x="100000" y="95000"/>
                                    </p:animScale>
                                    <p:animScale>
                                      <p:cBhvr>
                                        <p:cTn id="276" dur="166" decel="50000">
                                          <p:stCondLst>
                                            <p:cond delay="1834"/>
                                          </p:stCondLst>
                                        </p:cTn>
                                        <p:tgtEl>
                                          <p:spTgt spid="42"/>
                                        </p:tgtEl>
                                      </p:cBhvr>
                                      <p:to x="100000" y="100000"/>
                                    </p:animScale>
                                  </p:childTnLst>
                                </p:cTn>
                              </p:par>
                            </p:childTnLst>
                          </p:cTn>
                        </p:par>
                        <p:par>
                          <p:cTn id="277" fill="hold">
                            <p:stCondLst>
                              <p:cond delay="7250"/>
                            </p:stCondLst>
                            <p:childTnLst>
                              <p:par>
                                <p:cTn id="278" presetID="42" presetClass="entr" presetSubtype="0" fill="hold" grpId="0" nodeType="afterEffect">
                                  <p:stCondLst>
                                    <p:cond delay="0"/>
                                  </p:stCondLst>
                                  <p:childTnLst>
                                    <p:set>
                                      <p:cBhvr>
                                        <p:cTn id="279" dur="1" fill="hold">
                                          <p:stCondLst>
                                            <p:cond delay="0"/>
                                          </p:stCondLst>
                                        </p:cTn>
                                        <p:tgtEl>
                                          <p:spTgt spid="56"/>
                                        </p:tgtEl>
                                        <p:attrNameLst>
                                          <p:attrName>style.visibility</p:attrName>
                                        </p:attrNameLst>
                                      </p:cBhvr>
                                      <p:to>
                                        <p:strVal val="visible"/>
                                      </p:to>
                                    </p:set>
                                    <p:animEffect transition="in" filter="fade">
                                      <p:cBhvr>
                                        <p:cTn id="280" dur="1000"/>
                                        <p:tgtEl>
                                          <p:spTgt spid="56"/>
                                        </p:tgtEl>
                                      </p:cBhvr>
                                    </p:animEffect>
                                    <p:anim calcmode="lin" valueType="num">
                                      <p:cBhvr>
                                        <p:cTn id="281" dur="1000" fill="hold"/>
                                        <p:tgtEl>
                                          <p:spTgt spid="56"/>
                                        </p:tgtEl>
                                        <p:attrNameLst>
                                          <p:attrName>ppt_x</p:attrName>
                                        </p:attrNameLst>
                                      </p:cBhvr>
                                      <p:tavLst>
                                        <p:tav tm="0">
                                          <p:val>
                                            <p:strVal val="#ppt_x"/>
                                          </p:val>
                                        </p:tav>
                                        <p:tav tm="100000">
                                          <p:val>
                                            <p:strVal val="#ppt_x"/>
                                          </p:val>
                                        </p:tav>
                                      </p:tavLst>
                                    </p:anim>
                                    <p:anim calcmode="lin" valueType="num">
                                      <p:cBhvr>
                                        <p:cTn id="282" dur="1000" fill="hold"/>
                                        <p:tgtEl>
                                          <p:spTgt spid="56"/>
                                        </p:tgtEl>
                                        <p:attrNameLst>
                                          <p:attrName>ppt_y</p:attrName>
                                        </p:attrNameLst>
                                      </p:cBhvr>
                                      <p:tavLst>
                                        <p:tav tm="0">
                                          <p:val>
                                            <p:strVal val="#ppt_y+.1"/>
                                          </p:val>
                                        </p:tav>
                                        <p:tav tm="100000">
                                          <p:val>
                                            <p:strVal val="#ppt_y"/>
                                          </p:val>
                                        </p:tav>
                                      </p:tavLst>
                                    </p:anim>
                                  </p:childTnLst>
                                </p:cTn>
                              </p:par>
                            </p:childTnLst>
                          </p:cTn>
                        </p:par>
                        <p:par>
                          <p:cTn id="283" fill="hold">
                            <p:stCondLst>
                              <p:cond delay="8250"/>
                            </p:stCondLst>
                            <p:childTnLst>
                              <p:par>
                                <p:cTn id="284" presetID="42" presetClass="entr" presetSubtype="0" fill="hold" grpId="0" nodeType="afterEffect">
                                  <p:stCondLst>
                                    <p:cond delay="0"/>
                                  </p:stCondLst>
                                  <p:childTnLst>
                                    <p:set>
                                      <p:cBhvr>
                                        <p:cTn id="285" dur="1" fill="hold">
                                          <p:stCondLst>
                                            <p:cond delay="0"/>
                                          </p:stCondLst>
                                        </p:cTn>
                                        <p:tgtEl>
                                          <p:spTgt spid="53"/>
                                        </p:tgtEl>
                                        <p:attrNameLst>
                                          <p:attrName>style.visibility</p:attrName>
                                        </p:attrNameLst>
                                      </p:cBhvr>
                                      <p:to>
                                        <p:strVal val="visible"/>
                                      </p:to>
                                    </p:set>
                                    <p:animEffect transition="in" filter="fade">
                                      <p:cBhvr>
                                        <p:cTn id="286" dur="1000"/>
                                        <p:tgtEl>
                                          <p:spTgt spid="53"/>
                                        </p:tgtEl>
                                      </p:cBhvr>
                                    </p:animEffect>
                                    <p:anim calcmode="lin" valueType="num">
                                      <p:cBhvr>
                                        <p:cTn id="287" dur="1000" fill="hold"/>
                                        <p:tgtEl>
                                          <p:spTgt spid="53"/>
                                        </p:tgtEl>
                                        <p:attrNameLst>
                                          <p:attrName>ppt_x</p:attrName>
                                        </p:attrNameLst>
                                      </p:cBhvr>
                                      <p:tavLst>
                                        <p:tav tm="0">
                                          <p:val>
                                            <p:strVal val="#ppt_x"/>
                                          </p:val>
                                        </p:tav>
                                        <p:tav tm="100000">
                                          <p:val>
                                            <p:strVal val="#ppt_x"/>
                                          </p:val>
                                        </p:tav>
                                      </p:tavLst>
                                    </p:anim>
                                    <p:anim calcmode="lin" valueType="num">
                                      <p:cBhvr>
                                        <p:cTn id="288" dur="1000" fill="hold"/>
                                        <p:tgtEl>
                                          <p:spTgt spid="53"/>
                                        </p:tgtEl>
                                        <p:attrNameLst>
                                          <p:attrName>ppt_y</p:attrName>
                                        </p:attrNameLst>
                                      </p:cBhvr>
                                      <p:tavLst>
                                        <p:tav tm="0">
                                          <p:val>
                                            <p:strVal val="#ppt_y+.1"/>
                                          </p:val>
                                        </p:tav>
                                        <p:tav tm="100000">
                                          <p:val>
                                            <p:strVal val="#ppt_y"/>
                                          </p:val>
                                        </p:tav>
                                      </p:tavLst>
                                    </p:anim>
                                  </p:childTnLst>
                                </p:cTn>
                              </p:par>
                            </p:childTnLst>
                          </p:cTn>
                        </p:par>
                        <p:par>
                          <p:cTn id="289" fill="hold">
                            <p:stCondLst>
                              <p:cond delay="9250"/>
                            </p:stCondLst>
                            <p:childTnLst>
                              <p:par>
                                <p:cTn id="290" presetID="53" presetClass="entr" presetSubtype="16" fill="hold" nodeType="afterEffect">
                                  <p:stCondLst>
                                    <p:cond delay="0"/>
                                  </p:stCondLst>
                                  <p:childTnLst>
                                    <p:set>
                                      <p:cBhvr>
                                        <p:cTn id="291" dur="1" fill="hold">
                                          <p:stCondLst>
                                            <p:cond delay="0"/>
                                          </p:stCondLst>
                                        </p:cTn>
                                        <p:tgtEl>
                                          <p:spTgt spid="57"/>
                                        </p:tgtEl>
                                        <p:attrNameLst>
                                          <p:attrName>style.visibility</p:attrName>
                                        </p:attrNameLst>
                                      </p:cBhvr>
                                      <p:to>
                                        <p:strVal val="visible"/>
                                      </p:to>
                                    </p:set>
                                    <p:anim calcmode="lin" valueType="num">
                                      <p:cBhvr>
                                        <p:cTn id="292" dur="500" fill="hold"/>
                                        <p:tgtEl>
                                          <p:spTgt spid="57"/>
                                        </p:tgtEl>
                                        <p:attrNameLst>
                                          <p:attrName>ppt_w</p:attrName>
                                        </p:attrNameLst>
                                      </p:cBhvr>
                                      <p:tavLst>
                                        <p:tav tm="0">
                                          <p:val>
                                            <p:fltVal val="0"/>
                                          </p:val>
                                        </p:tav>
                                        <p:tav tm="100000">
                                          <p:val>
                                            <p:strVal val="#ppt_w"/>
                                          </p:val>
                                        </p:tav>
                                      </p:tavLst>
                                    </p:anim>
                                    <p:anim calcmode="lin" valueType="num">
                                      <p:cBhvr>
                                        <p:cTn id="293" dur="500" fill="hold"/>
                                        <p:tgtEl>
                                          <p:spTgt spid="57"/>
                                        </p:tgtEl>
                                        <p:attrNameLst>
                                          <p:attrName>ppt_h</p:attrName>
                                        </p:attrNameLst>
                                      </p:cBhvr>
                                      <p:tavLst>
                                        <p:tav tm="0">
                                          <p:val>
                                            <p:fltVal val="0"/>
                                          </p:val>
                                        </p:tav>
                                        <p:tav tm="100000">
                                          <p:val>
                                            <p:strVal val="#ppt_h"/>
                                          </p:val>
                                        </p:tav>
                                      </p:tavLst>
                                    </p:anim>
                                    <p:animEffect transition="in" filter="fade">
                                      <p:cBhvr>
                                        <p:cTn id="294" dur="500"/>
                                        <p:tgtEl>
                                          <p:spTgt spid="57"/>
                                        </p:tgtEl>
                                      </p:cBhvr>
                                    </p:animEffect>
                                  </p:childTnLst>
                                </p:cTn>
                              </p:par>
                            </p:childTnLst>
                          </p:cTn>
                        </p:par>
                        <p:par>
                          <p:cTn id="295" fill="hold">
                            <p:stCondLst>
                              <p:cond delay="9750"/>
                            </p:stCondLst>
                            <p:childTnLst>
                              <p:par>
                                <p:cTn id="296" presetID="42" presetClass="entr" presetSubtype="0" fill="hold" grpId="0" nodeType="afterEffect">
                                  <p:stCondLst>
                                    <p:cond delay="0"/>
                                  </p:stCondLst>
                                  <p:childTnLst>
                                    <p:set>
                                      <p:cBhvr>
                                        <p:cTn id="297" dur="1" fill="hold">
                                          <p:stCondLst>
                                            <p:cond delay="0"/>
                                          </p:stCondLst>
                                        </p:cTn>
                                        <p:tgtEl>
                                          <p:spTgt spid="101"/>
                                        </p:tgtEl>
                                        <p:attrNameLst>
                                          <p:attrName>style.visibility</p:attrName>
                                        </p:attrNameLst>
                                      </p:cBhvr>
                                      <p:to>
                                        <p:strVal val="visible"/>
                                      </p:to>
                                    </p:set>
                                    <p:animEffect transition="in" filter="fade">
                                      <p:cBhvr>
                                        <p:cTn id="298" dur="1000"/>
                                        <p:tgtEl>
                                          <p:spTgt spid="101"/>
                                        </p:tgtEl>
                                      </p:cBhvr>
                                    </p:animEffect>
                                    <p:anim calcmode="lin" valueType="num">
                                      <p:cBhvr>
                                        <p:cTn id="299" dur="1000" fill="hold"/>
                                        <p:tgtEl>
                                          <p:spTgt spid="101"/>
                                        </p:tgtEl>
                                        <p:attrNameLst>
                                          <p:attrName>ppt_x</p:attrName>
                                        </p:attrNameLst>
                                      </p:cBhvr>
                                      <p:tavLst>
                                        <p:tav tm="0">
                                          <p:val>
                                            <p:strVal val="#ppt_x"/>
                                          </p:val>
                                        </p:tav>
                                        <p:tav tm="100000">
                                          <p:val>
                                            <p:strVal val="#ppt_x"/>
                                          </p:val>
                                        </p:tav>
                                      </p:tavLst>
                                    </p:anim>
                                    <p:anim calcmode="lin" valueType="num">
                                      <p:cBhvr>
                                        <p:cTn id="300" dur="1000" fill="hold"/>
                                        <p:tgtEl>
                                          <p:spTgt spid="101"/>
                                        </p:tgtEl>
                                        <p:attrNameLst>
                                          <p:attrName>ppt_y</p:attrName>
                                        </p:attrNameLst>
                                      </p:cBhvr>
                                      <p:tavLst>
                                        <p:tav tm="0">
                                          <p:val>
                                            <p:strVal val="#ppt_y+.1"/>
                                          </p:val>
                                        </p:tav>
                                        <p:tav tm="100000">
                                          <p:val>
                                            <p:strVal val="#ppt_y"/>
                                          </p:val>
                                        </p:tav>
                                      </p:tavLst>
                                    </p:anim>
                                  </p:childTnLst>
                                </p:cTn>
                              </p:par>
                            </p:childTnLst>
                          </p:cTn>
                        </p:par>
                        <p:par>
                          <p:cTn id="301" fill="hold">
                            <p:stCondLst>
                              <p:cond delay="10750"/>
                            </p:stCondLst>
                            <p:childTnLst>
                              <p:par>
                                <p:cTn id="302" presetID="26" presetClass="entr" presetSubtype="0" fill="hold" grpId="0" nodeType="afterEffect">
                                  <p:stCondLst>
                                    <p:cond delay="0"/>
                                  </p:stCondLst>
                                  <p:childTnLst>
                                    <p:set>
                                      <p:cBhvr>
                                        <p:cTn id="303" dur="1" fill="hold">
                                          <p:stCondLst>
                                            <p:cond delay="0"/>
                                          </p:stCondLst>
                                        </p:cTn>
                                        <p:tgtEl>
                                          <p:spTgt spid="60"/>
                                        </p:tgtEl>
                                        <p:attrNameLst>
                                          <p:attrName>style.visibility</p:attrName>
                                        </p:attrNameLst>
                                      </p:cBhvr>
                                      <p:to>
                                        <p:strVal val="visible"/>
                                      </p:to>
                                    </p:set>
                                    <p:animEffect transition="in" filter="wipe(down)">
                                      <p:cBhvr>
                                        <p:cTn id="304" dur="580">
                                          <p:stCondLst>
                                            <p:cond delay="0"/>
                                          </p:stCondLst>
                                        </p:cTn>
                                        <p:tgtEl>
                                          <p:spTgt spid="60"/>
                                        </p:tgtEl>
                                      </p:cBhvr>
                                    </p:animEffect>
                                    <p:anim calcmode="lin" valueType="num">
                                      <p:cBhvr>
                                        <p:cTn id="305" dur="1822"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306" dur="664"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307" dur="664" tmFilter="0, 0; 0.125,0.2665; 0.25,0.4; 0.375,0.465; 0.5,0.5;  0.625,0.535; 0.75,0.6; 0.875,0.7335; 1,1">
                                          <p:stCondLst>
                                            <p:cond delay="664"/>
                                          </p:stCondLst>
                                        </p:cTn>
                                        <p:tgtEl>
                                          <p:spTgt spid="60"/>
                                        </p:tgtEl>
                                        <p:attrNameLst>
                                          <p:attrName>ppt_y</p:attrName>
                                        </p:attrNameLst>
                                      </p:cBhvr>
                                      <p:tavLst>
                                        <p:tav tm="0" fmla="#ppt_y-sin(pi*$)/9">
                                          <p:val>
                                            <p:fltVal val="0"/>
                                          </p:val>
                                        </p:tav>
                                        <p:tav tm="100000">
                                          <p:val>
                                            <p:fltVal val="1"/>
                                          </p:val>
                                        </p:tav>
                                      </p:tavLst>
                                    </p:anim>
                                    <p:anim calcmode="lin" valueType="num">
                                      <p:cBhvr>
                                        <p:cTn id="308" dur="332" tmFilter="0, 0; 0.125,0.2665; 0.25,0.4; 0.375,0.465; 0.5,0.5;  0.625,0.535; 0.75,0.6; 0.875,0.7335; 1,1">
                                          <p:stCondLst>
                                            <p:cond delay="1324"/>
                                          </p:stCondLst>
                                        </p:cTn>
                                        <p:tgtEl>
                                          <p:spTgt spid="60"/>
                                        </p:tgtEl>
                                        <p:attrNameLst>
                                          <p:attrName>ppt_y</p:attrName>
                                        </p:attrNameLst>
                                      </p:cBhvr>
                                      <p:tavLst>
                                        <p:tav tm="0" fmla="#ppt_y-sin(pi*$)/27">
                                          <p:val>
                                            <p:fltVal val="0"/>
                                          </p:val>
                                        </p:tav>
                                        <p:tav tm="100000">
                                          <p:val>
                                            <p:fltVal val="1"/>
                                          </p:val>
                                        </p:tav>
                                      </p:tavLst>
                                    </p:anim>
                                    <p:anim calcmode="lin" valueType="num">
                                      <p:cBhvr>
                                        <p:cTn id="309" dur="164" tmFilter="0, 0; 0.125,0.2665; 0.25,0.4; 0.375,0.465; 0.5,0.5;  0.625,0.535; 0.75,0.6; 0.875,0.7335; 1,1">
                                          <p:stCondLst>
                                            <p:cond delay="1656"/>
                                          </p:stCondLst>
                                        </p:cTn>
                                        <p:tgtEl>
                                          <p:spTgt spid="60"/>
                                        </p:tgtEl>
                                        <p:attrNameLst>
                                          <p:attrName>ppt_y</p:attrName>
                                        </p:attrNameLst>
                                      </p:cBhvr>
                                      <p:tavLst>
                                        <p:tav tm="0" fmla="#ppt_y-sin(pi*$)/81">
                                          <p:val>
                                            <p:fltVal val="0"/>
                                          </p:val>
                                        </p:tav>
                                        <p:tav tm="100000">
                                          <p:val>
                                            <p:fltVal val="1"/>
                                          </p:val>
                                        </p:tav>
                                      </p:tavLst>
                                    </p:anim>
                                    <p:animScale>
                                      <p:cBhvr>
                                        <p:cTn id="310" dur="26">
                                          <p:stCondLst>
                                            <p:cond delay="650"/>
                                          </p:stCondLst>
                                        </p:cTn>
                                        <p:tgtEl>
                                          <p:spTgt spid="60"/>
                                        </p:tgtEl>
                                      </p:cBhvr>
                                      <p:to x="100000" y="60000"/>
                                    </p:animScale>
                                    <p:animScale>
                                      <p:cBhvr>
                                        <p:cTn id="311" dur="166" decel="50000">
                                          <p:stCondLst>
                                            <p:cond delay="676"/>
                                          </p:stCondLst>
                                        </p:cTn>
                                        <p:tgtEl>
                                          <p:spTgt spid="60"/>
                                        </p:tgtEl>
                                      </p:cBhvr>
                                      <p:to x="100000" y="100000"/>
                                    </p:animScale>
                                    <p:animScale>
                                      <p:cBhvr>
                                        <p:cTn id="312" dur="26">
                                          <p:stCondLst>
                                            <p:cond delay="1312"/>
                                          </p:stCondLst>
                                        </p:cTn>
                                        <p:tgtEl>
                                          <p:spTgt spid="60"/>
                                        </p:tgtEl>
                                      </p:cBhvr>
                                      <p:to x="100000" y="80000"/>
                                    </p:animScale>
                                    <p:animScale>
                                      <p:cBhvr>
                                        <p:cTn id="313" dur="166" decel="50000">
                                          <p:stCondLst>
                                            <p:cond delay="1338"/>
                                          </p:stCondLst>
                                        </p:cTn>
                                        <p:tgtEl>
                                          <p:spTgt spid="60"/>
                                        </p:tgtEl>
                                      </p:cBhvr>
                                      <p:to x="100000" y="100000"/>
                                    </p:animScale>
                                    <p:animScale>
                                      <p:cBhvr>
                                        <p:cTn id="314" dur="26">
                                          <p:stCondLst>
                                            <p:cond delay="1642"/>
                                          </p:stCondLst>
                                        </p:cTn>
                                        <p:tgtEl>
                                          <p:spTgt spid="60"/>
                                        </p:tgtEl>
                                      </p:cBhvr>
                                      <p:to x="100000" y="90000"/>
                                    </p:animScale>
                                    <p:animScale>
                                      <p:cBhvr>
                                        <p:cTn id="315" dur="166" decel="50000">
                                          <p:stCondLst>
                                            <p:cond delay="1668"/>
                                          </p:stCondLst>
                                        </p:cTn>
                                        <p:tgtEl>
                                          <p:spTgt spid="60"/>
                                        </p:tgtEl>
                                      </p:cBhvr>
                                      <p:to x="100000" y="100000"/>
                                    </p:animScale>
                                    <p:animScale>
                                      <p:cBhvr>
                                        <p:cTn id="316" dur="26">
                                          <p:stCondLst>
                                            <p:cond delay="1808"/>
                                          </p:stCondLst>
                                        </p:cTn>
                                        <p:tgtEl>
                                          <p:spTgt spid="60"/>
                                        </p:tgtEl>
                                      </p:cBhvr>
                                      <p:to x="100000" y="95000"/>
                                    </p:animScale>
                                    <p:animScale>
                                      <p:cBhvr>
                                        <p:cTn id="317" dur="166" decel="50000">
                                          <p:stCondLst>
                                            <p:cond delay="1834"/>
                                          </p:stCondLst>
                                        </p:cTn>
                                        <p:tgtEl>
                                          <p:spTgt spid="60"/>
                                        </p:tgtEl>
                                      </p:cBhvr>
                                      <p:to x="100000" y="100000"/>
                                    </p:animScale>
                                  </p:childTnLst>
                                </p:cTn>
                              </p:par>
                              <p:par>
                                <p:cTn id="318" presetID="26" presetClass="entr" presetSubtype="0" fill="hold" grpId="0" nodeType="withEffect">
                                  <p:stCondLst>
                                    <p:cond delay="250"/>
                                  </p:stCondLst>
                                  <p:childTnLst>
                                    <p:set>
                                      <p:cBhvr>
                                        <p:cTn id="319" dur="1" fill="hold">
                                          <p:stCondLst>
                                            <p:cond delay="0"/>
                                          </p:stCondLst>
                                        </p:cTn>
                                        <p:tgtEl>
                                          <p:spTgt spid="73"/>
                                        </p:tgtEl>
                                        <p:attrNameLst>
                                          <p:attrName>style.visibility</p:attrName>
                                        </p:attrNameLst>
                                      </p:cBhvr>
                                      <p:to>
                                        <p:strVal val="visible"/>
                                      </p:to>
                                    </p:set>
                                    <p:animEffect transition="in" filter="wipe(down)">
                                      <p:cBhvr>
                                        <p:cTn id="320" dur="580">
                                          <p:stCondLst>
                                            <p:cond delay="0"/>
                                          </p:stCondLst>
                                        </p:cTn>
                                        <p:tgtEl>
                                          <p:spTgt spid="73"/>
                                        </p:tgtEl>
                                      </p:cBhvr>
                                    </p:animEffect>
                                    <p:anim calcmode="lin" valueType="num">
                                      <p:cBhvr>
                                        <p:cTn id="321" dur="1822" tmFilter="0,0; 0.14,0.36; 0.43,0.73; 0.71,0.91; 1.0,1.0">
                                          <p:stCondLst>
                                            <p:cond delay="0"/>
                                          </p:stCondLst>
                                        </p:cTn>
                                        <p:tgtEl>
                                          <p:spTgt spid="73"/>
                                        </p:tgtEl>
                                        <p:attrNameLst>
                                          <p:attrName>ppt_x</p:attrName>
                                        </p:attrNameLst>
                                      </p:cBhvr>
                                      <p:tavLst>
                                        <p:tav tm="0">
                                          <p:val>
                                            <p:strVal val="#ppt_x-0.25"/>
                                          </p:val>
                                        </p:tav>
                                        <p:tav tm="100000">
                                          <p:val>
                                            <p:strVal val="#ppt_x"/>
                                          </p:val>
                                        </p:tav>
                                      </p:tavLst>
                                    </p:anim>
                                    <p:anim calcmode="lin" valueType="num">
                                      <p:cBhvr>
                                        <p:cTn id="322" dur="664" tmFilter="0.0,0.0; 0.25,0.07; 0.50,0.2; 0.75,0.467; 1.0,1.0">
                                          <p:stCondLst>
                                            <p:cond delay="0"/>
                                          </p:stCondLst>
                                        </p:cTn>
                                        <p:tgtEl>
                                          <p:spTgt spid="73"/>
                                        </p:tgtEl>
                                        <p:attrNameLst>
                                          <p:attrName>ppt_y</p:attrName>
                                        </p:attrNameLst>
                                      </p:cBhvr>
                                      <p:tavLst>
                                        <p:tav tm="0" fmla="#ppt_y-sin(pi*$)/3">
                                          <p:val>
                                            <p:fltVal val="0.5"/>
                                          </p:val>
                                        </p:tav>
                                        <p:tav tm="100000">
                                          <p:val>
                                            <p:fltVal val="1"/>
                                          </p:val>
                                        </p:tav>
                                      </p:tavLst>
                                    </p:anim>
                                    <p:anim calcmode="lin" valueType="num">
                                      <p:cBhvr>
                                        <p:cTn id="323" dur="664" tmFilter="0, 0; 0.125,0.2665; 0.25,0.4; 0.375,0.465; 0.5,0.5;  0.625,0.535; 0.75,0.6; 0.875,0.7335; 1,1">
                                          <p:stCondLst>
                                            <p:cond delay="664"/>
                                          </p:stCondLst>
                                        </p:cTn>
                                        <p:tgtEl>
                                          <p:spTgt spid="73"/>
                                        </p:tgtEl>
                                        <p:attrNameLst>
                                          <p:attrName>ppt_y</p:attrName>
                                        </p:attrNameLst>
                                      </p:cBhvr>
                                      <p:tavLst>
                                        <p:tav tm="0" fmla="#ppt_y-sin(pi*$)/9">
                                          <p:val>
                                            <p:fltVal val="0"/>
                                          </p:val>
                                        </p:tav>
                                        <p:tav tm="100000">
                                          <p:val>
                                            <p:fltVal val="1"/>
                                          </p:val>
                                        </p:tav>
                                      </p:tavLst>
                                    </p:anim>
                                    <p:anim calcmode="lin" valueType="num">
                                      <p:cBhvr>
                                        <p:cTn id="324" dur="332" tmFilter="0, 0; 0.125,0.2665; 0.25,0.4; 0.375,0.465; 0.5,0.5;  0.625,0.535; 0.75,0.6; 0.875,0.7335; 1,1">
                                          <p:stCondLst>
                                            <p:cond delay="1324"/>
                                          </p:stCondLst>
                                        </p:cTn>
                                        <p:tgtEl>
                                          <p:spTgt spid="73"/>
                                        </p:tgtEl>
                                        <p:attrNameLst>
                                          <p:attrName>ppt_y</p:attrName>
                                        </p:attrNameLst>
                                      </p:cBhvr>
                                      <p:tavLst>
                                        <p:tav tm="0" fmla="#ppt_y-sin(pi*$)/27">
                                          <p:val>
                                            <p:fltVal val="0"/>
                                          </p:val>
                                        </p:tav>
                                        <p:tav tm="100000">
                                          <p:val>
                                            <p:fltVal val="1"/>
                                          </p:val>
                                        </p:tav>
                                      </p:tavLst>
                                    </p:anim>
                                    <p:anim calcmode="lin" valueType="num">
                                      <p:cBhvr>
                                        <p:cTn id="325" dur="164" tmFilter="0, 0; 0.125,0.2665; 0.25,0.4; 0.375,0.465; 0.5,0.5;  0.625,0.535; 0.75,0.6; 0.875,0.7335; 1,1">
                                          <p:stCondLst>
                                            <p:cond delay="1656"/>
                                          </p:stCondLst>
                                        </p:cTn>
                                        <p:tgtEl>
                                          <p:spTgt spid="73"/>
                                        </p:tgtEl>
                                        <p:attrNameLst>
                                          <p:attrName>ppt_y</p:attrName>
                                        </p:attrNameLst>
                                      </p:cBhvr>
                                      <p:tavLst>
                                        <p:tav tm="0" fmla="#ppt_y-sin(pi*$)/81">
                                          <p:val>
                                            <p:fltVal val="0"/>
                                          </p:val>
                                        </p:tav>
                                        <p:tav tm="100000">
                                          <p:val>
                                            <p:fltVal val="1"/>
                                          </p:val>
                                        </p:tav>
                                      </p:tavLst>
                                    </p:anim>
                                    <p:animScale>
                                      <p:cBhvr>
                                        <p:cTn id="326" dur="26">
                                          <p:stCondLst>
                                            <p:cond delay="650"/>
                                          </p:stCondLst>
                                        </p:cTn>
                                        <p:tgtEl>
                                          <p:spTgt spid="73"/>
                                        </p:tgtEl>
                                      </p:cBhvr>
                                      <p:to x="100000" y="60000"/>
                                    </p:animScale>
                                    <p:animScale>
                                      <p:cBhvr>
                                        <p:cTn id="327" dur="166" decel="50000">
                                          <p:stCondLst>
                                            <p:cond delay="676"/>
                                          </p:stCondLst>
                                        </p:cTn>
                                        <p:tgtEl>
                                          <p:spTgt spid="73"/>
                                        </p:tgtEl>
                                      </p:cBhvr>
                                      <p:to x="100000" y="100000"/>
                                    </p:animScale>
                                    <p:animScale>
                                      <p:cBhvr>
                                        <p:cTn id="328" dur="26">
                                          <p:stCondLst>
                                            <p:cond delay="1312"/>
                                          </p:stCondLst>
                                        </p:cTn>
                                        <p:tgtEl>
                                          <p:spTgt spid="73"/>
                                        </p:tgtEl>
                                      </p:cBhvr>
                                      <p:to x="100000" y="80000"/>
                                    </p:animScale>
                                    <p:animScale>
                                      <p:cBhvr>
                                        <p:cTn id="329" dur="166" decel="50000">
                                          <p:stCondLst>
                                            <p:cond delay="1338"/>
                                          </p:stCondLst>
                                        </p:cTn>
                                        <p:tgtEl>
                                          <p:spTgt spid="73"/>
                                        </p:tgtEl>
                                      </p:cBhvr>
                                      <p:to x="100000" y="100000"/>
                                    </p:animScale>
                                    <p:animScale>
                                      <p:cBhvr>
                                        <p:cTn id="330" dur="26">
                                          <p:stCondLst>
                                            <p:cond delay="1642"/>
                                          </p:stCondLst>
                                        </p:cTn>
                                        <p:tgtEl>
                                          <p:spTgt spid="73"/>
                                        </p:tgtEl>
                                      </p:cBhvr>
                                      <p:to x="100000" y="90000"/>
                                    </p:animScale>
                                    <p:animScale>
                                      <p:cBhvr>
                                        <p:cTn id="331" dur="166" decel="50000">
                                          <p:stCondLst>
                                            <p:cond delay="1668"/>
                                          </p:stCondLst>
                                        </p:cTn>
                                        <p:tgtEl>
                                          <p:spTgt spid="73"/>
                                        </p:tgtEl>
                                      </p:cBhvr>
                                      <p:to x="100000" y="100000"/>
                                    </p:animScale>
                                    <p:animScale>
                                      <p:cBhvr>
                                        <p:cTn id="332" dur="26">
                                          <p:stCondLst>
                                            <p:cond delay="1808"/>
                                          </p:stCondLst>
                                        </p:cTn>
                                        <p:tgtEl>
                                          <p:spTgt spid="73"/>
                                        </p:tgtEl>
                                      </p:cBhvr>
                                      <p:to x="100000" y="95000"/>
                                    </p:animScale>
                                    <p:animScale>
                                      <p:cBhvr>
                                        <p:cTn id="333" dur="166" decel="50000">
                                          <p:stCondLst>
                                            <p:cond delay="1834"/>
                                          </p:stCondLst>
                                        </p:cTn>
                                        <p:tgtEl>
                                          <p:spTgt spid="73"/>
                                        </p:tgtEl>
                                      </p:cBhvr>
                                      <p:to x="100000" y="100000"/>
                                    </p:animScale>
                                  </p:childTnLst>
                                </p:cTn>
                              </p:par>
                              <p:par>
                                <p:cTn id="334" presetID="26" presetClass="entr" presetSubtype="0" fill="hold" grpId="0" nodeType="withEffect">
                                  <p:stCondLst>
                                    <p:cond delay="500"/>
                                  </p:stCondLst>
                                  <p:childTnLst>
                                    <p:set>
                                      <p:cBhvr>
                                        <p:cTn id="335" dur="1" fill="hold">
                                          <p:stCondLst>
                                            <p:cond delay="0"/>
                                          </p:stCondLst>
                                        </p:cTn>
                                        <p:tgtEl>
                                          <p:spTgt spid="65"/>
                                        </p:tgtEl>
                                        <p:attrNameLst>
                                          <p:attrName>style.visibility</p:attrName>
                                        </p:attrNameLst>
                                      </p:cBhvr>
                                      <p:to>
                                        <p:strVal val="visible"/>
                                      </p:to>
                                    </p:set>
                                    <p:animEffect transition="in" filter="wipe(down)">
                                      <p:cBhvr>
                                        <p:cTn id="336" dur="580">
                                          <p:stCondLst>
                                            <p:cond delay="0"/>
                                          </p:stCondLst>
                                        </p:cTn>
                                        <p:tgtEl>
                                          <p:spTgt spid="65"/>
                                        </p:tgtEl>
                                      </p:cBhvr>
                                    </p:animEffect>
                                    <p:anim calcmode="lin" valueType="num">
                                      <p:cBhvr>
                                        <p:cTn id="337" dur="1822" tmFilter="0,0; 0.14,0.36; 0.43,0.73; 0.71,0.91; 1.0,1.0">
                                          <p:stCondLst>
                                            <p:cond delay="0"/>
                                          </p:stCondLst>
                                        </p:cTn>
                                        <p:tgtEl>
                                          <p:spTgt spid="65"/>
                                        </p:tgtEl>
                                        <p:attrNameLst>
                                          <p:attrName>ppt_x</p:attrName>
                                        </p:attrNameLst>
                                      </p:cBhvr>
                                      <p:tavLst>
                                        <p:tav tm="0">
                                          <p:val>
                                            <p:strVal val="#ppt_x-0.25"/>
                                          </p:val>
                                        </p:tav>
                                        <p:tav tm="100000">
                                          <p:val>
                                            <p:strVal val="#ppt_x"/>
                                          </p:val>
                                        </p:tav>
                                      </p:tavLst>
                                    </p:anim>
                                    <p:anim calcmode="lin" valueType="num">
                                      <p:cBhvr>
                                        <p:cTn id="338" dur="664" tmFilter="0.0,0.0; 0.25,0.07; 0.50,0.2; 0.75,0.467; 1.0,1.0">
                                          <p:stCondLst>
                                            <p:cond delay="0"/>
                                          </p:stCondLst>
                                        </p:cTn>
                                        <p:tgtEl>
                                          <p:spTgt spid="65"/>
                                        </p:tgtEl>
                                        <p:attrNameLst>
                                          <p:attrName>ppt_y</p:attrName>
                                        </p:attrNameLst>
                                      </p:cBhvr>
                                      <p:tavLst>
                                        <p:tav tm="0" fmla="#ppt_y-sin(pi*$)/3">
                                          <p:val>
                                            <p:fltVal val="0.5"/>
                                          </p:val>
                                        </p:tav>
                                        <p:tav tm="100000">
                                          <p:val>
                                            <p:fltVal val="1"/>
                                          </p:val>
                                        </p:tav>
                                      </p:tavLst>
                                    </p:anim>
                                    <p:anim calcmode="lin" valueType="num">
                                      <p:cBhvr>
                                        <p:cTn id="339" dur="664" tmFilter="0, 0; 0.125,0.2665; 0.25,0.4; 0.375,0.465; 0.5,0.5;  0.625,0.535; 0.75,0.6; 0.875,0.7335; 1,1">
                                          <p:stCondLst>
                                            <p:cond delay="664"/>
                                          </p:stCondLst>
                                        </p:cTn>
                                        <p:tgtEl>
                                          <p:spTgt spid="65"/>
                                        </p:tgtEl>
                                        <p:attrNameLst>
                                          <p:attrName>ppt_y</p:attrName>
                                        </p:attrNameLst>
                                      </p:cBhvr>
                                      <p:tavLst>
                                        <p:tav tm="0" fmla="#ppt_y-sin(pi*$)/9">
                                          <p:val>
                                            <p:fltVal val="0"/>
                                          </p:val>
                                        </p:tav>
                                        <p:tav tm="100000">
                                          <p:val>
                                            <p:fltVal val="1"/>
                                          </p:val>
                                        </p:tav>
                                      </p:tavLst>
                                    </p:anim>
                                    <p:anim calcmode="lin" valueType="num">
                                      <p:cBhvr>
                                        <p:cTn id="340" dur="332" tmFilter="0, 0; 0.125,0.2665; 0.25,0.4; 0.375,0.465; 0.5,0.5;  0.625,0.535; 0.75,0.6; 0.875,0.7335; 1,1">
                                          <p:stCondLst>
                                            <p:cond delay="1324"/>
                                          </p:stCondLst>
                                        </p:cTn>
                                        <p:tgtEl>
                                          <p:spTgt spid="65"/>
                                        </p:tgtEl>
                                        <p:attrNameLst>
                                          <p:attrName>ppt_y</p:attrName>
                                        </p:attrNameLst>
                                      </p:cBhvr>
                                      <p:tavLst>
                                        <p:tav tm="0" fmla="#ppt_y-sin(pi*$)/27">
                                          <p:val>
                                            <p:fltVal val="0"/>
                                          </p:val>
                                        </p:tav>
                                        <p:tav tm="100000">
                                          <p:val>
                                            <p:fltVal val="1"/>
                                          </p:val>
                                        </p:tav>
                                      </p:tavLst>
                                    </p:anim>
                                    <p:anim calcmode="lin" valueType="num">
                                      <p:cBhvr>
                                        <p:cTn id="341" dur="164" tmFilter="0, 0; 0.125,0.2665; 0.25,0.4; 0.375,0.465; 0.5,0.5;  0.625,0.535; 0.75,0.6; 0.875,0.7335; 1,1">
                                          <p:stCondLst>
                                            <p:cond delay="1656"/>
                                          </p:stCondLst>
                                        </p:cTn>
                                        <p:tgtEl>
                                          <p:spTgt spid="65"/>
                                        </p:tgtEl>
                                        <p:attrNameLst>
                                          <p:attrName>ppt_y</p:attrName>
                                        </p:attrNameLst>
                                      </p:cBhvr>
                                      <p:tavLst>
                                        <p:tav tm="0" fmla="#ppt_y-sin(pi*$)/81">
                                          <p:val>
                                            <p:fltVal val="0"/>
                                          </p:val>
                                        </p:tav>
                                        <p:tav tm="100000">
                                          <p:val>
                                            <p:fltVal val="1"/>
                                          </p:val>
                                        </p:tav>
                                      </p:tavLst>
                                    </p:anim>
                                    <p:animScale>
                                      <p:cBhvr>
                                        <p:cTn id="342" dur="26">
                                          <p:stCondLst>
                                            <p:cond delay="650"/>
                                          </p:stCondLst>
                                        </p:cTn>
                                        <p:tgtEl>
                                          <p:spTgt spid="65"/>
                                        </p:tgtEl>
                                      </p:cBhvr>
                                      <p:to x="100000" y="60000"/>
                                    </p:animScale>
                                    <p:animScale>
                                      <p:cBhvr>
                                        <p:cTn id="343" dur="166" decel="50000">
                                          <p:stCondLst>
                                            <p:cond delay="676"/>
                                          </p:stCondLst>
                                        </p:cTn>
                                        <p:tgtEl>
                                          <p:spTgt spid="65"/>
                                        </p:tgtEl>
                                      </p:cBhvr>
                                      <p:to x="100000" y="100000"/>
                                    </p:animScale>
                                    <p:animScale>
                                      <p:cBhvr>
                                        <p:cTn id="344" dur="26">
                                          <p:stCondLst>
                                            <p:cond delay="1312"/>
                                          </p:stCondLst>
                                        </p:cTn>
                                        <p:tgtEl>
                                          <p:spTgt spid="65"/>
                                        </p:tgtEl>
                                      </p:cBhvr>
                                      <p:to x="100000" y="80000"/>
                                    </p:animScale>
                                    <p:animScale>
                                      <p:cBhvr>
                                        <p:cTn id="345" dur="166" decel="50000">
                                          <p:stCondLst>
                                            <p:cond delay="1338"/>
                                          </p:stCondLst>
                                        </p:cTn>
                                        <p:tgtEl>
                                          <p:spTgt spid="65"/>
                                        </p:tgtEl>
                                      </p:cBhvr>
                                      <p:to x="100000" y="100000"/>
                                    </p:animScale>
                                    <p:animScale>
                                      <p:cBhvr>
                                        <p:cTn id="346" dur="26">
                                          <p:stCondLst>
                                            <p:cond delay="1642"/>
                                          </p:stCondLst>
                                        </p:cTn>
                                        <p:tgtEl>
                                          <p:spTgt spid="65"/>
                                        </p:tgtEl>
                                      </p:cBhvr>
                                      <p:to x="100000" y="90000"/>
                                    </p:animScale>
                                    <p:animScale>
                                      <p:cBhvr>
                                        <p:cTn id="347" dur="166" decel="50000">
                                          <p:stCondLst>
                                            <p:cond delay="1668"/>
                                          </p:stCondLst>
                                        </p:cTn>
                                        <p:tgtEl>
                                          <p:spTgt spid="65"/>
                                        </p:tgtEl>
                                      </p:cBhvr>
                                      <p:to x="100000" y="100000"/>
                                    </p:animScale>
                                    <p:animScale>
                                      <p:cBhvr>
                                        <p:cTn id="348" dur="26">
                                          <p:stCondLst>
                                            <p:cond delay="1808"/>
                                          </p:stCondLst>
                                        </p:cTn>
                                        <p:tgtEl>
                                          <p:spTgt spid="65"/>
                                        </p:tgtEl>
                                      </p:cBhvr>
                                      <p:to x="100000" y="95000"/>
                                    </p:animScale>
                                    <p:animScale>
                                      <p:cBhvr>
                                        <p:cTn id="349" dur="166" decel="50000">
                                          <p:stCondLst>
                                            <p:cond delay="1834"/>
                                          </p:stCondLst>
                                        </p:cTn>
                                        <p:tgtEl>
                                          <p:spTgt spid="65"/>
                                        </p:tgtEl>
                                      </p:cBhvr>
                                      <p:to x="100000" y="100000"/>
                                    </p:animScale>
                                  </p:childTnLst>
                                </p:cTn>
                              </p:par>
                              <p:par>
                                <p:cTn id="350" presetID="26" presetClass="entr" presetSubtype="0" fill="hold" grpId="0" nodeType="withEffect">
                                  <p:stCondLst>
                                    <p:cond delay="750"/>
                                  </p:stCondLst>
                                  <p:childTnLst>
                                    <p:set>
                                      <p:cBhvr>
                                        <p:cTn id="351" dur="1" fill="hold">
                                          <p:stCondLst>
                                            <p:cond delay="0"/>
                                          </p:stCondLst>
                                        </p:cTn>
                                        <p:tgtEl>
                                          <p:spTgt spid="69"/>
                                        </p:tgtEl>
                                        <p:attrNameLst>
                                          <p:attrName>style.visibility</p:attrName>
                                        </p:attrNameLst>
                                      </p:cBhvr>
                                      <p:to>
                                        <p:strVal val="visible"/>
                                      </p:to>
                                    </p:set>
                                    <p:animEffect transition="in" filter="wipe(down)">
                                      <p:cBhvr>
                                        <p:cTn id="352" dur="580">
                                          <p:stCondLst>
                                            <p:cond delay="0"/>
                                          </p:stCondLst>
                                        </p:cTn>
                                        <p:tgtEl>
                                          <p:spTgt spid="69"/>
                                        </p:tgtEl>
                                      </p:cBhvr>
                                    </p:animEffect>
                                    <p:anim calcmode="lin" valueType="num">
                                      <p:cBhvr>
                                        <p:cTn id="353"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354"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355"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356"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357"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358" dur="26">
                                          <p:stCondLst>
                                            <p:cond delay="650"/>
                                          </p:stCondLst>
                                        </p:cTn>
                                        <p:tgtEl>
                                          <p:spTgt spid="69"/>
                                        </p:tgtEl>
                                      </p:cBhvr>
                                      <p:to x="100000" y="60000"/>
                                    </p:animScale>
                                    <p:animScale>
                                      <p:cBhvr>
                                        <p:cTn id="359" dur="166" decel="50000">
                                          <p:stCondLst>
                                            <p:cond delay="676"/>
                                          </p:stCondLst>
                                        </p:cTn>
                                        <p:tgtEl>
                                          <p:spTgt spid="69"/>
                                        </p:tgtEl>
                                      </p:cBhvr>
                                      <p:to x="100000" y="100000"/>
                                    </p:animScale>
                                    <p:animScale>
                                      <p:cBhvr>
                                        <p:cTn id="360" dur="26">
                                          <p:stCondLst>
                                            <p:cond delay="1312"/>
                                          </p:stCondLst>
                                        </p:cTn>
                                        <p:tgtEl>
                                          <p:spTgt spid="69"/>
                                        </p:tgtEl>
                                      </p:cBhvr>
                                      <p:to x="100000" y="80000"/>
                                    </p:animScale>
                                    <p:animScale>
                                      <p:cBhvr>
                                        <p:cTn id="361" dur="166" decel="50000">
                                          <p:stCondLst>
                                            <p:cond delay="1338"/>
                                          </p:stCondLst>
                                        </p:cTn>
                                        <p:tgtEl>
                                          <p:spTgt spid="69"/>
                                        </p:tgtEl>
                                      </p:cBhvr>
                                      <p:to x="100000" y="100000"/>
                                    </p:animScale>
                                    <p:animScale>
                                      <p:cBhvr>
                                        <p:cTn id="362" dur="26">
                                          <p:stCondLst>
                                            <p:cond delay="1642"/>
                                          </p:stCondLst>
                                        </p:cTn>
                                        <p:tgtEl>
                                          <p:spTgt spid="69"/>
                                        </p:tgtEl>
                                      </p:cBhvr>
                                      <p:to x="100000" y="90000"/>
                                    </p:animScale>
                                    <p:animScale>
                                      <p:cBhvr>
                                        <p:cTn id="363" dur="166" decel="50000">
                                          <p:stCondLst>
                                            <p:cond delay="1668"/>
                                          </p:stCondLst>
                                        </p:cTn>
                                        <p:tgtEl>
                                          <p:spTgt spid="69"/>
                                        </p:tgtEl>
                                      </p:cBhvr>
                                      <p:to x="100000" y="100000"/>
                                    </p:animScale>
                                    <p:animScale>
                                      <p:cBhvr>
                                        <p:cTn id="364" dur="26">
                                          <p:stCondLst>
                                            <p:cond delay="1808"/>
                                          </p:stCondLst>
                                        </p:cTn>
                                        <p:tgtEl>
                                          <p:spTgt spid="69"/>
                                        </p:tgtEl>
                                      </p:cBhvr>
                                      <p:to x="100000" y="95000"/>
                                    </p:animScale>
                                    <p:animScale>
                                      <p:cBhvr>
                                        <p:cTn id="365" dur="166" decel="50000">
                                          <p:stCondLst>
                                            <p:cond delay="1834"/>
                                          </p:stCondLst>
                                        </p:cTn>
                                        <p:tgtEl>
                                          <p:spTgt spid="69"/>
                                        </p:tgtEl>
                                      </p:cBhvr>
                                      <p:to x="100000" y="100000"/>
                                    </p:animScale>
                                  </p:childTnLst>
                                </p:cTn>
                              </p:par>
                              <p:par>
                                <p:cTn id="366" presetID="26" presetClass="entr" presetSubtype="0" fill="hold" grpId="0" nodeType="withEffect">
                                  <p:stCondLst>
                                    <p:cond delay="1000"/>
                                  </p:stCondLst>
                                  <p:childTnLst>
                                    <p:set>
                                      <p:cBhvr>
                                        <p:cTn id="367" dur="1" fill="hold">
                                          <p:stCondLst>
                                            <p:cond delay="0"/>
                                          </p:stCondLst>
                                        </p:cTn>
                                        <p:tgtEl>
                                          <p:spTgt spid="61"/>
                                        </p:tgtEl>
                                        <p:attrNameLst>
                                          <p:attrName>style.visibility</p:attrName>
                                        </p:attrNameLst>
                                      </p:cBhvr>
                                      <p:to>
                                        <p:strVal val="visible"/>
                                      </p:to>
                                    </p:set>
                                    <p:animEffect transition="in" filter="wipe(down)">
                                      <p:cBhvr>
                                        <p:cTn id="368" dur="580">
                                          <p:stCondLst>
                                            <p:cond delay="0"/>
                                          </p:stCondLst>
                                        </p:cTn>
                                        <p:tgtEl>
                                          <p:spTgt spid="61"/>
                                        </p:tgtEl>
                                      </p:cBhvr>
                                    </p:animEffect>
                                    <p:anim calcmode="lin" valueType="num">
                                      <p:cBhvr>
                                        <p:cTn id="369" dur="1822"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370" dur="664"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371" dur="664" tmFilter="0, 0; 0.125,0.2665; 0.25,0.4; 0.375,0.465; 0.5,0.5;  0.625,0.535; 0.75,0.6; 0.875,0.7335; 1,1">
                                          <p:stCondLst>
                                            <p:cond delay="664"/>
                                          </p:stCondLst>
                                        </p:cTn>
                                        <p:tgtEl>
                                          <p:spTgt spid="61"/>
                                        </p:tgtEl>
                                        <p:attrNameLst>
                                          <p:attrName>ppt_y</p:attrName>
                                        </p:attrNameLst>
                                      </p:cBhvr>
                                      <p:tavLst>
                                        <p:tav tm="0" fmla="#ppt_y-sin(pi*$)/9">
                                          <p:val>
                                            <p:fltVal val="0"/>
                                          </p:val>
                                        </p:tav>
                                        <p:tav tm="100000">
                                          <p:val>
                                            <p:fltVal val="1"/>
                                          </p:val>
                                        </p:tav>
                                      </p:tavLst>
                                    </p:anim>
                                    <p:anim calcmode="lin" valueType="num">
                                      <p:cBhvr>
                                        <p:cTn id="372" dur="332" tmFilter="0, 0; 0.125,0.2665; 0.25,0.4; 0.375,0.465; 0.5,0.5;  0.625,0.535; 0.75,0.6; 0.875,0.7335; 1,1">
                                          <p:stCondLst>
                                            <p:cond delay="1324"/>
                                          </p:stCondLst>
                                        </p:cTn>
                                        <p:tgtEl>
                                          <p:spTgt spid="61"/>
                                        </p:tgtEl>
                                        <p:attrNameLst>
                                          <p:attrName>ppt_y</p:attrName>
                                        </p:attrNameLst>
                                      </p:cBhvr>
                                      <p:tavLst>
                                        <p:tav tm="0" fmla="#ppt_y-sin(pi*$)/27">
                                          <p:val>
                                            <p:fltVal val="0"/>
                                          </p:val>
                                        </p:tav>
                                        <p:tav tm="100000">
                                          <p:val>
                                            <p:fltVal val="1"/>
                                          </p:val>
                                        </p:tav>
                                      </p:tavLst>
                                    </p:anim>
                                    <p:anim calcmode="lin" valueType="num">
                                      <p:cBhvr>
                                        <p:cTn id="373" dur="164" tmFilter="0, 0; 0.125,0.2665; 0.25,0.4; 0.375,0.465; 0.5,0.5;  0.625,0.535; 0.75,0.6; 0.875,0.7335; 1,1">
                                          <p:stCondLst>
                                            <p:cond delay="1656"/>
                                          </p:stCondLst>
                                        </p:cTn>
                                        <p:tgtEl>
                                          <p:spTgt spid="61"/>
                                        </p:tgtEl>
                                        <p:attrNameLst>
                                          <p:attrName>ppt_y</p:attrName>
                                        </p:attrNameLst>
                                      </p:cBhvr>
                                      <p:tavLst>
                                        <p:tav tm="0" fmla="#ppt_y-sin(pi*$)/81">
                                          <p:val>
                                            <p:fltVal val="0"/>
                                          </p:val>
                                        </p:tav>
                                        <p:tav tm="100000">
                                          <p:val>
                                            <p:fltVal val="1"/>
                                          </p:val>
                                        </p:tav>
                                      </p:tavLst>
                                    </p:anim>
                                    <p:animScale>
                                      <p:cBhvr>
                                        <p:cTn id="374" dur="26">
                                          <p:stCondLst>
                                            <p:cond delay="650"/>
                                          </p:stCondLst>
                                        </p:cTn>
                                        <p:tgtEl>
                                          <p:spTgt spid="61"/>
                                        </p:tgtEl>
                                      </p:cBhvr>
                                      <p:to x="100000" y="60000"/>
                                    </p:animScale>
                                    <p:animScale>
                                      <p:cBhvr>
                                        <p:cTn id="375" dur="166" decel="50000">
                                          <p:stCondLst>
                                            <p:cond delay="676"/>
                                          </p:stCondLst>
                                        </p:cTn>
                                        <p:tgtEl>
                                          <p:spTgt spid="61"/>
                                        </p:tgtEl>
                                      </p:cBhvr>
                                      <p:to x="100000" y="100000"/>
                                    </p:animScale>
                                    <p:animScale>
                                      <p:cBhvr>
                                        <p:cTn id="376" dur="26">
                                          <p:stCondLst>
                                            <p:cond delay="1312"/>
                                          </p:stCondLst>
                                        </p:cTn>
                                        <p:tgtEl>
                                          <p:spTgt spid="61"/>
                                        </p:tgtEl>
                                      </p:cBhvr>
                                      <p:to x="100000" y="80000"/>
                                    </p:animScale>
                                    <p:animScale>
                                      <p:cBhvr>
                                        <p:cTn id="377" dur="166" decel="50000">
                                          <p:stCondLst>
                                            <p:cond delay="1338"/>
                                          </p:stCondLst>
                                        </p:cTn>
                                        <p:tgtEl>
                                          <p:spTgt spid="61"/>
                                        </p:tgtEl>
                                      </p:cBhvr>
                                      <p:to x="100000" y="100000"/>
                                    </p:animScale>
                                    <p:animScale>
                                      <p:cBhvr>
                                        <p:cTn id="378" dur="26">
                                          <p:stCondLst>
                                            <p:cond delay="1642"/>
                                          </p:stCondLst>
                                        </p:cTn>
                                        <p:tgtEl>
                                          <p:spTgt spid="61"/>
                                        </p:tgtEl>
                                      </p:cBhvr>
                                      <p:to x="100000" y="90000"/>
                                    </p:animScale>
                                    <p:animScale>
                                      <p:cBhvr>
                                        <p:cTn id="379" dur="166" decel="50000">
                                          <p:stCondLst>
                                            <p:cond delay="1668"/>
                                          </p:stCondLst>
                                        </p:cTn>
                                        <p:tgtEl>
                                          <p:spTgt spid="61"/>
                                        </p:tgtEl>
                                      </p:cBhvr>
                                      <p:to x="100000" y="100000"/>
                                    </p:animScale>
                                    <p:animScale>
                                      <p:cBhvr>
                                        <p:cTn id="380" dur="26">
                                          <p:stCondLst>
                                            <p:cond delay="1808"/>
                                          </p:stCondLst>
                                        </p:cTn>
                                        <p:tgtEl>
                                          <p:spTgt spid="61"/>
                                        </p:tgtEl>
                                      </p:cBhvr>
                                      <p:to x="100000" y="95000"/>
                                    </p:animScale>
                                    <p:animScale>
                                      <p:cBhvr>
                                        <p:cTn id="381" dur="166" decel="50000">
                                          <p:stCondLst>
                                            <p:cond delay="1834"/>
                                          </p:stCondLst>
                                        </p:cTn>
                                        <p:tgtEl>
                                          <p:spTgt spid="61"/>
                                        </p:tgtEl>
                                      </p:cBhvr>
                                      <p:to x="100000" y="100000"/>
                                    </p:animScale>
                                  </p:childTnLst>
                                </p:cTn>
                              </p:par>
                              <p:par>
                                <p:cTn id="382" presetID="26" presetClass="entr" presetSubtype="0" fill="hold" grpId="0" nodeType="withEffect">
                                  <p:stCondLst>
                                    <p:cond delay="1250"/>
                                  </p:stCondLst>
                                  <p:childTnLst>
                                    <p:set>
                                      <p:cBhvr>
                                        <p:cTn id="383" dur="1" fill="hold">
                                          <p:stCondLst>
                                            <p:cond delay="0"/>
                                          </p:stCondLst>
                                        </p:cTn>
                                        <p:tgtEl>
                                          <p:spTgt spid="74"/>
                                        </p:tgtEl>
                                        <p:attrNameLst>
                                          <p:attrName>style.visibility</p:attrName>
                                        </p:attrNameLst>
                                      </p:cBhvr>
                                      <p:to>
                                        <p:strVal val="visible"/>
                                      </p:to>
                                    </p:set>
                                    <p:animEffect transition="in" filter="wipe(down)">
                                      <p:cBhvr>
                                        <p:cTn id="384" dur="580">
                                          <p:stCondLst>
                                            <p:cond delay="0"/>
                                          </p:stCondLst>
                                        </p:cTn>
                                        <p:tgtEl>
                                          <p:spTgt spid="74"/>
                                        </p:tgtEl>
                                      </p:cBhvr>
                                    </p:animEffect>
                                    <p:anim calcmode="lin" valueType="num">
                                      <p:cBhvr>
                                        <p:cTn id="385" dur="1822" tmFilter="0,0; 0.14,0.36; 0.43,0.73; 0.71,0.91; 1.0,1.0">
                                          <p:stCondLst>
                                            <p:cond delay="0"/>
                                          </p:stCondLst>
                                        </p:cTn>
                                        <p:tgtEl>
                                          <p:spTgt spid="74"/>
                                        </p:tgtEl>
                                        <p:attrNameLst>
                                          <p:attrName>ppt_x</p:attrName>
                                        </p:attrNameLst>
                                      </p:cBhvr>
                                      <p:tavLst>
                                        <p:tav tm="0">
                                          <p:val>
                                            <p:strVal val="#ppt_x-0.25"/>
                                          </p:val>
                                        </p:tav>
                                        <p:tav tm="100000">
                                          <p:val>
                                            <p:strVal val="#ppt_x"/>
                                          </p:val>
                                        </p:tav>
                                      </p:tavLst>
                                    </p:anim>
                                    <p:anim calcmode="lin" valueType="num">
                                      <p:cBhvr>
                                        <p:cTn id="386" dur="664" tmFilter="0.0,0.0; 0.25,0.07; 0.50,0.2; 0.75,0.467; 1.0,1.0">
                                          <p:stCondLst>
                                            <p:cond delay="0"/>
                                          </p:stCondLst>
                                        </p:cTn>
                                        <p:tgtEl>
                                          <p:spTgt spid="74"/>
                                        </p:tgtEl>
                                        <p:attrNameLst>
                                          <p:attrName>ppt_y</p:attrName>
                                        </p:attrNameLst>
                                      </p:cBhvr>
                                      <p:tavLst>
                                        <p:tav tm="0" fmla="#ppt_y-sin(pi*$)/3">
                                          <p:val>
                                            <p:fltVal val="0.5"/>
                                          </p:val>
                                        </p:tav>
                                        <p:tav tm="100000">
                                          <p:val>
                                            <p:fltVal val="1"/>
                                          </p:val>
                                        </p:tav>
                                      </p:tavLst>
                                    </p:anim>
                                    <p:anim calcmode="lin" valueType="num">
                                      <p:cBhvr>
                                        <p:cTn id="387" dur="664" tmFilter="0, 0; 0.125,0.2665; 0.25,0.4; 0.375,0.465; 0.5,0.5;  0.625,0.535; 0.75,0.6; 0.875,0.7335; 1,1">
                                          <p:stCondLst>
                                            <p:cond delay="664"/>
                                          </p:stCondLst>
                                        </p:cTn>
                                        <p:tgtEl>
                                          <p:spTgt spid="74"/>
                                        </p:tgtEl>
                                        <p:attrNameLst>
                                          <p:attrName>ppt_y</p:attrName>
                                        </p:attrNameLst>
                                      </p:cBhvr>
                                      <p:tavLst>
                                        <p:tav tm="0" fmla="#ppt_y-sin(pi*$)/9">
                                          <p:val>
                                            <p:fltVal val="0"/>
                                          </p:val>
                                        </p:tav>
                                        <p:tav tm="100000">
                                          <p:val>
                                            <p:fltVal val="1"/>
                                          </p:val>
                                        </p:tav>
                                      </p:tavLst>
                                    </p:anim>
                                    <p:anim calcmode="lin" valueType="num">
                                      <p:cBhvr>
                                        <p:cTn id="388" dur="332" tmFilter="0, 0; 0.125,0.2665; 0.25,0.4; 0.375,0.465; 0.5,0.5;  0.625,0.535; 0.75,0.6; 0.875,0.7335; 1,1">
                                          <p:stCondLst>
                                            <p:cond delay="1324"/>
                                          </p:stCondLst>
                                        </p:cTn>
                                        <p:tgtEl>
                                          <p:spTgt spid="74"/>
                                        </p:tgtEl>
                                        <p:attrNameLst>
                                          <p:attrName>ppt_y</p:attrName>
                                        </p:attrNameLst>
                                      </p:cBhvr>
                                      <p:tavLst>
                                        <p:tav tm="0" fmla="#ppt_y-sin(pi*$)/27">
                                          <p:val>
                                            <p:fltVal val="0"/>
                                          </p:val>
                                        </p:tav>
                                        <p:tav tm="100000">
                                          <p:val>
                                            <p:fltVal val="1"/>
                                          </p:val>
                                        </p:tav>
                                      </p:tavLst>
                                    </p:anim>
                                    <p:anim calcmode="lin" valueType="num">
                                      <p:cBhvr>
                                        <p:cTn id="389" dur="164" tmFilter="0, 0; 0.125,0.2665; 0.25,0.4; 0.375,0.465; 0.5,0.5;  0.625,0.535; 0.75,0.6; 0.875,0.7335; 1,1">
                                          <p:stCondLst>
                                            <p:cond delay="1656"/>
                                          </p:stCondLst>
                                        </p:cTn>
                                        <p:tgtEl>
                                          <p:spTgt spid="74"/>
                                        </p:tgtEl>
                                        <p:attrNameLst>
                                          <p:attrName>ppt_y</p:attrName>
                                        </p:attrNameLst>
                                      </p:cBhvr>
                                      <p:tavLst>
                                        <p:tav tm="0" fmla="#ppt_y-sin(pi*$)/81">
                                          <p:val>
                                            <p:fltVal val="0"/>
                                          </p:val>
                                        </p:tav>
                                        <p:tav tm="100000">
                                          <p:val>
                                            <p:fltVal val="1"/>
                                          </p:val>
                                        </p:tav>
                                      </p:tavLst>
                                    </p:anim>
                                    <p:animScale>
                                      <p:cBhvr>
                                        <p:cTn id="390" dur="26">
                                          <p:stCondLst>
                                            <p:cond delay="650"/>
                                          </p:stCondLst>
                                        </p:cTn>
                                        <p:tgtEl>
                                          <p:spTgt spid="74"/>
                                        </p:tgtEl>
                                      </p:cBhvr>
                                      <p:to x="100000" y="60000"/>
                                    </p:animScale>
                                    <p:animScale>
                                      <p:cBhvr>
                                        <p:cTn id="391" dur="166" decel="50000">
                                          <p:stCondLst>
                                            <p:cond delay="676"/>
                                          </p:stCondLst>
                                        </p:cTn>
                                        <p:tgtEl>
                                          <p:spTgt spid="74"/>
                                        </p:tgtEl>
                                      </p:cBhvr>
                                      <p:to x="100000" y="100000"/>
                                    </p:animScale>
                                    <p:animScale>
                                      <p:cBhvr>
                                        <p:cTn id="392" dur="26">
                                          <p:stCondLst>
                                            <p:cond delay="1312"/>
                                          </p:stCondLst>
                                        </p:cTn>
                                        <p:tgtEl>
                                          <p:spTgt spid="74"/>
                                        </p:tgtEl>
                                      </p:cBhvr>
                                      <p:to x="100000" y="80000"/>
                                    </p:animScale>
                                    <p:animScale>
                                      <p:cBhvr>
                                        <p:cTn id="393" dur="166" decel="50000">
                                          <p:stCondLst>
                                            <p:cond delay="1338"/>
                                          </p:stCondLst>
                                        </p:cTn>
                                        <p:tgtEl>
                                          <p:spTgt spid="74"/>
                                        </p:tgtEl>
                                      </p:cBhvr>
                                      <p:to x="100000" y="100000"/>
                                    </p:animScale>
                                    <p:animScale>
                                      <p:cBhvr>
                                        <p:cTn id="394" dur="26">
                                          <p:stCondLst>
                                            <p:cond delay="1642"/>
                                          </p:stCondLst>
                                        </p:cTn>
                                        <p:tgtEl>
                                          <p:spTgt spid="74"/>
                                        </p:tgtEl>
                                      </p:cBhvr>
                                      <p:to x="100000" y="90000"/>
                                    </p:animScale>
                                    <p:animScale>
                                      <p:cBhvr>
                                        <p:cTn id="395" dur="166" decel="50000">
                                          <p:stCondLst>
                                            <p:cond delay="1668"/>
                                          </p:stCondLst>
                                        </p:cTn>
                                        <p:tgtEl>
                                          <p:spTgt spid="74"/>
                                        </p:tgtEl>
                                      </p:cBhvr>
                                      <p:to x="100000" y="100000"/>
                                    </p:animScale>
                                    <p:animScale>
                                      <p:cBhvr>
                                        <p:cTn id="396" dur="26">
                                          <p:stCondLst>
                                            <p:cond delay="1808"/>
                                          </p:stCondLst>
                                        </p:cTn>
                                        <p:tgtEl>
                                          <p:spTgt spid="74"/>
                                        </p:tgtEl>
                                      </p:cBhvr>
                                      <p:to x="100000" y="95000"/>
                                    </p:animScale>
                                    <p:animScale>
                                      <p:cBhvr>
                                        <p:cTn id="397" dur="166" decel="50000">
                                          <p:stCondLst>
                                            <p:cond delay="1834"/>
                                          </p:stCondLst>
                                        </p:cTn>
                                        <p:tgtEl>
                                          <p:spTgt spid="74"/>
                                        </p:tgtEl>
                                      </p:cBhvr>
                                      <p:to x="100000" y="100000"/>
                                    </p:animScale>
                                  </p:childTnLst>
                                </p:cTn>
                              </p:par>
                              <p:par>
                                <p:cTn id="398" presetID="26" presetClass="entr" presetSubtype="0" fill="hold" grpId="0" nodeType="withEffect">
                                  <p:stCondLst>
                                    <p:cond delay="1500"/>
                                  </p:stCondLst>
                                  <p:childTnLst>
                                    <p:set>
                                      <p:cBhvr>
                                        <p:cTn id="399" dur="1" fill="hold">
                                          <p:stCondLst>
                                            <p:cond delay="0"/>
                                          </p:stCondLst>
                                        </p:cTn>
                                        <p:tgtEl>
                                          <p:spTgt spid="66"/>
                                        </p:tgtEl>
                                        <p:attrNameLst>
                                          <p:attrName>style.visibility</p:attrName>
                                        </p:attrNameLst>
                                      </p:cBhvr>
                                      <p:to>
                                        <p:strVal val="visible"/>
                                      </p:to>
                                    </p:set>
                                    <p:animEffect transition="in" filter="wipe(down)">
                                      <p:cBhvr>
                                        <p:cTn id="400" dur="580">
                                          <p:stCondLst>
                                            <p:cond delay="0"/>
                                          </p:stCondLst>
                                        </p:cTn>
                                        <p:tgtEl>
                                          <p:spTgt spid="66"/>
                                        </p:tgtEl>
                                      </p:cBhvr>
                                    </p:animEffect>
                                    <p:anim calcmode="lin" valueType="num">
                                      <p:cBhvr>
                                        <p:cTn id="401" dur="1822" tmFilter="0,0; 0.14,0.36; 0.43,0.73; 0.71,0.91; 1.0,1.0">
                                          <p:stCondLst>
                                            <p:cond delay="0"/>
                                          </p:stCondLst>
                                        </p:cTn>
                                        <p:tgtEl>
                                          <p:spTgt spid="66"/>
                                        </p:tgtEl>
                                        <p:attrNameLst>
                                          <p:attrName>ppt_x</p:attrName>
                                        </p:attrNameLst>
                                      </p:cBhvr>
                                      <p:tavLst>
                                        <p:tav tm="0">
                                          <p:val>
                                            <p:strVal val="#ppt_x-0.25"/>
                                          </p:val>
                                        </p:tav>
                                        <p:tav tm="100000">
                                          <p:val>
                                            <p:strVal val="#ppt_x"/>
                                          </p:val>
                                        </p:tav>
                                      </p:tavLst>
                                    </p:anim>
                                    <p:anim calcmode="lin" valueType="num">
                                      <p:cBhvr>
                                        <p:cTn id="402" dur="664" tmFilter="0.0,0.0; 0.25,0.07; 0.50,0.2; 0.75,0.467; 1.0,1.0">
                                          <p:stCondLst>
                                            <p:cond delay="0"/>
                                          </p:stCondLst>
                                        </p:cTn>
                                        <p:tgtEl>
                                          <p:spTgt spid="66"/>
                                        </p:tgtEl>
                                        <p:attrNameLst>
                                          <p:attrName>ppt_y</p:attrName>
                                        </p:attrNameLst>
                                      </p:cBhvr>
                                      <p:tavLst>
                                        <p:tav tm="0" fmla="#ppt_y-sin(pi*$)/3">
                                          <p:val>
                                            <p:fltVal val="0.5"/>
                                          </p:val>
                                        </p:tav>
                                        <p:tav tm="100000">
                                          <p:val>
                                            <p:fltVal val="1"/>
                                          </p:val>
                                        </p:tav>
                                      </p:tavLst>
                                    </p:anim>
                                    <p:anim calcmode="lin" valueType="num">
                                      <p:cBhvr>
                                        <p:cTn id="403" dur="664" tmFilter="0, 0; 0.125,0.2665; 0.25,0.4; 0.375,0.465; 0.5,0.5;  0.625,0.535; 0.75,0.6; 0.875,0.7335; 1,1">
                                          <p:stCondLst>
                                            <p:cond delay="664"/>
                                          </p:stCondLst>
                                        </p:cTn>
                                        <p:tgtEl>
                                          <p:spTgt spid="66"/>
                                        </p:tgtEl>
                                        <p:attrNameLst>
                                          <p:attrName>ppt_y</p:attrName>
                                        </p:attrNameLst>
                                      </p:cBhvr>
                                      <p:tavLst>
                                        <p:tav tm="0" fmla="#ppt_y-sin(pi*$)/9">
                                          <p:val>
                                            <p:fltVal val="0"/>
                                          </p:val>
                                        </p:tav>
                                        <p:tav tm="100000">
                                          <p:val>
                                            <p:fltVal val="1"/>
                                          </p:val>
                                        </p:tav>
                                      </p:tavLst>
                                    </p:anim>
                                    <p:anim calcmode="lin" valueType="num">
                                      <p:cBhvr>
                                        <p:cTn id="404" dur="332" tmFilter="0, 0; 0.125,0.2665; 0.25,0.4; 0.375,0.465; 0.5,0.5;  0.625,0.535; 0.75,0.6; 0.875,0.7335; 1,1">
                                          <p:stCondLst>
                                            <p:cond delay="1324"/>
                                          </p:stCondLst>
                                        </p:cTn>
                                        <p:tgtEl>
                                          <p:spTgt spid="66"/>
                                        </p:tgtEl>
                                        <p:attrNameLst>
                                          <p:attrName>ppt_y</p:attrName>
                                        </p:attrNameLst>
                                      </p:cBhvr>
                                      <p:tavLst>
                                        <p:tav tm="0" fmla="#ppt_y-sin(pi*$)/27">
                                          <p:val>
                                            <p:fltVal val="0"/>
                                          </p:val>
                                        </p:tav>
                                        <p:tav tm="100000">
                                          <p:val>
                                            <p:fltVal val="1"/>
                                          </p:val>
                                        </p:tav>
                                      </p:tavLst>
                                    </p:anim>
                                    <p:anim calcmode="lin" valueType="num">
                                      <p:cBhvr>
                                        <p:cTn id="405" dur="164" tmFilter="0, 0; 0.125,0.2665; 0.25,0.4; 0.375,0.465; 0.5,0.5;  0.625,0.535; 0.75,0.6; 0.875,0.7335; 1,1">
                                          <p:stCondLst>
                                            <p:cond delay="1656"/>
                                          </p:stCondLst>
                                        </p:cTn>
                                        <p:tgtEl>
                                          <p:spTgt spid="66"/>
                                        </p:tgtEl>
                                        <p:attrNameLst>
                                          <p:attrName>ppt_y</p:attrName>
                                        </p:attrNameLst>
                                      </p:cBhvr>
                                      <p:tavLst>
                                        <p:tav tm="0" fmla="#ppt_y-sin(pi*$)/81">
                                          <p:val>
                                            <p:fltVal val="0"/>
                                          </p:val>
                                        </p:tav>
                                        <p:tav tm="100000">
                                          <p:val>
                                            <p:fltVal val="1"/>
                                          </p:val>
                                        </p:tav>
                                      </p:tavLst>
                                    </p:anim>
                                    <p:animScale>
                                      <p:cBhvr>
                                        <p:cTn id="406" dur="26">
                                          <p:stCondLst>
                                            <p:cond delay="650"/>
                                          </p:stCondLst>
                                        </p:cTn>
                                        <p:tgtEl>
                                          <p:spTgt spid="66"/>
                                        </p:tgtEl>
                                      </p:cBhvr>
                                      <p:to x="100000" y="60000"/>
                                    </p:animScale>
                                    <p:animScale>
                                      <p:cBhvr>
                                        <p:cTn id="407" dur="166" decel="50000">
                                          <p:stCondLst>
                                            <p:cond delay="676"/>
                                          </p:stCondLst>
                                        </p:cTn>
                                        <p:tgtEl>
                                          <p:spTgt spid="66"/>
                                        </p:tgtEl>
                                      </p:cBhvr>
                                      <p:to x="100000" y="100000"/>
                                    </p:animScale>
                                    <p:animScale>
                                      <p:cBhvr>
                                        <p:cTn id="408" dur="26">
                                          <p:stCondLst>
                                            <p:cond delay="1312"/>
                                          </p:stCondLst>
                                        </p:cTn>
                                        <p:tgtEl>
                                          <p:spTgt spid="66"/>
                                        </p:tgtEl>
                                      </p:cBhvr>
                                      <p:to x="100000" y="80000"/>
                                    </p:animScale>
                                    <p:animScale>
                                      <p:cBhvr>
                                        <p:cTn id="409" dur="166" decel="50000">
                                          <p:stCondLst>
                                            <p:cond delay="1338"/>
                                          </p:stCondLst>
                                        </p:cTn>
                                        <p:tgtEl>
                                          <p:spTgt spid="66"/>
                                        </p:tgtEl>
                                      </p:cBhvr>
                                      <p:to x="100000" y="100000"/>
                                    </p:animScale>
                                    <p:animScale>
                                      <p:cBhvr>
                                        <p:cTn id="410" dur="26">
                                          <p:stCondLst>
                                            <p:cond delay="1642"/>
                                          </p:stCondLst>
                                        </p:cTn>
                                        <p:tgtEl>
                                          <p:spTgt spid="66"/>
                                        </p:tgtEl>
                                      </p:cBhvr>
                                      <p:to x="100000" y="90000"/>
                                    </p:animScale>
                                    <p:animScale>
                                      <p:cBhvr>
                                        <p:cTn id="411" dur="166" decel="50000">
                                          <p:stCondLst>
                                            <p:cond delay="1668"/>
                                          </p:stCondLst>
                                        </p:cTn>
                                        <p:tgtEl>
                                          <p:spTgt spid="66"/>
                                        </p:tgtEl>
                                      </p:cBhvr>
                                      <p:to x="100000" y="100000"/>
                                    </p:animScale>
                                    <p:animScale>
                                      <p:cBhvr>
                                        <p:cTn id="412" dur="26">
                                          <p:stCondLst>
                                            <p:cond delay="1808"/>
                                          </p:stCondLst>
                                        </p:cTn>
                                        <p:tgtEl>
                                          <p:spTgt spid="66"/>
                                        </p:tgtEl>
                                      </p:cBhvr>
                                      <p:to x="100000" y="95000"/>
                                    </p:animScale>
                                    <p:animScale>
                                      <p:cBhvr>
                                        <p:cTn id="413" dur="166" decel="50000">
                                          <p:stCondLst>
                                            <p:cond delay="1834"/>
                                          </p:stCondLst>
                                        </p:cTn>
                                        <p:tgtEl>
                                          <p:spTgt spid="66"/>
                                        </p:tgtEl>
                                      </p:cBhvr>
                                      <p:to x="100000" y="100000"/>
                                    </p:animScale>
                                  </p:childTnLst>
                                </p:cTn>
                              </p:par>
                              <p:par>
                                <p:cTn id="414" presetID="26" presetClass="entr" presetSubtype="0" fill="hold" grpId="0" nodeType="withEffect">
                                  <p:stCondLst>
                                    <p:cond delay="1500"/>
                                  </p:stCondLst>
                                  <p:childTnLst>
                                    <p:set>
                                      <p:cBhvr>
                                        <p:cTn id="415" dur="1" fill="hold">
                                          <p:stCondLst>
                                            <p:cond delay="0"/>
                                          </p:stCondLst>
                                        </p:cTn>
                                        <p:tgtEl>
                                          <p:spTgt spid="70"/>
                                        </p:tgtEl>
                                        <p:attrNameLst>
                                          <p:attrName>style.visibility</p:attrName>
                                        </p:attrNameLst>
                                      </p:cBhvr>
                                      <p:to>
                                        <p:strVal val="visible"/>
                                      </p:to>
                                    </p:set>
                                    <p:animEffect transition="in" filter="wipe(down)">
                                      <p:cBhvr>
                                        <p:cTn id="416" dur="580">
                                          <p:stCondLst>
                                            <p:cond delay="0"/>
                                          </p:stCondLst>
                                        </p:cTn>
                                        <p:tgtEl>
                                          <p:spTgt spid="70"/>
                                        </p:tgtEl>
                                      </p:cBhvr>
                                    </p:animEffect>
                                    <p:anim calcmode="lin" valueType="num">
                                      <p:cBhvr>
                                        <p:cTn id="417" dur="1822" tmFilter="0,0; 0.14,0.36; 0.43,0.73; 0.71,0.91; 1.0,1.0">
                                          <p:stCondLst>
                                            <p:cond delay="0"/>
                                          </p:stCondLst>
                                        </p:cTn>
                                        <p:tgtEl>
                                          <p:spTgt spid="70"/>
                                        </p:tgtEl>
                                        <p:attrNameLst>
                                          <p:attrName>ppt_x</p:attrName>
                                        </p:attrNameLst>
                                      </p:cBhvr>
                                      <p:tavLst>
                                        <p:tav tm="0">
                                          <p:val>
                                            <p:strVal val="#ppt_x-0.25"/>
                                          </p:val>
                                        </p:tav>
                                        <p:tav tm="100000">
                                          <p:val>
                                            <p:strVal val="#ppt_x"/>
                                          </p:val>
                                        </p:tav>
                                      </p:tavLst>
                                    </p:anim>
                                    <p:anim calcmode="lin" valueType="num">
                                      <p:cBhvr>
                                        <p:cTn id="418" dur="664" tmFilter="0.0,0.0; 0.25,0.07; 0.50,0.2; 0.75,0.467; 1.0,1.0">
                                          <p:stCondLst>
                                            <p:cond delay="0"/>
                                          </p:stCondLst>
                                        </p:cTn>
                                        <p:tgtEl>
                                          <p:spTgt spid="70"/>
                                        </p:tgtEl>
                                        <p:attrNameLst>
                                          <p:attrName>ppt_y</p:attrName>
                                        </p:attrNameLst>
                                      </p:cBhvr>
                                      <p:tavLst>
                                        <p:tav tm="0" fmla="#ppt_y-sin(pi*$)/3">
                                          <p:val>
                                            <p:fltVal val="0.5"/>
                                          </p:val>
                                        </p:tav>
                                        <p:tav tm="100000">
                                          <p:val>
                                            <p:fltVal val="1"/>
                                          </p:val>
                                        </p:tav>
                                      </p:tavLst>
                                    </p:anim>
                                    <p:anim calcmode="lin" valueType="num">
                                      <p:cBhvr>
                                        <p:cTn id="419" dur="664" tmFilter="0, 0; 0.125,0.2665; 0.25,0.4; 0.375,0.465; 0.5,0.5;  0.625,0.535; 0.75,0.6; 0.875,0.7335; 1,1">
                                          <p:stCondLst>
                                            <p:cond delay="664"/>
                                          </p:stCondLst>
                                        </p:cTn>
                                        <p:tgtEl>
                                          <p:spTgt spid="70"/>
                                        </p:tgtEl>
                                        <p:attrNameLst>
                                          <p:attrName>ppt_y</p:attrName>
                                        </p:attrNameLst>
                                      </p:cBhvr>
                                      <p:tavLst>
                                        <p:tav tm="0" fmla="#ppt_y-sin(pi*$)/9">
                                          <p:val>
                                            <p:fltVal val="0"/>
                                          </p:val>
                                        </p:tav>
                                        <p:tav tm="100000">
                                          <p:val>
                                            <p:fltVal val="1"/>
                                          </p:val>
                                        </p:tav>
                                      </p:tavLst>
                                    </p:anim>
                                    <p:anim calcmode="lin" valueType="num">
                                      <p:cBhvr>
                                        <p:cTn id="420" dur="332" tmFilter="0, 0; 0.125,0.2665; 0.25,0.4; 0.375,0.465; 0.5,0.5;  0.625,0.535; 0.75,0.6; 0.875,0.7335; 1,1">
                                          <p:stCondLst>
                                            <p:cond delay="1324"/>
                                          </p:stCondLst>
                                        </p:cTn>
                                        <p:tgtEl>
                                          <p:spTgt spid="70"/>
                                        </p:tgtEl>
                                        <p:attrNameLst>
                                          <p:attrName>ppt_y</p:attrName>
                                        </p:attrNameLst>
                                      </p:cBhvr>
                                      <p:tavLst>
                                        <p:tav tm="0" fmla="#ppt_y-sin(pi*$)/27">
                                          <p:val>
                                            <p:fltVal val="0"/>
                                          </p:val>
                                        </p:tav>
                                        <p:tav tm="100000">
                                          <p:val>
                                            <p:fltVal val="1"/>
                                          </p:val>
                                        </p:tav>
                                      </p:tavLst>
                                    </p:anim>
                                    <p:anim calcmode="lin" valueType="num">
                                      <p:cBhvr>
                                        <p:cTn id="421" dur="164" tmFilter="0, 0; 0.125,0.2665; 0.25,0.4; 0.375,0.465; 0.5,0.5;  0.625,0.535; 0.75,0.6; 0.875,0.7335; 1,1">
                                          <p:stCondLst>
                                            <p:cond delay="1656"/>
                                          </p:stCondLst>
                                        </p:cTn>
                                        <p:tgtEl>
                                          <p:spTgt spid="70"/>
                                        </p:tgtEl>
                                        <p:attrNameLst>
                                          <p:attrName>ppt_y</p:attrName>
                                        </p:attrNameLst>
                                      </p:cBhvr>
                                      <p:tavLst>
                                        <p:tav tm="0" fmla="#ppt_y-sin(pi*$)/81">
                                          <p:val>
                                            <p:fltVal val="0"/>
                                          </p:val>
                                        </p:tav>
                                        <p:tav tm="100000">
                                          <p:val>
                                            <p:fltVal val="1"/>
                                          </p:val>
                                        </p:tav>
                                      </p:tavLst>
                                    </p:anim>
                                    <p:animScale>
                                      <p:cBhvr>
                                        <p:cTn id="422" dur="26">
                                          <p:stCondLst>
                                            <p:cond delay="650"/>
                                          </p:stCondLst>
                                        </p:cTn>
                                        <p:tgtEl>
                                          <p:spTgt spid="70"/>
                                        </p:tgtEl>
                                      </p:cBhvr>
                                      <p:to x="100000" y="60000"/>
                                    </p:animScale>
                                    <p:animScale>
                                      <p:cBhvr>
                                        <p:cTn id="423" dur="166" decel="50000">
                                          <p:stCondLst>
                                            <p:cond delay="676"/>
                                          </p:stCondLst>
                                        </p:cTn>
                                        <p:tgtEl>
                                          <p:spTgt spid="70"/>
                                        </p:tgtEl>
                                      </p:cBhvr>
                                      <p:to x="100000" y="100000"/>
                                    </p:animScale>
                                    <p:animScale>
                                      <p:cBhvr>
                                        <p:cTn id="424" dur="26">
                                          <p:stCondLst>
                                            <p:cond delay="1312"/>
                                          </p:stCondLst>
                                        </p:cTn>
                                        <p:tgtEl>
                                          <p:spTgt spid="70"/>
                                        </p:tgtEl>
                                      </p:cBhvr>
                                      <p:to x="100000" y="80000"/>
                                    </p:animScale>
                                    <p:animScale>
                                      <p:cBhvr>
                                        <p:cTn id="425" dur="166" decel="50000">
                                          <p:stCondLst>
                                            <p:cond delay="1338"/>
                                          </p:stCondLst>
                                        </p:cTn>
                                        <p:tgtEl>
                                          <p:spTgt spid="70"/>
                                        </p:tgtEl>
                                      </p:cBhvr>
                                      <p:to x="100000" y="100000"/>
                                    </p:animScale>
                                    <p:animScale>
                                      <p:cBhvr>
                                        <p:cTn id="426" dur="26">
                                          <p:stCondLst>
                                            <p:cond delay="1642"/>
                                          </p:stCondLst>
                                        </p:cTn>
                                        <p:tgtEl>
                                          <p:spTgt spid="70"/>
                                        </p:tgtEl>
                                      </p:cBhvr>
                                      <p:to x="100000" y="90000"/>
                                    </p:animScale>
                                    <p:animScale>
                                      <p:cBhvr>
                                        <p:cTn id="427" dur="166" decel="50000">
                                          <p:stCondLst>
                                            <p:cond delay="1668"/>
                                          </p:stCondLst>
                                        </p:cTn>
                                        <p:tgtEl>
                                          <p:spTgt spid="70"/>
                                        </p:tgtEl>
                                      </p:cBhvr>
                                      <p:to x="100000" y="100000"/>
                                    </p:animScale>
                                    <p:animScale>
                                      <p:cBhvr>
                                        <p:cTn id="428" dur="26">
                                          <p:stCondLst>
                                            <p:cond delay="1808"/>
                                          </p:stCondLst>
                                        </p:cTn>
                                        <p:tgtEl>
                                          <p:spTgt spid="70"/>
                                        </p:tgtEl>
                                      </p:cBhvr>
                                      <p:to x="100000" y="95000"/>
                                    </p:animScale>
                                    <p:animScale>
                                      <p:cBhvr>
                                        <p:cTn id="429" dur="166" decel="50000">
                                          <p:stCondLst>
                                            <p:cond delay="1834"/>
                                          </p:stCondLst>
                                        </p:cTn>
                                        <p:tgtEl>
                                          <p:spTgt spid="70"/>
                                        </p:tgtEl>
                                      </p:cBhvr>
                                      <p:to x="100000" y="100000"/>
                                    </p:animScale>
                                  </p:childTnLst>
                                </p:cTn>
                              </p:par>
                              <p:par>
                                <p:cTn id="430" presetID="26" presetClass="entr" presetSubtype="0" fill="hold" grpId="0" nodeType="withEffect">
                                  <p:stCondLst>
                                    <p:cond delay="1750"/>
                                  </p:stCondLst>
                                  <p:childTnLst>
                                    <p:set>
                                      <p:cBhvr>
                                        <p:cTn id="431" dur="1" fill="hold">
                                          <p:stCondLst>
                                            <p:cond delay="0"/>
                                          </p:stCondLst>
                                        </p:cTn>
                                        <p:tgtEl>
                                          <p:spTgt spid="62"/>
                                        </p:tgtEl>
                                        <p:attrNameLst>
                                          <p:attrName>style.visibility</p:attrName>
                                        </p:attrNameLst>
                                      </p:cBhvr>
                                      <p:to>
                                        <p:strVal val="visible"/>
                                      </p:to>
                                    </p:set>
                                    <p:animEffect transition="in" filter="wipe(down)">
                                      <p:cBhvr>
                                        <p:cTn id="432" dur="580">
                                          <p:stCondLst>
                                            <p:cond delay="0"/>
                                          </p:stCondLst>
                                        </p:cTn>
                                        <p:tgtEl>
                                          <p:spTgt spid="62"/>
                                        </p:tgtEl>
                                      </p:cBhvr>
                                    </p:animEffect>
                                    <p:anim calcmode="lin" valueType="num">
                                      <p:cBhvr>
                                        <p:cTn id="433"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434"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435"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36"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37"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38" dur="26">
                                          <p:stCondLst>
                                            <p:cond delay="650"/>
                                          </p:stCondLst>
                                        </p:cTn>
                                        <p:tgtEl>
                                          <p:spTgt spid="62"/>
                                        </p:tgtEl>
                                      </p:cBhvr>
                                      <p:to x="100000" y="60000"/>
                                    </p:animScale>
                                    <p:animScale>
                                      <p:cBhvr>
                                        <p:cTn id="439" dur="166" decel="50000">
                                          <p:stCondLst>
                                            <p:cond delay="676"/>
                                          </p:stCondLst>
                                        </p:cTn>
                                        <p:tgtEl>
                                          <p:spTgt spid="62"/>
                                        </p:tgtEl>
                                      </p:cBhvr>
                                      <p:to x="100000" y="100000"/>
                                    </p:animScale>
                                    <p:animScale>
                                      <p:cBhvr>
                                        <p:cTn id="440" dur="26">
                                          <p:stCondLst>
                                            <p:cond delay="1312"/>
                                          </p:stCondLst>
                                        </p:cTn>
                                        <p:tgtEl>
                                          <p:spTgt spid="62"/>
                                        </p:tgtEl>
                                      </p:cBhvr>
                                      <p:to x="100000" y="80000"/>
                                    </p:animScale>
                                    <p:animScale>
                                      <p:cBhvr>
                                        <p:cTn id="441" dur="166" decel="50000">
                                          <p:stCondLst>
                                            <p:cond delay="1338"/>
                                          </p:stCondLst>
                                        </p:cTn>
                                        <p:tgtEl>
                                          <p:spTgt spid="62"/>
                                        </p:tgtEl>
                                      </p:cBhvr>
                                      <p:to x="100000" y="100000"/>
                                    </p:animScale>
                                    <p:animScale>
                                      <p:cBhvr>
                                        <p:cTn id="442" dur="26">
                                          <p:stCondLst>
                                            <p:cond delay="1642"/>
                                          </p:stCondLst>
                                        </p:cTn>
                                        <p:tgtEl>
                                          <p:spTgt spid="62"/>
                                        </p:tgtEl>
                                      </p:cBhvr>
                                      <p:to x="100000" y="90000"/>
                                    </p:animScale>
                                    <p:animScale>
                                      <p:cBhvr>
                                        <p:cTn id="443" dur="166" decel="50000">
                                          <p:stCondLst>
                                            <p:cond delay="1668"/>
                                          </p:stCondLst>
                                        </p:cTn>
                                        <p:tgtEl>
                                          <p:spTgt spid="62"/>
                                        </p:tgtEl>
                                      </p:cBhvr>
                                      <p:to x="100000" y="100000"/>
                                    </p:animScale>
                                    <p:animScale>
                                      <p:cBhvr>
                                        <p:cTn id="444" dur="26">
                                          <p:stCondLst>
                                            <p:cond delay="1808"/>
                                          </p:stCondLst>
                                        </p:cTn>
                                        <p:tgtEl>
                                          <p:spTgt spid="62"/>
                                        </p:tgtEl>
                                      </p:cBhvr>
                                      <p:to x="100000" y="95000"/>
                                    </p:animScale>
                                    <p:animScale>
                                      <p:cBhvr>
                                        <p:cTn id="445" dur="166" decel="50000">
                                          <p:stCondLst>
                                            <p:cond delay="1834"/>
                                          </p:stCondLst>
                                        </p:cTn>
                                        <p:tgtEl>
                                          <p:spTgt spid="62"/>
                                        </p:tgtEl>
                                      </p:cBhvr>
                                      <p:to x="100000" y="100000"/>
                                    </p:animScale>
                                  </p:childTnLst>
                                </p:cTn>
                              </p:par>
                              <p:par>
                                <p:cTn id="446" presetID="26" presetClass="entr" presetSubtype="0" fill="hold" grpId="0" nodeType="withEffect">
                                  <p:stCondLst>
                                    <p:cond delay="2000"/>
                                  </p:stCondLst>
                                  <p:childTnLst>
                                    <p:set>
                                      <p:cBhvr>
                                        <p:cTn id="447" dur="1" fill="hold">
                                          <p:stCondLst>
                                            <p:cond delay="0"/>
                                          </p:stCondLst>
                                        </p:cTn>
                                        <p:tgtEl>
                                          <p:spTgt spid="75"/>
                                        </p:tgtEl>
                                        <p:attrNameLst>
                                          <p:attrName>style.visibility</p:attrName>
                                        </p:attrNameLst>
                                      </p:cBhvr>
                                      <p:to>
                                        <p:strVal val="visible"/>
                                      </p:to>
                                    </p:set>
                                    <p:animEffect transition="in" filter="wipe(down)">
                                      <p:cBhvr>
                                        <p:cTn id="448" dur="580">
                                          <p:stCondLst>
                                            <p:cond delay="0"/>
                                          </p:stCondLst>
                                        </p:cTn>
                                        <p:tgtEl>
                                          <p:spTgt spid="75"/>
                                        </p:tgtEl>
                                      </p:cBhvr>
                                    </p:animEffect>
                                    <p:anim calcmode="lin" valueType="num">
                                      <p:cBhvr>
                                        <p:cTn id="449" dur="1822" tmFilter="0,0; 0.14,0.36; 0.43,0.73; 0.71,0.91; 1.0,1.0">
                                          <p:stCondLst>
                                            <p:cond delay="0"/>
                                          </p:stCondLst>
                                        </p:cTn>
                                        <p:tgtEl>
                                          <p:spTgt spid="75"/>
                                        </p:tgtEl>
                                        <p:attrNameLst>
                                          <p:attrName>ppt_x</p:attrName>
                                        </p:attrNameLst>
                                      </p:cBhvr>
                                      <p:tavLst>
                                        <p:tav tm="0">
                                          <p:val>
                                            <p:strVal val="#ppt_x-0.25"/>
                                          </p:val>
                                        </p:tav>
                                        <p:tav tm="100000">
                                          <p:val>
                                            <p:strVal val="#ppt_x"/>
                                          </p:val>
                                        </p:tav>
                                      </p:tavLst>
                                    </p:anim>
                                    <p:anim calcmode="lin" valueType="num">
                                      <p:cBhvr>
                                        <p:cTn id="450" dur="664" tmFilter="0.0,0.0; 0.25,0.07; 0.50,0.2; 0.75,0.467; 1.0,1.0">
                                          <p:stCondLst>
                                            <p:cond delay="0"/>
                                          </p:stCondLst>
                                        </p:cTn>
                                        <p:tgtEl>
                                          <p:spTgt spid="75"/>
                                        </p:tgtEl>
                                        <p:attrNameLst>
                                          <p:attrName>ppt_y</p:attrName>
                                        </p:attrNameLst>
                                      </p:cBhvr>
                                      <p:tavLst>
                                        <p:tav tm="0" fmla="#ppt_y-sin(pi*$)/3">
                                          <p:val>
                                            <p:fltVal val="0.5"/>
                                          </p:val>
                                        </p:tav>
                                        <p:tav tm="100000">
                                          <p:val>
                                            <p:fltVal val="1"/>
                                          </p:val>
                                        </p:tav>
                                      </p:tavLst>
                                    </p:anim>
                                    <p:anim calcmode="lin" valueType="num">
                                      <p:cBhvr>
                                        <p:cTn id="451" dur="664" tmFilter="0, 0; 0.125,0.2665; 0.25,0.4; 0.375,0.465; 0.5,0.5;  0.625,0.535; 0.75,0.6; 0.875,0.7335; 1,1">
                                          <p:stCondLst>
                                            <p:cond delay="664"/>
                                          </p:stCondLst>
                                        </p:cTn>
                                        <p:tgtEl>
                                          <p:spTgt spid="75"/>
                                        </p:tgtEl>
                                        <p:attrNameLst>
                                          <p:attrName>ppt_y</p:attrName>
                                        </p:attrNameLst>
                                      </p:cBhvr>
                                      <p:tavLst>
                                        <p:tav tm="0" fmla="#ppt_y-sin(pi*$)/9">
                                          <p:val>
                                            <p:fltVal val="0"/>
                                          </p:val>
                                        </p:tav>
                                        <p:tav tm="100000">
                                          <p:val>
                                            <p:fltVal val="1"/>
                                          </p:val>
                                        </p:tav>
                                      </p:tavLst>
                                    </p:anim>
                                    <p:anim calcmode="lin" valueType="num">
                                      <p:cBhvr>
                                        <p:cTn id="452" dur="332" tmFilter="0, 0; 0.125,0.2665; 0.25,0.4; 0.375,0.465; 0.5,0.5;  0.625,0.535; 0.75,0.6; 0.875,0.7335; 1,1">
                                          <p:stCondLst>
                                            <p:cond delay="1324"/>
                                          </p:stCondLst>
                                        </p:cTn>
                                        <p:tgtEl>
                                          <p:spTgt spid="75"/>
                                        </p:tgtEl>
                                        <p:attrNameLst>
                                          <p:attrName>ppt_y</p:attrName>
                                        </p:attrNameLst>
                                      </p:cBhvr>
                                      <p:tavLst>
                                        <p:tav tm="0" fmla="#ppt_y-sin(pi*$)/27">
                                          <p:val>
                                            <p:fltVal val="0"/>
                                          </p:val>
                                        </p:tav>
                                        <p:tav tm="100000">
                                          <p:val>
                                            <p:fltVal val="1"/>
                                          </p:val>
                                        </p:tav>
                                      </p:tavLst>
                                    </p:anim>
                                    <p:anim calcmode="lin" valueType="num">
                                      <p:cBhvr>
                                        <p:cTn id="453" dur="164" tmFilter="0, 0; 0.125,0.2665; 0.25,0.4; 0.375,0.465; 0.5,0.5;  0.625,0.535; 0.75,0.6; 0.875,0.7335; 1,1">
                                          <p:stCondLst>
                                            <p:cond delay="1656"/>
                                          </p:stCondLst>
                                        </p:cTn>
                                        <p:tgtEl>
                                          <p:spTgt spid="75"/>
                                        </p:tgtEl>
                                        <p:attrNameLst>
                                          <p:attrName>ppt_y</p:attrName>
                                        </p:attrNameLst>
                                      </p:cBhvr>
                                      <p:tavLst>
                                        <p:tav tm="0" fmla="#ppt_y-sin(pi*$)/81">
                                          <p:val>
                                            <p:fltVal val="0"/>
                                          </p:val>
                                        </p:tav>
                                        <p:tav tm="100000">
                                          <p:val>
                                            <p:fltVal val="1"/>
                                          </p:val>
                                        </p:tav>
                                      </p:tavLst>
                                    </p:anim>
                                    <p:animScale>
                                      <p:cBhvr>
                                        <p:cTn id="454" dur="26">
                                          <p:stCondLst>
                                            <p:cond delay="650"/>
                                          </p:stCondLst>
                                        </p:cTn>
                                        <p:tgtEl>
                                          <p:spTgt spid="75"/>
                                        </p:tgtEl>
                                      </p:cBhvr>
                                      <p:to x="100000" y="60000"/>
                                    </p:animScale>
                                    <p:animScale>
                                      <p:cBhvr>
                                        <p:cTn id="455" dur="166" decel="50000">
                                          <p:stCondLst>
                                            <p:cond delay="676"/>
                                          </p:stCondLst>
                                        </p:cTn>
                                        <p:tgtEl>
                                          <p:spTgt spid="75"/>
                                        </p:tgtEl>
                                      </p:cBhvr>
                                      <p:to x="100000" y="100000"/>
                                    </p:animScale>
                                    <p:animScale>
                                      <p:cBhvr>
                                        <p:cTn id="456" dur="26">
                                          <p:stCondLst>
                                            <p:cond delay="1312"/>
                                          </p:stCondLst>
                                        </p:cTn>
                                        <p:tgtEl>
                                          <p:spTgt spid="75"/>
                                        </p:tgtEl>
                                      </p:cBhvr>
                                      <p:to x="100000" y="80000"/>
                                    </p:animScale>
                                    <p:animScale>
                                      <p:cBhvr>
                                        <p:cTn id="457" dur="166" decel="50000">
                                          <p:stCondLst>
                                            <p:cond delay="1338"/>
                                          </p:stCondLst>
                                        </p:cTn>
                                        <p:tgtEl>
                                          <p:spTgt spid="75"/>
                                        </p:tgtEl>
                                      </p:cBhvr>
                                      <p:to x="100000" y="100000"/>
                                    </p:animScale>
                                    <p:animScale>
                                      <p:cBhvr>
                                        <p:cTn id="458" dur="26">
                                          <p:stCondLst>
                                            <p:cond delay="1642"/>
                                          </p:stCondLst>
                                        </p:cTn>
                                        <p:tgtEl>
                                          <p:spTgt spid="75"/>
                                        </p:tgtEl>
                                      </p:cBhvr>
                                      <p:to x="100000" y="90000"/>
                                    </p:animScale>
                                    <p:animScale>
                                      <p:cBhvr>
                                        <p:cTn id="459" dur="166" decel="50000">
                                          <p:stCondLst>
                                            <p:cond delay="1668"/>
                                          </p:stCondLst>
                                        </p:cTn>
                                        <p:tgtEl>
                                          <p:spTgt spid="75"/>
                                        </p:tgtEl>
                                      </p:cBhvr>
                                      <p:to x="100000" y="100000"/>
                                    </p:animScale>
                                    <p:animScale>
                                      <p:cBhvr>
                                        <p:cTn id="460" dur="26">
                                          <p:stCondLst>
                                            <p:cond delay="1808"/>
                                          </p:stCondLst>
                                        </p:cTn>
                                        <p:tgtEl>
                                          <p:spTgt spid="75"/>
                                        </p:tgtEl>
                                      </p:cBhvr>
                                      <p:to x="100000" y="95000"/>
                                    </p:animScale>
                                    <p:animScale>
                                      <p:cBhvr>
                                        <p:cTn id="461" dur="166" decel="50000">
                                          <p:stCondLst>
                                            <p:cond delay="1834"/>
                                          </p:stCondLst>
                                        </p:cTn>
                                        <p:tgtEl>
                                          <p:spTgt spid="75"/>
                                        </p:tgtEl>
                                      </p:cBhvr>
                                      <p:to x="100000" y="100000"/>
                                    </p:animScale>
                                  </p:childTnLst>
                                </p:cTn>
                              </p:par>
                              <p:par>
                                <p:cTn id="462" presetID="26" presetClass="entr" presetSubtype="0" fill="hold" grpId="0" nodeType="withEffect">
                                  <p:stCondLst>
                                    <p:cond delay="2250"/>
                                  </p:stCondLst>
                                  <p:childTnLst>
                                    <p:set>
                                      <p:cBhvr>
                                        <p:cTn id="463" dur="1" fill="hold">
                                          <p:stCondLst>
                                            <p:cond delay="0"/>
                                          </p:stCondLst>
                                        </p:cTn>
                                        <p:tgtEl>
                                          <p:spTgt spid="67"/>
                                        </p:tgtEl>
                                        <p:attrNameLst>
                                          <p:attrName>style.visibility</p:attrName>
                                        </p:attrNameLst>
                                      </p:cBhvr>
                                      <p:to>
                                        <p:strVal val="visible"/>
                                      </p:to>
                                    </p:set>
                                    <p:animEffect transition="in" filter="wipe(down)">
                                      <p:cBhvr>
                                        <p:cTn id="464" dur="580">
                                          <p:stCondLst>
                                            <p:cond delay="0"/>
                                          </p:stCondLst>
                                        </p:cTn>
                                        <p:tgtEl>
                                          <p:spTgt spid="67"/>
                                        </p:tgtEl>
                                      </p:cBhvr>
                                    </p:animEffect>
                                    <p:anim calcmode="lin" valueType="num">
                                      <p:cBhvr>
                                        <p:cTn id="465" dur="1822" tmFilter="0,0; 0.14,0.36; 0.43,0.73; 0.71,0.91; 1.0,1.0">
                                          <p:stCondLst>
                                            <p:cond delay="0"/>
                                          </p:stCondLst>
                                        </p:cTn>
                                        <p:tgtEl>
                                          <p:spTgt spid="67"/>
                                        </p:tgtEl>
                                        <p:attrNameLst>
                                          <p:attrName>ppt_x</p:attrName>
                                        </p:attrNameLst>
                                      </p:cBhvr>
                                      <p:tavLst>
                                        <p:tav tm="0">
                                          <p:val>
                                            <p:strVal val="#ppt_x-0.25"/>
                                          </p:val>
                                        </p:tav>
                                        <p:tav tm="100000">
                                          <p:val>
                                            <p:strVal val="#ppt_x"/>
                                          </p:val>
                                        </p:tav>
                                      </p:tavLst>
                                    </p:anim>
                                    <p:anim calcmode="lin" valueType="num">
                                      <p:cBhvr>
                                        <p:cTn id="466" dur="664" tmFilter="0.0,0.0; 0.25,0.07; 0.50,0.2; 0.75,0.467; 1.0,1.0">
                                          <p:stCondLst>
                                            <p:cond delay="0"/>
                                          </p:stCondLst>
                                        </p:cTn>
                                        <p:tgtEl>
                                          <p:spTgt spid="67"/>
                                        </p:tgtEl>
                                        <p:attrNameLst>
                                          <p:attrName>ppt_y</p:attrName>
                                        </p:attrNameLst>
                                      </p:cBhvr>
                                      <p:tavLst>
                                        <p:tav tm="0" fmla="#ppt_y-sin(pi*$)/3">
                                          <p:val>
                                            <p:fltVal val="0.5"/>
                                          </p:val>
                                        </p:tav>
                                        <p:tav tm="100000">
                                          <p:val>
                                            <p:fltVal val="1"/>
                                          </p:val>
                                        </p:tav>
                                      </p:tavLst>
                                    </p:anim>
                                    <p:anim calcmode="lin" valueType="num">
                                      <p:cBhvr>
                                        <p:cTn id="467" dur="664" tmFilter="0, 0; 0.125,0.2665; 0.25,0.4; 0.375,0.465; 0.5,0.5;  0.625,0.535; 0.75,0.6; 0.875,0.7335; 1,1">
                                          <p:stCondLst>
                                            <p:cond delay="664"/>
                                          </p:stCondLst>
                                        </p:cTn>
                                        <p:tgtEl>
                                          <p:spTgt spid="67"/>
                                        </p:tgtEl>
                                        <p:attrNameLst>
                                          <p:attrName>ppt_y</p:attrName>
                                        </p:attrNameLst>
                                      </p:cBhvr>
                                      <p:tavLst>
                                        <p:tav tm="0" fmla="#ppt_y-sin(pi*$)/9">
                                          <p:val>
                                            <p:fltVal val="0"/>
                                          </p:val>
                                        </p:tav>
                                        <p:tav tm="100000">
                                          <p:val>
                                            <p:fltVal val="1"/>
                                          </p:val>
                                        </p:tav>
                                      </p:tavLst>
                                    </p:anim>
                                    <p:anim calcmode="lin" valueType="num">
                                      <p:cBhvr>
                                        <p:cTn id="468" dur="332" tmFilter="0, 0; 0.125,0.2665; 0.25,0.4; 0.375,0.465; 0.5,0.5;  0.625,0.535; 0.75,0.6; 0.875,0.7335; 1,1">
                                          <p:stCondLst>
                                            <p:cond delay="1324"/>
                                          </p:stCondLst>
                                        </p:cTn>
                                        <p:tgtEl>
                                          <p:spTgt spid="67"/>
                                        </p:tgtEl>
                                        <p:attrNameLst>
                                          <p:attrName>ppt_y</p:attrName>
                                        </p:attrNameLst>
                                      </p:cBhvr>
                                      <p:tavLst>
                                        <p:tav tm="0" fmla="#ppt_y-sin(pi*$)/27">
                                          <p:val>
                                            <p:fltVal val="0"/>
                                          </p:val>
                                        </p:tav>
                                        <p:tav tm="100000">
                                          <p:val>
                                            <p:fltVal val="1"/>
                                          </p:val>
                                        </p:tav>
                                      </p:tavLst>
                                    </p:anim>
                                    <p:anim calcmode="lin" valueType="num">
                                      <p:cBhvr>
                                        <p:cTn id="469" dur="164" tmFilter="0, 0; 0.125,0.2665; 0.25,0.4; 0.375,0.465; 0.5,0.5;  0.625,0.535; 0.75,0.6; 0.875,0.7335; 1,1">
                                          <p:stCondLst>
                                            <p:cond delay="1656"/>
                                          </p:stCondLst>
                                        </p:cTn>
                                        <p:tgtEl>
                                          <p:spTgt spid="67"/>
                                        </p:tgtEl>
                                        <p:attrNameLst>
                                          <p:attrName>ppt_y</p:attrName>
                                        </p:attrNameLst>
                                      </p:cBhvr>
                                      <p:tavLst>
                                        <p:tav tm="0" fmla="#ppt_y-sin(pi*$)/81">
                                          <p:val>
                                            <p:fltVal val="0"/>
                                          </p:val>
                                        </p:tav>
                                        <p:tav tm="100000">
                                          <p:val>
                                            <p:fltVal val="1"/>
                                          </p:val>
                                        </p:tav>
                                      </p:tavLst>
                                    </p:anim>
                                    <p:animScale>
                                      <p:cBhvr>
                                        <p:cTn id="470" dur="26">
                                          <p:stCondLst>
                                            <p:cond delay="650"/>
                                          </p:stCondLst>
                                        </p:cTn>
                                        <p:tgtEl>
                                          <p:spTgt spid="67"/>
                                        </p:tgtEl>
                                      </p:cBhvr>
                                      <p:to x="100000" y="60000"/>
                                    </p:animScale>
                                    <p:animScale>
                                      <p:cBhvr>
                                        <p:cTn id="471" dur="166" decel="50000">
                                          <p:stCondLst>
                                            <p:cond delay="676"/>
                                          </p:stCondLst>
                                        </p:cTn>
                                        <p:tgtEl>
                                          <p:spTgt spid="67"/>
                                        </p:tgtEl>
                                      </p:cBhvr>
                                      <p:to x="100000" y="100000"/>
                                    </p:animScale>
                                    <p:animScale>
                                      <p:cBhvr>
                                        <p:cTn id="472" dur="26">
                                          <p:stCondLst>
                                            <p:cond delay="1312"/>
                                          </p:stCondLst>
                                        </p:cTn>
                                        <p:tgtEl>
                                          <p:spTgt spid="67"/>
                                        </p:tgtEl>
                                      </p:cBhvr>
                                      <p:to x="100000" y="80000"/>
                                    </p:animScale>
                                    <p:animScale>
                                      <p:cBhvr>
                                        <p:cTn id="473" dur="166" decel="50000">
                                          <p:stCondLst>
                                            <p:cond delay="1338"/>
                                          </p:stCondLst>
                                        </p:cTn>
                                        <p:tgtEl>
                                          <p:spTgt spid="67"/>
                                        </p:tgtEl>
                                      </p:cBhvr>
                                      <p:to x="100000" y="100000"/>
                                    </p:animScale>
                                    <p:animScale>
                                      <p:cBhvr>
                                        <p:cTn id="474" dur="26">
                                          <p:stCondLst>
                                            <p:cond delay="1642"/>
                                          </p:stCondLst>
                                        </p:cTn>
                                        <p:tgtEl>
                                          <p:spTgt spid="67"/>
                                        </p:tgtEl>
                                      </p:cBhvr>
                                      <p:to x="100000" y="90000"/>
                                    </p:animScale>
                                    <p:animScale>
                                      <p:cBhvr>
                                        <p:cTn id="475" dur="166" decel="50000">
                                          <p:stCondLst>
                                            <p:cond delay="1668"/>
                                          </p:stCondLst>
                                        </p:cTn>
                                        <p:tgtEl>
                                          <p:spTgt spid="67"/>
                                        </p:tgtEl>
                                      </p:cBhvr>
                                      <p:to x="100000" y="100000"/>
                                    </p:animScale>
                                    <p:animScale>
                                      <p:cBhvr>
                                        <p:cTn id="476" dur="26">
                                          <p:stCondLst>
                                            <p:cond delay="1808"/>
                                          </p:stCondLst>
                                        </p:cTn>
                                        <p:tgtEl>
                                          <p:spTgt spid="67"/>
                                        </p:tgtEl>
                                      </p:cBhvr>
                                      <p:to x="100000" y="95000"/>
                                    </p:animScale>
                                    <p:animScale>
                                      <p:cBhvr>
                                        <p:cTn id="477" dur="166" decel="50000">
                                          <p:stCondLst>
                                            <p:cond delay="1834"/>
                                          </p:stCondLst>
                                        </p:cTn>
                                        <p:tgtEl>
                                          <p:spTgt spid="67"/>
                                        </p:tgtEl>
                                      </p:cBhvr>
                                      <p:to x="100000" y="100000"/>
                                    </p:animScale>
                                  </p:childTnLst>
                                </p:cTn>
                              </p:par>
                              <p:par>
                                <p:cTn id="478" presetID="26" presetClass="entr" presetSubtype="0" fill="hold" grpId="0" nodeType="withEffect">
                                  <p:stCondLst>
                                    <p:cond delay="2500"/>
                                  </p:stCondLst>
                                  <p:childTnLst>
                                    <p:set>
                                      <p:cBhvr>
                                        <p:cTn id="479" dur="1" fill="hold">
                                          <p:stCondLst>
                                            <p:cond delay="0"/>
                                          </p:stCondLst>
                                        </p:cTn>
                                        <p:tgtEl>
                                          <p:spTgt spid="71"/>
                                        </p:tgtEl>
                                        <p:attrNameLst>
                                          <p:attrName>style.visibility</p:attrName>
                                        </p:attrNameLst>
                                      </p:cBhvr>
                                      <p:to>
                                        <p:strVal val="visible"/>
                                      </p:to>
                                    </p:set>
                                    <p:animEffect transition="in" filter="wipe(down)">
                                      <p:cBhvr>
                                        <p:cTn id="480" dur="580">
                                          <p:stCondLst>
                                            <p:cond delay="0"/>
                                          </p:stCondLst>
                                        </p:cTn>
                                        <p:tgtEl>
                                          <p:spTgt spid="71"/>
                                        </p:tgtEl>
                                      </p:cBhvr>
                                    </p:animEffect>
                                    <p:anim calcmode="lin" valueType="num">
                                      <p:cBhvr>
                                        <p:cTn id="481" dur="1822" tmFilter="0,0; 0.14,0.36; 0.43,0.73; 0.71,0.91; 1.0,1.0">
                                          <p:stCondLst>
                                            <p:cond delay="0"/>
                                          </p:stCondLst>
                                        </p:cTn>
                                        <p:tgtEl>
                                          <p:spTgt spid="71"/>
                                        </p:tgtEl>
                                        <p:attrNameLst>
                                          <p:attrName>ppt_x</p:attrName>
                                        </p:attrNameLst>
                                      </p:cBhvr>
                                      <p:tavLst>
                                        <p:tav tm="0">
                                          <p:val>
                                            <p:strVal val="#ppt_x-0.25"/>
                                          </p:val>
                                        </p:tav>
                                        <p:tav tm="100000">
                                          <p:val>
                                            <p:strVal val="#ppt_x"/>
                                          </p:val>
                                        </p:tav>
                                      </p:tavLst>
                                    </p:anim>
                                    <p:anim calcmode="lin" valueType="num">
                                      <p:cBhvr>
                                        <p:cTn id="482" dur="664" tmFilter="0.0,0.0; 0.25,0.07; 0.50,0.2; 0.75,0.467; 1.0,1.0">
                                          <p:stCondLst>
                                            <p:cond delay="0"/>
                                          </p:stCondLst>
                                        </p:cTn>
                                        <p:tgtEl>
                                          <p:spTgt spid="71"/>
                                        </p:tgtEl>
                                        <p:attrNameLst>
                                          <p:attrName>ppt_y</p:attrName>
                                        </p:attrNameLst>
                                      </p:cBhvr>
                                      <p:tavLst>
                                        <p:tav tm="0" fmla="#ppt_y-sin(pi*$)/3">
                                          <p:val>
                                            <p:fltVal val="0.5"/>
                                          </p:val>
                                        </p:tav>
                                        <p:tav tm="100000">
                                          <p:val>
                                            <p:fltVal val="1"/>
                                          </p:val>
                                        </p:tav>
                                      </p:tavLst>
                                    </p:anim>
                                    <p:anim calcmode="lin" valueType="num">
                                      <p:cBhvr>
                                        <p:cTn id="483" dur="664" tmFilter="0, 0; 0.125,0.2665; 0.25,0.4; 0.375,0.465; 0.5,0.5;  0.625,0.535; 0.75,0.6; 0.875,0.7335; 1,1">
                                          <p:stCondLst>
                                            <p:cond delay="664"/>
                                          </p:stCondLst>
                                        </p:cTn>
                                        <p:tgtEl>
                                          <p:spTgt spid="71"/>
                                        </p:tgtEl>
                                        <p:attrNameLst>
                                          <p:attrName>ppt_y</p:attrName>
                                        </p:attrNameLst>
                                      </p:cBhvr>
                                      <p:tavLst>
                                        <p:tav tm="0" fmla="#ppt_y-sin(pi*$)/9">
                                          <p:val>
                                            <p:fltVal val="0"/>
                                          </p:val>
                                        </p:tav>
                                        <p:tav tm="100000">
                                          <p:val>
                                            <p:fltVal val="1"/>
                                          </p:val>
                                        </p:tav>
                                      </p:tavLst>
                                    </p:anim>
                                    <p:anim calcmode="lin" valueType="num">
                                      <p:cBhvr>
                                        <p:cTn id="484" dur="332" tmFilter="0, 0; 0.125,0.2665; 0.25,0.4; 0.375,0.465; 0.5,0.5;  0.625,0.535; 0.75,0.6; 0.875,0.7335; 1,1">
                                          <p:stCondLst>
                                            <p:cond delay="1324"/>
                                          </p:stCondLst>
                                        </p:cTn>
                                        <p:tgtEl>
                                          <p:spTgt spid="71"/>
                                        </p:tgtEl>
                                        <p:attrNameLst>
                                          <p:attrName>ppt_y</p:attrName>
                                        </p:attrNameLst>
                                      </p:cBhvr>
                                      <p:tavLst>
                                        <p:tav tm="0" fmla="#ppt_y-sin(pi*$)/27">
                                          <p:val>
                                            <p:fltVal val="0"/>
                                          </p:val>
                                        </p:tav>
                                        <p:tav tm="100000">
                                          <p:val>
                                            <p:fltVal val="1"/>
                                          </p:val>
                                        </p:tav>
                                      </p:tavLst>
                                    </p:anim>
                                    <p:anim calcmode="lin" valueType="num">
                                      <p:cBhvr>
                                        <p:cTn id="485" dur="164" tmFilter="0, 0; 0.125,0.2665; 0.25,0.4; 0.375,0.465; 0.5,0.5;  0.625,0.535; 0.75,0.6; 0.875,0.7335; 1,1">
                                          <p:stCondLst>
                                            <p:cond delay="1656"/>
                                          </p:stCondLst>
                                        </p:cTn>
                                        <p:tgtEl>
                                          <p:spTgt spid="71"/>
                                        </p:tgtEl>
                                        <p:attrNameLst>
                                          <p:attrName>ppt_y</p:attrName>
                                        </p:attrNameLst>
                                      </p:cBhvr>
                                      <p:tavLst>
                                        <p:tav tm="0" fmla="#ppt_y-sin(pi*$)/81">
                                          <p:val>
                                            <p:fltVal val="0"/>
                                          </p:val>
                                        </p:tav>
                                        <p:tav tm="100000">
                                          <p:val>
                                            <p:fltVal val="1"/>
                                          </p:val>
                                        </p:tav>
                                      </p:tavLst>
                                    </p:anim>
                                    <p:animScale>
                                      <p:cBhvr>
                                        <p:cTn id="486" dur="26">
                                          <p:stCondLst>
                                            <p:cond delay="650"/>
                                          </p:stCondLst>
                                        </p:cTn>
                                        <p:tgtEl>
                                          <p:spTgt spid="71"/>
                                        </p:tgtEl>
                                      </p:cBhvr>
                                      <p:to x="100000" y="60000"/>
                                    </p:animScale>
                                    <p:animScale>
                                      <p:cBhvr>
                                        <p:cTn id="487" dur="166" decel="50000">
                                          <p:stCondLst>
                                            <p:cond delay="676"/>
                                          </p:stCondLst>
                                        </p:cTn>
                                        <p:tgtEl>
                                          <p:spTgt spid="71"/>
                                        </p:tgtEl>
                                      </p:cBhvr>
                                      <p:to x="100000" y="100000"/>
                                    </p:animScale>
                                    <p:animScale>
                                      <p:cBhvr>
                                        <p:cTn id="488" dur="26">
                                          <p:stCondLst>
                                            <p:cond delay="1312"/>
                                          </p:stCondLst>
                                        </p:cTn>
                                        <p:tgtEl>
                                          <p:spTgt spid="71"/>
                                        </p:tgtEl>
                                      </p:cBhvr>
                                      <p:to x="100000" y="80000"/>
                                    </p:animScale>
                                    <p:animScale>
                                      <p:cBhvr>
                                        <p:cTn id="489" dur="166" decel="50000">
                                          <p:stCondLst>
                                            <p:cond delay="1338"/>
                                          </p:stCondLst>
                                        </p:cTn>
                                        <p:tgtEl>
                                          <p:spTgt spid="71"/>
                                        </p:tgtEl>
                                      </p:cBhvr>
                                      <p:to x="100000" y="100000"/>
                                    </p:animScale>
                                    <p:animScale>
                                      <p:cBhvr>
                                        <p:cTn id="490" dur="26">
                                          <p:stCondLst>
                                            <p:cond delay="1642"/>
                                          </p:stCondLst>
                                        </p:cTn>
                                        <p:tgtEl>
                                          <p:spTgt spid="71"/>
                                        </p:tgtEl>
                                      </p:cBhvr>
                                      <p:to x="100000" y="90000"/>
                                    </p:animScale>
                                    <p:animScale>
                                      <p:cBhvr>
                                        <p:cTn id="491" dur="166" decel="50000">
                                          <p:stCondLst>
                                            <p:cond delay="1668"/>
                                          </p:stCondLst>
                                        </p:cTn>
                                        <p:tgtEl>
                                          <p:spTgt spid="71"/>
                                        </p:tgtEl>
                                      </p:cBhvr>
                                      <p:to x="100000" y="100000"/>
                                    </p:animScale>
                                    <p:animScale>
                                      <p:cBhvr>
                                        <p:cTn id="492" dur="26">
                                          <p:stCondLst>
                                            <p:cond delay="1808"/>
                                          </p:stCondLst>
                                        </p:cTn>
                                        <p:tgtEl>
                                          <p:spTgt spid="71"/>
                                        </p:tgtEl>
                                      </p:cBhvr>
                                      <p:to x="100000" y="95000"/>
                                    </p:animScale>
                                    <p:animScale>
                                      <p:cBhvr>
                                        <p:cTn id="493" dur="166" decel="50000">
                                          <p:stCondLst>
                                            <p:cond delay="1834"/>
                                          </p:stCondLst>
                                        </p:cTn>
                                        <p:tgtEl>
                                          <p:spTgt spid="71"/>
                                        </p:tgtEl>
                                      </p:cBhvr>
                                      <p:to x="100000" y="100000"/>
                                    </p:animScale>
                                  </p:childTnLst>
                                </p:cTn>
                              </p:par>
                              <p:par>
                                <p:cTn id="494" presetID="26" presetClass="entr" presetSubtype="0" fill="hold" grpId="0" nodeType="withEffect">
                                  <p:stCondLst>
                                    <p:cond delay="2500"/>
                                  </p:stCondLst>
                                  <p:childTnLst>
                                    <p:set>
                                      <p:cBhvr>
                                        <p:cTn id="495" dur="1" fill="hold">
                                          <p:stCondLst>
                                            <p:cond delay="0"/>
                                          </p:stCondLst>
                                        </p:cTn>
                                        <p:tgtEl>
                                          <p:spTgt spid="63"/>
                                        </p:tgtEl>
                                        <p:attrNameLst>
                                          <p:attrName>style.visibility</p:attrName>
                                        </p:attrNameLst>
                                      </p:cBhvr>
                                      <p:to>
                                        <p:strVal val="visible"/>
                                      </p:to>
                                    </p:set>
                                    <p:animEffect transition="in" filter="wipe(down)">
                                      <p:cBhvr>
                                        <p:cTn id="496" dur="580">
                                          <p:stCondLst>
                                            <p:cond delay="0"/>
                                          </p:stCondLst>
                                        </p:cTn>
                                        <p:tgtEl>
                                          <p:spTgt spid="63"/>
                                        </p:tgtEl>
                                      </p:cBhvr>
                                    </p:animEffect>
                                    <p:anim calcmode="lin" valueType="num">
                                      <p:cBhvr>
                                        <p:cTn id="497" dur="1822" tmFilter="0,0; 0.14,0.36; 0.43,0.73; 0.71,0.91; 1.0,1.0">
                                          <p:stCondLst>
                                            <p:cond delay="0"/>
                                          </p:stCondLst>
                                        </p:cTn>
                                        <p:tgtEl>
                                          <p:spTgt spid="63"/>
                                        </p:tgtEl>
                                        <p:attrNameLst>
                                          <p:attrName>ppt_x</p:attrName>
                                        </p:attrNameLst>
                                      </p:cBhvr>
                                      <p:tavLst>
                                        <p:tav tm="0">
                                          <p:val>
                                            <p:strVal val="#ppt_x-0.25"/>
                                          </p:val>
                                        </p:tav>
                                        <p:tav tm="100000">
                                          <p:val>
                                            <p:strVal val="#ppt_x"/>
                                          </p:val>
                                        </p:tav>
                                      </p:tavLst>
                                    </p:anim>
                                    <p:anim calcmode="lin" valueType="num">
                                      <p:cBhvr>
                                        <p:cTn id="498" dur="664" tmFilter="0.0,0.0; 0.25,0.07; 0.50,0.2; 0.75,0.467; 1.0,1.0">
                                          <p:stCondLst>
                                            <p:cond delay="0"/>
                                          </p:stCondLst>
                                        </p:cTn>
                                        <p:tgtEl>
                                          <p:spTgt spid="63"/>
                                        </p:tgtEl>
                                        <p:attrNameLst>
                                          <p:attrName>ppt_y</p:attrName>
                                        </p:attrNameLst>
                                      </p:cBhvr>
                                      <p:tavLst>
                                        <p:tav tm="0" fmla="#ppt_y-sin(pi*$)/3">
                                          <p:val>
                                            <p:fltVal val="0.5"/>
                                          </p:val>
                                        </p:tav>
                                        <p:tav tm="100000">
                                          <p:val>
                                            <p:fltVal val="1"/>
                                          </p:val>
                                        </p:tav>
                                      </p:tavLst>
                                    </p:anim>
                                    <p:anim calcmode="lin" valueType="num">
                                      <p:cBhvr>
                                        <p:cTn id="499" dur="664" tmFilter="0, 0; 0.125,0.2665; 0.25,0.4; 0.375,0.465; 0.5,0.5;  0.625,0.535; 0.75,0.6; 0.875,0.7335; 1,1">
                                          <p:stCondLst>
                                            <p:cond delay="664"/>
                                          </p:stCondLst>
                                        </p:cTn>
                                        <p:tgtEl>
                                          <p:spTgt spid="63"/>
                                        </p:tgtEl>
                                        <p:attrNameLst>
                                          <p:attrName>ppt_y</p:attrName>
                                        </p:attrNameLst>
                                      </p:cBhvr>
                                      <p:tavLst>
                                        <p:tav tm="0" fmla="#ppt_y-sin(pi*$)/9">
                                          <p:val>
                                            <p:fltVal val="0"/>
                                          </p:val>
                                        </p:tav>
                                        <p:tav tm="100000">
                                          <p:val>
                                            <p:fltVal val="1"/>
                                          </p:val>
                                        </p:tav>
                                      </p:tavLst>
                                    </p:anim>
                                    <p:anim calcmode="lin" valueType="num">
                                      <p:cBhvr>
                                        <p:cTn id="500" dur="332" tmFilter="0, 0; 0.125,0.2665; 0.25,0.4; 0.375,0.465; 0.5,0.5;  0.625,0.535; 0.75,0.6; 0.875,0.7335; 1,1">
                                          <p:stCondLst>
                                            <p:cond delay="1324"/>
                                          </p:stCondLst>
                                        </p:cTn>
                                        <p:tgtEl>
                                          <p:spTgt spid="63"/>
                                        </p:tgtEl>
                                        <p:attrNameLst>
                                          <p:attrName>ppt_y</p:attrName>
                                        </p:attrNameLst>
                                      </p:cBhvr>
                                      <p:tavLst>
                                        <p:tav tm="0" fmla="#ppt_y-sin(pi*$)/27">
                                          <p:val>
                                            <p:fltVal val="0"/>
                                          </p:val>
                                        </p:tav>
                                        <p:tav tm="100000">
                                          <p:val>
                                            <p:fltVal val="1"/>
                                          </p:val>
                                        </p:tav>
                                      </p:tavLst>
                                    </p:anim>
                                    <p:anim calcmode="lin" valueType="num">
                                      <p:cBhvr>
                                        <p:cTn id="501" dur="164" tmFilter="0, 0; 0.125,0.2665; 0.25,0.4; 0.375,0.465; 0.5,0.5;  0.625,0.535; 0.75,0.6; 0.875,0.7335; 1,1">
                                          <p:stCondLst>
                                            <p:cond delay="1656"/>
                                          </p:stCondLst>
                                        </p:cTn>
                                        <p:tgtEl>
                                          <p:spTgt spid="63"/>
                                        </p:tgtEl>
                                        <p:attrNameLst>
                                          <p:attrName>ppt_y</p:attrName>
                                        </p:attrNameLst>
                                      </p:cBhvr>
                                      <p:tavLst>
                                        <p:tav tm="0" fmla="#ppt_y-sin(pi*$)/81">
                                          <p:val>
                                            <p:fltVal val="0"/>
                                          </p:val>
                                        </p:tav>
                                        <p:tav tm="100000">
                                          <p:val>
                                            <p:fltVal val="1"/>
                                          </p:val>
                                        </p:tav>
                                      </p:tavLst>
                                    </p:anim>
                                    <p:animScale>
                                      <p:cBhvr>
                                        <p:cTn id="502" dur="26">
                                          <p:stCondLst>
                                            <p:cond delay="650"/>
                                          </p:stCondLst>
                                        </p:cTn>
                                        <p:tgtEl>
                                          <p:spTgt spid="63"/>
                                        </p:tgtEl>
                                      </p:cBhvr>
                                      <p:to x="100000" y="60000"/>
                                    </p:animScale>
                                    <p:animScale>
                                      <p:cBhvr>
                                        <p:cTn id="503" dur="166" decel="50000">
                                          <p:stCondLst>
                                            <p:cond delay="676"/>
                                          </p:stCondLst>
                                        </p:cTn>
                                        <p:tgtEl>
                                          <p:spTgt spid="63"/>
                                        </p:tgtEl>
                                      </p:cBhvr>
                                      <p:to x="100000" y="100000"/>
                                    </p:animScale>
                                    <p:animScale>
                                      <p:cBhvr>
                                        <p:cTn id="504" dur="26">
                                          <p:stCondLst>
                                            <p:cond delay="1312"/>
                                          </p:stCondLst>
                                        </p:cTn>
                                        <p:tgtEl>
                                          <p:spTgt spid="63"/>
                                        </p:tgtEl>
                                      </p:cBhvr>
                                      <p:to x="100000" y="80000"/>
                                    </p:animScale>
                                    <p:animScale>
                                      <p:cBhvr>
                                        <p:cTn id="505" dur="166" decel="50000">
                                          <p:stCondLst>
                                            <p:cond delay="1338"/>
                                          </p:stCondLst>
                                        </p:cTn>
                                        <p:tgtEl>
                                          <p:spTgt spid="63"/>
                                        </p:tgtEl>
                                      </p:cBhvr>
                                      <p:to x="100000" y="100000"/>
                                    </p:animScale>
                                    <p:animScale>
                                      <p:cBhvr>
                                        <p:cTn id="506" dur="26">
                                          <p:stCondLst>
                                            <p:cond delay="1642"/>
                                          </p:stCondLst>
                                        </p:cTn>
                                        <p:tgtEl>
                                          <p:spTgt spid="63"/>
                                        </p:tgtEl>
                                      </p:cBhvr>
                                      <p:to x="100000" y="90000"/>
                                    </p:animScale>
                                    <p:animScale>
                                      <p:cBhvr>
                                        <p:cTn id="507" dur="166" decel="50000">
                                          <p:stCondLst>
                                            <p:cond delay="1668"/>
                                          </p:stCondLst>
                                        </p:cTn>
                                        <p:tgtEl>
                                          <p:spTgt spid="63"/>
                                        </p:tgtEl>
                                      </p:cBhvr>
                                      <p:to x="100000" y="100000"/>
                                    </p:animScale>
                                    <p:animScale>
                                      <p:cBhvr>
                                        <p:cTn id="508" dur="26">
                                          <p:stCondLst>
                                            <p:cond delay="1808"/>
                                          </p:stCondLst>
                                        </p:cTn>
                                        <p:tgtEl>
                                          <p:spTgt spid="63"/>
                                        </p:tgtEl>
                                      </p:cBhvr>
                                      <p:to x="100000" y="95000"/>
                                    </p:animScale>
                                    <p:animScale>
                                      <p:cBhvr>
                                        <p:cTn id="509" dur="166" decel="50000">
                                          <p:stCondLst>
                                            <p:cond delay="1834"/>
                                          </p:stCondLst>
                                        </p:cTn>
                                        <p:tgtEl>
                                          <p:spTgt spid="63"/>
                                        </p:tgtEl>
                                      </p:cBhvr>
                                      <p:to x="100000" y="100000"/>
                                    </p:animScale>
                                  </p:childTnLst>
                                </p:cTn>
                              </p:par>
                              <p:par>
                                <p:cTn id="510" presetID="26" presetClass="entr" presetSubtype="0" fill="hold" grpId="0" nodeType="withEffect">
                                  <p:stCondLst>
                                    <p:cond delay="2750"/>
                                  </p:stCondLst>
                                  <p:childTnLst>
                                    <p:set>
                                      <p:cBhvr>
                                        <p:cTn id="511" dur="1" fill="hold">
                                          <p:stCondLst>
                                            <p:cond delay="0"/>
                                          </p:stCondLst>
                                        </p:cTn>
                                        <p:tgtEl>
                                          <p:spTgt spid="72"/>
                                        </p:tgtEl>
                                        <p:attrNameLst>
                                          <p:attrName>style.visibility</p:attrName>
                                        </p:attrNameLst>
                                      </p:cBhvr>
                                      <p:to>
                                        <p:strVal val="visible"/>
                                      </p:to>
                                    </p:set>
                                    <p:animEffect transition="in" filter="wipe(down)">
                                      <p:cBhvr>
                                        <p:cTn id="512" dur="580">
                                          <p:stCondLst>
                                            <p:cond delay="0"/>
                                          </p:stCondLst>
                                        </p:cTn>
                                        <p:tgtEl>
                                          <p:spTgt spid="72"/>
                                        </p:tgtEl>
                                      </p:cBhvr>
                                    </p:animEffect>
                                    <p:anim calcmode="lin" valueType="num">
                                      <p:cBhvr>
                                        <p:cTn id="513" dur="1822" tmFilter="0,0; 0.14,0.36; 0.43,0.73; 0.71,0.91; 1.0,1.0">
                                          <p:stCondLst>
                                            <p:cond delay="0"/>
                                          </p:stCondLst>
                                        </p:cTn>
                                        <p:tgtEl>
                                          <p:spTgt spid="72"/>
                                        </p:tgtEl>
                                        <p:attrNameLst>
                                          <p:attrName>ppt_x</p:attrName>
                                        </p:attrNameLst>
                                      </p:cBhvr>
                                      <p:tavLst>
                                        <p:tav tm="0">
                                          <p:val>
                                            <p:strVal val="#ppt_x-0.25"/>
                                          </p:val>
                                        </p:tav>
                                        <p:tav tm="100000">
                                          <p:val>
                                            <p:strVal val="#ppt_x"/>
                                          </p:val>
                                        </p:tav>
                                      </p:tavLst>
                                    </p:anim>
                                    <p:anim calcmode="lin" valueType="num">
                                      <p:cBhvr>
                                        <p:cTn id="514" dur="664" tmFilter="0.0,0.0; 0.25,0.07; 0.50,0.2; 0.75,0.467; 1.0,1.0">
                                          <p:stCondLst>
                                            <p:cond delay="0"/>
                                          </p:stCondLst>
                                        </p:cTn>
                                        <p:tgtEl>
                                          <p:spTgt spid="72"/>
                                        </p:tgtEl>
                                        <p:attrNameLst>
                                          <p:attrName>ppt_y</p:attrName>
                                        </p:attrNameLst>
                                      </p:cBhvr>
                                      <p:tavLst>
                                        <p:tav tm="0" fmla="#ppt_y-sin(pi*$)/3">
                                          <p:val>
                                            <p:fltVal val="0.5"/>
                                          </p:val>
                                        </p:tav>
                                        <p:tav tm="100000">
                                          <p:val>
                                            <p:fltVal val="1"/>
                                          </p:val>
                                        </p:tav>
                                      </p:tavLst>
                                    </p:anim>
                                    <p:anim calcmode="lin" valueType="num">
                                      <p:cBhvr>
                                        <p:cTn id="515" dur="664" tmFilter="0, 0; 0.125,0.2665; 0.25,0.4; 0.375,0.465; 0.5,0.5;  0.625,0.535; 0.75,0.6; 0.875,0.7335; 1,1">
                                          <p:stCondLst>
                                            <p:cond delay="664"/>
                                          </p:stCondLst>
                                        </p:cTn>
                                        <p:tgtEl>
                                          <p:spTgt spid="72"/>
                                        </p:tgtEl>
                                        <p:attrNameLst>
                                          <p:attrName>ppt_y</p:attrName>
                                        </p:attrNameLst>
                                      </p:cBhvr>
                                      <p:tavLst>
                                        <p:tav tm="0" fmla="#ppt_y-sin(pi*$)/9">
                                          <p:val>
                                            <p:fltVal val="0"/>
                                          </p:val>
                                        </p:tav>
                                        <p:tav tm="100000">
                                          <p:val>
                                            <p:fltVal val="1"/>
                                          </p:val>
                                        </p:tav>
                                      </p:tavLst>
                                    </p:anim>
                                    <p:anim calcmode="lin" valueType="num">
                                      <p:cBhvr>
                                        <p:cTn id="516" dur="332" tmFilter="0, 0; 0.125,0.2665; 0.25,0.4; 0.375,0.465; 0.5,0.5;  0.625,0.535; 0.75,0.6; 0.875,0.7335; 1,1">
                                          <p:stCondLst>
                                            <p:cond delay="1324"/>
                                          </p:stCondLst>
                                        </p:cTn>
                                        <p:tgtEl>
                                          <p:spTgt spid="72"/>
                                        </p:tgtEl>
                                        <p:attrNameLst>
                                          <p:attrName>ppt_y</p:attrName>
                                        </p:attrNameLst>
                                      </p:cBhvr>
                                      <p:tavLst>
                                        <p:tav tm="0" fmla="#ppt_y-sin(pi*$)/27">
                                          <p:val>
                                            <p:fltVal val="0"/>
                                          </p:val>
                                        </p:tav>
                                        <p:tav tm="100000">
                                          <p:val>
                                            <p:fltVal val="1"/>
                                          </p:val>
                                        </p:tav>
                                      </p:tavLst>
                                    </p:anim>
                                    <p:anim calcmode="lin" valueType="num">
                                      <p:cBhvr>
                                        <p:cTn id="517" dur="164" tmFilter="0, 0; 0.125,0.2665; 0.25,0.4; 0.375,0.465; 0.5,0.5;  0.625,0.535; 0.75,0.6; 0.875,0.7335; 1,1">
                                          <p:stCondLst>
                                            <p:cond delay="1656"/>
                                          </p:stCondLst>
                                        </p:cTn>
                                        <p:tgtEl>
                                          <p:spTgt spid="72"/>
                                        </p:tgtEl>
                                        <p:attrNameLst>
                                          <p:attrName>ppt_y</p:attrName>
                                        </p:attrNameLst>
                                      </p:cBhvr>
                                      <p:tavLst>
                                        <p:tav tm="0" fmla="#ppt_y-sin(pi*$)/81">
                                          <p:val>
                                            <p:fltVal val="0"/>
                                          </p:val>
                                        </p:tav>
                                        <p:tav tm="100000">
                                          <p:val>
                                            <p:fltVal val="1"/>
                                          </p:val>
                                        </p:tav>
                                      </p:tavLst>
                                    </p:anim>
                                    <p:animScale>
                                      <p:cBhvr>
                                        <p:cTn id="518" dur="26">
                                          <p:stCondLst>
                                            <p:cond delay="650"/>
                                          </p:stCondLst>
                                        </p:cTn>
                                        <p:tgtEl>
                                          <p:spTgt spid="72"/>
                                        </p:tgtEl>
                                      </p:cBhvr>
                                      <p:to x="100000" y="60000"/>
                                    </p:animScale>
                                    <p:animScale>
                                      <p:cBhvr>
                                        <p:cTn id="519" dur="166" decel="50000">
                                          <p:stCondLst>
                                            <p:cond delay="676"/>
                                          </p:stCondLst>
                                        </p:cTn>
                                        <p:tgtEl>
                                          <p:spTgt spid="72"/>
                                        </p:tgtEl>
                                      </p:cBhvr>
                                      <p:to x="100000" y="100000"/>
                                    </p:animScale>
                                    <p:animScale>
                                      <p:cBhvr>
                                        <p:cTn id="520" dur="26">
                                          <p:stCondLst>
                                            <p:cond delay="1312"/>
                                          </p:stCondLst>
                                        </p:cTn>
                                        <p:tgtEl>
                                          <p:spTgt spid="72"/>
                                        </p:tgtEl>
                                      </p:cBhvr>
                                      <p:to x="100000" y="80000"/>
                                    </p:animScale>
                                    <p:animScale>
                                      <p:cBhvr>
                                        <p:cTn id="521" dur="166" decel="50000">
                                          <p:stCondLst>
                                            <p:cond delay="1338"/>
                                          </p:stCondLst>
                                        </p:cTn>
                                        <p:tgtEl>
                                          <p:spTgt spid="72"/>
                                        </p:tgtEl>
                                      </p:cBhvr>
                                      <p:to x="100000" y="100000"/>
                                    </p:animScale>
                                    <p:animScale>
                                      <p:cBhvr>
                                        <p:cTn id="522" dur="26">
                                          <p:stCondLst>
                                            <p:cond delay="1642"/>
                                          </p:stCondLst>
                                        </p:cTn>
                                        <p:tgtEl>
                                          <p:spTgt spid="72"/>
                                        </p:tgtEl>
                                      </p:cBhvr>
                                      <p:to x="100000" y="90000"/>
                                    </p:animScale>
                                    <p:animScale>
                                      <p:cBhvr>
                                        <p:cTn id="523" dur="166" decel="50000">
                                          <p:stCondLst>
                                            <p:cond delay="1668"/>
                                          </p:stCondLst>
                                        </p:cTn>
                                        <p:tgtEl>
                                          <p:spTgt spid="72"/>
                                        </p:tgtEl>
                                      </p:cBhvr>
                                      <p:to x="100000" y="100000"/>
                                    </p:animScale>
                                    <p:animScale>
                                      <p:cBhvr>
                                        <p:cTn id="524" dur="26">
                                          <p:stCondLst>
                                            <p:cond delay="1808"/>
                                          </p:stCondLst>
                                        </p:cTn>
                                        <p:tgtEl>
                                          <p:spTgt spid="72"/>
                                        </p:tgtEl>
                                      </p:cBhvr>
                                      <p:to x="100000" y="95000"/>
                                    </p:animScale>
                                    <p:animScale>
                                      <p:cBhvr>
                                        <p:cTn id="525" dur="166" decel="50000">
                                          <p:stCondLst>
                                            <p:cond delay="1834"/>
                                          </p:stCondLst>
                                        </p:cTn>
                                        <p:tgtEl>
                                          <p:spTgt spid="72"/>
                                        </p:tgtEl>
                                      </p:cBhvr>
                                      <p:to x="100000" y="100000"/>
                                    </p:animScale>
                                  </p:childTnLst>
                                </p:cTn>
                              </p:par>
                              <p:par>
                                <p:cTn id="526" presetID="26" presetClass="entr" presetSubtype="0" fill="hold" grpId="0" nodeType="withEffect">
                                  <p:stCondLst>
                                    <p:cond delay="3000"/>
                                  </p:stCondLst>
                                  <p:childTnLst>
                                    <p:set>
                                      <p:cBhvr>
                                        <p:cTn id="527" dur="1" fill="hold">
                                          <p:stCondLst>
                                            <p:cond delay="0"/>
                                          </p:stCondLst>
                                        </p:cTn>
                                        <p:tgtEl>
                                          <p:spTgt spid="64"/>
                                        </p:tgtEl>
                                        <p:attrNameLst>
                                          <p:attrName>style.visibility</p:attrName>
                                        </p:attrNameLst>
                                      </p:cBhvr>
                                      <p:to>
                                        <p:strVal val="visible"/>
                                      </p:to>
                                    </p:set>
                                    <p:animEffect transition="in" filter="wipe(down)">
                                      <p:cBhvr>
                                        <p:cTn id="528" dur="580">
                                          <p:stCondLst>
                                            <p:cond delay="0"/>
                                          </p:stCondLst>
                                        </p:cTn>
                                        <p:tgtEl>
                                          <p:spTgt spid="64"/>
                                        </p:tgtEl>
                                      </p:cBhvr>
                                    </p:animEffect>
                                    <p:anim calcmode="lin" valueType="num">
                                      <p:cBhvr>
                                        <p:cTn id="529" dur="1822" tmFilter="0,0; 0.14,0.36; 0.43,0.73; 0.71,0.91; 1.0,1.0">
                                          <p:stCondLst>
                                            <p:cond delay="0"/>
                                          </p:stCondLst>
                                        </p:cTn>
                                        <p:tgtEl>
                                          <p:spTgt spid="64"/>
                                        </p:tgtEl>
                                        <p:attrNameLst>
                                          <p:attrName>ppt_x</p:attrName>
                                        </p:attrNameLst>
                                      </p:cBhvr>
                                      <p:tavLst>
                                        <p:tav tm="0">
                                          <p:val>
                                            <p:strVal val="#ppt_x-0.25"/>
                                          </p:val>
                                        </p:tav>
                                        <p:tav tm="100000">
                                          <p:val>
                                            <p:strVal val="#ppt_x"/>
                                          </p:val>
                                        </p:tav>
                                      </p:tavLst>
                                    </p:anim>
                                    <p:anim calcmode="lin" valueType="num">
                                      <p:cBhvr>
                                        <p:cTn id="530" dur="664" tmFilter="0.0,0.0; 0.25,0.07; 0.50,0.2; 0.75,0.467; 1.0,1.0">
                                          <p:stCondLst>
                                            <p:cond delay="0"/>
                                          </p:stCondLst>
                                        </p:cTn>
                                        <p:tgtEl>
                                          <p:spTgt spid="64"/>
                                        </p:tgtEl>
                                        <p:attrNameLst>
                                          <p:attrName>ppt_y</p:attrName>
                                        </p:attrNameLst>
                                      </p:cBhvr>
                                      <p:tavLst>
                                        <p:tav tm="0" fmla="#ppt_y-sin(pi*$)/3">
                                          <p:val>
                                            <p:fltVal val="0.5"/>
                                          </p:val>
                                        </p:tav>
                                        <p:tav tm="100000">
                                          <p:val>
                                            <p:fltVal val="1"/>
                                          </p:val>
                                        </p:tav>
                                      </p:tavLst>
                                    </p:anim>
                                    <p:anim calcmode="lin" valueType="num">
                                      <p:cBhvr>
                                        <p:cTn id="531" dur="664" tmFilter="0, 0; 0.125,0.2665; 0.25,0.4; 0.375,0.465; 0.5,0.5;  0.625,0.535; 0.75,0.6; 0.875,0.7335; 1,1">
                                          <p:stCondLst>
                                            <p:cond delay="664"/>
                                          </p:stCondLst>
                                        </p:cTn>
                                        <p:tgtEl>
                                          <p:spTgt spid="64"/>
                                        </p:tgtEl>
                                        <p:attrNameLst>
                                          <p:attrName>ppt_y</p:attrName>
                                        </p:attrNameLst>
                                      </p:cBhvr>
                                      <p:tavLst>
                                        <p:tav tm="0" fmla="#ppt_y-sin(pi*$)/9">
                                          <p:val>
                                            <p:fltVal val="0"/>
                                          </p:val>
                                        </p:tav>
                                        <p:tav tm="100000">
                                          <p:val>
                                            <p:fltVal val="1"/>
                                          </p:val>
                                        </p:tav>
                                      </p:tavLst>
                                    </p:anim>
                                    <p:anim calcmode="lin" valueType="num">
                                      <p:cBhvr>
                                        <p:cTn id="532" dur="332" tmFilter="0, 0; 0.125,0.2665; 0.25,0.4; 0.375,0.465; 0.5,0.5;  0.625,0.535; 0.75,0.6; 0.875,0.7335; 1,1">
                                          <p:stCondLst>
                                            <p:cond delay="1324"/>
                                          </p:stCondLst>
                                        </p:cTn>
                                        <p:tgtEl>
                                          <p:spTgt spid="64"/>
                                        </p:tgtEl>
                                        <p:attrNameLst>
                                          <p:attrName>ppt_y</p:attrName>
                                        </p:attrNameLst>
                                      </p:cBhvr>
                                      <p:tavLst>
                                        <p:tav tm="0" fmla="#ppt_y-sin(pi*$)/27">
                                          <p:val>
                                            <p:fltVal val="0"/>
                                          </p:val>
                                        </p:tav>
                                        <p:tav tm="100000">
                                          <p:val>
                                            <p:fltVal val="1"/>
                                          </p:val>
                                        </p:tav>
                                      </p:tavLst>
                                    </p:anim>
                                    <p:anim calcmode="lin" valueType="num">
                                      <p:cBhvr>
                                        <p:cTn id="533" dur="164" tmFilter="0, 0; 0.125,0.2665; 0.25,0.4; 0.375,0.465; 0.5,0.5;  0.625,0.535; 0.75,0.6; 0.875,0.7335; 1,1">
                                          <p:stCondLst>
                                            <p:cond delay="1656"/>
                                          </p:stCondLst>
                                        </p:cTn>
                                        <p:tgtEl>
                                          <p:spTgt spid="64"/>
                                        </p:tgtEl>
                                        <p:attrNameLst>
                                          <p:attrName>ppt_y</p:attrName>
                                        </p:attrNameLst>
                                      </p:cBhvr>
                                      <p:tavLst>
                                        <p:tav tm="0" fmla="#ppt_y-sin(pi*$)/81">
                                          <p:val>
                                            <p:fltVal val="0"/>
                                          </p:val>
                                        </p:tav>
                                        <p:tav tm="100000">
                                          <p:val>
                                            <p:fltVal val="1"/>
                                          </p:val>
                                        </p:tav>
                                      </p:tavLst>
                                    </p:anim>
                                    <p:animScale>
                                      <p:cBhvr>
                                        <p:cTn id="534" dur="26">
                                          <p:stCondLst>
                                            <p:cond delay="650"/>
                                          </p:stCondLst>
                                        </p:cTn>
                                        <p:tgtEl>
                                          <p:spTgt spid="64"/>
                                        </p:tgtEl>
                                      </p:cBhvr>
                                      <p:to x="100000" y="60000"/>
                                    </p:animScale>
                                    <p:animScale>
                                      <p:cBhvr>
                                        <p:cTn id="535" dur="166" decel="50000">
                                          <p:stCondLst>
                                            <p:cond delay="676"/>
                                          </p:stCondLst>
                                        </p:cTn>
                                        <p:tgtEl>
                                          <p:spTgt spid="64"/>
                                        </p:tgtEl>
                                      </p:cBhvr>
                                      <p:to x="100000" y="100000"/>
                                    </p:animScale>
                                    <p:animScale>
                                      <p:cBhvr>
                                        <p:cTn id="536" dur="26">
                                          <p:stCondLst>
                                            <p:cond delay="1312"/>
                                          </p:stCondLst>
                                        </p:cTn>
                                        <p:tgtEl>
                                          <p:spTgt spid="64"/>
                                        </p:tgtEl>
                                      </p:cBhvr>
                                      <p:to x="100000" y="80000"/>
                                    </p:animScale>
                                    <p:animScale>
                                      <p:cBhvr>
                                        <p:cTn id="537" dur="166" decel="50000">
                                          <p:stCondLst>
                                            <p:cond delay="1338"/>
                                          </p:stCondLst>
                                        </p:cTn>
                                        <p:tgtEl>
                                          <p:spTgt spid="64"/>
                                        </p:tgtEl>
                                      </p:cBhvr>
                                      <p:to x="100000" y="100000"/>
                                    </p:animScale>
                                    <p:animScale>
                                      <p:cBhvr>
                                        <p:cTn id="538" dur="26">
                                          <p:stCondLst>
                                            <p:cond delay="1642"/>
                                          </p:stCondLst>
                                        </p:cTn>
                                        <p:tgtEl>
                                          <p:spTgt spid="64"/>
                                        </p:tgtEl>
                                      </p:cBhvr>
                                      <p:to x="100000" y="90000"/>
                                    </p:animScale>
                                    <p:animScale>
                                      <p:cBhvr>
                                        <p:cTn id="539" dur="166" decel="50000">
                                          <p:stCondLst>
                                            <p:cond delay="1668"/>
                                          </p:stCondLst>
                                        </p:cTn>
                                        <p:tgtEl>
                                          <p:spTgt spid="64"/>
                                        </p:tgtEl>
                                      </p:cBhvr>
                                      <p:to x="100000" y="100000"/>
                                    </p:animScale>
                                    <p:animScale>
                                      <p:cBhvr>
                                        <p:cTn id="540" dur="26">
                                          <p:stCondLst>
                                            <p:cond delay="1808"/>
                                          </p:stCondLst>
                                        </p:cTn>
                                        <p:tgtEl>
                                          <p:spTgt spid="64"/>
                                        </p:tgtEl>
                                      </p:cBhvr>
                                      <p:to x="100000" y="95000"/>
                                    </p:animScale>
                                    <p:animScale>
                                      <p:cBhvr>
                                        <p:cTn id="541" dur="166" decel="50000">
                                          <p:stCondLst>
                                            <p:cond delay="1834"/>
                                          </p:stCondLst>
                                        </p:cTn>
                                        <p:tgtEl>
                                          <p:spTgt spid="64"/>
                                        </p:tgtEl>
                                      </p:cBhvr>
                                      <p:to x="100000" y="100000"/>
                                    </p:animScale>
                                  </p:childTnLst>
                                </p:cTn>
                              </p:par>
                              <p:par>
                                <p:cTn id="542" presetID="26" presetClass="entr" presetSubtype="0" fill="hold" grpId="0" nodeType="withEffect">
                                  <p:stCondLst>
                                    <p:cond delay="3250"/>
                                  </p:stCondLst>
                                  <p:childTnLst>
                                    <p:set>
                                      <p:cBhvr>
                                        <p:cTn id="543" dur="1" fill="hold">
                                          <p:stCondLst>
                                            <p:cond delay="0"/>
                                          </p:stCondLst>
                                        </p:cTn>
                                        <p:tgtEl>
                                          <p:spTgt spid="68"/>
                                        </p:tgtEl>
                                        <p:attrNameLst>
                                          <p:attrName>style.visibility</p:attrName>
                                        </p:attrNameLst>
                                      </p:cBhvr>
                                      <p:to>
                                        <p:strVal val="visible"/>
                                      </p:to>
                                    </p:set>
                                    <p:animEffect transition="in" filter="wipe(down)">
                                      <p:cBhvr>
                                        <p:cTn id="544" dur="580">
                                          <p:stCondLst>
                                            <p:cond delay="0"/>
                                          </p:stCondLst>
                                        </p:cTn>
                                        <p:tgtEl>
                                          <p:spTgt spid="68"/>
                                        </p:tgtEl>
                                      </p:cBhvr>
                                    </p:animEffect>
                                    <p:anim calcmode="lin" valueType="num">
                                      <p:cBhvr>
                                        <p:cTn id="545" dur="1822" tmFilter="0,0; 0.14,0.36; 0.43,0.73; 0.71,0.91; 1.0,1.0">
                                          <p:stCondLst>
                                            <p:cond delay="0"/>
                                          </p:stCondLst>
                                        </p:cTn>
                                        <p:tgtEl>
                                          <p:spTgt spid="68"/>
                                        </p:tgtEl>
                                        <p:attrNameLst>
                                          <p:attrName>ppt_x</p:attrName>
                                        </p:attrNameLst>
                                      </p:cBhvr>
                                      <p:tavLst>
                                        <p:tav tm="0">
                                          <p:val>
                                            <p:strVal val="#ppt_x-0.25"/>
                                          </p:val>
                                        </p:tav>
                                        <p:tav tm="100000">
                                          <p:val>
                                            <p:strVal val="#ppt_x"/>
                                          </p:val>
                                        </p:tav>
                                      </p:tavLst>
                                    </p:anim>
                                    <p:anim calcmode="lin" valueType="num">
                                      <p:cBhvr>
                                        <p:cTn id="546" dur="664" tmFilter="0.0,0.0; 0.25,0.07; 0.50,0.2; 0.75,0.467; 1.0,1.0">
                                          <p:stCondLst>
                                            <p:cond delay="0"/>
                                          </p:stCondLst>
                                        </p:cTn>
                                        <p:tgtEl>
                                          <p:spTgt spid="68"/>
                                        </p:tgtEl>
                                        <p:attrNameLst>
                                          <p:attrName>ppt_y</p:attrName>
                                        </p:attrNameLst>
                                      </p:cBhvr>
                                      <p:tavLst>
                                        <p:tav tm="0" fmla="#ppt_y-sin(pi*$)/3">
                                          <p:val>
                                            <p:fltVal val="0.5"/>
                                          </p:val>
                                        </p:tav>
                                        <p:tav tm="100000">
                                          <p:val>
                                            <p:fltVal val="1"/>
                                          </p:val>
                                        </p:tav>
                                      </p:tavLst>
                                    </p:anim>
                                    <p:anim calcmode="lin" valueType="num">
                                      <p:cBhvr>
                                        <p:cTn id="547" dur="664" tmFilter="0, 0; 0.125,0.2665; 0.25,0.4; 0.375,0.465; 0.5,0.5;  0.625,0.535; 0.75,0.6; 0.875,0.7335; 1,1">
                                          <p:stCondLst>
                                            <p:cond delay="664"/>
                                          </p:stCondLst>
                                        </p:cTn>
                                        <p:tgtEl>
                                          <p:spTgt spid="68"/>
                                        </p:tgtEl>
                                        <p:attrNameLst>
                                          <p:attrName>ppt_y</p:attrName>
                                        </p:attrNameLst>
                                      </p:cBhvr>
                                      <p:tavLst>
                                        <p:tav tm="0" fmla="#ppt_y-sin(pi*$)/9">
                                          <p:val>
                                            <p:fltVal val="0"/>
                                          </p:val>
                                        </p:tav>
                                        <p:tav tm="100000">
                                          <p:val>
                                            <p:fltVal val="1"/>
                                          </p:val>
                                        </p:tav>
                                      </p:tavLst>
                                    </p:anim>
                                    <p:anim calcmode="lin" valueType="num">
                                      <p:cBhvr>
                                        <p:cTn id="548" dur="332" tmFilter="0, 0; 0.125,0.2665; 0.25,0.4; 0.375,0.465; 0.5,0.5;  0.625,0.535; 0.75,0.6; 0.875,0.7335; 1,1">
                                          <p:stCondLst>
                                            <p:cond delay="1324"/>
                                          </p:stCondLst>
                                        </p:cTn>
                                        <p:tgtEl>
                                          <p:spTgt spid="68"/>
                                        </p:tgtEl>
                                        <p:attrNameLst>
                                          <p:attrName>ppt_y</p:attrName>
                                        </p:attrNameLst>
                                      </p:cBhvr>
                                      <p:tavLst>
                                        <p:tav tm="0" fmla="#ppt_y-sin(pi*$)/27">
                                          <p:val>
                                            <p:fltVal val="0"/>
                                          </p:val>
                                        </p:tav>
                                        <p:tav tm="100000">
                                          <p:val>
                                            <p:fltVal val="1"/>
                                          </p:val>
                                        </p:tav>
                                      </p:tavLst>
                                    </p:anim>
                                    <p:anim calcmode="lin" valueType="num">
                                      <p:cBhvr>
                                        <p:cTn id="549" dur="164" tmFilter="0, 0; 0.125,0.2665; 0.25,0.4; 0.375,0.465; 0.5,0.5;  0.625,0.535; 0.75,0.6; 0.875,0.7335; 1,1">
                                          <p:stCondLst>
                                            <p:cond delay="1656"/>
                                          </p:stCondLst>
                                        </p:cTn>
                                        <p:tgtEl>
                                          <p:spTgt spid="68"/>
                                        </p:tgtEl>
                                        <p:attrNameLst>
                                          <p:attrName>ppt_y</p:attrName>
                                        </p:attrNameLst>
                                      </p:cBhvr>
                                      <p:tavLst>
                                        <p:tav tm="0" fmla="#ppt_y-sin(pi*$)/81">
                                          <p:val>
                                            <p:fltVal val="0"/>
                                          </p:val>
                                        </p:tav>
                                        <p:tav tm="100000">
                                          <p:val>
                                            <p:fltVal val="1"/>
                                          </p:val>
                                        </p:tav>
                                      </p:tavLst>
                                    </p:anim>
                                    <p:animScale>
                                      <p:cBhvr>
                                        <p:cTn id="550" dur="26">
                                          <p:stCondLst>
                                            <p:cond delay="650"/>
                                          </p:stCondLst>
                                        </p:cTn>
                                        <p:tgtEl>
                                          <p:spTgt spid="68"/>
                                        </p:tgtEl>
                                      </p:cBhvr>
                                      <p:to x="100000" y="60000"/>
                                    </p:animScale>
                                    <p:animScale>
                                      <p:cBhvr>
                                        <p:cTn id="551" dur="166" decel="50000">
                                          <p:stCondLst>
                                            <p:cond delay="676"/>
                                          </p:stCondLst>
                                        </p:cTn>
                                        <p:tgtEl>
                                          <p:spTgt spid="68"/>
                                        </p:tgtEl>
                                      </p:cBhvr>
                                      <p:to x="100000" y="100000"/>
                                    </p:animScale>
                                    <p:animScale>
                                      <p:cBhvr>
                                        <p:cTn id="552" dur="26">
                                          <p:stCondLst>
                                            <p:cond delay="1312"/>
                                          </p:stCondLst>
                                        </p:cTn>
                                        <p:tgtEl>
                                          <p:spTgt spid="68"/>
                                        </p:tgtEl>
                                      </p:cBhvr>
                                      <p:to x="100000" y="80000"/>
                                    </p:animScale>
                                    <p:animScale>
                                      <p:cBhvr>
                                        <p:cTn id="553" dur="166" decel="50000">
                                          <p:stCondLst>
                                            <p:cond delay="1338"/>
                                          </p:stCondLst>
                                        </p:cTn>
                                        <p:tgtEl>
                                          <p:spTgt spid="68"/>
                                        </p:tgtEl>
                                      </p:cBhvr>
                                      <p:to x="100000" y="100000"/>
                                    </p:animScale>
                                    <p:animScale>
                                      <p:cBhvr>
                                        <p:cTn id="554" dur="26">
                                          <p:stCondLst>
                                            <p:cond delay="1642"/>
                                          </p:stCondLst>
                                        </p:cTn>
                                        <p:tgtEl>
                                          <p:spTgt spid="68"/>
                                        </p:tgtEl>
                                      </p:cBhvr>
                                      <p:to x="100000" y="90000"/>
                                    </p:animScale>
                                    <p:animScale>
                                      <p:cBhvr>
                                        <p:cTn id="555" dur="166" decel="50000">
                                          <p:stCondLst>
                                            <p:cond delay="1668"/>
                                          </p:stCondLst>
                                        </p:cTn>
                                        <p:tgtEl>
                                          <p:spTgt spid="68"/>
                                        </p:tgtEl>
                                      </p:cBhvr>
                                      <p:to x="100000" y="100000"/>
                                    </p:animScale>
                                    <p:animScale>
                                      <p:cBhvr>
                                        <p:cTn id="556" dur="26">
                                          <p:stCondLst>
                                            <p:cond delay="1808"/>
                                          </p:stCondLst>
                                        </p:cTn>
                                        <p:tgtEl>
                                          <p:spTgt spid="68"/>
                                        </p:tgtEl>
                                      </p:cBhvr>
                                      <p:to x="100000" y="95000"/>
                                    </p:animScale>
                                    <p:animScale>
                                      <p:cBhvr>
                                        <p:cTn id="557" dur="166" decel="50000">
                                          <p:stCondLst>
                                            <p:cond delay="1834"/>
                                          </p:stCondLst>
                                        </p:cTn>
                                        <p:tgtEl>
                                          <p:spTgt spid="68"/>
                                        </p:tgtEl>
                                      </p:cBhvr>
                                      <p:to x="100000" y="100000"/>
                                    </p:animScale>
                                  </p:childTnLst>
                                </p:cTn>
                              </p:par>
                            </p:childTnLst>
                          </p:cTn>
                        </p:par>
                        <p:par>
                          <p:cTn id="558" fill="hold">
                            <p:stCondLst>
                              <p:cond delay="16000"/>
                            </p:stCondLst>
                            <p:childTnLst>
                              <p:par>
                                <p:cTn id="559" presetID="42" presetClass="entr" presetSubtype="0" fill="hold" grpId="0" nodeType="afterEffect">
                                  <p:stCondLst>
                                    <p:cond delay="0"/>
                                  </p:stCondLst>
                                  <p:childTnLst>
                                    <p:set>
                                      <p:cBhvr>
                                        <p:cTn id="560" dur="1" fill="hold">
                                          <p:stCondLst>
                                            <p:cond delay="0"/>
                                          </p:stCondLst>
                                        </p:cTn>
                                        <p:tgtEl>
                                          <p:spTgt spid="78"/>
                                        </p:tgtEl>
                                        <p:attrNameLst>
                                          <p:attrName>style.visibility</p:attrName>
                                        </p:attrNameLst>
                                      </p:cBhvr>
                                      <p:to>
                                        <p:strVal val="visible"/>
                                      </p:to>
                                    </p:set>
                                    <p:animEffect transition="in" filter="fade">
                                      <p:cBhvr>
                                        <p:cTn id="561" dur="1000"/>
                                        <p:tgtEl>
                                          <p:spTgt spid="78"/>
                                        </p:tgtEl>
                                      </p:cBhvr>
                                    </p:animEffect>
                                    <p:anim calcmode="lin" valueType="num">
                                      <p:cBhvr>
                                        <p:cTn id="562" dur="1000" fill="hold"/>
                                        <p:tgtEl>
                                          <p:spTgt spid="78"/>
                                        </p:tgtEl>
                                        <p:attrNameLst>
                                          <p:attrName>ppt_x</p:attrName>
                                        </p:attrNameLst>
                                      </p:cBhvr>
                                      <p:tavLst>
                                        <p:tav tm="0">
                                          <p:val>
                                            <p:strVal val="#ppt_x"/>
                                          </p:val>
                                        </p:tav>
                                        <p:tav tm="100000">
                                          <p:val>
                                            <p:strVal val="#ppt_x"/>
                                          </p:val>
                                        </p:tav>
                                      </p:tavLst>
                                    </p:anim>
                                    <p:anim calcmode="lin" valueType="num">
                                      <p:cBhvr>
                                        <p:cTn id="563" dur="1000" fill="hold"/>
                                        <p:tgtEl>
                                          <p:spTgt spid="78"/>
                                        </p:tgtEl>
                                        <p:attrNameLst>
                                          <p:attrName>ppt_y</p:attrName>
                                        </p:attrNameLst>
                                      </p:cBhvr>
                                      <p:tavLst>
                                        <p:tav tm="0">
                                          <p:val>
                                            <p:strVal val="#ppt_y+.1"/>
                                          </p:val>
                                        </p:tav>
                                        <p:tav tm="100000">
                                          <p:val>
                                            <p:strVal val="#ppt_y"/>
                                          </p:val>
                                        </p:tav>
                                      </p:tavLst>
                                    </p:anim>
                                  </p:childTnLst>
                                </p:cTn>
                              </p:par>
                            </p:childTnLst>
                          </p:cTn>
                        </p:par>
                        <p:par>
                          <p:cTn id="564" fill="hold">
                            <p:stCondLst>
                              <p:cond delay="17000"/>
                            </p:stCondLst>
                            <p:childTnLst>
                              <p:par>
                                <p:cTn id="565" presetID="42" presetClass="entr" presetSubtype="0" fill="hold" grpId="0" nodeType="afterEffect">
                                  <p:stCondLst>
                                    <p:cond delay="0"/>
                                  </p:stCondLst>
                                  <p:childTnLst>
                                    <p:set>
                                      <p:cBhvr>
                                        <p:cTn id="566" dur="1" fill="hold">
                                          <p:stCondLst>
                                            <p:cond delay="0"/>
                                          </p:stCondLst>
                                        </p:cTn>
                                        <p:tgtEl>
                                          <p:spTgt spid="76"/>
                                        </p:tgtEl>
                                        <p:attrNameLst>
                                          <p:attrName>style.visibility</p:attrName>
                                        </p:attrNameLst>
                                      </p:cBhvr>
                                      <p:to>
                                        <p:strVal val="visible"/>
                                      </p:to>
                                    </p:set>
                                    <p:animEffect transition="in" filter="fade">
                                      <p:cBhvr>
                                        <p:cTn id="567" dur="1000"/>
                                        <p:tgtEl>
                                          <p:spTgt spid="76"/>
                                        </p:tgtEl>
                                      </p:cBhvr>
                                    </p:animEffect>
                                    <p:anim calcmode="lin" valueType="num">
                                      <p:cBhvr>
                                        <p:cTn id="568" dur="1000" fill="hold"/>
                                        <p:tgtEl>
                                          <p:spTgt spid="76"/>
                                        </p:tgtEl>
                                        <p:attrNameLst>
                                          <p:attrName>ppt_x</p:attrName>
                                        </p:attrNameLst>
                                      </p:cBhvr>
                                      <p:tavLst>
                                        <p:tav tm="0">
                                          <p:val>
                                            <p:strVal val="#ppt_x"/>
                                          </p:val>
                                        </p:tav>
                                        <p:tav tm="100000">
                                          <p:val>
                                            <p:strVal val="#ppt_x"/>
                                          </p:val>
                                        </p:tav>
                                      </p:tavLst>
                                    </p:anim>
                                    <p:anim calcmode="lin" valueType="num">
                                      <p:cBhvr>
                                        <p:cTn id="569" dur="1000" fill="hold"/>
                                        <p:tgtEl>
                                          <p:spTgt spid="76"/>
                                        </p:tgtEl>
                                        <p:attrNameLst>
                                          <p:attrName>ppt_y</p:attrName>
                                        </p:attrNameLst>
                                      </p:cBhvr>
                                      <p:tavLst>
                                        <p:tav tm="0">
                                          <p:val>
                                            <p:strVal val="#ppt_y+.1"/>
                                          </p:val>
                                        </p:tav>
                                        <p:tav tm="100000">
                                          <p:val>
                                            <p:strVal val="#ppt_y"/>
                                          </p:val>
                                        </p:tav>
                                      </p:tavLst>
                                    </p:anim>
                                  </p:childTnLst>
                                </p:cTn>
                              </p:par>
                            </p:childTnLst>
                          </p:cTn>
                        </p:par>
                        <p:par>
                          <p:cTn id="570" fill="hold">
                            <p:stCondLst>
                              <p:cond delay="18000"/>
                            </p:stCondLst>
                            <p:childTnLst>
                              <p:par>
                                <p:cTn id="571" presetID="53" presetClass="entr" presetSubtype="16" fill="hold" nodeType="afterEffect">
                                  <p:stCondLst>
                                    <p:cond delay="0"/>
                                  </p:stCondLst>
                                  <p:childTnLst>
                                    <p:set>
                                      <p:cBhvr>
                                        <p:cTn id="572" dur="1" fill="hold">
                                          <p:stCondLst>
                                            <p:cond delay="0"/>
                                          </p:stCondLst>
                                        </p:cTn>
                                        <p:tgtEl>
                                          <p:spTgt spid="79"/>
                                        </p:tgtEl>
                                        <p:attrNameLst>
                                          <p:attrName>style.visibility</p:attrName>
                                        </p:attrNameLst>
                                      </p:cBhvr>
                                      <p:to>
                                        <p:strVal val="visible"/>
                                      </p:to>
                                    </p:set>
                                    <p:anim calcmode="lin" valueType="num">
                                      <p:cBhvr>
                                        <p:cTn id="573" dur="500" fill="hold"/>
                                        <p:tgtEl>
                                          <p:spTgt spid="79"/>
                                        </p:tgtEl>
                                        <p:attrNameLst>
                                          <p:attrName>ppt_w</p:attrName>
                                        </p:attrNameLst>
                                      </p:cBhvr>
                                      <p:tavLst>
                                        <p:tav tm="0">
                                          <p:val>
                                            <p:fltVal val="0"/>
                                          </p:val>
                                        </p:tav>
                                        <p:tav tm="100000">
                                          <p:val>
                                            <p:strVal val="#ppt_w"/>
                                          </p:val>
                                        </p:tav>
                                      </p:tavLst>
                                    </p:anim>
                                    <p:anim calcmode="lin" valueType="num">
                                      <p:cBhvr>
                                        <p:cTn id="574" dur="500" fill="hold"/>
                                        <p:tgtEl>
                                          <p:spTgt spid="79"/>
                                        </p:tgtEl>
                                        <p:attrNameLst>
                                          <p:attrName>ppt_h</p:attrName>
                                        </p:attrNameLst>
                                      </p:cBhvr>
                                      <p:tavLst>
                                        <p:tav tm="0">
                                          <p:val>
                                            <p:fltVal val="0"/>
                                          </p:val>
                                        </p:tav>
                                        <p:tav tm="100000">
                                          <p:val>
                                            <p:strVal val="#ppt_h"/>
                                          </p:val>
                                        </p:tav>
                                      </p:tavLst>
                                    </p:anim>
                                    <p:animEffect transition="in" filter="fade">
                                      <p:cBhvr>
                                        <p:cTn id="575" dur="500"/>
                                        <p:tgtEl>
                                          <p:spTgt spid="79"/>
                                        </p:tgtEl>
                                      </p:cBhvr>
                                    </p:animEffect>
                                  </p:childTnLst>
                                </p:cTn>
                              </p:par>
                            </p:childTnLst>
                          </p:cTn>
                        </p:par>
                        <p:par>
                          <p:cTn id="576" fill="hold">
                            <p:stCondLst>
                              <p:cond delay="18500"/>
                            </p:stCondLst>
                            <p:childTnLst>
                              <p:par>
                                <p:cTn id="577" presetID="42" presetClass="entr" presetSubtype="0" fill="hold" grpId="0" nodeType="afterEffect">
                                  <p:stCondLst>
                                    <p:cond delay="0"/>
                                  </p:stCondLst>
                                  <p:childTnLst>
                                    <p:set>
                                      <p:cBhvr>
                                        <p:cTn id="578" dur="1" fill="hold">
                                          <p:stCondLst>
                                            <p:cond delay="0"/>
                                          </p:stCondLst>
                                        </p:cTn>
                                        <p:tgtEl>
                                          <p:spTgt spid="102"/>
                                        </p:tgtEl>
                                        <p:attrNameLst>
                                          <p:attrName>style.visibility</p:attrName>
                                        </p:attrNameLst>
                                      </p:cBhvr>
                                      <p:to>
                                        <p:strVal val="visible"/>
                                      </p:to>
                                    </p:set>
                                    <p:animEffect transition="in" filter="fade">
                                      <p:cBhvr>
                                        <p:cTn id="579" dur="1000"/>
                                        <p:tgtEl>
                                          <p:spTgt spid="102"/>
                                        </p:tgtEl>
                                      </p:cBhvr>
                                    </p:animEffect>
                                    <p:anim calcmode="lin" valueType="num">
                                      <p:cBhvr>
                                        <p:cTn id="580" dur="1000" fill="hold"/>
                                        <p:tgtEl>
                                          <p:spTgt spid="102"/>
                                        </p:tgtEl>
                                        <p:attrNameLst>
                                          <p:attrName>ppt_x</p:attrName>
                                        </p:attrNameLst>
                                      </p:cBhvr>
                                      <p:tavLst>
                                        <p:tav tm="0">
                                          <p:val>
                                            <p:strVal val="#ppt_x"/>
                                          </p:val>
                                        </p:tav>
                                        <p:tav tm="100000">
                                          <p:val>
                                            <p:strVal val="#ppt_x"/>
                                          </p:val>
                                        </p:tav>
                                      </p:tavLst>
                                    </p:anim>
                                    <p:anim calcmode="lin" valueType="num">
                                      <p:cBhvr>
                                        <p:cTn id="581" dur="1000" fill="hold"/>
                                        <p:tgtEl>
                                          <p:spTgt spid="102"/>
                                        </p:tgtEl>
                                        <p:attrNameLst>
                                          <p:attrName>ppt_y</p:attrName>
                                        </p:attrNameLst>
                                      </p:cBhvr>
                                      <p:tavLst>
                                        <p:tav tm="0">
                                          <p:val>
                                            <p:strVal val="#ppt_y+.1"/>
                                          </p:val>
                                        </p:tav>
                                        <p:tav tm="100000">
                                          <p:val>
                                            <p:strVal val="#ppt_y"/>
                                          </p:val>
                                        </p:tav>
                                      </p:tavLst>
                                    </p:anim>
                                  </p:childTnLst>
                                </p:cTn>
                              </p:par>
                            </p:childTnLst>
                          </p:cTn>
                        </p:par>
                        <p:par>
                          <p:cTn id="582" fill="hold">
                            <p:stCondLst>
                              <p:cond delay="19500"/>
                            </p:stCondLst>
                            <p:childTnLst>
                              <p:par>
                                <p:cTn id="583" presetID="26" presetClass="entr" presetSubtype="0" fill="hold" grpId="0" nodeType="afterEffect">
                                  <p:stCondLst>
                                    <p:cond delay="0"/>
                                  </p:stCondLst>
                                  <p:childTnLst>
                                    <p:set>
                                      <p:cBhvr>
                                        <p:cTn id="584" dur="1" fill="hold">
                                          <p:stCondLst>
                                            <p:cond delay="0"/>
                                          </p:stCondLst>
                                        </p:cTn>
                                        <p:tgtEl>
                                          <p:spTgt spid="82"/>
                                        </p:tgtEl>
                                        <p:attrNameLst>
                                          <p:attrName>style.visibility</p:attrName>
                                        </p:attrNameLst>
                                      </p:cBhvr>
                                      <p:to>
                                        <p:strVal val="visible"/>
                                      </p:to>
                                    </p:set>
                                    <p:animEffect transition="in" filter="wipe(down)">
                                      <p:cBhvr>
                                        <p:cTn id="585" dur="580">
                                          <p:stCondLst>
                                            <p:cond delay="0"/>
                                          </p:stCondLst>
                                        </p:cTn>
                                        <p:tgtEl>
                                          <p:spTgt spid="82"/>
                                        </p:tgtEl>
                                      </p:cBhvr>
                                    </p:animEffect>
                                    <p:anim calcmode="lin" valueType="num">
                                      <p:cBhvr>
                                        <p:cTn id="586" dur="1822" tmFilter="0,0; 0.14,0.36; 0.43,0.73; 0.71,0.91; 1.0,1.0">
                                          <p:stCondLst>
                                            <p:cond delay="0"/>
                                          </p:stCondLst>
                                        </p:cTn>
                                        <p:tgtEl>
                                          <p:spTgt spid="82"/>
                                        </p:tgtEl>
                                        <p:attrNameLst>
                                          <p:attrName>ppt_x</p:attrName>
                                        </p:attrNameLst>
                                      </p:cBhvr>
                                      <p:tavLst>
                                        <p:tav tm="0">
                                          <p:val>
                                            <p:strVal val="#ppt_x-0.25"/>
                                          </p:val>
                                        </p:tav>
                                        <p:tav tm="100000">
                                          <p:val>
                                            <p:strVal val="#ppt_x"/>
                                          </p:val>
                                        </p:tav>
                                      </p:tavLst>
                                    </p:anim>
                                    <p:anim calcmode="lin" valueType="num">
                                      <p:cBhvr>
                                        <p:cTn id="587" dur="664" tmFilter="0.0,0.0; 0.25,0.07; 0.50,0.2; 0.75,0.467; 1.0,1.0">
                                          <p:stCondLst>
                                            <p:cond delay="0"/>
                                          </p:stCondLst>
                                        </p:cTn>
                                        <p:tgtEl>
                                          <p:spTgt spid="82"/>
                                        </p:tgtEl>
                                        <p:attrNameLst>
                                          <p:attrName>ppt_y</p:attrName>
                                        </p:attrNameLst>
                                      </p:cBhvr>
                                      <p:tavLst>
                                        <p:tav tm="0" fmla="#ppt_y-sin(pi*$)/3">
                                          <p:val>
                                            <p:fltVal val="0.5"/>
                                          </p:val>
                                        </p:tav>
                                        <p:tav tm="100000">
                                          <p:val>
                                            <p:fltVal val="1"/>
                                          </p:val>
                                        </p:tav>
                                      </p:tavLst>
                                    </p:anim>
                                    <p:anim calcmode="lin" valueType="num">
                                      <p:cBhvr>
                                        <p:cTn id="588" dur="664" tmFilter="0, 0; 0.125,0.2665; 0.25,0.4; 0.375,0.465; 0.5,0.5;  0.625,0.535; 0.75,0.6; 0.875,0.7335; 1,1">
                                          <p:stCondLst>
                                            <p:cond delay="664"/>
                                          </p:stCondLst>
                                        </p:cTn>
                                        <p:tgtEl>
                                          <p:spTgt spid="82"/>
                                        </p:tgtEl>
                                        <p:attrNameLst>
                                          <p:attrName>ppt_y</p:attrName>
                                        </p:attrNameLst>
                                      </p:cBhvr>
                                      <p:tavLst>
                                        <p:tav tm="0" fmla="#ppt_y-sin(pi*$)/9">
                                          <p:val>
                                            <p:fltVal val="0"/>
                                          </p:val>
                                        </p:tav>
                                        <p:tav tm="100000">
                                          <p:val>
                                            <p:fltVal val="1"/>
                                          </p:val>
                                        </p:tav>
                                      </p:tavLst>
                                    </p:anim>
                                    <p:anim calcmode="lin" valueType="num">
                                      <p:cBhvr>
                                        <p:cTn id="589" dur="332" tmFilter="0, 0; 0.125,0.2665; 0.25,0.4; 0.375,0.465; 0.5,0.5;  0.625,0.535; 0.75,0.6; 0.875,0.7335; 1,1">
                                          <p:stCondLst>
                                            <p:cond delay="1324"/>
                                          </p:stCondLst>
                                        </p:cTn>
                                        <p:tgtEl>
                                          <p:spTgt spid="82"/>
                                        </p:tgtEl>
                                        <p:attrNameLst>
                                          <p:attrName>ppt_y</p:attrName>
                                        </p:attrNameLst>
                                      </p:cBhvr>
                                      <p:tavLst>
                                        <p:tav tm="0" fmla="#ppt_y-sin(pi*$)/27">
                                          <p:val>
                                            <p:fltVal val="0"/>
                                          </p:val>
                                        </p:tav>
                                        <p:tav tm="100000">
                                          <p:val>
                                            <p:fltVal val="1"/>
                                          </p:val>
                                        </p:tav>
                                      </p:tavLst>
                                    </p:anim>
                                    <p:anim calcmode="lin" valueType="num">
                                      <p:cBhvr>
                                        <p:cTn id="590" dur="164" tmFilter="0, 0; 0.125,0.2665; 0.25,0.4; 0.375,0.465; 0.5,0.5;  0.625,0.535; 0.75,0.6; 0.875,0.7335; 1,1">
                                          <p:stCondLst>
                                            <p:cond delay="1656"/>
                                          </p:stCondLst>
                                        </p:cTn>
                                        <p:tgtEl>
                                          <p:spTgt spid="82"/>
                                        </p:tgtEl>
                                        <p:attrNameLst>
                                          <p:attrName>ppt_y</p:attrName>
                                        </p:attrNameLst>
                                      </p:cBhvr>
                                      <p:tavLst>
                                        <p:tav tm="0" fmla="#ppt_y-sin(pi*$)/81">
                                          <p:val>
                                            <p:fltVal val="0"/>
                                          </p:val>
                                        </p:tav>
                                        <p:tav tm="100000">
                                          <p:val>
                                            <p:fltVal val="1"/>
                                          </p:val>
                                        </p:tav>
                                      </p:tavLst>
                                    </p:anim>
                                    <p:animScale>
                                      <p:cBhvr>
                                        <p:cTn id="591" dur="26">
                                          <p:stCondLst>
                                            <p:cond delay="650"/>
                                          </p:stCondLst>
                                        </p:cTn>
                                        <p:tgtEl>
                                          <p:spTgt spid="82"/>
                                        </p:tgtEl>
                                      </p:cBhvr>
                                      <p:to x="100000" y="60000"/>
                                    </p:animScale>
                                    <p:animScale>
                                      <p:cBhvr>
                                        <p:cTn id="592" dur="166" decel="50000">
                                          <p:stCondLst>
                                            <p:cond delay="676"/>
                                          </p:stCondLst>
                                        </p:cTn>
                                        <p:tgtEl>
                                          <p:spTgt spid="82"/>
                                        </p:tgtEl>
                                      </p:cBhvr>
                                      <p:to x="100000" y="100000"/>
                                    </p:animScale>
                                    <p:animScale>
                                      <p:cBhvr>
                                        <p:cTn id="593" dur="26">
                                          <p:stCondLst>
                                            <p:cond delay="1312"/>
                                          </p:stCondLst>
                                        </p:cTn>
                                        <p:tgtEl>
                                          <p:spTgt spid="82"/>
                                        </p:tgtEl>
                                      </p:cBhvr>
                                      <p:to x="100000" y="80000"/>
                                    </p:animScale>
                                    <p:animScale>
                                      <p:cBhvr>
                                        <p:cTn id="594" dur="166" decel="50000">
                                          <p:stCondLst>
                                            <p:cond delay="1338"/>
                                          </p:stCondLst>
                                        </p:cTn>
                                        <p:tgtEl>
                                          <p:spTgt spid="82"/>
                                        </p:tgtEl>
                                      </p:cBhvr>
                                      <p:to x="100000" y="100000"/>
                                    </p:animScale>
                                    <p:animScale>
                                      <p:cBhvr>
                                        <p:cTn id="595" dur="26">
                                          <p:stCondLst>
                                            <p:cond delay="1642"/>
                                          </p:stCondLst>
                                        </p:cTn>
                                        <p:tgtEl>
                                          <p:spTgt spid="82"/>
                                        </p:tgtEl>
                                      </p:cBhvr>
                                      <p:to x="100000" y="90000"/>
                                    </p:animScale>
                                    <p:animScale>
                                      <p:cBhvr>
                                        <p:cTn id="596" dur="166" decel="50000">
                                          <p:stCondLst>
                                            <p:cond delay="1668"/>
                                          </p:stCondLst>
                                        </p:cTn>
                                        <p:tgtEl>
                                          <p:spTgt spid="82"/>
                                        </p:tgtEl>
                                      </p:cBhvr>
                                      <p:to x="100000" y="100000"/>
                                    </p:animScale>
                                    <p:animScale>
                                      <p:cBhvr>
                                        <p:cTn id="597" dur="26">
                                          <p:stCondLst>
                                            <p:cond delay="1808"/>
                                          </p:stCondLst>
                                        </p:cTn>
                                        <p:tgtEl>
                                          <p:spTgt spid="82"/>
                                        </p:tgtEl>
                                      </p:cBhvr>
                                      <p:to x="100000" y="95000"/>
                                    </p:animScale>
                                    <p:animScale>
                                      <p:cBhvr>
                                        <p:cTn id="598" dur="166" decel="50000">
                                          <p:stCondLst>
                                            <p:cond delay="1834"/>
                                          </p:stCondLst>
                                        </p:cTn>
                                        <p:tgtEl>
                                          <p:spTgt spid="82"/>
                                        </p:tgtEl>
                                      </p:cBhvr>
                                      <p:to x="100000" y="100000"/>
                                    </p:animScale>
                                  </p:childTnLst>
                                </p:cTn>
                              </p:par>
                              <p:par>
                                <p:cTn id="599" presetID="26" presetClass="entr" presetSubtype="0" fill="hold" grpId="0" nodeType="withEffect">
                                  <p:stCondLst>
                                    <p:cond delay="250"/>
                                  </p:stCondLst>
                                  <p:childTnLst>
                                    <p:set>
                                      <p:cBhvr>
                                        <p:cTn id="600" dur="1" fill="hold">
                                          <p:stCondLst>
                                            <p:cond delay="0"/>
                                          </p:stCondLst>
                                        </p:cTn>
                                        <p:tgtEl>
                                          <p:spTgt spid="95"/>
                                        </p:tgtEl>
                                        <p:attrNameLst>
                                          <p:attrName>style.visibility</p:attrName>
                                        </p:attrNameLst>
                                      </p:cBhvr>
                                      <p:to>
                                        <p:strVal val="visible"/>
                                      </p:to>
                                    </p:set>
                                    <p:animEffect transition="in" filter="wipe(down)">
                                      <p:cBhvr>
                                        <p:cTn id="601" dur="580">
                                          <p:stCondLst>
                                            <p:cond delay="0"/>
                                          </p:stCondLst>
                                        </p:cTn>
                                        <p:tgtEl>
                                          <p:spTgt spid="95"/>
                                        </p:tgtEl>
                                      </p:cBhvr>
                                    </p:animEffect>
                                    <p:anim calcmode="lin" valueType="num">
                                      <p:cBhvr>
                                        <p:cTn id="602" dur="1822" tmFilter="0,0; 0.14,0.36; 0.43,0.73; 0.71,0.91; 1.0,1.0">
                                          <p:stCondLst>
                                            <p:cond delay="0"/>
                                          </p:stCondLst>
                                        </p:cTn>
                                        <p:tgtEl>
                                          <p:spTgt spid="95"/>
                                        </p:tgtEl>
                                        <p:attrNameLst>
                                          <p:attrName>ppt_x</p:attrName>
                                        </p:attrNameLst>
                                      </p:cBhvr>
                                      <p:tavLst>
                                        <p:tav tm="0">
                                          <p:val>
                                            <p:strVal val="#ppt_x-0.25"/>
                                          </p:val>
                                        </p:tav>
                                        <p:tav tm="100000">
                                          <p:val>
                                            <p:strVal val="#ppt_x"/>
                                          </p:val>
                                        </p:tav>
                                      </p:tavLst>
                                    </p:anim>
                                    <p:anim calcmode="lin" valueType="num">
                                      <p:cBhvr>
                                        <p:cTn id="603" dur="664" tmFilter="0.0,0.0; 0.25,0.07; 0.50,0.2; 0.75,0.467; 1.0,1.0">
                                          <p:stCondLst>
                                            <p:cond delay="0"/>
                                          </p:stCondLst>
                                        </p:cTn>
                                        <p:tgtEl>
                                          <p:spTgt spid="95"/>
                                        </p:tgtEl>
                                        <p:attrNameLst>
                                          <p:attrName>ppt_y</p:attrName>
                                        </p:attrNameLst>
                                      </p:cBhvr>
                                      <p:tavLst>
                                        <p:tav tm="0" fmla="#ppt_y-sin(pi*$)/3">
                                          <p:val>
                                            <p:fltVal val="0.5"/>
                                          </p:val>
                                        </p:tav>
                                        <p:tav tm="100000">
                                          <p:val>
                                            <p:fltVal val="1"/>
                                          </p:val>
                                        </p:tav>
                                      </p:tavLst>
                                    </p:anim>
                                    <p:anim calcmode="lin" valueType="num">
                                      <p:cBhvr>
                                        <p:cTn id="604" dur="664" tmFilter="0, 0; 0.125,0.2665; 0.25,0.4; 0.375,0.465; 0.5,0.5;  0.625,0.535; 0.75,0.6; 0.875,0.7335; 1,1">
                                          <p:stCondLst>
                                            <p:cond delay="664"/>
                                          </p:stCondLst>
                                        </p:cTn>
                                        <p:tgtEl>
                                          <p:spTgt spid="95"/>
                                        </p:tgtEl>
                                        <p:attrNameLst>
                                          <p:attrName>ppt_y</p:attrName>
                                        </p:attrNameLst>
                                      </p:cBhvr>
                                      <p:tavLst>
                                        <p:tav tm="0" fmla="#ppt_y-sin(pi*$)/9">
                                          <p:val>
                                            <p:fltVal val="0"/>
                                          </p:val>
                                        </p:tav>
                                        <p:tav tm="100000">
                                          <p:val>
                                            <p:fltVal val="1"/>
                                          </p:val>
                                        </p:tav>
                                      </p:tavLst>
                                    </p:anim>
                                    <p:anim calcmode="lin" valueType="num">
                                      <p:cBhvr>
                                        <p:cTn id="605" dur="332" tmFilter="0, 0; 0.125,0.2665; 0.25,0.4; 0.375,0.465; 0.5,0.5;  0.625,0.535; 0.75,0.6; 0.875,0.7335; 1,1">
                                          <p:stCondLst>
                                            <p:cond delay="1324"/>
                                          </p:stCondLst>
                                        </p:cTn>
                                        <p:tgtEl>
                                          <p:spTgt spid="95"/>
                                        </p:tgtEl>
                                        <p:attrNameLst>
                                          <p:attrName>ppt_y</p:attrName>
                                        </p:attrNameLst>
                                      </p:cBhvr>
                                      <p:tavLst>
                                        <p:tav tm="0" fmla="#ppt_y-sin(pi*$)/27">
                                          <p:val>
                                            <p:fltVal val="0"/>
                                          </p:val>
                                        </p:tav>
                                        <p:tav tm="100000">
                                          <p:val>
                                            <p:fltVal val="1"/>
                                          </p:val>
                                        </p:tav>
                                      </p:tavLst>
                                    </p:anim>
                                    <p:anim calcmode="lin" valueType="num">
                                      <p:cBhvr>
                                        <p:cTn id="606" dur="164" tmFilter="0, 0; 0.125,0.2665; 0.25,0.4; 0.375,0.465; 0.5,0.5;  0.625,0.535; 0.75,0.6; 0.875,0.7335; 1,1">
                                          <p:stCondLst>
                                            <p:cond delay="1656"/>
                                          </p:stCondLst>
                                        </p:cTn>
                                        <p:tgtEl>
                                          <p:spTgt spid="95"/>
                                        </p:tgtEl>
                                        <p:attrNameLst>
                                          <p:attrName>ppt_y</p:attrName>
                                        </p:attrNameLst>
                                      </p:cBhvr>
                                      <p:tavLst>
                                        <p:tav tm="0" fmla="#ppt_y-sin(pi*$)/81">
                                          <p:val>
                                            <p:fltVal val="0"/>
                                          </p:val>
                                        </p:tav>
                                        <p:tav tm="100000">
                                          <p:val>
                                            <p:fltVal val="1"/>
                                          </p:val>
                                        </p:tav>
                                      </p:tavLst>
                                    </p:anim>
                                    <p:animScale>
                                      <p:cBhvr>
                                        <p:cTn id="607" dur="26">
                                          <p:stCondLst>
                                            <p:cond delay="650"/>
                                          </p:stCondLst>
                                        </p:cTn>
                                        <p:tgtEl>
                                          <p:spTgt spid="95"/>
                                        </p:tgtEl>
                                      </p:cBhvr>
                                      <p:to x="100000" y="60000"/>
                                    </p:animScale>
                                    <p:animScale>
                                      <p:cBhvr>
                                        <p:cTn id="608" dur="166" decel="50000">
                                          <p:stCondLst>
                                            <p:cond delay="676"/>
                                          </p:stCondLst>
                                        </p:cTn>
                                        <p:tgtEl>
                                          <p:spTgt spid="95"/>
                                        </p:tgtEl>
                                      </p:cBhvr>
                                      <p:to x="100000" y="100000"/>
                                    </p:animScale>
                                    <p:animScale>
                                      <p:cBhvr>
                                        <p:cTn id="609" dur="26">
                                          <p:stCondLst>
                                            <p:cond delay="1312"/>
                                          </p:stCondLst>
                                        </p:cTn>
                                        <p:tgtEl>
                                          <p:spTgt spid="95"/>
                                        </p:tgtEl>
                                      </p:cBhvr>
                                      <p:to x="100000" y="80000"/>
                                    </p:animScale>
                                    <p:animScale>
                                      <p:cBhvr>
                                        <p:cTn id="610" dur="166" decel="50000">
                                          <p:stCondLst>
                                            <p:cond delay="1338"/>
                                          </p:stCondLst>
                                        </p:cTn>
                                        <p:tgtEl>
                                          <p:spTgt spid="95"/>
                                        </p:tgtEl>
                                      </p:cBhvr>
                                      <p:to x="100000" y="100000"/>
                                    </p:animScale>
                                    <p:animScale>
                                      <p:cBhvr>
                                        <p:cTn id="611" dur="26">
                                          <p:stCondLst>
                                            <p:cond delay="1642"/>
                                          </p:stCondLst>
                                        </p:cTn>
                                        <p:tgtEl>
                                          <p:spTgt spid="95"/>
                                        </p:tgtEl>
                                      </p:cBhvr>
                                      <p:to x="100000" y="90000"/>
                                    </p:animScale>
                                    <p:animScale>
                                      <p:cBhvr>
                                        <p:cTn id="612" dur="166" decel="50000">
                                          <p:stCondLst>
                                            <p:cond delay="1668"/>
                                          </p:stCondLst>
                                        </p:cTn>
                                        <p:tgtEl>
                                          <p:spTgt spid="95"/>
                                        </p:tgtEl>
                                      </p:cBhvr>
                                      <p:to x="100000" y="100000"/>
                                    </p:animScale>
                                    <p:animScale>
                                      <p:cBhvr>
                                        <p:cTn id="613" dur="26">
                                          <p:stCondLst>
                                            <p:cond delay="1808"/>
                                          </p:stCondLst>
                                        </p:cTn>
                                        <p:tgtEl>
                                          <p:spTgt spid="95"/>
                                        </p:tgtEl>
                                      </p:cBhvr>
                                      <p:to x="100000" y="95000"/>
                                    </p:animScale>
                                    <p:animScale>
                                      <p:cBhvr>
                                        <p:cTn id="614" dur="166" decel="50000">
                                          <p:stCondLst>
                                            <p:cond delay="1834"/>
                                          </p:stCondLst>
                                        </p:cTn>
                                        <p:tgtEl>
                                          <p:spTgt spid="95"/>
                                        </p:tgtEl>
                                      </p:cBhvr>
                                      <p:to x="100000" y="100000"/>
                                    </p:animScale>
                                  </p:childTnLst>
                                </p:cTn>
                              </p:par>
                              <p:par>
                                <p:cTn id="615" presetID="26" presetClass="entr" presetSubtype="0" fill="hold" grpId="0" nodeType="withEffect">
                                  <p:stCondLst>
                                    <p:cond delay="500"/>
                                  </p:stCondLst>
                                  <p:childTnLst>
                                    <p:set>
                                      <p:cBhvr>
                                        <p:cTn id="616" dur="1" fill="hold">
                                          <p:stCondLst>
                                            <p:cond delay="0"/>
                                          </p:stCondLst>
                                        </p:cTn>
                                        <p:tgtEl>
                                          <p:spTgt spid="87"/>
                                        </p:tgtEl>
                                        <p:attrNameLst>
                                          <p:attrName>style.visibility</p:attrName>
                                        </p:attrNameLst>
                                      </p:cBhvr>
                                      <p:to>
                                        <p:strVal val="visible"/>
                                      </p:to>
                                    </p:set>
                                    <p:animEffect transition="in" filter="wipe(down)">
                                      <p:cBhvr>
                                        <p:cTn id="617" dur="580">
                                          <p:stCondLst>
                                            <p:cond delay="0"/>
                                          </p:stCondLst>
                                        </p:cTn>
                                        <p:tgtEl>
                                          <p:spTgt spid="87"/>
                                        </p:tgtEl>
                                      </p:cBhvr>
                                    </p:animEffect>
                                    <p:anim calcmode="lin" valueType="num">
                                      <p:cBhvr>
                                        <p:cTn id="618" dur="1822" tmFilter="0,0; 0.14,0.36; 0.43,0.73; 0.71,0.91; 1.0,1.0">
                                          <p:stCondLst>
                                            <p:cond delay="0"/>
                                          </p:stCondLst>
                                        </p:cTn>
                                        <p:tgtEl>
                                          <p:spTgt spid="87"/>
                                        </p:tgtEl>
                                        <p:attrNameLst>
                                          <p:attrName>ppt_x</p:attrName>
                                        </p:attrNameLst>
                                      </p:cBhvr>
                                      <p:tavLst>
                                        <p:tav tm="0">
                                          <p:val>
                                            <p:strVal val="#ppt_x-0.25"/>
                                          </p:val>
                                        </p:tav>
                                        <p:tav tm="100000">
                                          <p:val>
                                            <p:strVal val="#ppt_x"/>
                                          </p:val>
                                        </p:tav>
                                      </p:tavLst>
                                    </p:anim>
                                    <p:anim calcmode="lin" valueType="num">
                                      <p:cBhvr>
                                        <p:cTn id="619" dur="664" tmFilter="0.0,0.0; 0.25,0.07; 0.50,0.2; 0.75,0.467; 1.0,1.0">
                                          <p:stCondLst>
                                            <p:cond delay="0"/>
                                          </p:stCondLst>
                                        </p:cTn>
                                        <p:tgtEl>
                                          <p:spTgt spid="87"/>
                                        </p:tgtEl>
                                        <p:attrNameLst>
                                          <p:attrName>ppt_y</p:attrName>
                                        </p:attrNameLst>
                                      </p:cBhvr>
                                      <p:tavLst>
                                        <p:tav tm="0" fmla="#ppt_y-sin(pi*$)/3">
                                          <p:val>
                                            <p:fltVal val="0.5"/>
                                          </p:val>
                                        </p:tav>
                                        <p:tav tm="100000">
                                          <p:val>
                                            <p:fltVal val="1"/>
                                          </p:val>
                                        </p:tav>
                                      </p:tavLst>
                                    </p:anim>
                                    <p:anim calcmode="lin" valueType="num">
                                      <p:cBhvr>
                                        <p:cTn id="620" dur="664" tmFilter="0, 0; 0.125,0.2665; 0.25,0.4; 0.375,0.465; 0.5,0.5;  0.625,0.535; 0.75,0.6; 0.875,0.7335; 1,1">
                                          <p:stCondLst>
                                            <p:cond delay="664"/>
                                          </p:stCondLst>
                                        </p:cTn>
                                        <p:tgtEl>
                                          <p:spTgt spid="87"/>
                                        </p:tgtEl>
                                        <p:attrNameLst>
                                          <p:attrName>ppt_y</p:attrName>
                                        </p:attrNameLst>
                                      </p:cBhvr>
                                      <p:tavLst>
                                        <p:tav tm="0" fmla="#ppt_y-sin(pi*$)/9">
                                          <p:val>
                                            <p:fltVal val="0"/>
                                          </p:val>
                                        </p:tav>
                                        <p:tav tm="100000">
                                          <p:val>
                                            <p:fltVal val="1"/>
                                          </p:val>
                                        </p:tav>
                                      </p:tavLst>
                                    </p:anim>
                                    <p:anim calcmode="lin" valueType="num">
                                      <p:cBhvr>
                                        <p:cTn id="621" dur="332" tmFilter="0, 0; 0.125,0.2665; 0.25,0.4; 0.375,0.465; 0.5,0.5;  0.625,0.535; 0.75,0.6; 0.875,0.7335; 1,1">
                                          <p:stCondLst>
                                            <p:cond delay="1324"/>
                                          </p:stCondLst>
                                        </p:cTn>
                                        <p:tgtEl>
                                          <p:spTgt spid="87"/>
                                        </p:tgtEl>
                                        <p:attrNameLst>
                                          <p:attrName>ppt_y</p:attrName>
                                        </p:attrNameLst>
                                      </p:cBhvr>
                                      <p:tavLst>
                                        <p:tav tm="0" fmla="#ppt_y-sin(pi*$)/27">
                                          <p:val>
                                            <p:fltVal val="0"/>
                                          </p:val>
                                        </p:tav>
                                        <p:tav tm="100000">
                                          <p:val>
                                            <p:fltVal val="1"/>
                                          </p:val>
                                        </p:tav>
                                      </p:tavLst>
                                    </p:anim>
                                    <p:anim calcmode="lin" valueType="num">
                                      <p:cBhvr>
                                        <p:cTn id="622" dur="164" tmFilter="0, 0; 0.125,0.2665; 0.25,0.4; 0.375,0.465; 0.5,0.5;  0.625,0.535; 0.75,0.6; 0.875,0.7335; 1,1">
                                          <p:stCondLst>
                                            <p:cond delay="1656"/>
                                          </p:stCondLst>
                                        </p:cTn>
                                        <p:tgtEl>
                                          <p:spTgt spid="87"/>
                                        </p:tgtEl>
                                        <p:attrNameLst>
                                          <p:attrName>ppt_y</p:attrName>
                                        </p:attrNameLst>
                                      </p:cBhvr>
                                      <p:tavLst>
                                        <p:tav tm="0" fmla="#ppt_y-sin(pi*$)/81">
                                          <p:val>
                                            <p:fltVal val="0"/>
                                          </p:val>
                                        </p:tav>
                                        <p:tav tm="100000">
                                          <p:val>
                                            <p:fltVal val="1"/>
                                          </p:val>
                                        </p:tav>
                                      </p:tavLst>
                                    </p:anim>
                                    <p:animScale>
                                      <p:cBhvr>
                                        <p:cTn id="623" dur="26">
                                          <p:stCondLst>
                                            <p:cond delay="650"/>
                                          </p:stCondLst>
                                        </p:cTn>
                                        <p:tgtEl>
                                          <p:spTgt spid="87"/>
                                        </p:tgtEl>
                                      </p:cBhvr>
                                      <p:to x="100000" y="60000"/>
                                    </p:animScale>
                                    <p:animScale>
                                      <p:cBhvr>
                                        <p:cTn id="624" dur="166" decel="50000">
                                          <p:stCondLst>
                                            <p:cond delay="676"/>
                                          </p:stCondLst>
                                        </p:cTn>
                                        <p:tgtEl>
                                          <p:spTgt spid="87"/>
                                        </p:tgtEl>
                                      </p:cBhvr>
                                      <p:to x="100000" y="100000"/>
                                    </p:animScale>
                                    <p:animScale>
                                      <p:cBhvr>
                                        <p:cTn id="625" dur="26">
                                          <p:stCondLst>
                                            <p:cond delay="1312"/>
                                          </p:stCondLst>
                                        </p:cTn>
                                        <p:tgtEl>
                                          <p:spTgt spid="87"/>
                                        </p:tgtEl>
                                      </p:cBhvr>
                                      <p:to x="100000" y="80000"/>
                                    </p:animScale>
                                    <p:animScale>
                                      <p:cBhvr>
                                        <p:cTn id="626" dur="166" decel="50000">
                                          <p:stCondLst>
                                            <p:cond delay="1338"/>
                                          </p:stCondLst>
                                        </p:cTn>
                                        <p:tgtEl>
                                          <p:spTgt spid="87"/>
                                        </p:tgtEl>
                                      </p:cBhvr>
                                      <p:to x="100000" y="100000"/>
                                    </p:animScale>
                                    <p:animScale>
                                      <p:cBhvr>
                                        <p:cTn id="627" dur="26">
                                          <p:stCondLst>
                                            <p:cond delay="1642"/>
                                          </p:stCondLst>
                                        </p:cTn>
                                        <p:tgtEl>
                                          <p:spTgt spid="87"/>
                                        </p:tgtEl>
                                      </p:cBhvr>
                                      <p:to x="100000" y="90000"/>
                                    </p:animScale>
                                    <p:animScale>
                                      <p:cBhvr>
                                        <p:cTn id="628" dur="166" decel="50000">
                                          <p:stCondLst>
                                            <p:cond delay="1668"/>
                                          </p:stCondLst>
                                        </p:cTn>
                                        <p:tgtEl>
                                          <p:spTgt spid="87"/>
                                        </p:tgtEl>
                                      </p:cBhvr>
                                      <p:to x="100000" y="100000"/>
                                    </p:animScale>
                                    <p:animScale>
                                      <p:cBhvr>
                                        <p:cTn id="629" dur="26">
                                          <p:stCondLst>
                                            <p:cond delay="1808"/>
                                          </p:stCondLst>
                                        </p:cTn>
                                        <p:tgtEl>
                                          <p:spTgt spid="87"/>
                                        </p:tgtEl>
                                      </p:cBhvr>
                                      <p:to x="100000" y="95000"/>
                                    </p:animScale>
                                    <p:animScale>
                                      <p:cBhvr>
                                        <p:cTn id="630" dur="166" decel="50000">
                                          <p:stCondLst>
                                            <p:cond delay="1834"/>
                                          </p:stCondLst>
                                        </p:cTn>
                                        <p:tgtEl>
                                          <p:spTgt spid="87"/>
                                        </p:tgtEl>
                                      </p:cBhvr>
                                      <p:to x="100000" y="100000"/>
                                    </p:animScale>
                                  </p:childTnLst>
                                </p:cTn>
                              </p:par>
                              <p:par>
                                <p:cTn id="631" presetID="26" presetClass="entr" presetSubtype="0" fill="hold" grpId="0" nodeType="withEffect">
                                  <p:stCondLst>
                                    <p:cond delay="750"/>
                                  </p:stCondLst>
                                  <p:childTnLst>
                                    <p:set>
                                      <p:cBhvr>
                                        <p:cTn id="632" dur="1" fill="hold">
                                          <p:stCondLst>
                                            <p:cond delay="0"/>
                                          </p:stCondLst>
                                        </p:cTn>
                                        <p:tgtEl>
                                          <p:spTgt spid="91"/>
                                        </p:tgtEl>
                                        <p:attrNameLst>
                                          <p:attrName>style.visibility</p:attrName>
                                        </p:attrNameLst>
                                      </p:cBhvr>
                                      <p:to>
                                        <p:strVal val="visible"/>
                                      </p:to>
                                    </p:set>
                                    <p:animEffect transition="in" filter="wipe(down)">
                                      <p:cBhvr>
                                        <p:cTn id="633" dur="580">
                                          <p:stCondLst>
                                            <p:cond delay="0"/>
                                          </p:stCondLst>
                                        </p:cTn>
                                        <p:tgtEl>
                                          <p:spTgt spid="91"/>
                                        </p:tgtEl>
                                      </p:cBhvr>
                                    </p:animEffect>
                                    <p:anim calcmode="lin" valueType="num">
                                      <p:cBhvr>
                                        <p:cTn id="634" dur="1822" tmFilter="0,0; 0.14,0.36; 0.43,0.73; 0.71,0.91; 1.0,1.0">
                                          <p:stCondLst>
                                            <p:cond delay="0"/>
                                          </p:stCondLst>
                                        </p:cTn>
                                        <p:tgtEl>
                                          <p:spTgt spid="91"/>
                                        </p:tgtEl>
                                        <p:attrNameLst>
                                          <p:attrName>ppt_x</p:attrName>
                                        </p:attrNameLst>
                                      </p:cBhvr>
                                      <p:tavLst>
                                        <p:tav tm="0">
                                          <p:val>
                                            <p:strVal val="#ppt_x-0.25"/>
                                          </p:val>
                                        </p:tav>
                                        <p:tav tm="100000">
                                          <p:val>
                                            <p:strVal val="#ppt_x"/>
                                          </p:val>
                                        </p:tav>
                                      </p:tavLst>
                                    </p:anim>
                                    <p:anim calcmode="lin" valueType="num">
                                      <p:cBhvr>
                                        <p:cTn id="635" dur="664" tmFilter="0.0,0.0; 0.25,0.07; 0.50,0.2; 0.75,0.467; 1.0,1.0">
                                          <p:stCondLst>
                                            <p:cond delay="0"/>
                                          </p:stCondLst>
                                        </p:cTn>
                                        <p:tgtEl>
                                          <p:spTgt spid="91"/>
                                        </p:tgtEl>
                                        <p:attrNameLst>
                                          <p:attrName>ppt_y</p:attrName>
                                        </p:attrNameLst>
                                      </p:cBhvr>
                                      <p:tavLst>
                                        <p:tav tm="0" fmla="#ppt_y-sin(pi*$)/3">
                                          <p:val>
                                            <p:fltVal val="0.5"/>
                                          </p:val>
                                        </p:tav>
                                        <p:tav tm="100000">
                                          <p:val>
                                            <p:fltVal val="1"/>
                                          </p:val>
                                        </p:tav>
                                      </p:tavLst>
                                    </p:anim>
                                    <p:anim calcmode="lin" valueType="num">
                                      <p:cBhvr>
                                        <p:cTn id="636" dur="664" tmFilter="0, 0; 0.125,0.2665; 0.25,0.4; 0.375,0.465; 0.5,0.5;  0.625,0.535; 0.75,0.6; 0.875,0.7335; 1,1">
                                          <p:stCondLst>
                                            <p:cond delay="664"/>
                                          </p:stCondLst>
                                        </p:cTn>
                                        <p:tgtEl>
                                          <p:spTgt spid="91"/>
                                        </p:tgtEl>
                                        <p:attrNameLst>
                                          <p:attrName>ppt_y</p:attrName>
                                        </p:attrNameLst>
                                      </p:cBhvr>
                                      <p:tavLst>
                                        <p:tav tm="0" fmla="#ppt_y-sin(pi*$)/9">
                                          <p:val>
                                            <p:fltVal val="0"/>
                                          </p:val>
                                        </p:tav>
                                        <p:tav tm="100000">
                                          <p:val>
                                            <p:fltVal val="1"/>
                                          </p:val>
                                        </p:tav>
                                      </p:tavLst>
                                    </p:anim>
                                    <p:anim calcmode="lin" valueType="num">
                                      <p:cBhvr>
                                        <p:cTn id="637" dur="332" tmFilter="0, 0; 0.125,0.2665; 0.25,0.4; 0.375,0.465; 0.5,0.5;  0.625,0.535; 0.75,0.6; 0.875,0.7335; 1,1">
                                          <p:stCondLst>
                                            <p:cond delay="1324"/>
                                          </p:stCondLst>
                                        </p:cTn>
                                        <p:tgtEl>
                                          <p:spTgt spid="91"/>
                                        </p:tgtEl>
                                        <p:attrNameLst>
                                          <p:attrName>ppt_y</p:attrName>
                                        </p:attrNameLst>
                                      </p:cBhvr>
                                      <p:tavLst>
                                        <p:tav tm="0" fmla="#ppt_y-sin(pi*$)/27">
                                          <p:val>
                                            <p:fltVal val="0"/>
                                          </p:val>
                                        </p:tav>
                                        <p:tav tm="100000">
                                          <p:val>
                                            <p:fltVal val="1"/>
                                          </p:val>
                                        </p:tav>
                                      </p:tavLst>
                                    </p:anim>
                                    <p:anim calcmode="lin" valueType="num">
                                      <p:cBhvr>
                                        <p:cTn id="638" dur="164" tmFilter="0, 0; 0.125,0.2665; 0.25,0.4; 0.375,0.465; 0.5,0.5;  0.625,0.535; 0.75,0.6; 0.875,0.7335; 1,1">
                                          <p:stCondLst>
                                            <p:cond delay="1656"/>
                                          </p:stCondLst>
                                        </p:cTn>
                                        <p:tgtEl>
                                          <p:spTgt spid="91"/>
                                        </p:tgtEl>
                                        <p:attrNameLst>
                                          <p:attrName>ppt_y</p:attrName>
                                        </p:attrNameLst>
                                      </p:cBhvr>
                                      <p:tavLst>
                                        <p:tav tm="0" fmla="#ppt_y-sin(pi*$)/81">
                                          <p:val>
                                            <p:fltVal val="0"/>
                                          </p:val>
                                        </p:tav>
                                        <p:tav tm="100000">
                                          <p:val>
                                            <p:fltVal val="1"/>
                                          </p:val>
                                        </p:tav>
                                      </p:tavLst>
                                    </p:anim>
                                    <p:animScale>
                                      <p:cBhvr>
                                        <p:cTn id="639" dur="26">
                                          <p:stCondLst>
                                            <p:cond delay="650"/>
                                          </p:stCondLst>
                                        </p:cTn>
                                        <p:tgtEl>
                                          <p:spTgt spid="91"/>
                                        </p:tgtEl>
                                      </p:cBhvr>
                                      <p:to x="100000" y="60000"/>
                                    </p:animScale>
                                    <p:animScale>
                                      <p:cBhvr>
                                        <p:cTn id="640" dur="166" decel="50000">
                                          <p:stCondLst>
                                            <p:cond delay="676"/>
                                          </p:stCondLst>
                                        </p:cTn>
                                        <p:tgtEl>
                                          <p:spTgt spid="91"/>
                                        </p:tgtEl>
                                      </p:cBhvr>
                                      <p:to x="100000" y="100000"/>
                                    </p:animScale>
                                    <p:animScale>
                                      <p:cBhvr>
                                        <p:cTn id="641" dur="26">
                                          <p:stCondLst>
                                            <p:cond delay="1312"/>
                                          </p:stCondLst>
                                        </p:cTn>
                                        <p:tgtEl>
                                          <p:spTgt spid="91"/>
                                        </p:tgtEl>
                                      </p:cBhvr>
                                      <p:to x="100000" y="80000"/>
                                    </p:animScale>
                                    <p:animScale>
                                      <p:cBhvr>
                                        <p:cTn id="642" dur="166" decel="50000">
                                          <p:stCondLst>
                                            <p:cond delay="1338"/>
                                          </p:stCondLst>
                                        </p:cTn>
                                        <p:tgtEl>
                                          <p:spTgt spid="91"/>
                                        </p:tgtEl>
                                      </p:cBhvr>
                                      <p:to x="100000" y="100000"/>
                                    </p:animScale>
                                    <p:animScale>
                                      <p:cBhvr>
                                        <p:cTn id="643" dur="26">
                                          <p:stCondLst>
                                            <p:cond delay="1642"/>
                                          </p:stCondLst>
                                        </p:cTn>
                                        <p:tgtEl>
                                          <p:spTgt spid="91"/>
                                        </p:tgtEl>
                                      </p:cBhvr>
                                      <p:to x="100000" y="90000"/>
                                    </p:animScale>
                                    <p:animScale>
                                      <p:cBhvr>
                                        <p:cTn id="644" dur="166" decel="50000">
                                          <p:stCondLst>
                                            <p:cond delay="1668"/>
                                          </p:stCondLst>
                                        </p:cTn>
                                        <p:tgtEl>
                                          <p:spTgt spid="91"/>
                                        </p:tgtEl>
                                      </p:cBhvr>
                                      <p:to x="100000" y="100000"/>
                                    </p:animScale>
                                    <p:animScale>
                                      <p:cBhvr>
                                        <p:cTn id="645" dur="26">
                                          <p:stCondLst>
                                            <p:cond delay="1808"/>
                                          </p:stCondLst>
                                        </p:cTn>
                                        <p:tgtEl>
                                          <p:spTgt spid="91"/>
                                        </p:tgtEl>
                                      </p:cBhvr>
                                      <p:to x="100000" y="95000"/>
                                    </p:animScale>
                                    <p:animScale>
                                      <p:cBhvr>
                                        <p:cTn id="646" dur="166" decel="50000">
                                          <p:stCondLst>
                                            <p:cond delay="1834"/>
                                          </p:stCondLst>
                                        </p:cTn>
                                        <p:tgtEl>
                                          <p:spTgt spid="91"/>
                                        </p:tgtEl>
                                      </p:cBhvr>
                                      <p:to x="100000" y="100000"/>
                                    </p:animScale>
                                  </p:childTnLst>
                                </p:cTn>
                              </p:par>
                              <p:par>
                                <p:cTn id="647" presetID="26" presetClass="entr" presetSubtype="0" fill="hold" grpId="0" nodeType="withEffect">
                                  <p:stCondLst>
                                    <p:cond delay="1000"/>
                                  </p:stCondLst>
                                  <p:childTnLst>
                                    <p:set>
                                      <p:cBhvr>
                                        <p:cTn id="648" dur="1" fill="hold">
                                          <p:stCondLst>
                                            <p:cond delay="0"/>
                                          </p:stCondLst>
                                        </p:cTn>
                                        <p:tgtEl>
                                          <p:spTgt spid="83"/>
                                        </p:tgtEl>
                                        <p:attrNameLst>
                                          <p:attrName>style.visibility</p:attrName>
                                        </p:attrNameLst>
                                      </p:cBhvr>
                                      <p:to>
                                        <p:strVal val="visible"/>
                                      </p:to>
                                    </p:set>
                                    <p:animEffect transition="in" filter="wipe(down)">
                                      <p:cBhvr>
                                        <p:cTn id="649" dur="580">
                                          <p:stCondLst>
                                            <p:cond delay="0"/>
                                          </p:stCondLst>
                                        </p:cTn>
                                        <p:tgtEl>
                                          <p:spTgt spid="83"/>
                                        </p:tgtEl>
                                      </p:cBhvr>
                                    </p:animEffect>
                                    <p:anim calcmode="lin" valueType="num">
                                      <p:cBhvr>
                                        <p:cTn id="650" dur="1822" tmFilter="0,0; 0.14,0.36; 0.43,0.73; 0.71,0.91; 1.0,1.0">
                                          <p:stCondLst>
                                            <p:cond delay="0"/>
                                          </p:stCondLst>
                                        </p:cTn>
                                        <p:tgtEl>
                                          <p:spTgt spid="83"/>
                                        </p:tgtEl>
                                        <p:attrNameLst>
                                          <p:attrName>ppt_x</p:attrName>
                                        </p:attrNameLst>
                                      </p:cBhvr>
                                      <p:tavLst>
                                        <p:tav tm="0">
                                          <p:val>
                                            <p:strVal val="#ppt_x-0.25"/>
                                          </p:val>
                                        </p:tav>
                                        <p:tav tm="100000">
                                          <p:val>
                                            <p:strVal val="#ppt_x"/>
                                          </p:val>
                                        </p:tav>
                                      </p:tavLst>
                                    </p:anim>
                                    <p:anim calcmode="lin" valueType="num">
                                      <p:cBhvr>
                                        <p:cTn id="651" dur="664" tmFilter="0.0,0.0; 0.25,0.07; 0.50,0.2; 0.75,0.467; 1.0,1.0">
                                          <p:stCondLst>
                                            <p:cond delay="0"/>
                                          </p:stCondLst>
                                        </p:cTn>
                                        <p:tgtEl>
                                          <p:spTgt spid="83"/>
                                        </p:tgtEl>
                                        <p:attrNameLst>
                                          <p:attrName>ppt_y</p:attrName>
                                        </p:attrNameLst>
                                      </p:cBhvr>
                                      <p:tavLst>
                                        <p:tav tm="0" fmla="#ppt_y-sin(pi*$)/3">
                                          <p:val>
                                            <p:fltVal val="0.5"/>
                                          </p:val>
                                        </p:tav>
                                        <p:tav tm="100000">
                                          <p:val>
                                            <p:fltVal val="1"/>
                                          </p:val>
                                        </p:tav>
                                      </p:tavLst>
                                    </p:anim>
                                    <p:anim calcmode="lin" valueType="num">
                                      <p:cBhvr>
                                        <p:cTn id="652" dur="664" tmFilter="0, 0; 0.125,0.2665; 0.25,0.4; 0.375,0.465; 0.5,0.5;  0.625,0.535; 0.75,0.6; 0.875,0.7335; 1,1">
                                          <p:stCondLst>
                                            <p:cond delay="664"/>
                                          </p:stCondLst>
                                        </p:cTn>
                                        <p:tgtEl>
                                          <p:spTgt spid="83"/>
                                        </p:tgtEl>
                                        <p:attrNameLst>
                                          <p:attrName>ppt_y</p:attrName>
                                        </p:attrNameLst>
                                      </p:cBhvr>
                                      <p:tavLst>
                                        <p:tav tm="0" fmla="#ppt_y-sin(pi*$)/9">
                                          <p:val>
                                            <p:fltVal val="0"/>
                                          </p:val>
                                        </p:tav>
                                        <p:tav tm="100000">
                                          <p:val>
                                            <p:fltVal val="1"/>
                                          </p:val>
                                        </p:tav>
                                      </p:tavLst>
                                    </p:anim>
                                    <p:anim calcmode="lin" valueType="num">
                                      <p:cBhvr>
                                        <p:cTn id="653" dur="332" tmFilter="0, 0; 0.125,0.2665; 0.25,0.4; 0.375,0.465; 0.5,0.5;  0.625,0.535; 0.75,0.6; 0.875,0.7335; 1,1">
                                          <p:stCondLst>
                                            <p:cond delay="1324"/>
                                          </p:stCondLst>
                                        </p:cTn>
                                        <p:tgtEl>
                                          <p:spTgt spid="83"/>
                                        </p:tgtEl>
                                        <p:attrNameLst>
                                          <p:attrName>ppt_y</p:attrName>
                                        </p:attrNameLst>
                                      </p:cBhvr>
                                      <p:tavLst>
                                        <p:tav tm="0" fmla="#ppt_y-sin(pi*$)/27">
                                          <p:val>
                                            <p:fltVal val="0"/>
                                          </p:val>
                                        </p:tav>
                                        <p:tav tm="100000">
                                          <p:val>
                                            <p:fltVal val="1"/>
                                          </p:val>
                                        </p:tav>
                                      </p:tavLst>
                                    </p:anim>
                                    <p:anim calcmode="lin" valueType="num">
                                      <p:cBhvr>
                                        <p:cTn id="654" dur="164" tmFilter="0, 0; 0.125,0.2665; 0.25,0.4; 0.375,0.465; 0.5,0.5;  0.625,0.535; 0.75,0.6; 0.875,0.7335; 1,1">
                                          <p:stCondLst>
                                            <p:cond delay="1656"/>
                                          </p:stCondLst>
                                        </p:cTn>
                                        <p:tgtEl>
                                          <p:spTgt spid="83"/>
                                        </p:tgtEl>
                                        <p:attrNameLst>
                                          <p:attrName>ppt_y</p:attrName>
                                        </p:attrNameLst>
                                      </p:cBhvr>
                                      <p:tavLst>
                                        <p:tav tm="0" fmla="#ppt_y-sin(pi*$)/81">
                                          <p:val>
                                            <p:fltVal val="0"/>
                                          </p:val>
                                        </p:tav>
                                        <p:tav tm="100000">
                                          <p:val>
                                            <p:fltVal val="1"/>
                                          </p:val>
                                        </p:tav>
                                      </p:tavLst>
                                    </p:anim>
                                    <p:animScale>
                                      <p:cBhvr>
                                        <p:cTn id="655" dur="26">
                                          <p:stCondLst>
                                            <p:cond delay="650"/>
                                          </p:stCondLst>
                                        </p:cTn>
                                        <p:tgtEl>
                                          <p:spTgt spid="83"/>
                                        </p:tgtEl>
                                      </p:cBhvr>
                                      <p:to x="100000" y="60000"/>
                                    </p:animScale>
                                    <p:animScale>
                                      <p:cBhvr>
                                        <p:cTn id="656" dur="166" decel="50000">
                                          <p:stCondLst>
                                            <p:cond delay="676"/>
                                          </p:stCondLst>
                                        </p:cTn>
                                        <p:tgtEl>
                                          <p:spTgt spid="83"/>
                                        </p:tgtEl>
                                      </p:cBhvr>
                                      <p:to x="100000" y="100000"/>
                                    </p:animScale>
                                    <p:animScale>
                                      <p:cBhvr>
                                        <p:cTn id="657" dur="26">
                                          <p:stCondLst>
                                            <p:cond delay="1312"/>
                                          </p:stCondLst>
                                        </p:cTn>
                                        <p:tgtEl>
                                          <p:spTgt spid="83"/>
                                        </p:tgtEl>
                                      </p:cBhvr>
                                      <p:to x="100000" y="80000"/>
                                    </p:animScale>
                                    <p:animScale>
                                      <p:cBhvr>
                                        <p:cTn id="658" dur="166" decel="50000">
                                          <p:stCondLst>
                                            <p:cond delay="1338"/>
                                          </p:stCondLst>
                                        </p:cTn>
                                        <p:tgtEl>
                                          <p:spTgt spid="83"/>
                                        </p:tgtEl>
                                      </p:cBhvr>
                                      <p:to x="100000" y="100000"/>
                                    </p:animScale>
                                    <p:animScale>
                                      <p:cBhvr>
                                        <p:cTn id="659" dur="26">
                                          <p:stCondLst>
                                            <p:cond delay="1642"/>
                                          </p:stCondLst>
                                        </p:cTn>
                                        <p:tgtEl>
                                          <p:spTgt spid="83"/>
                                        </p:tgtEl>
                                      </p:cBhvr>
                                      <p:to x="100000" y="90000"/>
                                    </p:animScale>
                                    <p:animScale>
                                      <p:cBhvr>
                                        <p:cTn id="660" dur="166" decel="50000">
                                          <p:stCondLst>
                                            <p:cond delay="1668"/>
                                          </p:stCondLst>
                                        </p:cTn>
                                        <p:tgtEl>
                                          <p:spTgt spid="83"/>
                                        </p:tgtEl>
                                      </p:cBhvr>
                                      <p:to x="100000" y="100000"/>
                                    </p:animScale>
                                    <p:animScale>
                                      <p:cBhvr>
                                        <p:cTn id="661" dur="26">
                                          <p:stCondLst>
                                            <p:cond delay="1808"/>
                                          </p:stCondLst>
                                        </p:cTn>
                                        <p:tgtEl>
                                          <p:spTgt spid="83"/>
                                        </p:tgtEl>
                                      </p:cBhvr>
                                      <p:to x="100000" y="95000"/>
                                    </p:animScale>
                                    <p:animScale>
                                      <p:cBhvr>
                                        <p:cTn id="662" dur="166" decel="50000">
                                          <p:stCondLst>
                                            <p:cond delay="1834"/>
                                          </p:stCondLst>
                                        </p:cTn>
                                        <p:tgtEl>
                                          <p:spTgt spid="83"/>
                                        </p:tgtEl>
                                      </p:cBhvr>
                                      <p:to x="100000" y="100000"/>
                                    </p:animScale>
                                  </p:childTnLst>
                                </p:cTn>
                              </p:par>
                              <p:par>
                                <p:cTn id="663" presetID="26" presetClass="entr" presetSubtype="0" fill="hold" grpId="0" nodeType="withEffect">
                                  <p:stCondLst>
                                    <p:cond delay="1250"/>
                                  </p:stCondLst>
                                  <p:childTnLst>
                                    <p:set>
                                      <p:cBhvr>
                                        <p:cTn id="664" dur="1" fill="hold">
                                          <p:stCondLst>
                                            <p:cond delay="0"/>
                                          </p:stCondLst>
                                        </p:cTn>
                                        <p:tgtEl>
                                          <p:spTgt spid="96"/>
                                        </p:tgtEl>
                                        <p:attrNameLst>
                                          <p:attrName>style.visibility</p:attrName>
                                        </p:attrNameLst>
                                      </p:cBhvr>
                                      <p:to>
                                        <p:strVal val="visible"/>
                                      </p:to>
                                    </p:set>
                                    <p:animEffect transition="in" filter="wipe(down)">
                                      <p:cBhvr>
                                        <p:cTn id="665" dur="580">
                                          <p:stCondLst>
                                            <p:cond delay="0"/>
                                          </p:stCondLst>
                                        </p:cTn>
                                        <p:tgtEl>
                                          <p:spTgt spid="96"/>
                                        </p:tgtEl>
                                      </p:cBhvr>
                                    </p:animEffect>
                                    <p:anim calcmode="lin" valueType="num">
                                      <p:cBhvr>
                                        <p:cTn id="666" dur="1822" tmFilter="0,0; 0.14,0.36; 0.43,0.73; 0.71,0.91; 1.0,1.0">
                                          <p:stCondLst>
                                            <p:cond delay="0"/>
                                          </p:stCondLst>
                                        </p:cTn>
                                        <p:tgtEl>
                                          <p:spTgt spid="96"/>
                                        </p:tgtEl>
                                        <p:attrNameLst>
                                          <p:attrName>ppt_x</p:attrName>
                                        </p:attrNameLst>
                                      </p:cBhvr>
                                      <p:tavLst>
                                        <p:tav tm="0">
                                          <p:val>
                                            <p:strVal val="#ppt_x-0.25"/>
                                          </p:val>
                                        </p:tav>
                                        <p:tav tm="100000">
                                          <p:val>
                                            <p:strVal val="#ppt_x"/>
                                          </p:val>
                                        </p:tav>
                                      </p:tavLst>
                                    </p:anim>
                                    <p:anim calcmode="lin" valueType="num">
                                      <p:cBhvr>
                                        <p:cTn id="667" dur="664" tmFilter="0.0,0.0; 0.25,0.07; 0.50,0.2; 0.75,0.467; 1.0,1.0">
                                          <p:stCondLst>
                                            <p:cond delay="0"/>
                                          </p:stCondLst>
                                        </p:cTn>
                                        <p:tgtEl>
                                          <p:spTgt spid="96"/>
                                        </p:tgtEl>
                                        <p:attrNameLst>
                                          <p:attrName>ppt_y</p:attrName>
                                        </p:attrNameLst>
                                      </p:cBhvr>
                                      <p:tavLst>
                                        <p:tav tm="0" fmla="#ppt_y-sin(pi*$)/3">
                                          <p:val>
                                            <p:fltVal val="0.5"/>
                                          </p:val>
                                        </p:tav>
                                        <p:tav tm="100000">
                                          <p:val>
                                            <p:fltVal val="1"/>
                                          </p:val>
                                        </p:tav>
                                      </p:tavLst>
                                    </p:anim>
                                    <p:anim calcmode="lin" valueType="num">
                                      <p:cBhvr>
                                        <p:cTn id="668" dur="664" tmFilter="0, 0; 0.125,0.2665; 0.25,0.4; 0.375,0.465; 0.5,0.5;  0.625,0.535; 0.75,0.6; 0.875,0.7335; 1,1">
                                          <p:stCondLst>
                                            <p:cond delay="664"/>
                                          </p:stCondLst>
                                        </p:cTn>
                                        <p:tgtEl>
                                          <p:spTgt spid="96"/>
                                        </p:tgtEl>
                                        <p:attrNameLst>
                                          <p:attrName>ppt_y</p:attrName>
                                        </p:attrNameLst>
                                      </p:cBhvr>
                                      <p:tavLst>
                                        <p:tav tm="0" fmla="#ppt_y-sin(pi*$)/9">
                                          <p:val>
                                            <p:fltVal val="0"/>
                                          </p:val>
                                        </p:tav>
                                        <p:tav tm="100000">
                                          <p:val>
                                            <p:fltVal val="1"/>
                                          </p:val>
                                        </p:tav>
                                      </p:tavLst>
                                    </p:anim>
                                    <p:anim calcmode="lin" valueType="num">
                                      <p:cBhvr>
                                        <p:cTn id="669" dur="332" tmFilter="0, 0; 0.125,0.2665; 0.25,0.4; 0.375,0.465; 0.5,0.5;  0.625,0.535; 0.75,0.6; 0.875,0.7335; 1,1">
                                          <p:stCondLst>
                                            <p:cond delay="1324"/>
                                          </p:stCondLst>
                                        </p:cTn>
                                        <p:tgtEl>
                                          <p:spTgt spid="96"/>
                                        </p:tgtEl>
                                        <p:attrNameLst>
                                          <p:attrName>ppt_y</p:attrName>
                                        </p:attrNameLst>
                                      </p:cBhvr>
                                      <p:tavLst>
                                        <p:tav tm="0" fmla="#ppt_y-sin(pi*$)/27">
                                          <p:val>
                                            <p:fltVal val="0"/>
                                          </p:val>
                                        </p:tav>
                                        <p:tav tm="100000">
                                          <p:val>
                                            <p:fltVal val="1"/>
                                          </p:val>
                                        </p:tav>
                                      </p:tavLst>
                                    </p:anim>
                                    <p:anim calcmode="lin" valueType="num">
                                      <p:cBhvr>
                                        <p:cTn id="670" dur="164" tmFilter="0, 0; 0.125,0.2665; 0.25,0.4; 0.375,0.465; 0.5,0.5;  0.625,0.535; 0.75,0.6; 0.875,0.7335; 1,1">
                                          <p:stCondLst>
                                            <p:cond delay="1656"/>
                                          </p:stCondLst>
                                        </p:cTn>
                                        <p:tgtEl>
                                          <p:spTgt spid="96"/>
                                        </p:tgtEl>
                                        <p:attrNameLst>
                                          <p:attrName>ppt_y</p:attrName>
                                        </p:attrNameLst>
                                      </p:cBhvr>
                                      <p:tavLst>
                                        <p:tav tm="0" fmla="#ppt_y-sin(pi*$)/81">
                                          <p:val>
                                            <p:fltVal val="0"/>
                                          </p:val>
                                        </p:tav>
                                        <p:tav tm="100000">
                                          <p:val>
                                            <p:fltVal val="1"/>
                                          </p:val>
                                        </p:tav>
                                      </p:tavLst>
                                    </p:anim>
                                    <p:animScale>
                                      <p:cBhvr>
                                        <p:cTn id="671" dur="26">
                                          <p:stCondLst>
                                            <p:cond delay="650"/>
                                          </p:stCondLst>
                                        </p:cTn>
                                        <p:tgtEl>
                                          <p:spTgt spid="96"/>
                                        </p:tgtEl>
                                      </p:cBhvr>
                                      <p:to x="100000" y="60000"/>
                                    </p:animScale>
                                    <p:animScale>
                                      <p:cBhvr>
                                        <p:cTn id="672" dur="166" decel="50000">
                                          <p:stCondLst>
                                            <p:cond delay="676"/>
                                          </p:stCondLst>
                                        </p:cTn>
                                        <p:tgtEl>
                                          <p:spTgt spid="96"/>
                                        </p:tgtEl>
                                      </p:cBhvr>
                                      <p:to x="100000" y="100000"/>
                                    </p:animScale>
                                    <p:animScale>
                                      <p:cBhvr>
                                        <p:cTn id="673" dur="26">
                                          <p:stCondLst>
                                            <p:cond delay="1312"/>
                                          </p:stCondLst>
                                        </p:cTn>
                                        <p:tgtEl>
                                          <p:spTgt spid="96"/>
                                        </p:tgtEl>
                                      </p:cBhvr>
                                      <p:to x="100000" y="80000"/>
                                    </p:animScale>
                                    <p:animScale>
                                      <p:cBhvr>
                                        <p:cTn id="674" dur="166" decel="50000">
                                          <p:stCondLst>
                                            <p:cond delay="1338"/>
                                          </p:stCondLst>
                                        </p:cTn>
                                        <p:tgtEl>
                                          <p:spTgt spid="96"/>
                                        </p:tgtEl>
                                      </p:cBhvr>
                                      <p:to x="100000" y="100000"/>
                                    </p:animScale>
                                    <p:animScale>
                                      <p:cBhvr>
                                        <p:cTn id="675" dur="26">
                                          <p:stCondLst>
                                            <p:cond delay="1642"/>
                                          </p:stCondLst>
                                        </p:cTn>
                                        <p:tgtEl>
                                          <p:spTgt spid="96"/>
                                        </p:tgtEl>
                                      </p:cBhvr>
                                      <p:to x="100000" y="90000"/>
                                    </p:animScale>
                                    <p:animScale>
                                      <p:cBhvr>
                                        <p:cTn id="676" dur="166" decel="50000">
                                          <p:stCondLst>
                                            <p:cond delay="1668"/>
                                          </p:stCondLst>
                                        </p:cTn>
                                        <p:tgtEl>
                                          <p:spTgt spid="96"/>
                                        </p:tgtEl>
                                      </p:cBhvr>
                                      <p:to x="100000" y="100000"/>
                                    </p:animScale>
                                    <p:animScale>
                                      <p:cBhvr>
                                        <p:cTn id="677" dur="26">
                                          <p:stCondLst>
                                            <p:cond delay="1808"/>
                                          </p:stCondLst>
                                        </p:cTn>
                                        <p:tgtEl>
                                          <p:spTgt spid="96"/>
                                        </p:tgtEl>
                                      </p:cBhvr>
                                      <p:to x="100000" y="95000"/>
                                    </p:animScale>
                                    <p:animScale>
                                      <p:cBhvr>
                                        <p:cTn id="678" dur="166" decel="50000">
                                          <p:stCondLst>
                                            <p:cond delay="1834"/>
                                          </p:stCondLst>
                                        </p:cTn>
                                        <p:tgtEl>
                                          <p:spTgt spid="96"/>
                                        </p:tgtEl>
                                      </p:cBhvr>
                                      <p:to x="100000" y="100000"/>
                                    </p:animScale>
                                  </p:childTnLst>
                                </p:cTn>
                              </p:par>
                              <p:par>
                                <p:cTn id="679" presetID="26" presetClass="entr" presetSubtype="0" fill="hold" grpId="0" nodeType="withEffect">
                                  <p:stCondLst>
                                    <p:cond delay="1500"/>
                                  </p:stCondLst>
                                  <p:childTnLst>
                                    <p:set>
                                      <p:cBhvr>
                                        <p:cTn id="680" dur="1" fill="hold">
                                          <p:stCondLst>
                                            <p:cond delay="0"/>
                                          </p:stCondLst>
                                        </p:cTn>
                                        <p:tgtEl>
                                          <p:spTgt spid="88"/>
                                        </p:tgtEl>
                                        <p:attrNameLst>
                                          <p:attrName>style.visibility</p:attrName>
                                        </p:attrNameLst>
                                      </p:cBhvr>
                                      <p:to>
                                        <p:strVal val="visible"/>
                                      </p:to>
                                    </p:set>
                                    <p:animEffect transition="in" filter="wipe(down)">
                                      <p:cBhvr>
                                        <p:cTn id="681" dur="580">
                                          <p:stCondLst>
                                            <p:cond delay="0"/>
                                          </p:stCondLst>
                                        </p:cTn>
                                        <p:tgtEl>
                                          <p:spTgt spid="88"/>
                                        </p:tgtEl>
                                      </p:cBhvr>
                                    </p:animEffect>
                                    <p:anim calcmode="lin" valueType="num">
                                      <p:cBhvr>
                                        <p:cTn id="682" dur="1822" tmFilter="0,0; 0.14,0.36; 0.43,0.73; 0.71,0.91; 1.0,1.0">
                                          <p:stCondLst>
                                            <p:cond delay="0"/>
                                          </p:stCondLst>
                                        </p:cTn>
                                        <p:tgtEl>
                                          <p:spTgt spid="88"/>
                                        </p:tgtEl>
                                        <p:attrNameLst>
                                          <p:attrName>ppt_x</p:attrName>
                                        </p:attrNameLst>
                                      </p:cBhvr>
                                      <p:tavLst>
                                        <p:tav tm="0">
                                          <p:val>
                                            <p:strVal val="#ppt_x-0.25"/>
                                          </p:val>
                                        </p:tav>
                                        <p:tav tm="100000">
                                          <p:val>
                                            <p:strVal val="#ppt_x"/>
                                          </p:val>
                                        </p:tav>
                                      </p:tavLst>
                                    </p:anim>
                                    <p:anim calcmode="lin" valueType="num">
                                      <p:cBhvr>
                                        <p:cTn id="683" dur="664" tmFilter="0.0,0.0; 0.25,0.07; 0.50,0.2; 0.75,0.467; 1.0,1.0">
                                          <p:stCondLst>
                                            <p:cond delay="0"/>
                                          </p:stCondLst>
                                        </p:cTn>
                                        <p:tgtEl>
                                          <p:spTgt spid="88"/>
                                        </p:tgtEl>
                                        <p:attrNameLst>
                                          <p:attrName>ppt_y</p:attrName>
                                        </p:attrNameLst>
                                      </p:cBhvr>
                                      <p:tavLst>
                                        <p:tav tm="0" fmla="#ppt_y-sin(pi*$)/3">
                                          <p:val>
                                            <p:fltVal val="0.5"/>
                                          </p:val>
                                        </p:tav>
                                        <p:tav tm="100000">
                                          <p:val>
                                            <p:fltVal val="1"/>
                                          </p:val>
                                        </p:tav>
                                      </p:tavLst>
                                    </p:anim>
                                    <p:anim calcmode="lin" valueType="num">
                                      <p:cBhvr>
                                        <p:cTn id="684" dur="664" tmFilter="0, 0; 0.125,0.2665; 0.25,0.4; 0.375,0.465; 0.5,0.5;  0.625,0.535; 0.75,0.6; 0.875,0.7335; 1,1">
                                          <p:stCondLst>
                                            <p:cond delay="664"/>
                                          </p:stCondLst>
                                        </p:cTn>
                                        <p:tgtEl>
                                          <p:spTgt spid="88"/>
                                        </p:tgtEl>
                                        <p:attrNameLst>
                                          <p:attrName>ppt_y</p:attrName>
                                        </p:attrNameLst>
                                      </p:cBhvr>
                                      <p:tavLst>
                                        <p:tav tm="0" fmla="#ppt_y-sin(pi*$)/9">
                                          <p:val>
                                            <p:fltVal val="0"/>
                                          </p:val>
                                        </p:tav>
                                        <p:tav tm="100000">
                                          <p:val>
                                            <p:fltVal val="1"/>
                                          </p:val>
                                        </p:tav>
                                      </p:tavLst>
                                    </p:anim>
                                    <p:anim calcmode="lin" valueType="num">
                                      <p:cBhvr>
                                        <p:cTn id="685" dur="332" tmFilter="0, 0; 0.125,0.2665; 0.25,0.4; 0.375,0.465; 0.5,0.5;  0.625,0.535; 0.75,0.6; 0.875,0.7335; 1,1">
                                          <p:stCondLst>
                                            <p:cond delay="1324"/>
                                          </p:stCondLst>
                                        </p:cTn>
                                        <p:tgtEl>
                                          <p:spTgt spid="88"/>
                                        </p:tgtEl>
                                        <p:attrNameLst>
                                          <p:attrName>ppt_y</p:attrName>
                                        </p:attrNameLst>
                                      </p:cBhvr>
                                      <p:tavLst>
                                        <p:tav tm="0" fmla="#ppt_y-sin(pi*$)/27">
                                          <p:val>
                                            <p:fltVal val="0"/>
                                          </p:val>
                                        </p:tav>
                                        <p:tav tm="100000">
                                          <p:val>
                                            <p:fltVal val="1"/>
                                          </p:val>
                                        </p:tav>
                                      </p:tavLst>
                                    </p:anim>
                                    <p:anim calcmode="lin" valueType="num">
                                      <p:cBhvr>
                                        <p:cTn id="686" dur="164" tmFilter="0, 0; 0.125,0.2665; 0.25,0.4; 0.375,0.465; 0.5,0.5;  0.625,0.535; 0.75,0.6; 0.875,0.7335; 1,1">
                                          <p:stCondLst>
                                            <p:cond delay="1656"/>
                                          </p:stCondLst>
                                        </p:cTn>
                                        <p:tgtEl>
                                          <p:spTgt spid="88"/>
                                        </p:tgtEl>
                                        <p:attrNameLst>
                                          <p:attrName>ppt_y</p:attrName>
                                        </p:attrNameLst>
                                      </p:cBhvr>
                                      <p:tavLst>
                                        <p:tav tm="0" fmla="#ppt_y-sin(pi*$)/81">
                                          <p:val>
                                            <p:fltVal val="0"/>
                                          </p:val>
                                        </p:tav>
                                        <p:tav tm="100000">
                                          <p:val>
                                            <p:fltVal val="1"/>
                                          </p:val>
                                        </p:tav>
                                      </p:tavLst>
                                    </p:anim>
                                    <p:animScale>
                                      <p:cBhvr>
                                        <p:cTn id="687" dur="26">
                                          <p:stCondLst>
                                            <p:cond delay="650"/>
                                          </p:stCondLst>
                                        </p:cTn>
                                        <p:tgtEl>
                                          <p:spTgt spid="88"/>
                                        </p:tgtEl>
                                      </p:cBhvr>
                                      <p:to x="100000" y="60000"/>
                                    </p:animScale>
                                    <p:animScale>
                                      <p:cBhvr>
                                        <p:cTn id="688" dur="166" decel="50000">
                                          <p:stCondLst>
                                            <p:cond delay="676"/>
                                          </p:stCondLst>
                                        </p:cTn>
                                        <p:tgtEl>
                                          <p:spTgt spid="88"/>
                                        </p:tgtEl>
                                      </p:cBhvr>
                                      <p:to x="100000" y="100000"/>
                                    </p:animScale>
                                    <p:animScale>
                                      <p:cBhvr>
                                        <p:cTn id="689" dur="26">
                                          <p:stCondLst>
                                            <p:cond delay="1312"/>
                                          </p:stCondLst>
                                        </p:cTn>
                                        <p:tgtEl>
                                          <p:spTgt spid="88"/>
                                        </p:tgtEl>
                                      </p:cBhvr>
                                      <p:to x="100000" y="80000"/>
                                    </p:animScale>
                                    <p:animScale>
                                      <p:cBhvr>
                                        <p:cTn id="690" dur="166" decel="50000">
                                          <p:stCondLst>
                                            <p:cond delay="1338"/>
                                          </p:stCondLst>
                                        </p:cTn>
                                        <p:tgtEl>
                                          <p:spTgt spid="88"/>
                                        </p:tgtEl>
                                      </p:cBhvr>
                                      <p:to x="100000" y="100000"/>
                                    </p:animScale>
                                    <p:animScale>
                                      <p:cBhvr>
                                        <p:cTn id="691" dur="26">
                                          <p:stCondLst>
                                            <p:cond delay="1642"/>
                                          </p:stCondLst>
                                        </p:cTn>
                                        <p:tgtEl>
                                          <p:spTgt spid="88"/>
                                        </p:tgtEl>
                                      </p:cBhvr>
                                      <p:to x="100000" y="90000"/>
                                    </p:animScale>
                                    <p:animScale>
                                      <p:cBhvr>
                                        <p:cTn id="692" dur="166" decel="50000">
                                          <p:stCondLst>
                                            <p:cond delay="1668"/>
                                          </p:stCondLst>
                                        </p:cTn>
                                        <p:tgtEl>
                                          <p:spTgt spid="88"/>
                                        </p:tgtEl>
                                      </p:cBhvr>
                                      <p:to x="100000" y="100000"/>
                                    </p:animScale>
                                    <p:animScale>
                                      <p:cBhvr>
                                        <p:cTn id="693" dur="26">
                                          <p:stCondLst>
                                            <p:cond delay="1808"/>
                                          </p:stCondLst>
                                        </p:cTn>
                                        <p:tgtEl>
                                          <p:spTgt spid="88"/>
                                        </p:tgtEl>
                                      </p:cBhvr>
                                      <p:to x="100000" y="95000"/>
                                    </p:animScale>
                                    <p:animScale>
                                      <p:cBhvr>
                                        <p:cTn id="694" dur="166" decel="50000">
                                          <p:stCondLst>
                                            <p:cond delay="1834"/>
                                          </p:stCondLst>
                                        </p:cTn>
                                        <p:tgtEl>
                                          <p:spTgt spid="88"/>
                                        </p:tgtEl>
                                      </p:cBhvr>
                                      <p:to x="100000" y="100000"/>
                                    </p:animScale>
                                  </p:childTnLst>
                                </p:cTn>
                              </p:par>
                              <p:par>
                                <p:cTn id="695" presetID="26" presetClass="entr" presetSubtype="0" fill="hold" grpId="0" nodeType="withEffect">
                                  <p:stCondLst>
                                    <p:cond delay="1500"/>
                                  </p:stCondLst>
                                  <p:childTnLst>
                                    <p:set>
                                      <p:cBhvr>
                                        <p:cTn id="696" dur="1" fill="hold">
                                          <p:stCondLst>
                                            <p:cond delay="0"/>
                                          </p:stCondLst>
                                        </p:cTn>
                                        <p:tgtEl>
                                          <p:spTgt spid="92"/>
                                        </p:tgtEl>
                                        <p:attrNameLst>
                                          <p:attrName>style.visibility</p:attrName>
                                        </p:attrNameLst>
                                      </p:cBhvr>
                                      <p:to>
                                        <p:strVal val="visible"/>
                                      </p:to>
                                    </p:set>
                                    <p:animEffect transition="in" filter="wipe(down)">
                                      <p:cBhvr>
                                        <p:cTn id="697" dur="580">
                                          <p:stCondLst>
                                            <p:cond delay="0"/>
                                          </p:stCondLst>
                                        </p:cTn>
                                        <p:tgtEl>
                                          <p:spTgt spid="92"/>
                                        </p:tgtEl>
                                      </p:cBhvr>
                                    </p:animEffect>
                                    <p:anim calcmode="lin" valueType="num">
                                      <p:cBhvr>
                                        <p:cTn id="698" dur="1822" tmFilter="0,0; 0.14,0.36; 0.43,0.73; 0.71,0.91; 1.0,1.0">
                                          <p:stCondLst>
                                            <p:cond delay="0"/>
                                          </p:stCondLst>
                                        </p:cTn>
                                        <p:tgtEl>
                                          <p:spTgt spid="92"/>
                                        </p:tgtEl>
                                        <p:attrNameLst>
                                          <p:attrName>ppt_x</p:attrName>
                                        </p:attrNameLst>
                                      </p:cBhvr>
                                      <p:tavLst>
                                        <p:tav tm="0">
                                          <p:val>
                                            <p:strVal val="#ppt_x-0.25"/>
                                          </p:val>
                                        </p:tav>
                                        <p:tav tm="100000">
                                          <p:val>
                                            <p:strVal val="#ppt_x"/>
                                          </p:val>
                                        </p:tav>
                                      </p:tavLst>
                                    </p:anim>
                                    <p:anim calcmode="lin" valueType="num">
                                      <p:cBhvr>
                                        <p:cTn id="699" dur="664" tmFilter="0.0,0.0; 0.25,0.07; 0.50,0.2; 0.75,0.467; 1.0,1.0">
                                          <p:stCondLst>
                                            <p:cond delay="0"/>
                                          </p:stCondLst>
                                        </p:cTn>
                                        <p:tgtEl>
                                          <p:spTgt spid="92"/>
                                        </p:tgtEl>
                                        <p:attrNameLst>
                                          <p:attrName>ppt_y</p:attrName>
                                        </p:attrNameLst>
                                      </p:cBhvr>
                                      <p:tavLst>
                                        <p:tav tm="0" fmla="#ppt_y-sin(pi*$)/3">
                                          <p:val>
                                            <p:fltVal val="0.5"/>
                                          </p:val>
                                        </p:tav>
                                        <p:tav tm="100000">
                                          <p:val>
                                            <p:fltVal val="1"/>
                                          </p:val>
                                        </p:tav>
                                      </p:tavLst>
                                    </p:anim>
                                    <p:anim calcmode="lin" valueType="num">
                                      <p:cBhvr>
                                        <p:cTn id="700" dur="664" tmFilter="0, 0; 0.125,0.2665; 0.25,0.4; 0.375,0.465; 0.5,0.5;  0.625,0.535; 0.75,0.6; 0.875,0.7335; 1,1">
                                          <p:stCondLst>
                                            <p:cond delay="664"/>
                                          </p:stCondLst>
                                        </p:cTn>
                                        <p:tgtEl>
                                          <p:spTgt spid="92"/>
                                        </p:tgtEl>
                                        <p:attrNameLst>
                                          <p:attrName>ppt_y</p:attrName>
                                        </p:attrNameLst>
                                      </p:cBhvr>
                                      <p:tavLst>
                                        <p:tav tm="0" fmla="#ppt_y-sin(pi*$)/9">
                                          <p:val>
                                            <p:fltVal val="0"/>
                                          </p:val>
                                        </p:tav>
                                        <p:tav tm="100000">
                                          <p:val>
                                            <p:fltVal val="1"/>
                                          </p:val>
                                        </p:tav>
                                      </p:tavLst>
                                    </p:anim>
                                    <p:anim calcmode="lin" valueType="num">
                                      <p:cBhvr>
                                        <p:cTn id="701" dur="332" tmFilter="0, 0; 0.125,0.2665; 0.25,0.4; 0.375,0.465; 0.5,0.5;  0.625,0.535; 0.75,0.6; 0.875,0.7335; 1,1">
                                          <p:stCondLst>
                                            <p:cond delay="1324"/>
                                          </p:stCondLst>
                                        </p:cTn>
                                        <p:tgtEl>
                                          <p:spTgt spid="92"/>
                                        </p:tgtEl>
                                        <p:attrNameLst>
                                          <p:attrName>ppt_y</p:attrName>
                                        </p:attrNameLst>
                                      </p:cBhvr>
                                      <p:tavLst>
                                        <p:tav tm="0" fmla="#ppt_y-sin(pi*$)/27">
                                          <p:val>
                                            <p:fltVal val="0"/>
                                          </p:val>
                                        </p:tav>
                                        <p:tav tm="100000">
                                          <p:val>
                                            <p:fltVal val="1"/>
                                          </p:val>
                                        </p:tav>
                                      </p:tavLst>
                                    </p:anim>
                                    <p:anim calcmode="lin" valueType="num">
                                      <p:cBhvr>
                                        <p:cTn id="702" dur="164" tmFilter="0, 0; 0.125,0.2665; 0.25,0.4; 0.375,0.465; 0.5,0.5;  0.625,0.535; 0.75,0.6; 0.875,0.7335; 1,1">
                                          <p:stCondLst>
                                            <p:cond delay="1656"/>
                                          </p:stCondLst>
                                        </p:cTn>
                                        <p:tgtEl>
                                          <p:spTgt spid="92"/>
                                        </p:tgtEl>
                                        <p:attrNameLst>
                                          <p:attrName>ppt_y</p:attrName>
                                        </p:attrNameLst>
                                      </p:cBhvr>
                                      <p:tavLst>
                                        <p:tav tm="0" fmla="#ppt_y-sin(pi*$)/81">
                                          <p:val>
                                            <p:fltVal val="0"/>
                                          </p:val>
                                        </p:tav>
                                        <p:tav tm="100000">
                                          <p:val>
                                            <p:fltVal val="1"/>
                                          </p:val>
                                        </p:tav>
                                      </p:tavLst>
                                    </p:anim>
                                    <p:animScale>
                                      <p:cBhvr>
                                        <p:cTn id="703" dur="26">
                                          <p:stCondLst>
                                            <p:cond delay="650"/>
                                          </p:stCondLst>
                                        </p:cTn>
                                        <p:tgtEl>
                                          <p:spTgt spid="92"/>
                                        </p:tgtEl>
                                      </p:cBhvr>
                                      <p:to x="100000" y="60000"/>
                                    </p:animScale>
                                    <p:animScale>
                                      <p:cBhvr>
                                        <p:cTn id="704" dur="166" decel="50000">
                                          <p:stCondLst>
                                            <p:cond delay="676"/>
                                          </p:stCondLst>
                                        </p:cTn>
                                        <p:tgtEl>
                                          <p:spTgt spid="92"/>
                                        </p:tgtEl>
                                      </p:cBhvr>
                                      <p:to x="100000" y="100000"/>
                                    </p:animScale>
                                    <p:animScale>
                                      <p:cBhvr>
                                        <p:cTn id="705" dur="26">
                                          <p:stCondLst>
                                            <p:cond delay="1312"/>
                                          </p:stCondLst>
                                        </p:cTn>
                                        <p:tgtEl>
                                          <p:spTgt spid="92"/>
                                        </p:tgtEl>
                                      </p:cBhvr>
                                      <p:to x="100000" y="80000"/>
                                    </p:animScale>
                                    <p:animScale>
                                      <p:cBhvr>
                                        <p:cTn id="706" dur="166" decel="50000">
                                          <p:stCondLst>
                                            <p:cond delay="1338"/>
                                          </p:stCondLst>
                                        </p:cTn>
                                        <p:tgtEl>
                                          <p:spTgt spid="92"/>
                                        </p:tgtEl>
                                      </p:cBhvr>
                                      <p:to x="100000" y="100000"/>
                                    </p:animScale>
                                    <p:animScale>
                                      <p:cBhvr>
                                        <p:cTn id="707" dur="26">
                                          <p:stCondLst>
                                            <p:cond delay="1642"/>
                                          </p:stCondLst>
                                        </p:cTn>
                                        <p:tgtEl>
                                          <p:spTgt spid="92"/>
                                        </p:tgtEl>
                                      </p:cBhvr>
                                      <p:to x="100000" y="90000"/>
                                    </p:animScale>
                                    <p:animScale>
                                      <p:cBhvr>
                                        <p:cTn id="708" dur="166" decel="50000">
                                          <p:stCondLst>
                                            <p:cond delay="1668"/>
                                          </p:stCondLst>
                                        </p:cTn>
                                        <p:tgtEl>
                                          <p:spTgt spid="92"/>
                                        </p:tgtEl>
                                      </p:cBhvr>
                                      <p:to x="100000" y="100000"/>
                                    </p:animScale>
                                    <p:animScale>
                                      <p:cBhvr>
                                        <p:cTn id="709" dur="26">
                                          <p:stCondLst>
                                            <p:cond delay="1808"/>
                                          </p:stCondLst>
                                        </p:cTn>
                                        <p:tgtEl>
                                          <p:spTgt spid="92"/>
                                        </p:tgtEl>
                                      </p:cBhvr>
                                      <p:to x="100000" y="95000"/>
                                    </p:animScale>
                                    <p:animScale>
                                      <p:cBhvr>
                                        <p:cTn id="710" dur="166" decel="50000">
                                          <p:stCondLst>
                                            <p:cond delay="1834"/>
                                          </p:stCondLst>
                                        </p:cTn>
                                        <p:tgtEl>
                                          <p:spTgt spid="92"/>
                                        </p:tgtEl>
                                      </p:cBhvr>
                                      <p:to x="100000" y="100000"/>
                                    </p:animScale>
                                  </p:childTnLst>
                                </p:cTn>
                              </p:par>
                              <p:par>
                                <p:cTn id="711" presetID="26" presetClass="entr" presetSubtype="0" fill="hold" grpId="0" nodeType="withEffect">
                                  <p:stCondLst>
                                    <p:cond delay="1750"/>
                                  </p:stCondLst>
                                  <p:childTnLst>
                                    <p:set>
                                      <p:cBhvr>
                                        <p:cTn id="712" dur="1" fill="hold">
                                          <p:stCondLst>
                                            <p:cond delay="0"/>
                                          </p:stCondLst>
                                        </p:cTn>
                                        <p:tgtEl>
                                          <p:spTgt spid="84"/>
                                        </p:tgtEl>
                                        <p:attrNameLst>
                                          <p:attrName>style.visibility</p:attrName>
                                        </p:attrNameLst>
                                      </p:cBhvr>
                                      <p:to>
                                        <p:strVal val="visible"/>
                                      </p:to>
                                    </p:set>
                                    <p:animEffect transition="in" filter="wipe(down)">
                                      <p:cBhvr>
                                        <p:cTn id="713" dur="580">
                                          <p:stCondLst>
                                            <p:cond delay="0"/>
                                          </p:stCondLst>
                                        </p:cTn>
                                        <p:tgtEl>
                                          <p:spTgt spid="84"/>
                                        </p:tgtEl>
                                      </p:cBhvr>
                                    </p:animEffect>
                                    <p:anim calcmode="lin" valueType="num">
                                      <p:cBhvr>
                                        <p:cTn id="714" dur="1822" tmFilter="0,0; 0.14,0.36; 0.43,0.73; 0.71,0.91; 1.0,1.0">
                                          <p:stCondLst>
                                            <p:cond delay="0"/>
                                          </p:stCondLst>
                                        </p:cTn>
                                        <p:tgtEl>
                                          <p:spTgt spid="84"/>
                                        </p:tgtEl>
                                        <p:attrNameLst>
                                          <p:attrName>ppt_x</p:attrName>
                                        </p:attrNameLst>
                                      </p:cBhvr>
                                      <p:tavLst>
                                        <p:tav tm="0">
                                          <p:val>
                                            <p:strVal val="#ppt_x-0.25"/>
                                          </p:val>
                                        </p:tav>
                                        <p:tav tm="100000">
                                          <p:val>
                                            <p:strVal val="#ppt_x"/>
                                          </p:val>
                                        </p:tav>
                                      </p:tavLst>
                                    </p:anim>
                                    <p:anim calcmode="lin" valueType="num">
                                      <p:cBhvr>
                                        <p:cTn id="715" dur="664" tmFilter="0.0,0.0; 0.25,0.07; 0.50,0.2; 0.75,0.467; 1.0,1.0">
                                          <p:stCondLst>
                                            <p:cond delay="0"/>
                                          </p:stCondLst>
                                        </p:cTn>
                                        <p:tgtEl>
                                          <p:spTgt spid="84"/>
                                        </p:tgtEl>
                                        <p:attrNameLst>
                                          <p:attrName>ppt_y</p:attrName>
                                        </p:attrNameLst>
                                      </p:cBhvr>
                                      <p:tavLst>
                                        <p:tav tm="0" fmla="#ppt_y-sin(pi*$)/3">
                                          <p:val>
                                            <p:fltVal val="0.5"/>
                                          </p:val>
                                        </p:tav>
                                        <p:tav tm="100000">
                                          <p:val>
                                            <p:fltVal val="1"/>
                                          </p:val>
                                        </p:tav>
                                      </p:tavLst>
                                    </p:anim>
                                    <p:anim calcmode="lin" valueType="num">
                                      <p:cBhvr>
                                        <p:cTn id="716" dur="664" tmFilter="0, 0; 0.125,0.2665; 0.25,0.4; 0.375,0.465; 0.5,0.5;  0.625,0.535; 0.75,0.6; 0.875,0.7335; 1,1">
                                          <p:stCondLst>
                                            <p:cond delay="664"/>
                                          </p:stCondLst>
                                        </p:cTn>
                                        <p:tgtEl>
                                          <p:spTgt spid="84"/>
                                        </p:tgtEl>
                                        <p:attrNameLst>
                                          <p:attrName>ppt_y</p:attrName>
                                        </p:attrNameLst>
                                      </p:cBhvr>
                                      <p:tavLst>
                                        <p:tav tm="0" fmla="#ppt_y-sin(pi*$)/9">
                                          <p:val>
                                            <p:fltVal val="0"/>
                                          </p:val>
                                        </p:tav>
                                        <p:tav tm="100000">
                                          <p:val>
                                            <p:fltVal val="1"/>
                                          </p:val>
                                        </p:tav>
                                      </p:tavLst>
                                    </p:anim>
                                    <p:anim calcmode="lin" valueType="num">
                                      <p:cBhvr>
                                        <p:cTn id="717" dur="332" tmFilter="0, 0; 0.125,0.2665; 0.25,0.4; 0.375,0.465; 0.5,0.5;  0.625,0.535; 0.75,0.6; 0.875,0.7335; 1,1">
                                          <p:stCondLst>
                                            <p:cond delay="1324"/>
                                          </p:stCondLst>
                                        </p:cTn>
                                        <p:tgtEl>
                                          <p:spTgt spid="84"/>
                                        </p:tgtEl>
                                        <p:attrNameLst>
                                          <p:attrName>ppt_y</p:attrName>
                                        </p:attrNameLst>
                                      </p:cBhvr>
                                      <p:tavLst>
                                        <p:tav tm="0" fmla="#ppt_y-sin(pi*$)/27">
                                          <p:val>
                                            <p:fltVal val="0"/>
                                          </p:val>
                                        </p:tav>
                                        <p:tav tm="100000">
                                          <p:val>
                                            <p:fltVal val="1"/>
                                          </p:val>
                                        </p:tav>
                                      </p:tavLst>
                                    </p:anim>
                                    <p:anim calcmode="lin" valueType="num">
                                      <p:cBhvr>
                                        <p:cTn id="718" dur="164" tmFilter="0, 0; 0.125,0.2665; 0.25,0.4; 0.375,0.465; 0.5,0.5;  0.625,0.535; 0.75,0.6; 0.875,0.7335; 1,1">
                                          <p:stCondLst>
                                            <p:cond delay="1656"/>
                                          </p:stCondLst>
                                        </p:cTn>
                                        <p:tgtEl>
                                          <p:spTgt spid="84"/>
                                        </p:tgtEl>
                                        <p:attrNameLst>
                                          <p:attrName>ppt_y</p:attrName>
                                        </p:attrNameLst>
                                      </p:cBhvr>
                                      <p:tavLst>
                                        <p:tav tm="0" fmla="#ppt_y-sin(pi*$)/81">
                                          <p:val>
                                            <p:fltVal val="0"/>
                                          </p:val>
                                        </p:tav>
                                        <p:tav tm="100000">
                                          <p:val>
                                            <p:fltVal val="1"/>
                                          </p:val>
                                        </p:tav>
                                      </p:tavLst>
                                    </p:anim>
                                    <p:animScale>
                                      <p:cBhvr>
                                        <p:cTn id="719" dur="26">
                                          <p:stCondLst>
                                            <p:cond delay="650"/>
                                          </p:stCondLst>
                                        </p:cTn>
                                        <p:tgtEl>
                                          <p:spTgt spid="84"/>
                                        </p:tgtEl>
                                      </p:cBhvr>
                                      <p:to x="100000" y="60000"/>
                                    </p:animScale>
                                    <p:animScale>
                                      <p:cBhvr>
                                        <p:cTn id="720" dur="166" decel="50000">
                                          <p:stCondLst>
                                            <p:cond delay="676"/>
                                          </p:stCondLst>
                                        </p:cTn>
                                        <p:tgtEl>
                                          <p:spTgt spid="84"/>
                                        </p:tgtEl>
                                      </p:cBhvr>
                                      <p:to x="100000" y="100000"/>
                                    </p:animScale>
                                    <p:animScale>
                                      <p:cBhvr>
                                        <p:cTn id="721" dur="26">
                                          <p:stCondLst>
                                            <p:cond delay="1312"/>
                                          </p:stCondLst>
                                        </p:cTn>
                                        <p:tgtEl>
                                          <p:spTgt spid="84"/>
                                        </p:tgtEl>
                                      </p:cBhvr>
                                      <p:to x="100000" y="80000"/>
                                    </p:animScale>
                                    <p:animScale>
                                      <p:cBhvr>
                                        <p:cTn id="722" dur="166" decel="50000">
                                          <p:stCondLst>
                                            <p:cond delay="1338"/>
                                          </p:stCondLst>
                                        </p:cTn>
                                        <p:tgtEl>
                                          <p:spTgt spid="84"/>
                                        </p:tgtEl>
                                      </p:cBhvr>
                                      <p:to x="100000" y="100000"/>
                                    </p:animScale>
                                    <p:animScale>
                                      <p:cBhvr>
                                        <p:cTn id="723" dur="26">
                                          <p:stCondLst>
                                            <p:cond delay="1642"/>
                                          </p:stCondLst>
                                        </p:cTn>
                                        <p:tgtEl>
                                          <p:spTgt spid="84"/>
                                        </p:tgtEl>
                                      </p:cBhvr>
                                      <p:to x="100000" y="90000"/>
                                    </p:animScale>
                                    <p:animScale>
                                      <p:cBhvr>
                                        <p:cTn id="724" dur="166" decel="50000">
                                          <p:stCondLst>
                                            <p:cond delay="1668"/>
                                          </p:stCondLst>
                                        </p:cTn>
                                        <p:tgtEl>
                                          <p:spTgt spid="84"/>
                                        </p:tgtEl>
                                      </p:cBhvr>
                                      <p:to x="100000" y="100000"/>
                                    </p:animScale>
                                    <p:animScale>
                                      <p:cBhvr>
                                        <p:cTn id="725" dur="26">
                                          <p:stCondLst>
                                            <p:cond delay="1808"/>
                                          </p:stCondLst>
                                        </p:cTn>
                                        <p:tgtEl>
                                          <p:spTgt spid="84"/>
                                        </p:tgtEl>
                                      </p:cBhvr>
                                      <p:to x="100000" y="95000"/>
                                    </p:animScale>
                                    <p:animScale>
                                      <p:cBhvr>
                                        <p:cTn id="726" dur="166" decel="50000">
                                          <p:stCondLst>
                                            <p:cond delay="1834"/>
                                          </p:stCondLst>
                                        </p:cTn>
                                        <p:tgtEl>
                                          <p:spTgt spid="84"/>
                                        </p:tgtEl>
                                      </p:cBhvr>
                                      <p:to x="100000" y="100000"/>
                                    </p:animScale>
                                  </p:childTnLst>
                                </p:cTn>
                              </p:par>
                              <p:par>
                                <p:cTn id="727" presetID="26" presetClass="entr" presetSubtype="0" fill="hold" grpId="0" nodeType="withEffect">
                                  <p:stCondLst>
                                    <p:cond delay="2000"/>
                                  </p:stCondLst>
                                  <p:childTnLst>
                                    <p:set>
                                      <p:cBhvr>
                                        <p:cTn id="728" dur="1" fill="hold">
                                          <p:stCondLst>
                                            <p:cond delay="0"/>
                                          </p:stCondLst>
                                        </p:cTn>
                                        <p:tgtEl>
                                          <p:spTgt spid="97"/>
                                        </p:tgtEl>
                                        <p:attrNameLst>
                                          <p:attrName>style.visibility</p:attrName>
                                        </p:attrNameLst>
                                      </p:cBhvr>
                                      <p:to>
                                        <p:strVal val="visible"/>
                                      </p:to>
                                    </p:set>
                                    <p:animEffect transition="in" filter="wipe(down)">
                                      <p:cBhvr>
                                        <p:cTn id="729" dur="580">
                                          <p:stCondLst>
                                            <p:cond delay="0"/>
                                          </p:stCondLst>
                                        </p:cTn>
                                        <p:tgtEl>
                                          <p:spTgt spid="97"/>
                                        </p:tgtEl>
                                      </p:cBhvr>
                                    </p:animEffect>
                                    <p:anim calcmode="lin" valueType="num">
                                      <p:cBhvr>
                                        <p:cTn id="730" dur="1822" tmFilter="0,0; 0.14,0.36; 0.43,0.73; 0.71,0.91; 1.0,1.0">
                                          <p:stCondLst>
                                            <p:cond delay="0"/>
                                          </p:stCondLst>
                                        </p:cTn>
                                        <p:tgtEl>
                                          <p:spTgt spid="97"/>
                                        </p:tgtEl>
                                        <p:attrNameLst>
                                          <p:attrName>ppt_x</p:attrName>
                                        </p:attrNameLst>
                                      </p:cBhvr>
                                      <p:tavLst>
                                        <p:tav tm="0">
                                          <p:val>
                                            <p:strVal val="#ppt_x-0.25"/>
                                          </p:val>
                                        </p:tav>
                                        <p:tav tm="100000">
                                          <p:val>
                                            <p:strVal val="#ppt_x"/>
                                          </p:val>
                                        </p:tav>
                                      </p:tavLst>
                                    </p:anim>
                                    <p:anim calcmode="lin" valueType="num">
                                      <p:cBhvr>
                                        <p:cTn id="731" dur="664" tmFilter="0.0,0.0; 0.25,0.07; 0.50,0.2; 0.75,0.467; 1.0,1.0">
                                          <p:stCondLst>
                                            <p:cond delay="0"/>
                                          </p:stCondLst>
                                        </p:cTn>
                                        <p:tgtEl>
                                          <p:spTgt spid="97"/>
                                        </p:tgtEl>
                                        <p:attrNameLst>
                                          <p:attrName>ppt_y</p:attrName>
                                        </p:attrNameLst>
                                      </p:cBhvr>
                                      <p:tavLst>
                                        <p:tav tm="0" fmla="#ppt_y-sin(pi*$)/3">
                                          <p:val>
                                            <p:fltVal val="0.5"/>
                                          </p:val>
                                        </p:tav>
                                        <p:tav tm="100000">
                                          <p:val>
                                            <p:fltVal val="1"/>
                                          </p:val>
                                        </p:tav>
                                      </p:tavLst>
                                    </p:anim>
                                    <p:anim calcmode="lin" valueType="num">
                                      <p:cBhvr>
                                        <p:cTn id="732" dur="664" tmFilter="0, 0; 0.125,0.2665; 0.25,0.4; 0.375,0.465; 0.5,0.5;  0.625,0.535; 0.75,0.6; 0.875,0.7335; 1,1">
                                          <p:stCondLst>
                                            <p:cond delay="664"/>
                                          </p:stCondLst>
                                        </p:cTn>
                                        <p:tgtEl>
                                          <p:spTgt spid="97"/>
                                        </p:tgtEl>
                                        <p:attrNameLst>
                                          <p:attrName>ppt_y</p:attrName>
                                        </p:attrNameLst>
                                      </p:cBhvr>
                                      <p:tavLst>
                                        <p:tav tm="0" fmla="#ppt_y-sin(pi*$)/9">
                                          <p:val>
                                            <p:fltVal val="0"/>
                                          </p:val>
                                        </p:tav>
                                        <p:tav tm="100000">
                                          <p:val>
                                            <p:fltVal val="1"/>
                                          </p:val>
                                        </p:tav>
                                      </p:tavLst>
                                    </p:anim>
                                    <p:anim calcmode="lin" valueType="num">
                                      <p:cBhvr>
                                        <p:cTn id="733" dur="332" tmFilter="0, 0; 0.125,0.2665; 0.25,0.4; 0.375,0.465; 0.5,0.5;  0.625,0.535; 0.75,0.6; 0.875,0.7335; 1,1">
                                          <p:stCondLst>
                                            <p:cond delay="1324"/>
                                          </p:stCondLst>
                                        </p:cTn>
                                        <p:tgtEl>
                                          <p:spTgt spid="97"/>
                                        </p:tgtEl>
                                        <p:attrNameLst>
                                          <p:attrName>ppt_y</p:attrName>
                                        </p:attrNameLst>
                                      </p:cBhvr>
                                      <p:tavLst>
                                        <p:tav tm="0" fmla="#ppt_y-sin(pi*$)/27">
                                          <p:val>
                                            <p:fltVal val="0"/>
                                          </p:val>
                                        </p:tav>
                                        <p:tav tm="100000">
                                          <p:val>
                                            <p:fltVal val="1"/>
                                          </p:val>
                                        </p:tav>
                                      </p:tavLst>
                                    </p:anim>
                                    <p:anim calcmode="lin" valueType="num">
                                      <p:cBhvr>
                                        <p:cTn id="734" dur="164" tmFilter="0, 0; 0.125,0.2665; 0.25,0.4; 0.375,0.465; 0.5,0.5;  0.625,0.535; 0.75,0.6; 0.875,0.7335; 1,1">
                                          <p:stCondLst>
                                            <p:cond delay="1656"/>
                                          </p:stCondLst>
                                        </p:cTn>
                                        <p:tgtEl>
                                          <p:spTgt spid="97"/>
                                        </p:tgtEl>
                                        <p:attrNameLst>
                                          <p:attrName>ppt_y</p:attrName>
                                        </p:attrNameLst>
                                      </p:cBhvr>
                                      <p:tavLst>
                                        <p:tav tm="0" fmla="#ppt_y-sin(pi*$)/81">
                                          <p:val>
                                            <p:fltVal val="0"/>
                                          </p:val>
                                        </p:tav>
                                        <p:tav tm="100000">
                                          <p:val>
                                            <p:fltVal val="1"/>
                                          </p:val>
                                        </p:tav>
                                      </p:tavLst>
                                    </p:anim>
                                    <p:animScale>
                                      <p:cBhvr>
                                        <p:cTn id="735" dur="26">
                                          <p:stCondLst>
                                            <p:cond delay="650"/>
                                          </p:stCondLst>
                                        </p:cTn>
                                        <p:tgtEl>
                                          <p:spTgt spid="97"/>
                                        </p:tgtEl>
                                      </p:cBhvr>
                                      <p:to x="100000" y="60000"/>
                                    </p:animScale>
                                    <p:animScale>
                                      <p:cBhvr>
                                        <p:cTn id="736" dur="166" decel="50000">
                                          <p:stCondLst>
                                            <p:cond delay="676"/>
                                          </p:stCondLst>
                                        </p:cTn>
                                        <p:tgtEl>
                                          <p:spTgt spid="97"/>
                                        </p:tgtEl>
                                      </p:cBhvr>
                                      <p:to x="100000" y="100000"/>
                                    </p:animScale>
                                    <p:animScale>
                                      <p:cBhvr>
                                        <p:cTn id="737" dur="26">
                                          <p:stCondLst>
                                            <p:cond delay="1312"/>
                                          </p:stCondLst>
                                        </p:cTn>
                                        <p:tgtEl>
                                          <p:spTgt spid="97"/>
                                        </p:tgtEl>
                                      </p:cBhvr>
                                      <p:to x="100000" y="80000"/>
                                    </p:animScale>
                                    <p:animScale>
                                      <p:cBhvr>
                                        <p:cTn id="738" dur="166" decel="50000">
                                          <p:stCondLst>
                                            <p:cond delay="1338"/>
                                          </p:stCondLst>
                                        </p:cTn>
                                        <p:tgtEl>
                                          <p:spTgt spid="97"/>
                                        </p:tgtEl>
                                      </p:cBhvr>
                                      <p:to x="100000" y="100000"/>
                                    </p:animScale>
                                    <p:animScale>
                                      <p:cBhvr>
                                        <p:cTn id="739" dur="26">
                                          <p:stCondLst>
                                            <p:cond delay="1642"/>
                                          </p:stCondLst>
                                        </p:cTn>
                                        <p:tgtEl>
                                          <p:spTgt spid="97"/>
                                        </p:tgtEl>
                                      </p:cBhvr>
                                      <p:to x="100000" y="90000"/>
                                    </p:animScale>
                                    <p:animScale>
                                      <p:cBhvr>
                                        <p:cTn id="740" dur="166" decel="50000">
                                          <p:stCondLst>
                                            <p:cond delay="1668"/>
                                          </p:stCondLst>
                                        </p:cTn>
                                        <p:tgtEl>
                                          <p:spTgt spid="97"/>
                                        </p:tgtEl>
                                      </p:cBhvr>
                                      <p:to x="100000" y="100000"/>
                                    </p:animScale>
                                    <p:animScale>
                                      <p:cBhvr>
                                        <p:cTn id="741" dur="26">
                                          <p:stCondLst>
                                            <p:cond delay="1808"/>
                                          </p:stCondLst>
                                        </p:cTn>
                                        <p:tgtEl>
                                          <p:spTgt spid="97"/>
                                        </p:tgtEl>
                                      </p:cBhvr>
                                      <p:to x="100000" y="95000"/>
                                    </p:animScale>
                                    <p:animScale>
                                      <p:cBhvr>
                                        <p:cTn id="742" dur="166" decel="50000">
                                          <p:stCondLst>
                                            <p:cond delay="1834"/>
                                          </p:stCondLst>
                                        </p:cTn>
                                        <p:tgtEl>
                                          <p:spTgt spid="97"/>
                                        </p:tgtEl>
                                      </p:cBhvr>
                                      <p:to x="100000" y="100000"/>
                                    </p:animScale>
                                  </p:childTnLst>
                                </p:cTn>
                              </p:par>
                              <p:par>
                                <p:cTn id="743" presetID="26" presetClass="entr" presetSubtype="0" fill="hold" grpId="0" nodeType="withEffect">
                                  <p:stCondLst>
                                    <p:cond delay="2250"/>
                                  </p:stCondLst>
                                  <p:childTnLst>
                                    <p:set>
                                      <p:cBhvr>
                                        <p:cTn id="744" dur="1" fill="hold">
                                          <p:stCondLst>
                                            <p:cond delay="0"/>
                                          </p:stCondLst>
                                        </p:cTn>
                                        <p:tgtEl>
                                          <p:spTgt spid="89"/>
                                        </p:tgtEl>
                                        <p:attrNameLst>
                                          <p:attrName>style.visibility</p:attrName>
                                        </p:attrNameLst>
                                      </p:cBhvr>
                                      <p:to>
                                        <p:strVal val="visible"/>
                                      </p:to>
                                    </p:set>
                                    <p:animEffect transition="in" filter="wipe(down)">
                                      <p:cBhvr>
                                        <p:cTn id="745" dur="580">
                                          <p:stCondLst>
                                            <p:cond delay="0"/>
                                          </p:stCondLst>
                                        </p:cTn>
                                        <p:tgtEl>
                                          <p:spTgt spid="89"/>
                                        </p:tgtEl>
                                      </p:cBhvr>
                                    </p:animEffect>
                                    <p:anim calcmode="lin" valueType="num">
                                      <p:cBhvr>
                                        <p:cTn id="746" dur="1822" tmFilter="0,0; 0.14,0.36; 0.43,0.73; 0.71,0.91; 1.0,1.0">
                                          <p:stCondLst>
                                            <p:cond delay="0"/>
                                          </p:stCondLst>
                                        </p:cTn>
                                        <p:tgtEl>
                                          <p:spTgt spid="89"/>
                                        </p:tgtEl>
                                        <p:attrNameLst>
                                          <p:attrName>ppt_x</p:attrName>
                                        </p:attrNameLst>
                                      </p:cBhvr>
                                      <p:tavLst>
                                        <p:tav tm="0">
                                          <p:val>
                                            <p:strVal val="#ppt_x-0.25"/>
                                          </p:val>
                                        </p:tav>
                                        <p:tav tm="100000">
                                          <p:val>
                                            <p:strVal val="#ppt_x"/>
                                          </p:val>
                                        </p:tav>
                                      </p:tavLst>
                                    </p:anim>
                                    <p:anim calcmode="lin" valueType="num">
                                      <p:cBhvr>
                                        <p:cTn id="747" dur="664" tmFilter="0.0,0.0; 0.25,0.07; 0.50,0.2; 0.75,0.467; 1.0,1.0">
                                          <p:stCondLst>
                                            <p:cond delay="0"/>
                                          </p:stCondLst>
                                        </p:cTn>
                                        <p:tgtEl>
                                          <p:spTgt spid="89"/>
                                        </p:tgtEl>
                                        <p:attrNameLst>
                                          <p:attrName>ppt_y</p:attrName>
                                        </p:attrNameLst>
                                      </p:cBhvr>
                                      <p:tavLst>
                                        <p:tav tm="0" fmla="#ppt_y-sin(pi*$)/3">
                                          <p:val>
                                            <p:fltVal val="0.5"/>
                                          </p:val>
                                        </p:tav>
                                        <p:tav tm="100000">
                                          <p:val>
                                            <p:fltVal val="1"/>
                                          </p:val>
                                        </p:tav>
                                      </p:tavLst>
                                    </p:anim>
                                    <p:anim calcmode="lin" valueType="num">
                                      <p:cBhvr>
                                        <p:cTn id="748" dur="664" tmFilter="0, 0; 0.125,0.2665; 0.25,0.4; 0.375,0.465; 0.5,0.5;  0.625,0.535; 0.75,0.6; 0.875,0.7335; 1,1">
                                          <p:stCondLst>
                                            <p:cond delay="664"/>
                                          </p:stCondLst>
                                        </p:cTn>
                                        <p:tgtEl>
                                          <p:spTgt spid="89"/>
                                        </p:tgtEl>
                                        <p:attrNameLst>
                                          <p:attrName>ppt_y</p:attrName>
                                        </p:attrNameLst>
                                      </p:cBhvr>
                                      <p:tavLst>
                                        <p:tav tm="0" fmla="#ppt_y-sin(pi*$)/9">
                                          <p:val>
                                            <p:fltVal val="0"/>
                                          </p:val>
                                        </p:tav>
                                        <p:tav tm="100000">
                                          <p:val>
                                            <p:fltVal val="1"/>
                                          </p:val>
                                        </p:tav>
                                      </p:tavLst>
                                    </p:anim>
                                    <p:anim calcmode="lin" valueType="num">
                                      <p:cBhvr>
                                        <p:cTn id="749" dur="332" tmFilter="0, 0; 0.125,0.2665; 0.25,0.4; 0.375,0.465; 0.5,0.5;  0.625,0.535; 0.75,0.6; 0.875,0.7335; 1,1">
                                          <p:stCondLst>
                                            <p:cond delay="1324"/>
                                          </p:stCondLst>
                                        </p:cTn>
                                        <p:tgtEl>
                                          <p:spTgt spid="89"/>
                                        </p:tgtEl>
                                        <p:attrNameLst>
                                          <p:attrName>ppt_y</p:attrName>
                                        </p:attrNameLst>
                                      </p:cBhvr>
                                      <p:tavLst>
                                        <p:tav tm="0" fmla="#ppt_y-sin(pi*$)/27">
                                          <p:val>
                                            <p:fltVal val="0"/>
                                          </p:val>
                                        </p:tav>
                                        <p:tav tm="100000">
                                          <p:val>
                                            <p:fltVal val="1"/>
                                          </p:val>
                                        </p:tav>
                                      </p:tavLst>
                                    </p:anim>
                                    <p:anim calcmode="lin" valueType="num">
                                      <p:cBhvr>
                                        <p:cTn id="750" dur="164" tmFilter="0, 0; 0.125,0.2665; 0.25,0.4; 0.375,0.465; 0.5,0.5;  0.625,0.535; 0.75,0.6; 0.875,0.7335; 1,1">
                                          <p:stCondLst>
                                            <p:cond delay="1656"/>
                                          </p:stCondLst>
                                        </p:cTn>
                                        <p:tgtEl>
                                          <p:spTgt spid="89"/>
                                        </p:tgtEl>
                                        <p:attrNameLst>
                                          <p:attrName>ppt_y</p:attrName>
                                        </p:attrNameLst>
                                      </p:cBhvr>
                                      <p:tavLst>
                                        <p:tav tm="0" fmla="#ppt_y-sin(pi*$)/81">
                                          <p:val>
                                            <p:fltVal val="0"/>
                                          </p:val>
                                        </p:tav>
                                        <p:tav tm="100000">
                                          <p:val>
                                            <p:fltVal val="1"/>
                                          </p:val>
                                        </p:tav>
                                      </p:tavLst>
                                    </p:anim>
                                    <p:animScale>
                                      <p:cBhvr>
                                        <p:cTn id="751" dur="26">
                                          <p:stCondLst>
                                            <p:cond delay="650"/>
                                          </p:stCondLst>
                                        </p:cTn>
                                        <p:tgtEl>
                                          <p:spTgt spid="89"/>
                                        </p:tgtEl>
                                      </p:cBhvr>
                                      <p:to x="100000" y="60000"/>
                                    </p:animScale>
                                    <p:animScale>
                                      <p:cBhvr>
                                        <p:cTn id="752" dur="166" decel="50000">
                                          <p:stCondLst>
                                            <p:cond delay="676"/>
                                          </p:stCondLst>
                                        </p:cTn>
                                        <p:tgtEl>
                                          <p:spTgt spid="89"/>
                                        </p:tgtEl>
                                      </p:cBhvr>
                                      <p:to x="100000" y="100000"/>
                                    </p:animScale>
                                    <p:animScale>
                                      <p:cBhvr>
                                        <p:cTn id="753" dur="26">
                                          <p:stCondLst>
                                            <p:cond delay="1312"/>
                                          </p:stCondLst>
                                        </p:cTn>
                                        <p:tgtEl>
                                          <p:spTgt spid="89"/>
                                        </p:tgtEl>
                                      </p:cBhvr>
                                      <p:to x="100000" y="80000"/>
                                    </p:animScale>
                                    <p:animScale>
                                      <p:cBhvr>
                                        <p:cTn id="754" dur="166" decel="50000">
                                          <p:stCondLst>
                                            <p:cond delay="1338"/>
                                          </p:stCondLst>
                                        </p:cTn>
                                        <p:tgtEl>
                                          <p:spTgt spid="89"/>
                                        </p:tgtEl>
                                      </p:cBhvr>
                                      <p:to x="100000" y="100000"/>
                                    </p:animScale>
                                    <p:animScale>
                                      <p:cBhvr>
                                        <p:cTn id="755" dur="26">
                                          <p:stCondLst>
                                            <p:cond delay="1642"/>
                                          </p:stCondLst>
                                        </p:cTn>
                                        <p:tgtEl>
                                          <p:spTgt spid="89"/>
                                        </p:tgtEl>
                                      </p:cBhvr>
                                      <p:to x="100000" y="90000"/>
                                    </p:animScale>
                                    <p:animScale>
                                      <p:cBhvr>
                                        <p:cTn id="756" dur="166" decel="50000">
                                          <p:stCondLst>
                                            <p:cond delay="1668"/>
                                          </p:stCondLst>
                                        </p:cTn>
                                        <p:tgtEl>
                                          <p:spTgt spid="89"/>
                                        </p:tgtEl>
                                      </p:cBhvr>
                                      <p:to x="100000" y="100000"/>
                                    </p:animScale>
                                    <p:animScale>
                                      <p:cBhvr>
                                        <p:cTn id="757" dur="26">
                                          <p:stCondLst>
                                            <p:cond delay="1808"/>
                                          </p:stCondLst>
                                        </p:cTn>
                                        <p:tgtEl>
                                          <p:spTgt spid="89"/>
                                        </p:tgtEl>
                                      </p:cBhvr>
                                      <p:to x="100000" y="95000"/>
                                    </p:animScale>
                                    <p:animScale>
                                      <p:cBhvr>
                                        <p:cTn id="758" dur="166" decel="50000">
                                          <p:stCondLst>
                                            <p:cond delay="1834"/>
                                          </p:stCondLst>
                                        </p:cTn>
                                        <p:tgtEl>
                                          <p:spTgt spid="89"/>
                                        </p:tgtEl>
                                      </p:cBhvr>
                                      <p:to x="100000" y="100000"/>
                                    </p:animScale>
                                  </p:childTnLst>
                                </p:cTn>
                              </p:par>
                              <p:par>
                                <p:cTn id="759" presetID="26" presetClass="entr" presetSubtype="0" fill="hold" grpId="0" nodeType="withEffect">
                                  <p:stCondLst>
                                    <p:cond delay="2500"/>
                                  </p:stCondLst>
                                  <p:childTnLst>
                                    <p:set>
                                      <p:cBhvr>
                                        <p:cTn id="760" dur="1" fill="hold">
                                          <p:stCondLst>
                                            <p:cond delay="0"/>
                                          </p:stCondLst>
                                        </p:cTn>
                                        <p:tgtEl>
                                          <p:spTgt spid="93"/>
                                        </p:tgtEl>
                                        <p:attrNameLst>
                                          <p:attrName>style.visibility</p:attrName>
                                        </p:attrNameLst>
                                      </p:cBhvr>
                                      <p:to>
                                        <p:strVal val="visible"/>
                                      </p:to>
                                    </p:set>
                                    <p:animEffect transition="in" filter="wipe(down)">
                                      <p:cBhvr>
                                        <p:cTn id="761" dur="580">
                                          <p:stCondLst>
                                            <p:cond delay="0"/>
                                          </p:stCondLst>
                                        </p:cTn>
                                        <p:tgtEl>
                                          <p:spTgt spid="93"/>
                                        </p:tgtEl>
                                      </p:cBhvr>
                                    </p:animEffect>
                                    <p:anim calcmode="lin" valueType="num">
                                      <p:cBhvr>
                                        <p:cTn id="762" dur="1822" tmFilter="0,0; 0.14,0.36; 0.43,0.73; 0.71,0.91; 1.0,1.0">
                                          <p:stCondLst>
                                            <p:cond delay="0"/>
                                          </p:stCondLst>
                                        </p:cTn>
                                        <p:tgtEl>
                                          <p:spTgt spid="93"/>
                                        </p:tgtEl>
                                        <p:attrNameLst>
                                          <p:attrName>ppt_x</p:attrName>
                                        </p:attrNameLst>
                                      </p:cBhvr>
                                      <p:tavLst>
                                        <p:tav tm="0">
                                          <p:val>
                                            <p:strVal val="#ppt_x-0.25"/>
                                          </p:val>
                                        </p:tav>
                                        <p:tav tm="100000">
                                          <p:val>
                                            <p:strVal val="#ppt_x"/>
                                          </p:val>
                                        </p:tav>
                                      </p:tavLst>
                                    </p:anim>
                                    <p:anim calcmode="lin" valueType="num">
                                      <p:cBhvr>
                                        <p:cTn id="763" dur="664" tmFilter="0.0,0.0; 0.25,0.07; 0.50,0.2; 0.75,0.467; 1.0,1.0">
                                          <p:stCondLst>
                                            <p:cond delay="0"/>
                                          </p:stCondLst>
                                        </p:cTn>
                                        <p:tgtEl>
                                          <p:spTgt spid="93"/>
                                        </p:tgtEl>
                                        <p:attrNameLst>
                                          <p:attrName>ppt_y</p:attrName>
                                        </p:attrNameLst>
                                      </p:cBhvr>
                                      <p:tavLst>
                                        <p:tav tm="0" fmla="#ppt_y-sin(pi*$)/3">
                                          <p:val>
                                            <p:fltVal val="0.5"/>
                                          </p:val>
                                        </p:tav>
                                        <p:tav tm="100000">
                                          <p:val>
                                            <p:fltVal val="1"/>
                                          </p:val>
                                        </p:tav>
                                      </p:tavLst>
                                    </p:anim>
                                    <p:anim calcmode="lin" valueType="num">
                                      <p:cBhvr>
                                        <p:cTn id="764" dur="664" tmFilter="0, 0; 0.125,0.2665; 0.25,0.4; 0.375,0.465; 0.5,0.5;  0.625,0.535; 0.75,0.6; 0.875,0.7335; 1,1">
                                          <p:stCondLst>
                                            <p:cond delay="664"/>
                                          </p:stCondLst>
                                        </p:cTn>
                                        <p:tgtEl>
                                          <p:spTgt spid="93"/>
                                        </p:tgtEl>
                                        <p:attrNameLst>
                                          <p:attrName>ppt_y</p:attrName>
                                        </p:attrNameLst>
                                      </p:cBhvr>
                                      <p:tavLst>
                                        <p:tav tm="0" fmla="#ppt_y-sin(pi*$)/9">
                                          <p:val>
                                            <p:fltVal val="0"/>
                                          </p:val>
                                        </p:tav>
                                        <p:tav tm="100000">
                                          <p:val>
                                            <p:fltVal val="1"/>
                                          </p:val>
                                        </p:tav>
                                      </p:tavLst>
                                    </p:anim>
                                    <p:anim calcmode="lin" valueType="num">
                                      <p:cBhvr>
                                        <p:cTn id="765" dur="332" tmFilter="0, 0; 0.125,0.2665; 0.25,0.4; 0.375,0.465; 0.5,0.5;  0.625,0.535; 0.75,0.6; 0.875,0.7335; 1,1">
                                          <p:stCondLst>
                                            <p:cond delay="1324"/>
                                          </p:stCondLst>
                                        </p:cTn>
                                        <p:tgtEl>
                                          <p:spTgt spid="93"/>
                                        </p:tgtEl>
                                        <p:attrNameLst>
                                          <p:attrName>ppt_y</p:attrName>
                                        </p:attrNameLst>
                                      </p:cBhvr>
                                      <p:tavLst>
                                        <p:tav tm="0" fmla="#ppt_y-sin(pi*$)/27">
                                          <p:val>
                                            <p:fltVal val="0"/>
                                          </p:val>
                                        </p:tav>
                                        <p:tav tm="100000">
                                          <p:val>
                                            <p:fltVal val="1"/>
                                          </p:val>
                                        </p:tav>
                                      </p:tavLst>
                                    </p:anim>
                                    <p:anim calcmode="lin" valueType="num">
                                      <p:cBhvr>
                                        <p:cTn id="766" dur="164" tmFilter="0, 0; 0.125,0.2665; 0.25,0.4; 0.375,0.465; 0.5,0.5;  0.625,0.535; 0.75,0.6; 0.875,0.7335; 1,1">
                                          <p:stCondLst>
                                            <p:cond delay="1656"/>
                                          </p:stCondLst>
                                        </p:cTn>
                                        <p:tgtEl>
                                          <p:spTgt spid="93"/>
                                        </p:tgtEl>
                                        <p:attrNameLst>
                                          <p:attrName>ppt_y</p:attrName>
                                        </p:attrNameLst>
                                      </p:cBhvr>
                                      <p:tavLst>
                                        <p:tav tm="0" fmla="#ppt_y-sin(pi*$)/81">
                                          <p:val>
                                            <p:fltVal val="0"/>
                                          </p:val>
                                        </p:tav>
                                        <p:tav tm="100000">
                                          <p:val>
                                            <p:fltVal val="1"/>
                                          </p:val>
                                        </p:tav>
                                      </p:tavLst>
                                    </p:anim>
                                    <p:animScale>
                                      <p:cBhvr>
                                        <p:cTn id="767" dur="26">
                                          <p:stCondLst>
                                            <p:cond delay="650"/>
                                          </p:stCondLst>
                                        </p:cTn>
                                        <p:tgtEl>
                                          <p:spTgt spid="93"/>
                                        </p:tgtEl>
                                      </p:cBhvr>
                                      <p:to x="100000" y="60000"/>
                                    </p:animScale>
                                    <p:animScale>
                                      <p:cBhvr>
                                        <p:cTn id="768" dur="166" decel="50000">
                                          <p:stCondLst>
                                            <p:cond delay="676"/>
                                          </p:stCondLst>
                                        </p:cTn>
                                        <p:tgtEl>
                                          <p:spTgt spid="93"/>
                                        </p:tgtEl>
                                      </p:cBhvr>
                                      <p:to x="100000" y="100000"/>
                                    </p:animScale>
                                    <p:animScale>
                                      <p:cBhvr>
                                        <p:cTn id="769" dur="26">
                                          <p:stCondLst>
                                            <p:cond delay="1312"/>
                                          </p:stCondLst>
                                        </p:cTn>
                                        <p:tgtEl>
                                          <p:spTgt spid="93"/>
                                        </p:tgtEl>
                                      </p:cBhvr>
                                      <p:to x="100000" y="80000"/>
                                    </p:animScale>
                                    <p:animScale>
                                      <p:cBhvr>
                                        <p:cTn id="770" dur="166" decel="50000">
                                          <p:stCondLst>
                                            <p:cond delay="1338"/>
                                          </p:stCondLst>
                                        </p:cTn>
                                        <p:tgtEl>
                                          <p:spTgt spid="93"/>
                                        </p:tgtEl>
                                      </p:cBhvr>
                                      <p:to x="100000" y="100000"/>
                                    </p:animScale>
                                    <p:animScale>
                                      <p:cBhvr>
                                        <p:cTn id="771" dur="26">
                                          <p:stCondLst>
                                            <p:cond delay="1642"/>
                                          </p:stCondLst>
                                        </p:cTn>
                                        <p:tgtEl>
                                          <p:spTgt spid="93"/>
                                        </p:tgtEl>
                                      </p:cBhvr>
                                      <p:to x="100000" y="90000"/>
                                    </p:animScale>
                                    <p:animScale>
                                      <p:cBhvr>
                                        <p:cTn id="772" dur="166" decel="50000">
                                          <p:stCondLst>
                                            <p:cond delay="1668"/>
                                          </p:stCondLst>
                                        </p:cTn>
                                        <p:tgtEl>
                                          <p:spTgt spid="93"/>
                                        </p:tgtEl>
                                      </p:cBhvr>
                                      <p:to x="100000" y="100000"/>
                                    </p:animScale>
                                    <p:animScale>
                                      <p:cBhvr>
                                        <p:cTn id="773" dur="26">
                                          <p:stCondLst>
                                            <p:cond delay="1808"/>
                                          </p:stCondLst>
                                        </p:cTn>
                                        <p:tgtEl>
                                          <p:spTgt spid="93"/>
                                        </p:tgtEl>
                                      </p:cBhvr>
                                      <p:to x="100000" y="95000"/>
                                    </p:animScale>
                                    <p:animScale>
                                      <p:cBhvr>
                                        <p:cTn id="774" dur="166" decel="50000">
                                          <p:stCondLst>
                                            <p:cond delay="1834"/>
                                          </p:stCondLst>
                                        </p:cTn>
                                        <p:tgtEl>
                                          <p:spTgt spid="93"/>
                                        </p:tgtEl>
                                      </p:cBhvr>
                                      <p:to x="100000" y="100000"/>
                                    </p:animScale>
                                  </p:childTnLst>
                                </p:cTn>
                              </p:par>
                              <p:par>
                                <p:cTn id="775" presetID="26" presetClass="entr" presetSubtype="0" fill="hold" grpId="0" nodeType="withEffect">
                                  <p:stCondLst>
                                    <p:cond delay="2500"/>
                                  </p:stCondLst>
                                  <p:childTnLst>
                                    <p:set>
                                      <p:cBhvr>
                                        <p:cTn id="776" dur="1" fill="hold">
                                          <p:stCondLst>
                                            <p:cond delay="0"/>
                                          </p:stCondLst>
                                        </p:cTn>
                                        <p:tgtEl>
                                          <p:spTgt spid="85"/>
                                        </p:tgtEl>
                                        <p:attrNameLst>
                                          <p:attrName>style.visibility</p:attrName>
                                        </p:attrNameLst>
                                      </p:cBhvr>
                                      <p:to>
                                        <p:strVal val="visible"/>
                                      </p:to>
                                    </p:set>
                                    <p:animEffect transition="in" filter="wipe(down)">
                                      <p:cBhvr>
                                        <p:cTn id="777" dur="580">
                                          <p:stCondLst>
                                            <p:cond delay="0"/>
                                          </p:stCondLst>
                                        </p:cTn>
                                        <p:tgtEl>
                                          <p:spTgt spid="85"/>
                                        </p:tgtEl>
                                      </p:cBhvr>
                                    </p:animEffect>
                                    <p:anim calcmode="lin" valueType="num">
                                      <p:cBhvr>
                                        <p:cTn id="778" dur="1822" tmFilter="0,0; 0.14,0.36; 0.43,0.73; 0.71,0.91; 1.0,1.0">
                                          <p:stCondLst>
                                            <p:cond delay="0"/>
                                          </p:stCondLst>
                                        </p:cTn>
                                        <p:tgtEl>
                                          <p:spTgt spid="85"/>
                                        </p:tgtEl>
                                        <p:attrNameLst>
                                          <p:attrName>ppt_x</p:attrName>
                                        </p:attrNameLst>
                                      </p:cBhvr>
                                      <p:tavLst>
                                        <p:tav tm="0">
                                          <p:val>
                                            <p:strVal val="#ppt_x-0.25"/>
                                          </p:val>
                                        </p:tav>
                                        <p:tav tm="100000">
                                          <p:val>
                                            <p:strVal val="#ppt_x"/>
                                          </p:val>
                                        </p:tav>
                                      </p:tavLst>
                                    </p:anim>
                                    <p:anim calcmode="lin" valueType="num">
                                      <p:cBhvr>
                                        <p:cTn id="779" dur="664" tmFilter="0.0,0.0; 0.25,0.07; 0.50,0.2; 0.75,0.467; 1.0,1.0">
                                          <p:stCondLst>
                                            <p:cond delay="0"/>
                                          </p:stCondLst>
                                        </p:cTn>
                                        <p:tgtEl>
                                          <p:spTgt spid="85"/>
                                        </p:tgtEl>
                                        <p:attrNameLst>
                                          <p:attrName>ppt_y</p:attrName>
                                        </p:attrNameLst>
                                      </p:cBhvr>
                                      <p:tavLst>
                                        <p:tav tm="0" fmla="#ppt_y-sin(pi*$)/3">
                                          <p:val>
                                            <p:fltVal val="0.5"/>
                                          </p:val>
                                        </p:tav>
                                        <p:tav tm="100000">
                                          <p:val>
                                            <p:fltVal val="1"/>
                                          </p:val>
                                        </p:tav>
                                      </p:tavLst>
                                    </p:anim>
                                    <p:anim calcmode="lin" valueType="num">
                                      <p:cBhvr>
                                        <p:cTn id="780" dur="664" tmFilter="0, 0; 0.125,0.2665; 0.25,0.4; 0.375,0.465; 0.5,0.5;  0.625,0.535; 0.75,0.6; 0.875,0.7335; 1,1">
                                          <p:stCondLst>
                                            <p:cond delay="664"/>
                                          </p:stCondLst>
                                        </p:cTn>
                                        <p:tgtEl>
                                          <p:spTgt spid="85"/>
                                        </p:tgtEl>
                                        <p:attrNameLst>
                                          <p:attrName>ppt_y</p:attrName>
                                        </p:attrNameLst>
                                      </p:cBhvr>
                                      <p:tavLst>
                                        <p:tav tm="0" fmla="#ppt_y-sin(pi*$)/9">
                                          <p:val>
                                            <p:fltVal val="0"/>
                                          </p:val>
                                        </p:tav>
                                        <p:tav tm="100000">
                                          <p:val>
                                            <p:fltVal val="1"/>
                                          </p:val>
                                        </p:tav>
                                      </p:tavLst>
                                    </p:anim>
                                    <p:anim calcmode="lin" valueType="num">
                                      <p:cBhvr>
                                        <p:cTn id="781" dur="332" tmFilter="0, 0; 0.125,0.2665; 0.25,0.4; 0.375,0.465; 0.5,0.5;  0.625,0.535; 0.75,0.6; 0.875,0.7335; 1,1">
                                          <p:stCondLst>
                                            <p:cond delay="1324"/>
                                          </p:stCondLst>
                                        </p:cTn>
                                        <p:tgtEl>
                                          <p:spTgt spid="85"/>
                                        </p:tgtEl>
                                        <p:attrNameLst>
                                          <p:attrName>ppt_y</p:attrName>
                                        </p:attrNameLst>
                                      </p:cBhvr>
                                      <p:tavLst>
                                        <p:tav tm="0" fmla="#ppt_y-sin(pi*$)/27">
                                          <p:val>
                                            <p:fltVal val="0"/>
                                          </p:val>
                                        </p:tav>
                                        <p:tav tm="100000">
                                          <p:val>
                                            <p:fltVal val="1"/>
                                          </p:val>
                                        </p:tav>
                                      </p:tavLst>
                                    </p:anim>
                                    <p:anim calcmode="lin" valueType="num">
                                      <p:cBhvr>
                                        <p:cTn id="782" dur="164" tmFilter="0, 0; 0.125,0.2665; 0.25,0.4; 0.375,0.465; 0.5,0.5;  0.625,0.535; 0.75,0.6; 0.875,0.7335; 1,1">
                                          <p:stCondLst>
                                            <p:cond delay="1656"/>
                                          </p:stCondLst>
                                        </p:cTn>
                                        <p:tgtEl>
                                          <p:spTgt spid="85"/>
                                        </p:tgtEl>
                                        <p:attrNameLst>
                                          <p:attrName>ppt_y</p:attrName>
                                        </p:attrNameLst>
                                      </p:cBhvr>
                                      <p:tavLst>
                                        <p:tav tm="0" fmla="#ppt_y-sin(pi*$)/81">
                                          <p:val>
                                            <p:fltVal val="0"/>
                                          </p:val>
                                        </p:tav>
                                        <p:tav tm="100000">
                                          <p:val>
                                            <p:fltVal val="1"/>
                                          </p:val>
                                        </p:tav>
                                      </p:tavLst>
                                    </p:anim>
                                    <p:animScale>
                                      <p:cBhvr>
                                        <p:cTn id="783" dur="26">
                                          <p:stCondLst>
                                            <p:cond delay="650"/>
                                          </p:stCondLst>
                                        </p:cTn>
                                        <p:tgtEl>
                                          <p:spTgt spid="85"/>
                                        </p:tgtEl>
                                      </p:cBhvr>
                                      <p:to x="100000" y="60000"/>
                                    </p:animScale>
                                    <p:animScale>
                                      <p:cBhvr>
                                        <p:cTn id="784" dur="166" decel="50000">
                                          <p:stCondLst>
                                            <p:cond delay="676"/>
                                          </p:stCondLst>
                                        </p:cTn>
                                        <p:tgtEl>
                                          <p:spTgt spid="85"/>
                                        </p:tgtEl>
                                      </p:cBhvr>
                                      <p:to x="100000" y="100000"/>
                                    </p:animScale>
                                    <p:animScale>
                                      <p:cBhvr>
                                        <p:cTn id="785" dur="26">
                                          <p:stCondLst>
                                            <p:cond delay="1312"/>
                                          </p:stCondLst>
                                        </p:cTn>
                                        <p:tgtEl>
                                          <p:spTgt spid="85"/>
                                        </p:tgtEl>
                                      </p:cBhvr>
                                      <p:to x="100000" y="80000"/>
                                    </p:animScale>
                                    <p:animScale>
                                      <p:cBhvr>
                                        <p:cTn id="786" dur="166" decel="50000">
                                          <p:stCondLst>
                                            <p:cond delay="1338"/>
                                          </p:stCondLst>
                                        </p:cTn>
                                        <p:tgtEl>
                                          <p:spTgt spid="85"/>
                                        </p:tgtEl>
                                      </p:cBhvr>
                                      <p:to x="100000" y="100000"/>
                                    </p:animScale>
                                    <p:animScale>
                                      <p:cBhvr>
                                        <p:cTn id="787" dur="26">
                                          <p:stCondLst>
                                            <p:cond delay="1642"/>
                                          </p:stCondLst>
                                        </p:cTn>
                                        <p:tgtEl>
                                          <p:spTgt spid="85"/>
                                        </p:tgtEl>
                                      </p:cBhvr>
                                      <p:to x="100000" y="90000"/>
                                    </p:animScale>
                                    <p:animScale>
                                      <p:cBhvr>
                                        <p:cTn id="788" dur="166" decel="50000">
                                          <p:stCondLst>
                                            <p:cond delay="1668"/>
                                          </p:stCondLst>
                                        </p:cTn>
                                        <p:tgtEl>
                                          <p:spTgt spid="85"/>
                                        </p:tgtEl>
                                      </p:cBhvr>
                                      <p:to x="100000" y="100000"/>
                                    </p:animScale>
                                    <p:animScale>
                                      <p:cBhvr>
                                        <p:cTn id="789" dur="26">
                                          <p:stCondLst>
                                            <p:cond delay="1808"/>
                                          </p:stCondLst>
                                        </p:cTn>
                                        <p:tgtEl>
                                          <p:spTgt spid="85"/>
                                        </p:tgtEl>
                                      </p:cBhvr>
                                      <p:to x="100000" y="95000"/>
                                    </p:animScale>
                                    <p:animScale>
                                      <p:cBhvr>
                                        <p:cTn id="790" dur="166" decel="50000">
                                          <p:stCondLst>
                                            <p:cond delay="1834"/>
                                          </p:stCondLst>
                                        </p:cTn>
                                        <p:tgtEl>
                                          <p:spTgt spid="85"/>
                                        </p:tgtEl>
                                      </p:cBhvr>
                                      <p:to x="100000" y="100000"/>
                                    </p:animScale>
                                  </p:childTnLst>
                                </p:cTn>
                              </p:par>
                              <p:par>
                                <p:cTn id="791" presetID="26" presetClass="entr" presetSubtype="0" fill="hold" grpId="0" nodeType="withEffect">
                                  <p:stCondLst>
                                    <p:cond delay="2750"/>
                                  </p:stCondLst>
                                  <p:childTnLst>
                                    <p:set>
                                      <p:cBhvr>
                                        <p:cTn id="792" dur="1" fill="hold">
                                          <p:stCondLst>
                                            <p:cond delay="0"/>
                                          </p:stCondLst>
                                        </p:cTn>
                                        <p:tgtEl>
                                          <p:spTgt spid="94"/>
                                        </p:tgtEl>
                                        <p:attrNameLst>
                                          <p:attrName>style.visibility</p:attrName>
                                        </p:attrNameLst>
                                      </p:cBhvr>
                                      <p:to>
                                        <p:strVal val="visible"/>
                                      </p:to>
                                    </p:set>
                                    <p:animEffect transition="in" filter="wipe(down)">
                                      <p:cBhvr>
                                        <p:cTn id="793" dur="580">
                                          <p:stCondLst>
                                            <p:cond delay="0"/>
                                          </p:stCondLst>
                                        </p:cTn>
                                        <p:tgtEl>
                                          <p:spTgt spid="94"/>
                                        </p:tgtEl>
                                      </p:cBhvr>
                                    </p:animEffect>
                                    <p:anim calcmode="lin" valueType="num">
                                      <p:cBhvr>
                                        <p:cTn id="794" dur="1822" tmFilter="0,0; 0.14,0.36; 0.43,0.73; 0.71,0.91; 1.0,1.0">
                                          <p:stCondLst>
                                            <p:cond delay="0"/>
                                          </p:stCondLst>
                                        </p:cTn>
                                        <p:tgtEl>
                                          <p:spTgt spid="94"/>
                                        </p:tgtEl>
                                        <p:attrNameLst>
                                          <p:attrName>ppt_x</p:attrName>
                                        </p:attrNameLst>
                                      </p:cBhvr>
                                      <p:tavLst>
                                        <p:tav tm="0">
                                          <p:val>
                                            <p:strVal val="#ppt_x-0.25"/>
                                          </p:val>
                                        </p:tav>
                                        <p:tav tm="100000">
                                          <p:val>
                                            <p:strVal val="#ppt_x"/>
                                          </p:val>
                                        </p:tav>
                                      </p:tavLst>
                                    </p:anim>
                                    <p:anim calcmode="lin" valueType="num">
                                      <p:cBhvr>
                                        <p:cTn id="795" dur="664" tmFilter="0.0,0.0; 0.25,0.07; 0.50,0.2; 0.75,0.467; 1.0,1.0">
                                          <p:stCondLst>
                                            <p:cond delay="0"/>
                                          </p:stCondLst>
                                        </p:cTn>
                                        <p:tgtEl>
                                          <p:spTgt spid="94"/>
                                        </p:tgtEl>
                                        <p:attrNameLst>
                                          <p:attrName>ppt_y</p:attrName>
                                        </p:attrNameLst>
                                      </p:cBhvr>
                                      <p:tavLst>
                                        <p:tav tm="0" fmla="#ppt_y-sin(pi*$)/3">
                                          <p:val>
                                            <p:fltVal val="0.5"/>
                                          </p:val>
                                        </p:tav>
                                        <p:tav tm="100000">
                                          <p:val>
                                            <p:fltVal val="1"/>
                                          </p:val>
                                        </p:tav>
                                      </p:tavLst>
                                    </p:anim>
                                    <p:anim calcmode="lin" valueType="num">
                                      <p:cBhvr>
                                        <p:cTn id="796" dur="664" tmFilter="0, 0; 0.125,0.2665; 0.25,0.4; 0.375,0.465; 0.5,0.5;  0.625,0.535; 0.75,0.6; 0.875,0.7335; 1,1">
                                          <p:stCondLst>
                                            <p:cond delay="664"/>
                                          </p:stCondLst>
                                        </p:cTn>
                                        <p:tgtEl>
                                          <p:spTgt spid="94"/>
                                        </p:tgtEl>
                                        <p:attrNameLst>
                                          <p:attrName>ppt_y</p:attrName>
                                        </p:attrNameLst>
                                      </p:cBhvr>
                                      <p:tavLst>
                                        <p:tav tm="0" fmla="#ppt_y-sin(pi*$)/9">
                                          <p:val>
                                            <p:fltVal val="0"/>
                                          </p:val>
                                        </p:tav>
                                        <p:tav tm="100000">
                                          <p:val>
                                            <p:fltVal val="1"/>
                                          </p:val>
                                        </p:tav>
                                      </p:tavLst>
                                    </p:anim>
                                    <p:anim calcmode="lin" valueType="num">
                                      <p:cBhvr>
                                        <p:cTn id="797" dur="332" tmFilter="0, 0; 0.125,0.2665; 0.25,0.4; 0.375,0.465; 0.5,0.5;  0.625,0.535; 0.75,0.6; 0.875,0.7335; 1,1">
                                          <p:stCondLst>
                                            <p:cond delay="1324"/>
                                          </p:stCondLst>
                                        </p:cTn>
                                        <p:tgtEl>
                                          <p:spTgt spid="94"/>
                                        </p:tgtEl>
                                        <p:attrNameLst>
                                          <p:attrName>ppt_y</p:attrName>
                                        </p:attrNameLst>
                                      </p:cBhvr>
                                      <p:tavLst>
                                        <p:tav tm="0" fmla="#ppt_y-sin(pi*$)/27">
                                          <p:val>
                                            <p:fltVal val="0"/>
                                          </p:val>
                                        </p:tav>
                                        <p:tav tm="100000">
                                          <p:val>
                                            <p:fltVal val="1"/>
                                          </p:val>
                                        </p:tav>
                                      </p:tavLst>
                                    </p:anim>
                                    <p:anim calcmode="lin" valueType="num">
                                      <p:cBhvr>
                                        <p:cTn id="798" dur="164" tmFilter="0, 0; 0.125,0.2665; 0.25,0.4; 0.375,0.465; 0.5,0.5;  0.625,0.535; 0.75,0.6; 0.875,0.7335; 1,1">
                                          <p:stCondLst>
                                            <p:cond delay="1656"/>
                                          </p:stCondLst>
                                        </p:cTn>
                                        <p:tgtEl>
                                          <p:spTgt spid="94"/>
                                        </p:tgtEl>
                                        <p:attrNameLst>
                                          <p:attrName>ppt_y</p:attrName>
                                        </p:attrNameLst>
                                      </p:cBhvr>
                                      <p:tavLst>
                                        <p:tav tm="0" fmla="#ppt_y-sin(pi*$)/81">
                                          <p:val>
                                            <p:fltVal val="0"/>
                                          </p:val>
                                        </p:tav>
                                        <p:tav tm="100000">
                                          <p:val>
                                            <p:fltVal val="1"/>
                                          </p:val>
                                        </p:tav>
                                      </p:tavLst>
                                    </p:anim>
                                    <p:animScale>
                                      <p:cBhvr>
                                        <p:cTn id="799" dur="26">
                                          <p:stCondLst>
                                            <p:cond delay="650"/>
                                          </p:stCondLst>
                                        </p:cTn>
                                        <p:tgtEl>
                                          <p:spTgt spid="94"/>
                                        </p:tgtEl>
                                      </p:cBhvr>
                                      <p:to x="100000" y="60000"/>
                                    </p:animScale>
                                    <p:animScale>
                                      <p:cBhvr>
                                        <p:cTn id="800" dur="166" decel="50000">
                                          <p:stCondLst>
                                            <p:cond delay="676"/>
                                          </p:stCondLst>
                                        </p:cTn>
                                        <p:tgtEl>
                                          <p:spTgt spid="94"/>
                                        </p:tgtEl>
                                      </p:cBhvr>
                                      <p:to x="100000" y="100000"/>
                                    </p:animScale>
                                    <p:animScale>
                                      <p:cBhvr>
                                        <p:cTn id="801" dur="26">
                                          <p:stCondLst>
                                            <p:cond delay="1312"/>
                                          </p:stCondLst>
                                        </p:cTn>
                                        <p:tgtEl>
                                          <p:spTgt spid="94"/>
                                        </p:tgtEl>
                                      </p:cBhvr>
                                      <p:to x="100000" y="80000"/>
                                    </p:animScale>
                                    <p:animScale>
                                      <p:cBhvr>
                                        <p:cTn id="802" dur="166" decel="50000">
                                          <p:stCondLst>
                                            <p:cond delay="1338"/>
                                          </p:stCondLst>
                                        </p:cTn>
                                        <p:tgtEl>
                                          <p:spTgt spid="94"/>
                                        </p:tgtEl>
                                      </p:cBhvr>
                                      <p:to x="100000" y="100000"/>
                                    </p:animScale>
                                    <p:animScale>
                                      <p:cBhvr>
                                        <p:cTn id="803" dur="26">
                                          <p:stCondLst>
                                            <p:cond delay="1642"/>
                                          </p:stCondLst>
                                        </p:cTn>
                                        <p:tgtEl>
                                          <p:spTgt spid="94"/>
                                        </p:tgtEl>
                                      </p:cBhvr>
                                      <p:to x="100000" y="90000"/>
                                    </p:animScale>
                                    <p:animScale>
                                      <p:cBhvr>
                                        <p:cTn id="804" dur="166" decel="50000">
                                          <p:stCondLst>
                                            <p:cond delay="1668"/>
                                          </p:stCondLst>
                                        </p:cTn>
                                        <p:tgtEl>
                                          <p:spTgt spid="94"/>
                                        </p:tgtEl>
                                      </p:cBhvr>
                                      <p:to x="100000" y="100000"/>
                                    </p:animScale>
                                    <p:animScale>
                                      <p:cBhvr>
                                        <p:cTn id="805" dur="26">
                                          <p:stCondLst>
                                            <p:cond delay="1808"/>
                                          </p:stCondLst>
                                        </p:cTn>
                                        <p:tgtEl>
                                          <p:spTgt spid="94"/>
                                        </p:tgtEl>
                                      </p:cBhvr>
                                      <p:to x="100000" y="95000"/>
                                    </p:animScale>
                                    <p:animScale>
                                      <p:cBhvr>
                                        <p:cTn id="806" dur="166" decel="50000">
                                          <p:stCondLst>
                                            <p:cond delay="1834"/>
                                          </p:stCondLst>
                                        </p:cTn>
                                        <p:tgtEl>
                                          <p:spTgt spid="94"/>
                                        </p:tgtEl>
                                      </p:cBhvr>
                                      <p:to x="100000" y="100000"/>
                                    </p:animScale>
                                  </p:childTnLst>
                                </p:cTn>
                              </p:par>
                              <p:par>
                                <p:cTn id="807" presetID="26" presetClass="entr" presetSubtype="0" fill="hold" grpId="0" nodeType="withEffect">
                                  <p:stCondLst>
                                    <p:cond delay="3000"/>
                                  </p:stCondLst>
                                  <p:childTnLst>
                                    <p:set>
                                      <p:cBhvr>
                                        <p:cTn id="808" dur="1" fill="hold">
                                          <p:stCondLst>
                                            <p:cond delay="0"/>
                                          </p:stCondLst>
                                        </p:cTn>
                                        <p:tgtEl>
                                          <p:spTgt spid="86"/>
                                        </p:tgtEl>
                                        <p:attrNameLst>
                                          <p:attrName>style.visibility</p:attrName>
                                        </p:attrNameLst>
                                      </p:cBhvr>
                                      <p:to>
                                        <p:strVal val="visible"/>
                                      </p:to>
                                    </p:set>
                                    <p:animEffect transition="in" filter="wipe(down)">
                                      <p:cBhvr>
                                        <p:cTn id="809" dur="580">
                                          <p:stCondLst>
                                            <p:cond delay="0"/>
                                          </p:stCondLst>
                                        </p:cTn>
                                        <p:tgtEl>
                                          <p:spTgt spid="86"/>
                                        </p:tgtEl>
                                      </p:cBhvr>
                                    </p:animEffect>
                                    <p:anim calcmode="lin" valueType="num">
                                      <p:cBhvr>
                                        <p:cTn id="810" dur="1822" tmFilter="0,0; 0.14,0.36; 0.43,0.73; 0.71,0.91; 1.0,1.0">
                                          <p:stCondLst>
                                            <p:cond delay="0"/>
                                          </p:stCondLst>
                                        </p:cTn>
                                        <p:tgtEl>
                                          <p:spTgt spid="86"/>
                                        </p:tgtEl>
                                        <p:attrNameLst>
                                          <p:attrName>ppt_x</p:attrName>
                                        </p:attrNameLst>
                                      </p:cBhvr>
                                      <p:tavLst>
                                        <p:tav tm="0">
                                          <p:val>
                                            <p:strVal val="#ppt_x-0.25"/>
                                          </p:val>
                                        </p:tav>
                                        <p:tav tm="100000">
                                          <p:val>
                                            <p:strVal val="#ppt_x"/>
                                          </p:val>
                                        </p:tav>
                                      </p:tavLst>
                                    </p:anim>
                                    <p:anim calcmode="lin" valueType="num">
                                      <p:cBhvr>
                                        <p:cTn id="811" dur="664" tmFilter="0.0,0.0; 0.25,0.07; 0.50,0.2; 0.75,0.467; 1.0,1.0">
                                          <p:stCondLst>
                                            <p:cond delay="0"/>
                                          </p:stCondLst>
                                        </p:cTn>
                                        <p:tgtEl>
                                          <p:spTgt spid="86"/>
                                        </p:tgtEl>
                                        <p:attrNameLst>
                                          <p:attrName>ppt_y</p:attrName>
                                        </p:attrNameLst>
                                      </p:cBhvr>
                                      <p:tavLst>
                                        <p:tav tm="0" fmla="#ppt_y-sin(pi*$)/3">
                                          <p:val>
                                            <p:fltVal val="0.5"/>
                                          </p:val>
                                        </p:tav>
                                        <p:tav tm="100000">
                                          <p:val>
                                            <p:fltVal val="1"/>
                                          </p:val>
                                        </p:tav>
                                      </p:tavLst>
                                    </p:anim>
                                    <p:anim calcmode="lin" valueType="num">
                                      <p:cBhvr>
                                        <p:cTn id="812" dur="664" tmFilter="0, 0; 0.125,0.2665; 0.25,0.4; 0.375,0.465; 0.5,0.5;  0.625,0.535; 0.75,0.6; 0.875,0.7335; 1,1">
                                          <p:stCondLst>
                                            <p:cond delay="664"/>
                                          </p:stCondLst>
                                        </p:cTn>
                                        <p:tgtEl>
                                          <p:spTgt spid="86"/>
                                        </p:tgtEl>
                                        <p:attrNameLst>
                                          <p:attrName>ppt_y</p:attrName>
                                        </p:attrNameLst>
                                      </p:cBhvr>
                                      <p:tavLst>
                                        <p:tav tm="0" fmla="#ppt_y-sin(pi*$)/9">
                                          <p:val>
                                            <p:fltVal val="0"/>
                                          </p:val>
                                        </p:tav>
                                        <p:tav tm="100000">
                                          <p:val>
                                            <p:fltVal val="1"/>
                                          </p:val>
                                        </p:tav>
                                      </p:tavLst>
                                    </p:anim>
                                    <p:anim calcmode="lin" valueType="num">
                                      <p:cBhvr>
                                        <p:cTn id="813" dur="332" tmFilter="0, 0; 0.125,0.2665; 0.25,0.4; 0.375,0.465; 0.5,0.5;  0.625,0.535; 0.75,0.6; 0.875,0.7335; 1,1">
                                          <p:stCondLst>
                                            <p:cond delay="1324"/>
                                          </p:stCondLst>
                                        </p:cTn>
                                        <p:tgtEl>
                                          <p:spTgt spid="86"/>
                                        </p:tgtEl>
                                        <p:attrNameLst>
                                          <p:attrName>ppt_y</p:attrName>
                                        </p:attrNameLst>
                                      </p:cBhvr>
                                      <p:tavLst>
                                        <p:tav tm="0" fmla="#ppt_y-sin(pi*$)/27">
                                          <p:val>
                                            <p:fltVal val="0"/>
                                          </p:val>
                                        </p:tav>
                                        <p:tav tm="100000">
                                          <p:val>
                                            <p:fltVal val="1"/>
                                          </p:val>
                                        </p:tav>
                                      </p:tavLst>
                                    </p:anim>
                                    <p:anim calcmode="lin" valueType="num">
                                      <p:cBhvr>
                                        <p:cTn id="814" dur="164" tmFilter="0, 0; 0.125,0.2665; 0.25,0.4; 0.375,0.465; 0.5,0.5;  0.625,0.535; 0.75,0.6; 0.875,0.7335; 1,1">
                                          <p:stCondLst>
                                            <p:cond delay="1656"/>
                                          </p:stCondLst>
                                        </p:cTn>
                                        <p:tgtEl>
                                          <p:spTgt spid="86"/>
                                        </p:tgtEl>
                                        <p:attrNameLst>
                                          <p:attrName>ppt_y</p:attrName>
                                        </p:attrNameLst>
                                      </p:cBhvr>
                                      <p:tavLst>
                                        <p:tav tm="0" fmla="#ppt_y-sin(pi*$)/81">
                                          <p:val>
                                            <p:fltVal val="0"/>
                                          </p:val>
                                        </p:tav>
                                        <p:tav tm="100000">
                                          <p:val>
                                            <p:fltVal val="1"/>
                                          </p:val>
                                        </p:tav>
                                      </p:tavLst>
                                    </p:anim>
                                    <p:animScale>
                                      <p:cBhvr>
                                        <p:cTn id="815" dur="26">
                                          <p:stCondLst>
                                            <p:cond delay="650"/>
                                          </p:stCondLst>
                                        </p:cTn>
                                        <p:tgtEl>
                                          <p:spTgt spid="86"/>
                                        </p:tgtEl>
                                      </p:cBhvr>
                                      <p:to x="100000" y="60000"/>
                                    </p:animScale>
                                    <p:animScale>
                                      <p:cBhvr>
                                        <p:cTn id="816" dur="166" decel="50000">
                                          <p:stCondLst>
                                            <p:cond delay="676"/>
                                          </p:stCondLst>
                                        </p:cTn>
                                        <p:tgtEl>
                                          <p:spTgt spid="86"/>
                                        </p:tgtEl>
                                      </p:cBhvr>
                                      <p:to x="100000" y="100000"/>
                                    </p:animScale>
                                    <p:animScale>
                                      <p:cBhvr>
                                        <p:cTn id="817" dur="26">
                                          <p:stCondLst>
                                            <p:cond delay="1312"/>
                                          </p:stCondLst>
                                        </p:cTn>
                                        <p:tgtEl>
                                          <p:spTgt spid="86"/>
                                        </p:tgtEl>
                                      </p:cBhvr>
                                      <p:to x="100000" y="80000"/>
                                    </p:animScale>
                                    <p:animScale>
                                      <p:cBhvr>
                                        <p:cTn id="818" dur="166" decel="50000">
                                          <p:stCondLst>
                                            <p:cond delay="1338"/>
                                          </p:stCondLst>
                                        </p:cTn>
                                        <p:tgtEl>
                                          <p:spTgt spid="86"/>
                                        </p:tgtEl>
                                      </p:cBhvr>
                                      <p:to x="100000" y="100000"/>
                                    </p:animScale>
                                    <p:animScale>
                                      <p:cBhvr>
                                        <p:cTn id="819" dur="26">
                                          <p:stCondLst>
                                            <p:cond delay="1642"/>
                                          </p:stCondLst>
                                        </p:cTn>
                                        <p:tgtEl>
                                          <p:spTgt spid="86"/>
                                        </p:tgtEl>
                                      </p:cBhvr>
                                      <p:to x="100000" y="90000"/>
                                    </p:animScale>
                                    <p:animScale>
                                      <p:cBhvr>
                                        <p:cTn id="820" dur="166" decel="50000">
                                          <p:stCondLst>
                                            <p:cond delay="1668"/>
                                          </p:stCondLst>
                                        </p:cTn>
                                        <p:tgtEl>
                                          <p:spTgt spid="86"/>
                                        </p:tgtEl>
                                      </p:cBhvr>
                                      <p:to x="100000" y="100000"/>
                                    </p:animScale>
                                    <p:animScale>
                                      <p:cBhvr>
                                        <p:cTn id="821" dur="26">
                                          <p:stCondLst>
                                            <p:cond delay="1808"/>
                                          </p:stCondLst>
                                        </p:cTn>
                                        <p:tgtEl>
                                          <p:spTgt spid="86"/>
                                        </p:tgtEl>
                                      </p:cBhvr>
                                      <p:to x="100000" y="95000"/>
                                    </p:animScale>
                                    <p:animScale>
                                      <p:cBhvr>
                                        <p:cTn id="822" dur="166" decel="50000">
                                          <p:stCondLst>
                                            <p:cond delay="1834"/>
                                          </p:stCondLst>
                                        </p:cTn>
                                        <p:tgtEl>
                                          <p:spTgt spid="86"/>
                                        </p:tgtEl>
                                      </p:cBhvr>
                                      <p:to x="100000" y="100000"/>
                                    </p:animScale>
                                  </p:childTnLst>
                                </p:cTn>
                              </p:par>
                              <p:par>
                                <p:cTn id="823" presetID="26" presetClass="entr" presetSubtype="0" fill="hold" grpId="0" nodeType="withEffect">
                                  <p:stCondLst>
                                    <p:cond delay="3250"/>
                                  </p:stCondLst>
                                  <p:childTnLst>
                                    <p:set>
                                      <p:cBhvr>
                                        <p:cTn id="824" dur="1" fill="hold">
                                          <p:stCondLst>
                                            <p:cond delay="0"/>
                                          </p:stCondLst>
                                        </p:cTn>
                                        <p:tgtEl>
                                          <p:spTgt spid="90"/>
                                        </p:tgtEl>
                                        <p:attrNameLst>
                                          <p:attrName>style.visibility</p:attrName>
                                        </p:attrNameLst>
                                      </p:cBhvr>
                                      <p:to>
                                        <p:strVal val="visible"/>
                                      </p:to>
                                    </p:set>
                                    <p:animEffect transition="in" filter="wipe(down)">
                                      <p:cBhvr>
                                        <p:cTn id="825" dur="580">
                                          <p:stCondLst>
                                            <p:cond delay="0"/>
                                          </p:stCondLst>
                                        </p:cTn>
                                        <p:tgtEl>
                                          <p:spTgt spid="90"/>
                                        </p:tgtEl>
                                      </p:cBhvr>
                                    </p:animEffect>
                                    <p:anim calcmode="lin" valueType="num">
                                      <p:cBhvr>
                                        <p:cTn id="826" dur="1822" tmFilter="0,0; 0.14,0.36; 0.43,0.73; 0.71,0.91; 1.0,1.0">
                                          <p:stCondLst>
                                            <p:cond delay="0"/>
                                          </p:stCondLst>
                                        </p:cTn>
                                        <p:tgtEl>
                                          <p:spTgt spid="90"/>
                                        </p:tgtEl>
                                        <p:attrNameLst>
                                          <p:attrName>ppt_x</p:attrName>
                                        </p:attrNameLst>
                                      </p:cBhvr>
                                      <p:tavLst>
                                        <p:tav tm="0">
                                          <p:val>
                                            <p:strVal val="#ppt_x-0.25"/>
                                          </p:val>
                                        </p:tav>
                                        <p:tav tm="100000">
                                          <p:val>
                                            <p:strVal val="#ppt_x"/>
                                          </p:val>
                                        </p:tav>
                                      </p:tavLst>
                                    </p:anim>
                                    <p:anim calcmode="lin" valueType="num">
                                      <p:cBhvr>
                                        <p:cTn id="827" dur="664" tmFilter="0.0,0.0; 0.25,0.07; 0.50,0.2; 0.75,0.467; 1.0,1.0">
                                          <p:stCondLst>
                                            <p:cond delay="0"/>
                                          </p:stCondLst>
                                        </p:cTn>
                                        <p:tgtEl>
                                          <p:spTgt spid="90"/>
                                        </p:tgtEl>
                                        <p:attrNameLst>
                                          <p:attrName>ppt_y</p:attrName>
                                        </p:attrNameLst>
                                      </p:cBhvr>
                                      <p:tavLst>
                                        <p:tav tm="0" fmla="#ppt_y-sin(pi*$)/3">
                                          <p:val>
                                            <p:fltVal val="0.5"/>
                                          </p:val>
                                        </p:tav>
                                        <p:tav tm="100000">
                                          <p:val>
                                            <p:fltVal val="1"/>
                                          </p:val>
                                        </p:tav>
                                      </p:tavLst>
                                    </p:anim>
                                    <p:anim calcmode="lin" valueType="num">
                                      <p:cBhvr>
                                        <p:cTn id="828" dur="664" tmFilter="0, 0; 0.125,0.2665; 0.25,0.4; 0.375,0.465; 0.5,0.5;  0.625,0.535; 0.75,0.6; 0.875,0.7335; 1,1">
                                          <p:stCondLst>
                                            <p:cond delay="664"/>
                                          </p:stCondLst>
                                        </p:cTn>
                                        <p:tgtEl>
                                          <p:spTgt spid="90"/>
                                        </p:tgtEl>
                                        <p:attrNameLst>
                                          <p:attrName>ppt_y</p:attrName>
                                        </p:attrNameLst>
                                      </p:cBhvr>
                                      <p:tavLst>
                                        <p:tav tm="0" fmla="#ppt_y-sin(pi*$)/9">
                                          <p:val>
                                            <p:fltVal val="0"/>
                                          </p:val>
                                        </p:tav>
                                        <p:tav tm="100000">
                                          <p:val>
                                            <p:fltVal val="1"/>
                                          </p:val>
                                        </p:tav>
                                      </p:tavLst>
                                    </p:anim>
                                    <p:anim calcmode="lin" valueType="num">
                                      <p:cBhvr>
                                        <p:cTn id="829" dur="332" tmFilter="0, 0; 0.125,0.2665; 0.25,0.4; 0.375,0.465; 0.5,0.5;  0.625,0.535; 0.75,0.6; 0.875,0.7335; 1,1">
                                          <p:stCondLst>
                                            <p:cond delay="1324"/>
                                          </p:stCondLst>
                                        </p:cTn>
                                        <p:tgtEl>
                                          <p:spTgt spid="90"/>
                                        </p:tgtEl>
                                        <p:attrNameLst>
                                          <p:attrName>ppt_y</p:attrName>
                                        </p:attrNameLst>
                                      </p:cBhvr>
                                      <p:tavLst>
                                        <p:tav tm="0" fmla="#ppt_y-sin(pi*$)/27">
                                          <p:val>
                                            <p:fltVal val="0"/>
                                          </p:val>
                                        </p:tav>
                                        <p:tav tm="100000">
                                          <p:val>
                                            <p:fltVal val="1"/>
                                          </p:val>
                                        </p:tav>
                                      </p:tavLst>
                                    </p:anim>
                                    <p:anim calcmode="lin" valueType="num">
                                      <p:cBhvr>
                                        <p:cTn id="830" dur="164" tmFilter="0, 0; 0.125,0.2665; 0.25,0.4; 0.375,0.465; 0.5,0.5;  0.625,0.535; 0.75,0.6; 0.875,0.7335; 1,1">
                                          <p:stCondLst>
                                            <p:cond delay="1656"/>
                                          </p:stCondLst>
                                        </p:cTn>
                                        <p:tgtEl>
                                          <p:spTgt spid="90"/>
                                        </p:tgtEl>
                                        <p:attrNameLst>
                                          <p:attrName>ppt_y</p:attrName>
                                        </p:attrNameLst>
                                      </p:cBhvr>
                                      <p:tavLst>
                                        <p:tav tm="0" fmla="#ppt_y-sin(pi*$)/81">
                                          <p:val>
                                            <p:fltVal val="0"/>
                                          </p:val>
                                        </p:tav>
                                        <p:tav tm="100000">
                                          <p:val>
                                            <p:fltVal val="1"/>
                                          </p:val>
                                        </p:tav>
                                      </p:tavLst>
                                    </p:anim>
                                    <p:animScale>
                                      <p:cBhvr>
                                        <p:cTn id="831" dur="26">
                                          <p:stCondLst>
                                            <p:cond delay="650"/>
                                          </p:stCondLst>
                                        </p:cTn>
                                        <p:tgtEl>
                                          <p:spTgt spid="90"/>
                                        </p:tgtEl>
                                      </p:cBhvr>
                                      <p:to x="100000" y="60000"/>
                                    </p:animScale>
                                    <p:animScale>
                                      <p:cBhvr>
                                        <p:cTn id="832" dur="166" decel="50000">
                                          <p:stCondLst>
                                            <p:cond delay="676"/>
                                          </p:stCondLst>
                                        </p:cTn>
                                        <p:tgtEl>
                                          <p:spTgt spid="90"/>
                                        </p:tgtEl>
                                      </p:cBhvr>
                                      <p:to x="100000" y="100000"/>
                                    </p:animScale>
                                    <p:animScale>
                                      <p:cBhvr>
                                        <p:cTn id="833" dur="26">
                                          <p:stCondLst>
                                            <p:cond delay="1312"/>
                                          </p:stCondLst>
                                        </p:cTn>
                                        <p:tgtEl>
                                          <p:spTgt spid="90"/>
                                        </p:tgtEl>
                                      </p:cBhvr>
                                      <p:to x="100000" y="80000"/>
                                    </p:animScale>
                                    <p:animScale>
                                      <p:cBhvr>
                                        <p:cTn id="834" dur="166" decel="50000">
                                          <p:stCondLst>
                                            <p:cond delay="1338"/>
                                          </p:stCondLst>
                                        </p:cTn>
                                        <p:tgtEl>
                                          <p:spTgt spid="90"/>
                                        </p:tgtEl>
                                      </p:cBhvr>
                                      <p:to x="100000" y="100000"/>
                                    </p:animScale>
                                    <p:animScale>
                                      <p:cBhvr>
                                        <p:cTn id="835" dur="26">
                                          <p:stCondLst>
                                            <p:cond delay="1642"/>
                                          </p:stCondLst>
                                        </p:cTn>
                                        <p:tgtEl>
                                          <p:spTgt spid="90"/>
                                        </p:tgtEl>
                                      </p:cBhvr>
                                      <p:to x="100000" y="90000"/>
                                    </p:animScale>
                                    <p:animScale>
                                      <p:cBhvr>
                                        <p:cTn id="836" dur="166" decel="50000">
                                          <p:stCondLst>
                                            <p:cond delay="1668"/>
                                          </p:stCondLst>
                                        </p:cTn>
                                        <p:tgtEl>
                                          <p:spTgt spid="90"/>
                                        </p:tgtEl>
                                      </p:cBhvr>
                                      <p:to x="100000" y="100000"/>
                                    </p:animScale>
                                    <p:animScale>
                                      <p:cBhvr>
                                        <p:cTn id="837" dur="26">
                                          <p:stCondLst>
                                            <p:cond delay="1808"/>
                                          </p:stCondLst>
                                        </p:cTn>
                                        <p:tgtEl>
                                          <p:spTgt spid="90"/>
                                        </p:tgtEl>
                                      </p:cBhvr>
                                      <p:to x="100000" y="95000"/>
                                    </p:animScale>
                                    <p:animScale>
                                      <p:cBhvr>
                                        <p:cTn id="838" dur="166" decel="50000">
                                          <p:stCondLst>
                                            <p:cond delay="1834"/>
                                          </p:stCondLst>
                                        </p:cTn>
                                        <p:tgtEl>
                                          <p:spTgt spid="90"/>
                                        </p:tgtEl>
                                      </p:cBhvr>
                                      <p:to x="100000" y="100000"/>
                                    </p:animScale>
                                  </p:childTnLst>
                                </p:cTn>
                              </p:par>
                            </p:childTnLst>
                          </p:cTn>
                        </p:par>
                        <p:par>
                          <p:cTn id="839" fill="hold">
                            <p:stCondLst>
                              <p:cond delay="24750"/>
                            </p:stCondLst>
                            <p:childTnLst>
                              <p:par>
                                <p:cTn id="840" presetID="42" presetClass="entr" presetSubtype="0" fill="hold" grpId="0" nodeType="afterEffect">
                                  <p:stCondLst>
                                    <p:cond delay="0"/>
                                  </p:stCondLst>
                                  <p:childTnLst>
                                    <p:set>
                                      <p:cBhvr>
                                        <p:cTn id="841" dur="1" fill="hold">
                                          <p:stCondLst>
                                            <p:cond delay="0"/>
                                          </p:stCondLst>
                                        </p:cTn>
                                        <p:tgtEl>
                                          <p:spTgt spid="100"/>
                                        </p:tgtEl>
                                        <p:attrNameLst>
                                          <p:attrName>style.visibility</p:attrName>
                                        </p:attrNameLst>
                                      </p:cBhvr>
                                      <p:to>
                                        <p:strVal val="visible"/>
                                      </p:to>
                                    </p:set>
                                    <p:animEffect transition="in" filter="fade">
                                      <p:cBhvr>
                                        <p:cTn id="842" dur="1000"/>
                                        <p:tgtEl>
                                          <p:spTgt spid="100"/>
                                        </p:tgtEl>
                                      </p:cBhvr>
                                    </p:animEffect>
                                    <p:anim calcmode="lin" valueType="num">
                                      <p:cBhvr>
                                        <p:cTn id="843" dur="1000" fill="hold"/>
                                        <p:tgtEl>
                                          <p:spTgt spid="100"/>
                                        </p:tgtEl>
                                        <p:attrNameLst>
                                          <p:attrName>ppt_x</p:attrName>
                                        </p:attrNameLst>
                                      </p:cBhvr>
                                      <p:tavLst>
                                        <p:tav tm="0">
                                          <p:val>
                                            <p:strVal val="#ppt_x"/>
                                          </p:val>
                                        </p:tav>
                                        <p:tav tm="100000">
                                          <p:val>
                                            <p:strVal val="#ppt_x"/>
                                          </p:val>
                                        </p:tav>
                                      </p:tavLst>
                                    </p:anim>
                                    <p:anim calcmode="lin" valueType="num">
                                      <p:cBhvr>
                                        <p:cTn id="844" dur="1000" fill="hold"/>
                                        <p:tgtEl>
                                          <p:spTgt spid="100"/>
                                        </p:tgtEl>
                                        <p:attrNameLst>
                                          <p:attrName>ppt_y</p:attrName>
                                        </p:attrNameLst>
                                      </p:cBhvr>
                                      <p:tavLst>
                                        <p:tav tm="0">
                                          <p:val>
                                            <p:strVal val="#ppt_y+.1"/>
                                          </p:val>
                                        </p:tav>
                                        <p:tav tm="100000">
                                          <p:val>
                                            <p:strVal val="#ppt_y"/>
                                          </p:val>
                                        </p:tav>
                                      </p:tavLst>
                                    </p:anim>
                                  </p:childTnLst>
                                </p:cTn>
                              </p:par>
                            </p:childTnLst>
                          </p:cTn>
                        </p:par>
                        <p:par>
                          <p:cTn id="845" fill="hold">
                            <p:stCondLst>
                              <p:cond delay="25750"/>
                            </p:stCondLst>
                            <p:childTnLst>
                              <p:par>
                                <p:cTn id="846" presetID="42" presetClass="entr" presetSubtype="0" fill="hold" grpId="0" nodeType="afterEffect">
                                  <p:stCondLst>
                                    <p:cond delay="0"/>
                                  </p:stCondLst>
                                  <p:childTnLst>
                                    <p:set>
                                      <p:cBhvr>
                                        <p:cTn id="847" dur="1" fill="hold">
                                          <p:stCondLst>
                                            <p:cond delay="0"/>
                                          </p:stCondLst>
                                        </p:cTn>
                                        <p:tgtEl>
                                          <p:spTgt spid="98"/>
                                        </p:tgtEl>
                                        <p:attrNameLst>
                                          <p:attrName>style.visibility</p:attrName>
                                        </p:attrNameLst>
                                      </p:cBhvr>
                                      <p:to>
                                        <p:strVal val="visible"/>
                                      </p:to>
                                    </p:set>
                                    <p:animEffect transition="in" filter="fade">
                                      <p:cBhvr>
                                        <p:cTn id="848" dur="1000"/>
                                        <p:tgtEl>
                                          <p:spTgt spid="98"/>
                                        </p:tgtEl>
                                      </p:cBhvr>
                                    </p:animEffect>
                                    <p:anim calcmode="lin" valueType="num">
                                      <p:cBhvr>
                                        <p:cTn id="849" dur="1000" fill="hold"/>
                                        <p:tgtEl>
                                          <p:spTgt spid="98"/>
                                        </p:tgtEl>
                                        <p:attrNameLst>
                                          <p:attrName>ppt_x</p:attrName>
                                        </p:attrNameLst>
                                      </p:cBhvr>
                                      <p:tavLst>
                                        <p:tav tm="0">
                                          <p:val>
                                            <p:strVal val="#ppt_x"/>
                                          </p:val>
                                        </p:tav>
                                        <p:tav tm="100000">
                                          <p:val>
                                            <p:strVal val="#ppt_x"/>
                                          </p:val>
                                        </p:tav>
                                      </p:tavLst>
                                    </p:anim>
                                    <p:anim calcmode="lin" valueType="num">
                                      <p:cBhvr>
                                        <p:cTn id="850" dur="1000" fill="hold"/>
                                        <p:tgtEl>
                                          <p:spTgt spid="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3" grpId="0" animBg="1"/>
      <p:bldP spid="15" grpId="0" animBg="1"/>
      <p:bldP spid="37" grpId="0" animBg="1"/>
      <p:bldP spid="38" grpId="0" animBg="1"/>
      <p:bldP spid="39" grpId="0" animBg="1"/>
      <p:bldP spid="40" grpId="0" animBg="1"/>
      <p:bldP spid="42" grpId="0" animBg="1"/>
      <p:bldP spid="43" grpId="0" animBg="1"/>
      <p:bldP spid="44" grpId="0" animBg="1"/>
      <p:bldP spid="45" grpId="0" animBg="1"/>
      <p:bldP spid="47" grpId="0" animBg="1"/>
      <p:bldP spid="48" grpId="0" animBg="1"/>
      <p:bldP spid="49" grpId="0" animBg="1"/>
      <p:bldP spid="50" grpId="0" animBg="1"/>
      <p:bldP spid="53" grpId="0"/>
      <p:bldP spid="54" grpId="0"/>
      <p:bldP spid="55" grpId="0" animBg="1"/>
      <p:bldP spid="56" grpId="0"/>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p:bldP spid="78" grpId="0"/>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p:bldP spid="100" grpId="0"/>
      <p:bldP spid="101" grpId="0" animBg="1"/>
      <p:bldP spid="102"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807EE15-078B-49CA-9F27-0D28182E6F0A}"/>
              </a:ext>
            </a:extLst>
          </p:cNvPr>
          <p:cNvGrpSpPr/>
          <p:nvPr/>
        </p:nvGrpSpPr>
        <p:grpSpPr>
          <a:xfrm>
            <a:off x="5245608" y="983882"/>
            <a:ext cx="1010412" cy="5340718"/>
            <a:chOff x="5245608" y="983882"/>
            <a:chExt cx="1010412" cy="5340718"/>
          </a:xfrm>
        </p:grpSpPr>
        <p:grpSp>
          <p:nvGrpSpPr>
            <p:cNvPr id="3" name="Group 2">
              <a:extLst>
                <a:ext uri="{FF2B5EF4-FFF2-40B4-BE49-F238E27FC236}">
                  <a16:creationId xmlns:a16="http://schemas.microsoft.com/office/drawing/2014/main" id="{CBCC20D7-DA19-4403-A3D2-6168BA420C4B}"/>
                </a:ext>
              </a:extLst>
            </p:cNvPr>
            <p:cNvGrpSpPr/>
            <p:nvPr/>
          </p:nvGrpSpPr>
          <p:grpSpPr>
            <a:xfrm>
              <a:off x="5245608" y="1003030"/>
              <a:ext cx="1005840" cy="5321570"/>
              <a:chOff x="5245608" y="762000"/>
              <a:chExt cx="1005840" cy="5321570"/>
            </a:xfrm>
            <a:effectLst/>
          </p:grpSpPr>
          <p:sp>
            <p:nvSpPr>
              <p:cNvPr id="44" name="Freeform: Shape 43">
                <a:extLst>
                  <a:ext uri="{FF2B5EF4-FFF2-40B4-BE49-F238E27FC236}">
                    <a16:creationId xmlns:a16="http://schemas.microsoft.com/office/drawing/2014/main" id="{615FA432-5DB9-4A73-8B86-AB42935CC87D}"/>
                  </a:ext>
                </a:extLst>
              </p:cNvPr>
              <p:cNvSpPr>
                <a:spLocks noChangeAspect="1"/>
              </p:cNvSpPr>
              <p:nvPr/>
            </p:nvSpPr>
            <p:spPr>
              <a:xfrm>
                <a:off x="6096000" y="762000"/>
                <a:ext cx="137160" cy="4261402"/>
              </a:xfrm>
              <a:custGeom>
                <a:avLst/>
                <a:gdLst>
                  <a:gd name="connsiteX0" fmla="*/ 18735 w 137160"/>
                  <a:gd name="connsiteY0" fmla="*/ 0 h 4261402"/>
                  <a:gd name="connsiteX1" fmla="*/ 117452 w 137160"/>
                  <a:gd name="connsiteY1" fmla="*/ 0 h 4261402"/>
                  <a:gd name="connsiteX2" fmla="*/ 117146 w 137160"/>
                  <a:gd name="connsiteY2" fmla="*/ 4971 h 4261402"/>
                  <a:gd name="connsiteX3" fmla="*/ 117776 w 137160"/>
                  <a:gd name="connsiteY3" fmla="*/ 83539 h 4261402"/>
                  <a:gd name="connsiteX4" fmla="*/ 136714 w 137160"/>
                  <a:gd name="connsiteY4" fmla="*/ 210312 h 4261402"/>
                  <a:gd name="connsiteX5" fmla="*/ 137160 w 137160"/>
                  <a:gd name="connsiteY5" fmla="*/ 210312 h 4261402"/>
                  <a:gd name="connsiteX6" fmla="*/ 137160 w 137160"/>
                  <a:gd name="connsiteY6" fmla="*/ 212123 h 4261402"/>
                  <a:gd name="connsiteX7" fmla="*/ 137160 w 137160"/>
                  <a:gd name="connsiteY7" fmla="*/ 4261402 h 4261402"/>
                  <a:gd name="connsiteX8" fmla="*/ 0 w 137160"/>
                  <a:gd name="connsiteY8" fmla="*/ 4261402 h 4261402"/>
                  <a:gd name="connsiteX9" fmla="*/ 0 w 137160"/>
                  <a:gd name="connsiteY9" fmla="*/ 212123 h 4261402"/>
                  <a:gd name="connsiteX10" fmla="*/ 0 w 137160"/>
                  <a:gd name="connsiteY10" fmla="*/ 210312 h 4261402"/>
                  <a:gd name="connsiteX11" fmla="*/ 451 w 137160"/>
                  <a:gd name="connsiteY11" fmla="*/ 210312 h 4261402"/>
                  <a:gd name="connsiteX12" fmla="*/ 3384 w 137160"/>
                  <a:gd name="connsiteY12" fmla="*/ 198520 h 4261402"/>
                  <a:gd name="connsiteX13" fmla="*/ 18595 w 137160"/>
                  <a:gd name="connsiteY13" fmla="*/ 86505 h 4261402"/>
                  <a:gd name="connsiteX14" fmla="*/ 19225 w 137160"/>
                  <a:gd name="connsiteY14" fmla="*/ 7938 h 426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 h="4261402">
                    <a:moveTo>
                      <a:pt x="18735" y="0"/>
                    </a:moveTo>
                    <a:lnTo>
                      <a:pt x="117452" y="0"/>
                    </a:lnTo>
                    <a:lnTo>
                      <a:pt x="117146" y="4971"/>
                    </a:lnTo>
                    <a:cubicBezTo>
                      <a:pt x="116006" y="29198"/>
                      <a:pt x="116147" y="55752"/>
                      <a:pt x="117776" y="83539"/>
                    </a:cubicBezTo>
                    <a:lnTo>
                      <a:pt x="136714" y="210312"/>
                    </a:lnTo>
                    <a:lnTo>
                      <a:pt x="137160" y="210312"/>
                    </a:lnTo>
                    <a:lnTo>
                      <a:pt x="137160" y="212123"/>
                    </a:lnTo>
                    <a:lnTo>
                      <a:pt x="137160" y="4261402"/>
                    </a:lnTo>
                    <a:lnTo>
                      <a:pt x="0" y="4261402"/>
                    </a:lnTo>
                    <a:lnTo>
                      <a:pt x="0" y="212123"/>
                    </a:lnTo>
                    <a:lnTo>
                      <a:pt x="0" y="210312"/>
                    </a:lnTo>
                    <a:lnTo>
                      <a:pt x="451" y="210312"/>
                    </a:lnTo>
                    <a:lnTo>
                      <a:pt x="3384" y="198520"/>
                    </a:lnTo>
                    <a:cubicBezTo>
                      <a:pt x="10705" y="166719"/>
                      <a:pt x="16151" y="128185"/>
                      <a:pt x="18595" y="86505"/>
                    </a:cubicBezTo>
                    <a:cubicBezTo>
                      <a:pt x="20224" y="58719"/>
                      <a:pt x="20365" y="32165"/>
                      <a:pt x="19225" y="7938"/>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AA40096-336F-420D-85A0-305B6CB60C2E}"/>
                  </a:ext>
                </a:extLst>
              </p:cNvPr>
              <p:cNvSpPr>
                <a:spLocks noChangeAspect="1"/>
              </p:cNvSpPr>
              <p:nvPr/>
            </p:nvSpPr>
            <p:spPr>
              <a:xfrm>
                <a:off x="5245608" y="4934713"/>
                <a:ext cx="1005840" cy="1148857"/>
              </a:xfrm>
              <a:custGeom>
                <a:avLst/>
                <a:gdLst>
                  <a:gd name="connsiteX0" fmla="*/ 4601122 w 5670970"/>
                  <a:gd name="connsiteY0" fmla="*/ 0 h 6477322"/>
                  <a:gd name="connsiteX1" fmla="*/ 5670970 w 5670970"/>
                  <a:gd name="connsiteY1" fmla="*/ 0 h 6477322"/>
                  <a:gd name="connsiteX2" fmla="*/ 5670970 w 5670970"/>
                  <a:gd name="connsiteY2" fmla="*/ 2399757 h 6477322"/>
                  <a:gd name="connsiteX3" fmla="*/ 5669280 w 5670970"/>
                  <a:gd name="connsiteY3" fmla="*/ 2399757 h 6477322"/>
                  <a:gd name="connsiteX4" fmla="*/ 5669280 w 5670970"/>
                  <a:gd name="connsiteY4" fmla="*/ 4145488 h 6477322"/>
                  <a:gd name="connsiteX5" fmla="*/ 3287769 w 5670970"/>
                  <a:gd name="connsiteY5" fmla="*/ 6477322 h 6477322"/>
                  <a:gd name="connsiteX6" fmla="*/ 2804767 w 5670970"/>
                  <a:gd name="connsiteY6" fmla="*/ 6477322 h 6477322"/>
                  <a:gd name="connsiteX7" fmla="*/ 2331842 w 5670970"/>
                  <a:gd name="connsiteY7" fmla="*/ 6477322 h 6477322"/>
                  <a:gd name="connsiteX8" fmla="*/ 0 w 5670970"/>
                  <a:gd name="connsiteY8" fmla="*/ 4145488 h 6477322"/>
                  <a:gd name="connsiteX9" fmla="*/ 0 w 5670970"/>
                  <a:gd name="connsiteY9" fmla="*/ 2205639 h 6477322"/>
                  <a:gd name="connsiteX10" fmla="*/ 1060634 w 5670970"/>
                  <a:gd name="connsiteY10" fmla="*/ 2205639 h 6477322"/>
                  <a:gd name="connsiteX11" fmla="*/ 1060634 w 5670970"/>
                  <a:gd name="connsiteY11" fmla="*/ 2838669 h 6477322"/>
                  <a:gd name="connsiteX12" fmla="*/ 1060634 w 5670970"/>
                  <a:gd name="connsiteY12" fmla="*/ 3257348 h 6477322"/>
                  <a:gd name="connsiteX13" fmla="*/ 1060634 w 5670970"/>
                  <a:gd name="connsiteY13" fmla="*/ 4052690 h 6477322"/>
                  <a:gd name="connsiteX14" fmla="*/ 2519973 w 5670970"/>
                  <a:gd name="connsiteY14" fmla="*/ 5512027 h 6477322"/>
                  <a:gd name="connsiteX15" fmla="*/ 2815944 w 5670970"/>
                  <a:gd name="connsiteY15" fmla="*/ 5512027 h 6477322"/>
                  <a:gd name="connsiteX16" fmla="*/ 3118223 w 5670970"/>
                  <a:gd name="connsiteY16" fmla="*/ 5512027 h 6477322"/>
                  <a:gd name="connsiteX17" fmla="*/ 4608646 w 5670970"/>
                  <a:gd name="connsiteY17" fmla="*/ 4052690 h 6477322"/>
                  <a:gd name="connsiteX18" fmla="*/ 4608646 w 5670970"/>
                  <a:gd name="connsiteY18" fmla="*/ 4039547 h 6477322"/>
                  <a:gd name="connsiteX19" fmla="*/ 4609999 w 5670970"/>
                  <a:gd name="connsiteY19" fmla="*/ 4026125 h 6477322"/>
                  <a:gd name="connsiteX20" fmla="*/ 4609999 w 5670970"/>
                  <a:gd name="connsiteY20" fmla="*/ 322995 h 6477322"/>
                  <a:gd name="connsiteX21" fmla="*/ 4601122 w 5670970"/>
                  <a:gd name="connsiteY21" fmla="*/ 234937 h 6477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70970" h="6477322">
                    <a:moveTo>
                      <a:pt x="4601122" y="0"/>
                    </a:moveTo>
                    <a:lnTo>
                      <a:pt x="5670970" y="0"/>
                    </a:lnTo>
                    <a:lnTo>
                      <a:pt x="5670970" y="2399757"/>
                    </a:lnTo>
                    <a:lnTo>
                      <a:pt x="5669280" y="2399757"/>
                    </a:lnTo>
                    <a:lnTo>
                      <a:pt x="5669280" y="4145488"/>
                    </a:lnTo>
                    <a:cubicBezTo>
                      <a:pt x="5669280" y="5433326"/>
                      <a:pt x="4603044" y="6477322"/>
                      <a:pt x="3287769" y="6477322"/>
                    </a:cubicBezTo>
                    <a:lnTo>
                      <a:pt x="2804767" y="6477322"/>
                    </a:lnTo>
                    <a:lnTo>
                      <a:pt x="2331842" y="6477322"/>
                    </a:lnTo>
                    <a:cubicBezTo>
                      <a:pt x="1044000" y="6477322"/>
                      <a:pt x="0" y="5433326"/>
                      <a:pt x="0" y="4145488"/>
                    </a:cubicBezTo>
                    <a:lnTo>
                      <a:pt x="0" y="2205639"/>
                    </a:lnTo>
                    <a:lnTo>
                      <a:pt x="1060634" y="2205639"/>
                    </a:lnTo>
                    <a:lnTo>
                      <a:pt x="1060634" y="2838669"/>
                    </a:lnTo>
                    <a:lnTo>
                      <a:pt x="1060634" y="3257348"/>
                    </a:lnTo>
                    <a:lnTo>
                      <a:pt x="1060634" y="4052690"/>
                    </a:lnTo>
                    <a:cubicBezTo>
                      <a:pt x="1060634" y="4858661"/>
                      <a:pt x="1714001" y="5512027"/>
                      <a:pt x="2519973" y="5512027"/>
                    </a:cubicBezTo>
                    <a:lnTo>
                      <a:pt x="2815944" y="5512027"/>
                    </a:lnTo>
                    <a:lnTo>
                      <a:pt x="3118223" y="5512027"/>
                    </a:lnTo>
                    <a:cubicBezTo>
                      <a:pt x="3941363" y="5512027"/>
                      <a:pt x="4608646" y="4858661"/>
                      <a:pt x="4608646" y="4052690"/>
                    </a:cubicBezTo>
                    <a:lnTo>
                      <a:pt x="4608646" y="4039547"/>
                    </a:lnTo>
                    <a:lnTo>
                      <a:pt x="4609999" y="4026125"/>
                    </a:lnTo>
                    <a:lnTo>
                      <a:pt x="4609999" y="322995"/>
                    </a:lnTo>
                    <a:lnTo>
                      <a:pt x="4601122" y="234937"/>
                    </a:lnTo>
                    <a:close/>
                  </a:path>
                </a:pathLst>
              </a:cu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50F7F-A549-41D0-9A70-FA1D32091223}"/>
                </a:ext>
              </a:extLst>
            </p:cNvPr>
            <p:cNvGrpSpPr>
              <a:grpSpLocks noChangeAspect="1"/>
            </p:cNvGrpSpPr>
            <p:nvPr/>
          </p:nvGrpSpPr>
          <p:grpSpPr>
            <a:xfrm>
              <a:off x="6073140" y="983882"/>
              <a:ext cx="182880" cy="100417"/>
              <a:chOff x="6096000" y="307955"/>
              <a:chExt cx="3931920" cy="2158965"/>
            </a:xfrm>
          </p:grpSpPr>
          <p:sp>
            <p:nvSpPr>
              <p:cNvPr id="12" name="Rectangle 11">
                <a:extLst>
                  <a:ext uri="{FF2B5EF4-FFF2-40B4-BE49-F238E27FC236}">
                    <a16:creationId xmlns:a16="http://schemas.microsoft.com/office/drawing/2014/main" id="{893E02F1-D4C5-4BC5-B25F-A4F1CEB196B2}"/>
                  </a:ext>
                </a:extLst>
              </p:cNvPr>
              <p:cNvSpPr>
                <a:spLocks noChangeAspect="1"/>
              </p:cNvSpPr>
              <p:nvPr/>
            </p:nvSpPr>
            <p:spPr>
              <a:xfrm>
                <a:off x="6096000" y="188313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D24A306-78AA-4B8C-B14E-6CA97C957076}"/>
                  </a:ext>
                </a:extLst>
              </p:cNvPr>
              <p:cNvSpPr>
                <a:spLocks noChangeAspect="1"/>
              </p:cNvSpPr>
              <p:nvPr/>
            </p:nvSpPr>
            <p:spPr>
              <a:xfrm>
                <a:off x="6096000" y="109261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B034DD-A8AF-4C19-8539-F7F448B1D38D}"/>
                  </a:ext>
                </a:extLst>
              </p:cNvPr>
              <p:cNvSpPr>
                <a:spLocks noChangeAspect="1"/>
              </p:cNvSpPr>
              <p:nvPr/>
            </p:nvSpPr>
            <p:spPr>
              <a:xfrm>
                <a:off x="6096000" y="307955"/>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6">
            <a:extLst>
              <a:ext uri="{FF2B5EF4-FFF2-40B4-BE49-F238E27FC236}">
                <a16:creationId xmlns:a16="http://schemas.microsoft.com/office/drawing/2014/main" id="{AC94C0D3-C787-47E6-B12F-750730772A32}"/>
              </a:ext>
            </a:extLst>
          </p:cNvPr>
          <p:cNvGrpSpPr/>
          <p:nvPr/>
        </p:nvGrpSpPr>
        <p:grpSpPr>
          <a:xfrm>
            <a:off x="2872740" y="1861857"/>
            <a:ext cx="3336286" cy="1452368"/>
            <a:chOff x="2872740" y="1861857"/>
            <a:chExt cx="3336286" cy="1452368"/>
          </a:xfrm>
        </p:grpSpPr>
        <p:sp>
          <p:nvSpPr>
            <p:cNvPr id="10" name="Freeform: Shape 9">
              <a:extLst>
                <a:ext uri="{FF2B5EF4-FFF2-40B4-BE49-F238E27FC236}">
                  <a16:creationId xmlns:a16="http://schemas.microsoft.com/office/drawing/2014/main" id="{D5DADED5-CF8E-43EF-A176-5C4A7BD66423}"/>
                </a:ext>
              </a:extLst>
            </p:cNvPr>
            <p:cNvSpPr/>
            <p:nvPr/>
          </p:nvSpPr>
          <p:spPr>
            <a:xfrm rot="3572157">
              <a:off x="3814699" y="919898"/>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FE4A1E"/>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154CE810-AE72-4AAB-BCC3-FF4502038AF0}"/>
                </a:ext>
              </a:extLst>
            </p:cNvPr>
            <p:cNvSpPr txBox="1"/>
            <p:nvPr/>
          </p:nvSpPr>
          <p:spPr>
            <a:xfrm>
              <a:off x="3839718" y="213359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8" name="Group 7">
            <a:extLst>
              <a:ext uri="{FF2B5EF4-FFF2-40B4-BE49-F238E27FC236}">
                <a16:creationId xmlns:a16="http://schemas.microsoft.com/office/drawing/2014/main" id="{F038D9BC-13C6-4B63-8827-1B4692C6B041}"/>
              </a:ext>
            </a:extLst>
          </p:cNvPr>
          <p:cNvGrpSpPr/>
          <p:nvPr/>
        </p:nvGrpSpPr>
        <p:grpSpPr>
          <a:xfrm>
            <a:off x="4844888" y="1198904"/>
            <a:ext cx="1491266" cy="2410366"/>
            <a:chOff x="4844888" y="1198904"/>
            <a:chExt cx="1491266" cy="2410366"/>
          </a:xfrm>
        </p:grpSpPr>
        <p:sp>
          <p:nvSpPr>
            <p:cNvPr id="13" name="Freeform: Shape 12">
              <a:extLst>
                <a:ext uri="{FF2B5EF4-FFF2-40B4-BE49-F238E27FC236}">
                  <a16:creationId xmlns:a16="http://schemas.microsoft.com/office/drawing/2014/main" id="{1051CCDC-F5BD-4257-8CE9-751C05424068}"/>
                </a:ext>
              </a:extLst>
            </p:cNvPr>
            <p:cNvSpPr/>
            <p:nvPr/>
          </p:nvSpPr>
          <p:spPr>
            <a:xfrm rot="856676">
              <a:off x="4844888" y="1198904"/>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5C9AD3"/>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ADA33B9C-A1F7-4A04-99A3-6EEBB19AB17A}"/>
                </a:ext>
              </a:extLst>
            </p:cNvPr>
            <p:cNvSpPr txBox="1"/>
            <p:nvPr/>
          </p:nvSpPr>
          <p:spPr>
            <a:xfrm>
              <a:off x="5119873" y="213360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9" name="Group 8">
            <a:extLst>
              <a:ext uri="{FF2B5EF4-FFF2-40B4-BE49-F238E27FC236}">
                <a16:creationId xmlns:a16="http://schemas.microsoft.com/office/drawing/2014/main" id="{41936409-8B3A-4868-BCAF-F4A31E6C69CD}"/>
              </a:ext>
            </a:extLst>
          </p:cNvPr>
          <p:cNvGrpSpPr/>
          <p:nvPr/>
        </p:nvGrpSpPr>
        <p:grpSpPr>
          <a:xfrm>
            <a:off x="5993007" y="1198903"/>
            <a:ext cx="1491266" cy="2410366"/>
            <a:chOff x="5993007" y="1198903"/>
            <a:chExt cx="1491266" cy="2410366"/>
          </a:xfrm>
        </p:grpSpPr>
        <p:sp>
          <p:nvSpPr>
            <p:cNvPr id="17" name="Freeform: Shape 16">
              <a:extLst>
                <a:ext uri="{FF2B5EF4-FFF2-40B4-BE49-F238E27FC236}">
                  <a16:creationId xmlns:a16="http://schemas.microsoft.com/office/drawing/2014/main" id="{63CAD70B-DAF2-41AE-AE2D-53E679E63973}"/>
                </a:ext>
              </a:extLst>
            </p:cNvPr>
            <p:cNvSpPr/>
            <p:nvPr/>
          </p:nvSpPr>
          <p:spPr>
            <a:xfrm rot="20743324" flipH="1">
              <a:off x="5993007" y="1198903"/>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44546B"/>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76DA855-A1FA-43E9-B4B7-D5F6AD14E8E4}"/>
                </a:ext>
              </a:extLst>
            </p:cNvPr>
            <p:cNvSpPr txBox="1"/>
            <p:nvPr/>
          </p:nvSpPr>
          <p:spPr>
            <a:xfrm>
              <a:off x="6431493" y="2133598"/>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11" name="Group 10">
            <a:extLst>
              <a:ext uri="{FF2B5EF4-FFF2-40B4-BE49-F238E27FC236}">
                <a16:creationId xmlns:a16="http://schemas.microsoft.com/office/drawing/2014/main" id="{11E2F862-BB49-41F6-8CD6-B3E4DB69EAC4}"/>
              </a:ext>
            </a:extLst>
          </p:cNvPr>
          <p:cNvGrpSpPr/>
          <p:nvPr/>
        </p:nvGrpSpPr>
        <p:grpSpPr>
          <a:xfrm>
            <a:off x="6120134" y="1861856"/>
            <a:ext cx="3336286" cy="1452368"/>
            <a:chOff x="6120134" y="1861856"/>
            <a:chExt cx="3336286" cy="1452368"/>
          </a:xfrm>
        </p:grpSpPr>
        <p:sp>
          <p:nvSpPr>
            <p:cNvPr id="16" name="Freeform: Shape 15">
              <a:extLst>
                <a:ext uri="{FF2B5EF4-FFF2-40B4-BE49-F238E27FC236}">
                  <a16:creationId xmlns:a16="http://schemas.microsoft.com/office/drawing/2014/main" id="{500661F1-624F-49BE-AA7D-6D12299CB5F0}"/>
                </a:ext>
              </a:extLst>
            </p:cNvPr>
            <p:cNvSpPr/>
            <p:nvPr/>
          </p:nvSpPr>
          <p:spPr>
            <a:xfrm rot="18027843" flipH="1">
              <a:off x="7062093" y="919897"/>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7A7A7A"/>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B6BE001-0361-4858-AB9C-9A72E9514EF4}"/>
                </a:ext>
              </a:extLst>
            </p:cNvPr>
            <p:cNvSpPr txBox="1"/>
            <p:nvPr/>
          </p:nvSpPr>
          <p:spPr>
            <a:xfrm>
              <a:off x="7737594" y="213359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2" name="TextBox 21">
            <a:extLst>
              <a:ext uri="{FF2B5EF4-FFF2-40B4-BE49-F238E27FC236}">
                <a16:creationId xmlns:a16="http://schemas.microsoft.com/office/drawing/2014/main" id="{4BE08C38-4CA6-4369-91B5-8E19C6B16705}"/>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CF5D0A8D-1343-4989-BA29-F49477903006}"/>
              </a:ext>
            </a:extLst>
          </p:cNvPr>
          <p:cNvSpPr txBox="1"/>
          <p:nvPr/>
        </p:nvSpPr>
        <p:spPr>
          <a:xfrm>
            <a:off x="134319" y="3215429"/>
            <a:ext cx="3612052" cy="1425005"/>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A31C756A-8376-454E-9C3A-DB65007063C5}"/>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31213BFE-692A-490F-8C88-C3847DE9A199}"/>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1DE9DD3A-42B6-4E85-B708-40012E6EA61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3275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1"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childTnLst>
                          </p:cTn>
                        </p:par>
                        <p:par>
                          <p:cTn id="27" fill="hold">
                            <p:stCondLst>
                              <p:cond delay="3750"/>
                            </p:stCondLst>
                            <p:childTnLst>
                              <p:par>
                                <p:cTn id="28" presetID="31"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fltVal val="0"/>
                                          </p:val>
                                        </p:tav>
                                        <p:tav tm="100000">
                                          <p:val>
                                            <p:strVal val="#ppt_w"/>
                                          </p:val>
                                        </p:tav>
                                      </p:tavLst>
                                    </p:anim>
                                    <p:anim calcmode="lin" valueType="num">
                                      <p:cBhvr>
                                        <p:cTn id="31" dur="1000" fill="hold"/>
                                        <p:tgtEl>
                                          <p:spTgt spid="8"/>
                                        </p:tgtEl>
                                        <p:attrNameLst>
                                          <p:attrName>ppt_h</p:attrName>
                                        </p:attrNameLst>
                                      </p:cBhvr>
                                      <p:tavLst>
                                        <p:tav tm="0">
                                          <p:val>
                                            <p:fltVal val="0"/>
                                          </p:val>
                                        </p:tav>
                                        <p:tav tm="100000">
                                          <p:val>
                                            <p:strVal val="#ppt_h"/>
                                          </p:val>
                                        </p:tav>
                                      </p:tavLst>
                                    </p:anim>
                                    <p:anim calcmode="lin" valueType="num">
                                      <p:cBhvr>
                                        <p:cTn id="32" dur="1000" fill="hold"/>
                                        <p:tgtEl>
                                          <p:spTgt spid="8"/>
                                        </p:tgtEl>
                                        <p:attrNameLst>
                                          <p:attrName>style.rotation</p:attrName>
                                        </p:attrNameLst>
                                      </p:cBhvr>
                                      <p:tavLst>
                                        <p:tav tm="0">
                                          <p:val>
                                            <p:fltVal val="90"/>
                                          </p:val>
                                        </p:tav>
                                        <p:tav tm="100000">
                                          <p:val>
                                            <p:fltVal val="0"/>
                                          </p:val>
                                        </p:tav>
                                      </p:tavLst>
                                    </p:anim>
                                    <p:animEffect transition="in" filter="fade">
                                      <p:cBhvr>
                                        <p:cTn id="33" dur="1000"/>
                                        <p:tgtEl>
                                          <p:spTgt spid="8"/>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31"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1000" fill="hold"/>
                                        <p:tgtEl>
                                          <p:spTgt spid="9"/>
                                        </p:tgtEl>
                                        <p:attrNameLst>
                                          <p:attrName>ppt_w</p:attrName>
                                        </p:attrNameLst>
                                      </p:cBhvr>
                                      <p:tavLst>
                                        <p:tav tm="0">
                                          <p:val>
                                            <p:fltVal val="0"/>
                                          </p:val>
                                        </p:tav>
                                        <p:tav tm="100000">
                                          <p:val>
                                            <p:strVal val="#ppt_w"/>
                                          </p:val>
                                        </p:tav>
                                      </p:tavLst>
                                    </p:anim>
                                    <p:anim calcmode="lin" valueType="num">
                                      <p:cBhvr>
                                        <p:cTn id="44" dur="1000" fill="hold"/>
                                        <p:tgtEl>
                                          <p:spTgt spid="9"/>
                                        </p:tgtEl>
                                        <p:attrNameLst>
                                          <p:attrName>ppt_h</p:attrName>
                                        </p:attrNameLst>
                                      </p:cBhvr>
                                      <p:tavLst>
                                        <p:tav tm="0">
                                          <p:val>
                                            <p:fltVal val="0"/>
                                          </p:val>
                                        </p:tav>
                                        <p:tav tm="100000">
                                          <p:val>
                                            <p:strVal val="#ppt_h"/>
                                          </p:val>
                                        </p:tav>
                                      </p:tavLst>
                                    </p:anim>
                                    <p:anim calcmode="lin" valueType="num">
                                      <p:cBhvr>
                                        <p:cTn id="45" dur="1000" fill="hold"/>
                                        <p:tgtEl>
                                          <p:spTgt spid="9"/>
                                        </p:tgtEl>
                                        <p:attrNameLst>
                                          <p:attrName>style.rotation</p:attrName>
                                        </p:attrNameLst>
                                      </p:cBhvr>
                                      <p:tavLst>
                                        <p:tav tm="0">
                                          <p:val>
                                            <p:fltVal val="90"/>
                                          </p:val>
                                        </p:tav>
                                        <p:tav tm="100000">
                                          <p:val>
                                            <p:fltVal val="0"/>
                                          </p:val>
                                        </p:tav>
                                      </p:tavLst>
                                    </p:anim>
                                    <p:animEffect transition="in" filter="fade">
                                      <p:cBhvr>
                                        <p:cTn id="46" dur="1000"/>
                                        <p:tgtEl>
                                          <p:spTgt spid="9"/>
                                        </p:tgtEl>
                                      </p:cBhvr>
                                    </p:animEffect>
                                  </p:childTnLst>
                                </p:cTn>
                              </p:par>
                            </p:childTnLst>
                          </p:cTn>
                        </p:par>
                        <p:par>
                          <p:cTn id="47" fill="hold">
                            <p:stCondLst>
                              <p:cond delay="675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7750"/>
                            </p:stCondLst>
                            <p:childTnLst>
                              <p:par>
                                <p:cTn id="54" presetID="31" presetClass="entr" presetSubtype="0"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8750"/>
                            </p:stCondLst>
                            <p:childTnLst>
                              <p:par>
                                <p:cTn id="61" presetID="42" presetClass="entr" presetSubtype="0"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7625982" y="1095470"/>
            <a:ext cx="3750734" cy="116955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endParaRPr lang="en-US" sz="800" dirty="0">
              <a:latin typeface="Candara" panose="020E0502030303020204" pitchFamily="34" charset="0"/>
            </a:endParaRPr>
          </a:p>
          <a:p>
            <a:r>
              <a:rPr lang="en-US" dirty="0">
                <a:solidFill>
                  <a:schemeClr val="bg1">
                    <a:lumMod val="85000"/>
                  </a:schemeClr>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noFill/>
            <a:miter lim="400000"/>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FE4A1E"/>
          </a:solidFill>
          <a:ln w="6350">
            <a:noFill/>
            <a:miter lim="400000"/>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E4A1E"/>
          </a:solidFill>
          <a:ln w="6350">
            <a:no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noFill/>
            <a:miter lim="400000"/>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5C9AD3"/>
          </a:solidFill>
          <a:ln w="6350">
            <a:noFill/>
            <a:miter lim="400000"/>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C9AD3"/>
          </a:solidFill>
          <a:ln w="6350">
            <a:no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noFill/>
            <a:miter lim="400000"/>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44546B"/>
          </a:solidFill>
          <a:ln w="6350">
            <a:noFill/>
            <a:miter lim="400000"/>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6350">
            <a:no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noFill/>
            <a:miter lim="400000"/>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7A7A7A"/>
          </a:solidFill>
          <a:ln w="6350">
            <a:noFill/>
            <a:miter lim="400000"/>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A7A7A"/>
          </a:solidFill>
          <a:ln w="6350">
            <a:no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7A7A7A"/>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625200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2" name="Rectangle 31"/>
          <p:cNvSpPr/>
          <p:nvPr/>
        </p:nvSpPr>
        <p:spPr>
          <a:xfrm>
            <a:off x="3953190" y="1"/>
            <a:ext cx="3021768"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3953191" y="1481461"/>
            <a:ext cx="3021768" cy="4038806"/>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p:cNvSpPr/>
          <p:nvPr/>
        </p:nvSpPr>
        <p:spPr>
          <a:xfrm>
            <a:off x="6974958" y="0"/>
            <a:ext cx="5217042" cy="6858001"/>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3"/>
          <p:cNvSpPr txBox="1">
            <a:spLocks/>
          </p:cNvSpPr>
          <p:nvPr/>
        </p:nvSpPr>
        <p:spPr>
          <a:xfrm>
            <a:off x="4726116" y="1516372"/>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3" name="Freeform 45"/>
          <p:cNvSpPr>
            <a:spLocks noEditPoints="1"/>
          </p:cNvSpPr>
          <p:nvPr/>
        </p:nvSpPr>
        <p:spPr bwMode="auto">
          <a:xfrm>
            <a:off x="4215837" y="151637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12700">
            <a:solidFill>
              <a:schemeClr val="bg1">
                <a:alpha val="5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4" name="Text Placeholder 3"/>
          <p:cNvSpPr txBox="1">
            <a:spLocks/>
          </p:cNvSpPr>
          <p:nvPr/>
        </p:nvSpPr>
        <p:spPr>
          <a:xfrm>
            <a:off x="4726116" y="2908759"/>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5" name="Freeform 45"/>
          <p:cNvSpPr>
            <a:spLocks noEditPoints="1"/>
          </p:cNvSpPr>
          <p:nvPr/>
        </p:nvSpPr>
        <p:spPr bwMode="auto">
          <a:xfrm>
            <a:off x="4215837" y="290875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12700">
            <a:solidFill>
              <a:schemeClr val="bg1">
                <a:alpha val="5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6" name="Text Placeholder 3"/>
          <p:cNvSpPr txBox="1">
            <a:spLocks/>
          </p:cNvSpPr>
          <p:nvPr/>
        </p:nvSpPr>
        <p:spPr>
          <a:xfrm>
            <a:off x="4726116" y="4344770"/>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Freeform 45"/>
          <p:cNvSpPr>
            <a:spLocks noEditPoints="1"/>
          </p:cNvSpPr>
          <p:nvPr/>
        </p:nvSpPr>
        <p:spPr bwMode="auto">
          <a:xfrm>
            <a:off x="4215837" y="43447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12700">
            <a:solidFill>
              <a:schemeClr val="bg1">
                <a:alpha val="5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 name="TextBox 5"/>
          <p:cNvSpPr txBox="1"/>
          <p:nvPr/>
        </p:nvSpPr>
        <p:spPr>
          <a:xfrm>
            <a:off x="478470" y="404243"/>
            <a:ext cx="3474720" cy="707886"/>
          </a:xfrm>
          <a:prstGeom prst="rect">
            <a:avLst/>
          </a:prstGeom>
          <a:noFill/>
        </p:spPr>
        <p:txBody>
          <a:bodyPr wrap="square" rtlCol="0">
            <a:spAutoFit/>
          </a:bodyPr>
          <a:lstStyle/>
          <a:p>
            <a:r>
              <a:rPr lang="en-US" sz="4000" dirty="0">
                <a:solidFill>
                  <a:schemeClr val="bg1"/>
                </a:solidFill>
                <a:latin typeface="Bernard MT Condensed" panose="02050806060905020404" pitchFamily="18" charset="0"/>
              </a:rPr>
              <a:t>Lorem Ipsum</a:t>
            </a:r>
          </a:p>
        </p:txBody>
      </p:sp>
      <p:sp>
        <p:nvSpPr>
          <p:cNvPr id="30" name="TextBox 29"/>
          <p:cNvSpPr txBox="1"/>
          <p:nvPr/>
        </p:nvSpPr>
        <p:spPr>
          <a:xfrm>
            <a:off x="478470" y="2054981"/>
            <a:ext cx="3200400" cy="1015663"/>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 dolor sit amet, consectetur adipiscing elit, sed do eiusmod tempor</a:t>
            </a:r>
          </a:p>
        </p:txBody>
      </p:sp>
      <p:sp>
        <p:nvSpPr>
          <p:cNvPr id="31" name="TextBox 30"/>
          <p:cNvSpPr txBox="1"/>
          <p:nvPr/>
        </p:nvSpPr>
        <p:spPr>
          <a:xfrm>
            <a:off x="478470" y="3625702"/>
            <a:ext cx="3200400" cy="252376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dirty="0">
              <a:solidFill>
                <a:schemeClr val="bg1">
                  <a:lumMod val="85000"/>
                </a:schemeClr>
              </a:solidFill>
              <a:latin typeface="Candara" panose="020E0502030303020204" pitchFamily="34" charset="0"/>
            </a:endParaRPr>
          </a:p>
        </p:txBody>
      </p:sp>
      <p:cxnSp>
        <p:nvCxnSpPr>
          <p:cNvPr id="17" name="Straight Connector 16"/>
          <p:cNvCxnSpPr/>
          <p:nvPr/>
        </p:nvCxnSpPr>
        <p:spPr>
          <a:xfrm>
            <a:off x="704946" y="3321266"/>
            <a:ext cx="173736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aphicFrame>
        <p:nvGraphicFramePr>
          <p:cNvPr id="29" name="Chart 28"/>
          <p:cNvGraphicFramePr/>
          <p:nvPr>
            <p:extLst/>
          </p:nvPr>
        </p:nvGraphicFramePr>
        <p:xfrm>
          <a:off x="7070613" y="64099"/>
          <a:ext cx="4966684" cy="5456168"/>
        </p:xfrm>
        <a:graphic>
          <a:graphicData uri="http://schemas.openxmlformats.org/drawingml/2006/chart">
            <c:chart xmlns:c="http://schemas.openxmlformats.org/drawingml/2006/chart" xmlns:r="http://schemas.openxmlformats.org/officeDocument/2006/relationships" r:id="rId4"/>
          </a:graphicData>
        </a:graphic>
      </p:graphicFrame>
      <p:sp>
        <p:nvSpPr>
          <p:cNvPr id="35" name="TextBox 34"/>
          <p:cNvSpPr txBox="1"/>
          <p:nvPr/>
        </p:nvSpPr>
        <p:spPr>
          <a:xfrm>
            <a:off x="7475630" y="5421988"/>
            <a:ext cx="4156650"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765462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left)">
                                      <p:cBhvr>
                                        <p:cTn id="17" dur="500"/>
                                        <p:tgtEl>
                                          <p:spTgt spid="17"/>
                                        </p:tgtEl>
                                      </p:cBhvr>
                                    </p:animEffect>
                                  </p:childTnLst>
                                </p:cTn>
                              </p:par>
                            </p:childTnLst>
                          </p:cTn>
                        </p:par>
                        <p:par>
                          <p:cTn id="18" fill="hold">
                            <p:stCondLst>
                              <p:cond delay="2000"/>
                            </p:stCondLst>
                            <p:childTnLst>
                              <p:par>
                                <p:cTn id="19" presetID="42" presetClass="entr" presetSubtype="0"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fade">
                                      <p:cBhvr>
                                        <p:cTn id="21" dur="1000"/>
                                        <p:tgtEl>
                                          <p:spTgt spid="31"/>
                                        </p:tgtEl>
                                      </p:cBhvr>
                                    </p:animEffect>
                                    <p:anim calcmode="lin" valueType="num">
                                      <p:cBhvr>
                                        <p:cTn id="22" dur="1000" fill="hold"/>
                                        <p:tgtEl>
                                          <p:spTgt spid="31"/>
                                        </p:tgtEl>
                                        <p:attrNameLst>
                                          <p:attrName>ppt_x</p:attrName>
                                        </p:attrNameLst>
                                      </p:cBhvr>
                                      <p:tavLst>
                                        <p:tav tm="0">
                                          <p:val>
                                            <p:strVal val="#ppt_x"/>
                                          </p:val>
                                        </p:tav>
                                        <p:tav tm="100000">
                                          <p:val>
                                            <p:strVal val="#ppt_x"/>
                                          </p:val>
                                        </p:tav>
                                      </p:tavLst>
                                    </p:anim>
                                    <p:anim calcmode="lin" valueType="num">
                                      <p:cBhvr>
                                        <p:cTn id="23" dur="1000" fill="hold"/>
                                        <p:tgtEl>
                                          <p:spTgt spid="31"/>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grpId="0" nodeType="after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fade">
                                      <p:cBhvr>
                                        <p:cTn id="27" dur="1000"/>
                                        <p:tgtEl>
                                          <p:spTgt spid="32"/>
                                        </p:tgtEl>
                                      </p:cBhvr>
                                    </p:animEffect>
                                    <p:anim calcmode="lin" valueType="num">
                                      <p:cBhvr>
                                        <p:cTn id="28" dur="1000" fill="hold"/>
                                        <p:tgtEl>
                                          <p:spTgt spid="32"/>
                                        </p:tgtEl>
                                        <p:attrNameLst>
                                          <p:attrName>ppt_x</p:attrName>
                                        </p:attrNameLst>
                                      </p:cBhvr>
                                      <p:tavLst>
                                        <p:tav tm="0">
                                          <p:val>
                                            <p:strVal val="#ppt_x"/>
                                          </p:val>
                                        </p:tav>
                                        <p:tav tm="100000">
                                          <p:val>
                                            <p:strVal val="#ppt_x"/>
                                          </p:val>
                                        </p:tav>
                                      </p:tavLst>
                                    </p:anim>
                                    <p:anim calcmode="lin" valueType="num">
                                      <p:cBhvr>
                                        <p:cTn id="29" dur="1000" fill="hold"/>
                                        <p:tgtEl>
                                          <p:spTgt spid="32"/>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6" presetClass="entr" presetSubtype="37"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barn(outVertical)">
                                      <p:cBhvr>
                                        <p:cTn id="33" dur="500"/>
                                        <p:tgtEl>
                                          <p:spTgt spid="2"/>
                                        </p:tgtEl>
                                      </p:cBhvr>
                                    </p:animEffect>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5000"/>
                            </p:stCondLst>
                            <p:childTnLst>
                              <p:par>
                                <p:cTn id="41" presetID="22" presetClass="entr" presetSubtype="8"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left)">
                                      <p:cBhvr>
                                        <p:cTn id="43" dur="500"/>
                                        <p:tgtEl>
                                          <p:spTgt spid="15"/>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 calcmode="lin" valueType="num">
                                      <p:cBhvr>
                                        <p:cTn id="47" dur="500" fill="hold"/>
                                        <p:tgtEl>
                                          <p:spTgt spid="25"/>
                                        </p:tgtEl>
                                        <p:attrNameLst>
                                          <p:attrName>ppt_w</p:attrName>
                                        </p:attrNameLst>
                                      </p:cBhvr>
                                      <p:tavLst>
                                        <p:tav tm="0">
                                          <p:val>
                                            <p:fltVal val="0"/>
                                          </p:val>
                                        </p:tav>
                                        <p:tav tm="100000">
                                          <p:val>
                                            <p:strVal val="#ppt_w"/>
                                          </p:val>
                                        </p:tav>
                                      </p:tavLst>
                                    </p:anim>
                                    <p:anim calcmode="lin" valueType="num">
                                      <p:cBhvr>
                                        <p:cTn id="48" dur="500" fill="hold"/>
                                        <p:tgtEl>
                                          <p:spTgt spid="25"/>
                                        </p:tgtEl>
                                        <p:attrNameLst>
                                          <p:attrName>ppt_h</p:attrName>
                                        </p:attrNameLst>
                                      </p:cBhvr>
                                      <p:tavLst>
                                        <p:tav tm="0">
                                          <p:val>
                                            <p:fltVal val="0"/>
                                          </p:val>
                                        </p:tav>
                                        <p:tav tm="100000">
                                          <p:val>
                                            <p:strVal val="#ppt_h"/>
                                          </p:val>
                                        </p:tav>
                                      </p:tavLst>
                                    </p:anim>
                                    <p:animEffect transition="in" filter="fade">
                                      <p:cBhvr>
                                        <p:cTn id="49" dur="500"/>
                                        <p:tgtEl>
                                          <p:spTgt spid="25"/>
                                        </p:tgtEl>
                                      </p:cBhvr>
                                    </p:animEffect>
                                  </p:childTnLst>
                                </p:cTn>
                              </p:par>
                            </p:childTnLst>
                          </p:cTn>
                        </p:par>
                        <p:par>
                          <p:cTn id="50" fill="hold">
                            <p:stCondLst>
                              <p:cond delay="6000"/>
                            </p:stCondLst>
                            <p:childTnLst>
                              <p:par>
                                <p:cTn id="51" presetID="22" presetClass="entr" presetSubtype="8"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wipe(left)">
                                      <p:cBhvr>
                                        <p:cTn id="53" dur="500"/>
                                        <p:tgtEl>
                                          <p:spTgt spid="24"/>
                                        </p:tgtEl>
                                      </p:cBhvr>
                                    </p:animEffect>
                                  </p:childTnLst>
                                </p:cTn>
                              </p:par>
                            </p:childTnLst>
                          </p:cTn>
                        </p:par>
                        <p:par>
                          <p:cTn id="54" fill="hold">
                            <p:stCondLst>
                              <p:cond delay="6500"/>
                            </p:stCondLst>
                            <p:childTnLst>
                              <p:par>
                                <p:cTn id="55" presetID="53" presetClass="entr" presetSubtype="16"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500" fill="hold"/>
                                        <p:tgtEl>
                                          <p:spTgt spid="27"/>
                                        </p:tgtEl>
                                        <p:attrNameLst>
                                          <p:attrName>ppt_w</p:attrName>
                                        </p:attrNameLst>
                                      </p:cBhvr>
                                      <p:tavLst>
                                        <p:tav tm="0">
                                          <p:val>
                                            <p:fltVal val="0"/>
                                          </p:val>
                                        </p:tav>
                                        <p:tav tm="100000">
                                          <p:val>
                                            <p:strVal val="#ppt_w"/>
                                          </p:val>
                                        </p:tav>
                                      </p:tavLst>
                                    </p:anim>
                                    <p:anim calcmode="lin" valueType="num">
                                      <p:cBhvr>
                                        <p:cTn id="58" dur="500" fill="hold"/>
                                        <p:tgtEl>
                                          <p:spTgt spid="27"/>
                                        </p:tgtEl>
                                        <p:attrNameLst>
                                          <p:attrName>ppt_h</p:attrName>
                                        </p:attrNameLst>
                                      </p:cBhvr>
                                      <p:tavLst>
                                        <p:tav tm="0">
                                          <p:val>
                                            <p:fltVal val="0"/>
                                          </p:val>
                                        </p:tav>
                                        <p:tav tm="100000">
                                          <p:val>
                                            <p:strVal val="#ppt_h"/>
                                          </p:val>
                                        </p:tav>
                                      </p:tavLst>
                                    </p:anim>
                                    <p:animEffect transition="in" filter="fade">
                                      <p:cBhvr>
                                        <p:cTn id="59" dur="500"/>
                                        <p:tgtEl>
                                          <p:spTgt spid="27"/>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26"/>
                                        </p:tgtEl>
                                        <p:attrNameLst>
                                          <p:attrName>style.visibility</p:attrName>
                                        </p:attrNameLst>
                                      </p:cBhvr>
                                      <p:to>
                                        <p:strVal val="visible"/>
                                      </p:to>
                                    </p:set>
                                    <p:animEffect transition="in" filter="wipe(left)">
                                      <p:cBhvr>
                                        <p:cTn id="63" dur="500"/>
                                        <p:tgtEl>
                                          <p:spTgt spid="26"/>
                                        </p:tgtEl>
                                      </p:cBhvr>
                                    </p:animEffect>
                                  </p:childTnLst>
                                </p:cTn>
                              </p:par>
                            </p:childTnLst>
                          </p:cTn>
                        </p:par>
                        <p:par>
                          <p:cTn id="64" fill="hold">
                            <p:stCondLst>
                              <p:cond delay="7500"/>
                            </p:stCondLst>
                            <p:childTnLst>
                              <p:par>
                                <p:cTn id="65" presetID="22" presetClass="entr" presetSubtype="4" fill="hold" grpId="0" nodeType="afterEffect">
                                  <p:stCondLst>
                                    <p:cond delay="0"/>
                                  </p:stCondLst>
                                  <p:childTnLst>
                                    <p:set>
                                      <p:cBhvr>
                                        <p:cTn id="66" dur="1" fill="hold">
                                          <p:stCondLst>
                                            <p:cond delay="0"/>
                                          </p:stCondLst>
                                        </p:cTn>
                                        <p:tgtEl>
                                          <p:spTgt spid="29">
                                            <p:graphicEl>
                                              <a:chart seriesIdx="-3" categoryIdx="-3" bldStep="gridLegend"/>
                                            </p:graphicEl>
                                          </p:spTgt>
                                        </p:tgtEl>
                                        <p:attrNameLst>
                                          <p:attrName>style.visibility</p:attrName>
                                        </p:attrNameLst>
                                      </p:cBhvr>
                                      <p:to>
                                        <p:strVal val="visible"/>
                                      </p:to>
                                    </p:set>
                                    <p:animEffect transition="in" filter="wipe(down)">
                                      <p:cBhvr>
                                        <p:cTn id="67" dur="500"/>
                                        <p:tgtEl>
                                          <p:spTgt spid="29">
                                            <p:graphicEl>
                                              <a:chart seriesIdx="-3" categoryIdx="-3" bldStep="gridLegend"/>
                                            </p:graphicEl>
                                          </p:spTgt>
                                        </p:tgtEl>
                                      </p:cBhvr>
                                    </p:animEffect>
                                  </p:childTnLst>
                                </p:cTn>
                              </p:par>
                            </p:childTnLst>
                          </p:cTn>
                        </p:par>
                        <p:par>
                          <p:cTn id="68" fill="hold">
                            <p:stCondLst>
                              <p:cond delay="8000"/>
                            </p:stCondLst>
                            <p:childTnLst>
                              <p:par>
                                <p:cTn id="69" presetID="22" presetClass="entr" presetSubtype="4" fill="hold" grpId="0" nodeType="afterEffect">
                                  <p:stCondLst>
                                    <p:cond delay="0"/>
                                  </p:stCondLst>
                                  <p:childTnLst>
                                    <p:set>
                                      <p:cBhvr>
                                        <p:cTn id="70" dur="1" fill="hold">
                                          <p:stCondLst>
                                            <p:cond delay="0"/>
                                          </p:stCondLst>
                                        </p:cTn>
                                        <p:tgtEl>
                                          <p:spTgt spid="29">
                                            <p:graphicEl>
                                              <a:chart seriesIdx="0" categoryIdx="0" bldStep="ptInCategory"/>
                                            </p:graphicEl>
                                          </p:spTgt>
                                        </p:tgtEl>
                                        <p:attrNameLst>
                                          <p:attrName>style.visibility</p:attrName>
                                        </p:attrNameLst>
                                      </p:cBhvr>
                                      <p:to>
                                        <p:strVal val="visible"/>
                                      </p:to>
                                    </p:set>
                                    <p:animEffect transition="in" filter="wipe(down)">
                                      <p:cBhvr>
                                        <p:cTn id="71" dur="500"/>
                                        <p:tgtEl>
                                          <p:spTgt spid="29">
                                            <p:graphicEl>
                                              <a:chart seriesIdx="0" categoryIdx="0" bldStep="ptInCategory"/>
                                            </p:graphicEl>
                                          </p:spTgt>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29">
                                            <p:graphicEl>
                                              <a:chart seriesIdx="1" categoryIdx="0" bldStep="ptInCategory"/>
                                            </p:graphicEl>
                                          </p:spTgt>
                                        </p:tgtEl>
                                        <p:attrNameLst>
                                          <p:attrName>style.visibility</p:attrName>
                                        </p:attrNameLst>
                                      </p:cBhvr>
                                      <p:to>
                                        <p:strVal val="visible"/>
                                      </p:to>
                                    </p:set>
                                    <p:animEffect transition="in" filter="wipe(down)">
                                      <p:cBhvr>
                                        <p:cTn id="75" dur="500"/>
                                        <p:tgtEl>
                                          <p:spTgt spid="29">
                                            <p:graphicEl>
                                              <a:chart seriesIdx="1" categoryIdx="0" bldStep="ptInCategory"/>
                                            </p:graphicEl>
                                          </p:spTgt>
                                        </p:tgtEl>
                                      </p:cBhvr>
                                    </p:animEffect>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29">
                                            <p:graphicEl>
                                              <a:chart seriesIdx="2" categoryIdx="0" bldStep="ptInCategory"/>
                                            </p:graphicEl>
                                          </p:spTgt>
                                        </p:tgtEl>
                                        <p:attrNameLst>
                                          <p:attrName>style.visibility</p:attrName>
                                        </p:attrNameLst>
                                      </p:cBhvr>
                                      <p:to>
                                        <p:strVal val="visible"/>
                                      </p:to>
                                    </p:set>
                                    <p:animEffect transition="in" filter="wipe(down)">
                                      <p:cBhvr>
                                        <p:cTn id="79" dur="500"/>
                                        <p:tgtEl>
                                          <p:spTgt spid="29">
                                            <p:graphicEl>
                                              <a:chart seriesIdx="2" categoryIdx="0" bldStep="ptInCategory"/>
                                            </p:graphicEl>
                                          </p:spTgt>
                                        </p:tgtEl>
                                      </p:cBhvr>
                                    </p:animEffect>
                                  </p:childTnLst>
                                </p:cTn>
                              </p:par>
                            </p:childTnLst>
                          </p:cTn>
                        </p:par>
                        <p:par>
                          <p:cTn id="80" fill="hold">
                            <p:stCondLst>
                              <p:cond delay="9500"/>
                            </p:stCondLst>
                            <p:childTnLst>
                              <p:par>
                                <p:cTn id="81" presetID="22" presetClass="entr" presetSubtype="4" fill="hold" grpId="0" nodeType="afterEffect">
                                  <p:stCondLst>
                                    <p:cond delay="0"/>
                                  </p:stCondLst>
                                  <p:childTnLst>
                                    <p:set>
                                      <p:cBhvr>
                                        <p:cTn id="82" dur="1" fill="hold">
                                          <p:stCondLst>
                                            <p:cond delay="0"/>
                                          </p:stCondLst>
                                        </p:cTn>
                                        <p:tgtEl>
                                          <p:spTgt spid="29">
                                            <p:graphicEl>
                                              <a:chart seriesIdx="0" categoryIdx="1" bldStep="ptInCategory"/>
                                            </p:graphicEl>
                                          </p:spTgt>
                                        </p:tgtEl>
                                        <p:attrNameLst>
                                          <p:attrName>style.visibility</p:attrName>
                                        </p:attrNameLst>
                                      </p:cBhvr>
                                      <p:to>
                                        <p:strVal val="visible"/>
                                      </p:to>
                                    </p:set>
                                    <p:animEffect transition="in" filter="wipe(down)">
                                      <p:cBhvr>
                                        <p:cTn id="83" dur="500"/>
                                        <p:tgtEl>
                                          <p:spTgt spid="29">
                                            <p:graphicEl>
                                              <a:chart seriesIdx="0" categoryIdx="1" bldStep="ptInCategory"/>
                                            </p:graphicEl>
                                          </p:spTgt>
                                        </p:tgtEl>
                                      </p:cBhvr>
                                    </p:animEffect>
                                  </p:childTnLst>
                                </p:cTn>
                              </p:par>
                            </p:childTnLst>
                          </p:cTn>
                        </p:par>
                        <p:par>
                          <p:cTn id="84" fill="hold">
                            <p:stCondLst>
                              <p:cond delay="10000"/>
                            </p:stCondLst>
                            <p:childTnLst>
                              <p:par>
                                <p:cTn id="85" presetID="22" presetClass="entr" presetSubtype="4" fill="hold" grpId="0" nodeType="afterEffect">
                                  <p:stCondLst>
                                    <p:cond delay="0"/>
                                  </p:stCondLst>
                                  <p:childTnLst>
                                    <p:set>
                                      <p:cBhvr>
                                        <p:cTn id="86" dur="1" fill="hold">
                                          <p:stCondLst>
                                            <p:cond delay="0"/>
                                          </p:stCondLst>
                                        </p:cTn>
                                        <p:tgtEl>
                                          <p:spTgt spid="29">
                                            <p:graphicEl>
                                              <a:chart seriesIdx="1" categoryIdx="1" bldStep="ptInCategory"/>
                                            </p:graphicEl>
                                          </p:spTgt>
                                        </p:tgtEl>
                                        <p:attrNameLst>
                                          <p:attrName>style.visibility</p:attrName>
                                        </p:attrNameLst>
                                      </p:cBhvr>
                                      <p:to>
                                        <p:strVal val="visible"/>
                                      </p:to>
                                    </p:set>
                                    <p:animEffect transition="in" filter="wipe(down)">
                                      <p:cBhvr>
                                        <p:cTn id="87" dur="500"/>
                                        <p:tgtEl>
                                          <p:spTgt spid="29">
                                            <p:graphicEl>
                                              <a:chart seriesIdx="1" categoryIdx="1" bldStep="ptInCategory"/>
                                            </p:graphicEl>
                                          </p:spTgt>
                                        </p:tgtEl>
                                      </p:cBhvr>
                                    </p:animEffect>
                                  </p:childTnLst>
                                </p:cTn>
                              </p:par>
                            </p:childTnLst>
                          </p:cTn>
                        </p:par>
                        <p:par>
                          <p:cTn id="88" fill="hold">
                            <p:stCondLst>
                              <p:cond delay="10500"/>
                            </p:stCondLst>
                            <p:childTnLst>
                              <p:par>
                                <p:cTn id="89" presetID="22" presetClass="entr" presetSubtype="4" fill="hold" grpId="0" nodeType="afterEffect">
                                  <p:stCondLst>
                                    <p:cond delay="0"/>
                                  </p:stCondLst>
                                  <p:childTnLst>
                                    <p:set>
                                      <p:cBhvr>
                                        <p:cTn id="90" dur="1" fill="hold">
                                          <p:stCondLst>
                                            <p:cond delay="0"/>
                                          </p:stCondLst>
                                        </p:cTn>
                                        <p:tgtEl>
                                          <p:spTgt spid="29">
                                            <p:graphicEl>
                                              <a:chart seriesIdx="2" categoryIdx="1" bldStep="ptInCategory"/>
                                            </p:graphicEl>
                                          </p:spTgt>
                                        </p:tgtEl>
                                        <p:attrNameLst>
                                          <p:attrName>style.visibility</p:attrName>
                                        </p:attrNameLst>
                                      </p:cBhvr>
                                      <p:to>
                                        <p:strVal val="visible"/>
                                      </p:to>
                                    </p:set>
                                    <p:animEffect transition="in" filter="wipe(down)">
                                      <p:cBhvr>
                                        <p:cTn id="91" dur="500"/>
                                        <p:tgtEl>
                                          <p:spTgt spid="29">
                                            <p:graphicEl>
                                              <a:chart seriesIdx="2" categoryIdx="1" bldStep="ptInCategory"/>
                                            </p:graphicEl>
                                          </p:spTgt>
                                        </p:tgtEl>
                                      </p:cBhvr>
                                    </p:animEffect>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29">
                                            <p:graphicEl>
                                              <a:chart seriesIdx="0" categoryIdx="2" bldStep="ptInCategory"/>
                                            </p:graphicEl>
                                          </p:spTgt>
                                        </p:tgtEl>
                                        <p:attrNameLst>
                                          <p:attrName>style.visibility</p:attrName>
                                        </p:attrNameLst>
                                      </p:cBhvr>
                                      <p:to>
                                        <p:strVal val="visible"/>
                                      </p:to>
                                    </p:set>
                                    <p:animEffect transition="in" filter="wipe(down)">
                                      <p:cBhvr>
                                        <p:cTn id="95" dur="500"/>
                                        <p:tgtEl>
                                          <p:spTgt spid="29">
                                            <p:graphicEl>
                                              <a:chart seriesIdx="0" categoryIdx="2" bldStep="ptInCategory"/>
                                            </p:graphicEl>
                                          </p:spTgt>
                                        </p:tgtEl>
                                      </p:cBhvr>
                                    </p:animEffect>
                                  </p:childTnLst>
                                </p:cTn>
                              </p:par>
                            </p:childTnLst>
                          </p:cTn>
                        </p:par>
                        <p:par>
                          <p:cTn id="96" fill="hold">
                            <p:stCondLst>
                              <p:cond delay="11500"/>
                            </p:stCondLst>
                            <p:childTnLst>
                              <p:par>
                                <p:cTn id="97" presetID="22" presetClass="entr" presetSubtype="4" fill="hold" grpId="0" nodeType="afterEffect">
                                  <p:stCondLst>
                                    <p:cond delay="0"/>
                                  </p:stCondLst>
                                  <p:childTnLst>
                                    <p:set>
                                      <p:cBhvr>
                                        <p:cTn id="98" dur="1" fill="hold">
                                          <p:stCondLst>
                                            <p:cond delay="0"/>
                                          </p:stCondLst>
                                        </p:cTn>
                                        <p:tgtEl>
                                          <p:spTgt spid="29">
                                            <p:graphicEl>
                                              <a:chart seriesIdx="1" categoryIdx="2" bldStep="ptInCategory"/>
                                            </p:graphicEl>
                                          </p:spTgt>
                                        </p:tgtEl>
                                        <p:attrNameLst>
                                          <p:attrName>style.visibility</p:attrName>
                                        </p:attrNameLst>
                                      </p:cBhvr>
                                      <p:to>
                                        <p:strVal val="visible"/>
                                      </p:to>
                                    </p:set>
                                    <p:animEffect transition="in" filter="wipe(down)">
                                      <p:cBhvr>
                                        <p:cTn id="99" dur="500"/>
                                        <p:tgtEl>
                                          <p:spTgt spid="29">
                                            <p:graphicEl>
                                              <a:chart seriesIdx="1" categoryIdx="2" bldStep="ptInCategory"/>
                                            </p:graphicEl>
                                          </p:spTgt>
                                        </p:tgtEl>
                                      </p:cBhvr>
                                    </p:animEffect>
                                  </p:childTnLst>
                                </p:cTn>
                              </p:par>
                            </p:childTnLst>
                          </p:cTn>
                        </p:par>
                        <p:par>
                          <p:cTn id="100" fill="hold">
                            <p:stCondLst>
                              <p:cond delay="12000"/>
                            </p:stCondLst>
                            <p:childTnLst>
                              <p:par>
                                <p:cTn id="101" presetID="22" presetClass="entr" presetSubtype="4" fill="hold" grpId="0" nodeType="afterEffect">
                                  <p:stCondLst>
                                    <p:cond delay="0"/>
                                  </p:stCondLst>
                                  <p:childTnLst>
                                    <p:set>
                                      <p:cBhvr>
                                        <p:cTn id="102" dur="1" fill="hold">
                                          <p:stCondLst>
                                            <p:cond delay="0"/>
                                          </p:stCondLst>
                                        </p:cTn>
                                        <p:tgtEl>
                                          <p:spTgt spid="29">
                                            <p:graphicEl>
                                              <a:chart seriesIdx="2" categoryIdx="2" bldStep="ptInCategory"/>
                                            </p:graphicEl>
                                          </p:spTgt>
                                        </p:tgtEl>
                                        <p:attrNameLst>
                                          <p:attrName>style.visibility</p:attrName>
                                        </p:attrNameLst>
                                      </p:cBhvr>
                                      <p:to>
                                        <p:strVal val="visible"/>
                                      </p:to>
                                    </p:set>
                                    <p:animEffect transition="in" filter="wipe(down)">
                                      <p:cBhvr>
                                        <p:cTn id="103" dur="500"/>
                                        <p:tgtEl>
                                          <p:spTgt spid="29">
                                            <p:graphicEl>
                                              <a:chart seriesIdx="2" categoryIdx="2" bldStep="ptInCategory"/>
                                            </p:graphicEl>
                                          </p:spTgt>
                                        </p:tgtEl>
                                      </p:cBhvr>
                                    </p:animEffect>
                                  </p:childTnLst>
                                </p:cTn>
                              </p:par>
                            </p:childTnLst>
                          </p:cTn>
                        </p:par>
                        <p:par>
                          <p:cTn id="104" fill="hold">
                            <p:stCondLst>
                              <p:cond delay="12500"/>
                            </p:stCondLst>
                            <p:childTnLst>
                              <p:par>
                                <p:cTn id="105" presetID="22" presetClass="entr" presetSubtype="4" fill="hold" grpId="0" nodeType="afterEffect">
                                  <p:stCondLst>
                                    <p:cond delay="0"/>
                                  </p:stCondLst>
                                  <p:childTnLst>
                                    <p:set>
                                      <p:cBhvr>
                                        <p:cTn id="106" dur="1" fill="hold">
                                          <p:stCondLst>
                                            <p:cond delay="0"/>
                                          </p:stCondLst>
                                        </p:cTn>
                                        <p:tgtEl>
                                          <p:spTgt spid="29">
                                            <p:graphicEl>
                                              <a:chart seriesIdx="0" categoryIdx="3" bldStep="ptInCategory"/>
                                            </p:graphicEl>
                                          </p:spTgt>
                                        </p:tgtEl>
                                        <p:attrNameLst>
                                          <p:attrName>style.visibility</p:attrName>
                                        </p:attrNameLst>
                                      </p:cBhvr>
                                      <p:to>
                                        <p:strVal val="visible"/>
                                      </p:to>
                                    </p:set>
                                    <p:animEffect transition="in" filter="wipe(down)">
                                      <p:cBhvr>
                                        <p:cTn id="107" dur="500"/>
                                        <p:tgtEl>
                                          <p:spTgt spid="29">
                                            <p:graphicEl>
                                              <a:chart seriesIdx="0" categoryIdx="3" bldStep="ptInCategory"/>
                                            </p:graphicEl>
                                          </p:spTgt>
                                        </p:tgtEl>
                                      </p:cBhvr>
                                    </p:animEffect>
                                  </p:childTnLst>
                                </p:cTn>
                              </p:par>
                            </p:childTnLst>
                          </p:cTn>
                        </p:par>
                        <p:par>
                          <p:cTn id="108" fill="hold">
                            <p:stCondLst>
                              <p:cond delay="13000"/>
                            </p:stCondLst>
                            <p:childTnLst>
                              <p:par>
                                <p:cTn id="109" presetID="22" presetClass="entr" presetSubtype="4" fill="hold" grpId="0" nodeType="afterEffect">
                                  <p:stCondLst>
                                    <p:cond delay="0"/>
                                  </p:stCondLst>
                                  <p:childTnLst>
                                    <p:set>
                                      <p:cBhvr>
                                        <p:cTn id="110" dur="1" fill="hold">
                                          <p:stCondLst>
                                            <p:cond delay="0"/>
                                          </p:stCondLst>
                                        </p:cTn>
                                        <p:tgtEl>
                                          <p:spTgt spid="29">
                                            <p:graphicEl>
                                              <a:chart seriesIdx="1" categoryIdx="3" bldStep="ptInCategory"/>
                                            </p:graphicEl>
                                          </p:spTgt>
                                        </p:tgtEl>
                                        <p:attrNameLst>
                                          <p:attrName>style.visibility</p:attrName>
                                        </p:attrNameLst>
                                      </p:cBhvr>
                                      <p:to>
                                        <p:strVal val="visible"/>
                                      </p:to>
                                    </p:set>
                                    <p:animEffect transition="in" filter="wipe(down)">
                                      <p:cBhvr>
                                        <p:cTn id="111" dur="500"/>
                                        <p:tgtEl>
                                          <p:spTgt spid="29">
                                            <p:graphicEl>
                                              <a:chart seriesIdx="1" categoryIdx="3" bldStep="ptInCategory"/>
                                            </p:graphicEl>
                                          </p:spTgt>
                                        </p:tgtEl>
                                      </p:cBhvr>
                                    </p:animEffect>
                                  </p:childTnLst>
                                </p:cTn>
                              </p:par>
                            </p:childTnLst>
                          </p:cTn>
                        </p:par>
                        <p:par>
                          <p:cTn id="112" fill="hold">
                            <p:stCondLst>
                              <p:cond delay="13500"/>
                            </p:stCondLst>
                            <p:childTnLst>
                              <p:par>
                                <p:cTn id="113" presetID="22" presetClass="entr" presetSubtype="4" fill="hold" grpId="0" nodeType="afterEffect">
                                  <p:stCondLst>
                                    <p:cond delay="0"/>
                                  </p:stCondLst>
                                  <p:childTnLst>
                                    <p:set>
                                      <p:cBhvr>
                                        <p:cTn id="114" dur="1" fill="hold">
                                          <p:stCondLst>
                                            <p:cond delay="0"/>
                                          </p:stCondLst>
                                        </p:cTn>
                                        <p:tgtEl>
                                          <p:spTgt spid="29">
                                            <p:graphicEl>
                                              <a:chart seriesIdx="2" categoryIdx="3" bldStep="ptInCategory"/>
                                            </p:graphicEl>
                                          </p:spTgt>
                                        </p:tgtEl>
                                        <p:attrNameLst>
                                          <p:attrName>style.visibility</p:attrName>
                                        </p:attrNameLst>
                                      </p:cBhvr>
                                      <p:to>
                                        <p:strVal val="visible"/>
                                      </p:to>
                                    </p:set>
                                    <p:animEffect transition="in" filter="wipe(down)">
                                      <p:cBhvr>
                                        <p:cTn id="115" dur="500"/>
                                        <p:tgtEl>
                                          <p:spTgt spid="29">
                                            <p:graphicEl>
                                              <a:chart seriesIdx="2" categoryIdx="3" bldStep="ptInCategory"/>
                                            </p:graphicEl>
                                          </p:spTgt>
                                        </p:tgtEl>
                                      </p:cBhvr>
                                    </p:animEffect>
                                  </p:childTnLst>
                                </p:cTn>
                              </p:par>
                            </p:childTnLst>
                          </p:cTn>
                        </p:par>
                        <p:par>
                          <p:cTn id="116" fill="hold">
                            <p:stCondLst>
                              <p:cond delay="14000"/>
                            </p:stCondLst>
                            <p:childTnLst>
                              <p:par>
                                <p:cTn id="117" presetID="22" presetClass="entr" presetSubtype="8" fill="hold" grpId="0" nodeType="afterEffect">
                                  <p:stCondLst>
                                    <p:cond delay="0"/>
                                  </p:stCondLst>
                                  <p:childTnLst>
                                    <p:set>
                                      <p:cBhvr>
                                        <p:cTn id="118" dur="1" fill="hold">
                                          <p:stCondLst>
                                            <p:cond delay="0"/>
                                          </p:stCondLst>
                                        </p:cTn>
                                        <p:tgtEl>
                                          <p:spTgt spid="35"/>
                                        </p:tgtEl>
                                        <p:attrNameLst>
                                          <p:attrName>style.visibility</p:attrName>
                                        </p:attrNameLst>
                                      </p:cBhvr>
                                      <p:to>
                                        <p:strVal val="visible"/>
                                      </p:to>
                                    </p:set>
                                    <p:animEffect transition="in" filter="wipe(left)">
                                      <p:cBhvr>
                                        <p:cTn id="11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 grpId="0" animBg="1"/>
      <p:bldP spid="15" grpId="0"/>
      <p:bldP spid="13" grpId="0" animBg="1"/>
      <p:bldP spid="24" grpId="0"/>
      <p:bldP spid="25" grpId="0" animBg="1"/>
      <p:bldP spid="26" grpId="0"/>
      <p:bldP spid="27" grpId="0" animBg="1"/>
      <p:bldP spid="6" grpId="0"/>
      <p:bldP spid="30" grpId="0"/>
      <p:bldP spid="31" grpId="0"/>
      <p:bldGraphic spid="29" grpId="0">
        <p:bldSub>
          <a:bldChart bld="categoryEl"/>
        </p:bldSub>
      </p:bldGraphic>
      <p:bldP spid="35"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5" name="Group 54">
            <a:extLst>
              <a:ext uri="{FF2B5EF4-FFF2-40B4-BE49-F238E27FC236}">
                <a16:creationId xmlns:a16="http://schemas.microsoft.com/office/drawing/2014/main" id="{CE8FFAEC-FC96-4164-B02D-35D04CDD3FF4}"/>
              </a:ext>
            </a:extLst>
          </p:cNvPr>
          <p:cNvGrpSpPr/>
          <p:nvPr/>
        </p:nvGrpSpPr>
        <p:grpSpPr>
          <a:xfrm>
            <a:off x="5956961" y="407884"/>
            <a:ext cx="1208898" cy="2285442"/>
            <a:chOff x="513222" y="4114800"/>
            <a:chExt cx="1208898" cy="2285442"/>
          </a:xfrm>
        </p:grpSpPr>
        <p:grpSp>
          <p:nvGrpSpPr>
            <p:cNvPr id="56" name="Group 55">
              <a:extLst>
                <a:ext uri="{FF2B5EF4-FFF2-40B4-BE49-F238E27FC236}">
                  <a16:creationId xmlns:a16="http://schemas.microsoft.com/office/drawing/2014/main" id="{2DC1A92E-23EC-4FD2-A007-8DBF39F1FAD1}"/>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58" name="Freeform: Shape 57">
                <a:extLst>
                  <a:ext uri="{FF2B5EF4-FFF2-40B4-BE49-F238E27FC236}">
                    <a16:creationId xmlns:a16="http://schemas.microsoft.com/office/drawing/2014/main" id="{06A5121D-7E0E-4846-A78C-9A4BA244A4D5}"/>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07696C3E-96B0-411A-BDE2-FE9E7DDC0B1C}"/>
                  </a:ext>
                </a:extLst>
              </p:cNvPr>
              <p:cNvSpPr/>
              <p:nvPr/>
            </p:nvSpPr>
            <p:spPr>
              <a:xfrm>
                <a:off x="2895600" y="609600"/>
                <a:ext cx="3017520" cy="1093304"/>
              </a:xfrm>
              <a:prstGeom prst="rect">
                <a:avLst/>
              </a:pr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7820A0E3-0702-4C39-A675-9C9F2DF09A94}"/>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05</a:t>
              </a:r>
            </a:p>
          </p:txBody>
        </p:sp>
      </p:grpSp>
      <p:pic>
        <p:nvPicPr>
          <p:cNvPr id="29" name="Graphic 28" descr="Box">
            <a:extLst>
              <a:ext uri="{FF2B5EF4-FFF2-40B4-BE49-F238E27FC236}">
                <a16:creationId xmlns:a16="http://schemas.microsoft.com/office/drawing/2014/main" id="{B0A57E44-EAE1-46BA-9C64-9F0A650B752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37779" y="1280859"/>
            <a:ext cx="731520" cy="731520"/>
          </a:xfrm>
          <a:prstGeom prst="rect">
            <a:avLst/>
          </a:prstGeom>
        </p:spPr>
      </p:pic>
      <p:sp>
        <p:nvSpPr>
          <p:cNvPr id="61" name="TextBox 60">
            <a:extLst>
              <a:ext uri="{FF2B5EF4-FFF2-40B4-BE49-F238E27FC236}">
                <a16:creationId xmlns:a16="http://schemas.microsoft.com/office/drawing/2014/main" id="{9099BEDD-CA42-4388-B399-436F95F27C73}"/>
              </a:ext>
            </a:extLst>
          </p:cNvPr>
          <p:cNvSpPr txBox="1"/>
          <p:nvPr/>
        </p:nvSpPr>
        <p:spPr>
          <a:xfrm>
            <a:off x="3220188" y="5660648"/>
            <a:ext cx="4572000" cy="892552"/>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13D1058D-6DD2-4714-BB9D-095AD8B2026C}"/>
              </a:ext>
            </a:extLst>
          </p:cNvPr>
          <p:cNvSpPr txBox="1"/>
          <p:nvPr/>
        </p:nvSpPr>
        <p:spPr>
          <a:xfrm>
            <a:off x="7318259" y="1902566"/>
            <a:ext cx="4572000" cy="892552"/>
          </a:xfrm>
          <a:prstGeom prst="rect">
            <a:avLst/>
          </a:prstGeom>
          <a:noFill/>
        </p:spPr>
        <p:txBody>
          <a:bodyPr wrap="square" rtlCol="0">
            <a:spAutoFit/>
          </a:bodyPr>
          <a:lstStyle/>
          <a:p>
            <a:r>
              <a:rPr lang="en-US" sz="1400" dirty="0">
                <a:solidFill>
                  <a:srgbClr val="939393"/>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TextBox 62">
            <a:extLst>
              <a:ext uri="{FF2B5EF4-FFF2-40B4-BE49-F238E27FC236}">
                <a16:creationId xmlns:a16="http://schemas.microsoft.com/office/drawing/2014/main" id="{02CAFCE8-6B77-4D09-B7B1-DD4CFD7A5AAD}"/>
              </a:ext>
            </a:extLst>
          </p:cNvPr>
          <p:cNvSpPr txBox="1"/>
          <p:nvPr/>
        </p:nvSpPr>
        <p:spPr>
          <a:xfrm>
            <a:off x="6251459" y="2825772"/>
            <a:ext cx="4572000" cy="892552"/>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50" name="Group 49">
            <a:extLst>
              <a:ext uri="{FF2B5EF4-FFF2-40B4-BE49-F238E27FC236}">
                <a16:creationId xmlns:a16="http://schemas.microsoft.com/office/drawing/2014/main" id="{6AEB4221-650F-4517-ACCF-F78578DF2710}"/>
              </a:ext>
            </a:extLst>
          </p:cNvPr>
          <p:cNvGrpSpPr/>
          <p:nvPr/>
        </p:nvGrpSpPr>
        <p:grpSpPr>
          <a:xfrm>
            <a:off x="4911828" y="1298454"/>
            <a:ext cx="1208898" cy="2285442"/>
            <a:chOff x="513222" y="4114800"/>
            <a:chExt cx="1208898" cy="2285442"/>
          </a:xfrm>
        </p:grpSpPr>
        <p:grpSp>
          <p:nvGrpSpPr>
            <p:cNvPr id="51" name="Group 50">
              <a:extLst>
                <a:ext uri="{FF2B5EF4-FFF2-40B4-BE49-F238E27FC236}">
                  <a16:creationId xmlns:a16="http://schemas.microsoft.com/office/drawing/2014/main" id="{66F7A6E6-6AFF-40C9-A9F4-D6B31D535A33}"/>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53" name="Freeform: Shape 52">
                <a:extLst>
                  <a:ext uri="{FF2B5EF4-FFF2-40B4-BE49-F238E27FC236}">
                    <a16:creationId xmlns:a16="http://schemas.microsoft.com/office/drawing/2014/main" id="{DD1FD4AA-72E5-4CBC-A286-8F40EA0CD2E9}"/>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14919B7-714A-48CC-A15A-7D534952CEFC}"/>
                  </a:ext>
                </a:extLst>
              </p:cNvPr>
              <p:cNvSpPr/>
              <p:nvPr/>
            </p:nvSpPr>
            <p:spPr>
              <a:xfrm>
                <a:off x="2895600" y="609600"/>
                <a:ext cx="3017520" cy="1093304"/>
              </a:xfrm>
              <a:prstGeom prst="rect">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9891FAD1-3F0F-4E10-B214-36195933C148}"/>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04</a:t>
              </a:r>
            </a:p>
          </p:txBody>
        </p:sp>
      </p:grpSp>
      <p:pic>
        <p:nvPicPr>
          <p:cNvPr id="37" name="Graphic 36" descr="Barcode">
            <a:extLst>
              <a:ext uri="{FF2B5EF4-FFF2-40B4-BE49-F238E27FC236}">
                <a16:creationId xmlns:a16="http://schemas.microsoft.com/office/drawing/2014/main" id="{C5D51229-4973-48A7-9A28-A0ABD58C0C0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174779" y="2198469"/>
            <a:ext cx="731520" cy="731520"/>
          </a:xfrm>
          <a:prstGeom prst="rect">
            <a:avLst/>
          </a:prstGeom>
        </p:spPr>
      </p:pic>
      <p:grpSp>
        <p:nvGrpSpPr>
          <p:cNvPr id="45" name="Group 44">
            <a:extLst>
              <a:ext uri="{FF2B5EF4-FFF2-40B4-BE49-F238E27FC236}">
                <a16:creationId xmlns:a16="http://schemas.microsoft.com/office/drawing/2014/main" id="{A46D1523-977A-4C4C-B8C8-5D57B87C82BE}"/>
              </a:ext>
            </a:extLst>
          </p:cNvPr>
          <p:cNvGrpSpPr/>
          <p:nvPr/>
        </p:nvGrpSpPr>
        <p:grpSpPr>
          <a:xfrm>
            <a:off x="3862203" y="2262630"/>
            <a:ext cx="1208898" cy="2285442"/>
            <a:chOff x="513222" y="4114800"/>
            <a:chExt cx="1208898" cy="2285442"/>
          </a:xfrm>
        </p:grpSpPr>
        <p:grpSp>
          <p:nvGrpSpPr>
            <p:cNvPr id="46" name="Group 45">
              <a:extLst>
                <a:ext uri="{FF2B5EF4-FFF2-40B4-BE49-F238E27FC236}">
                  <a16:creationId xmlns:a16="http://schemas.microsoft.com/office/drawing/2014/main" id="{AFBA38B6-3E52-4E6A-883F-34E507FD8836}"/>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48" name="Freeform: Shape 47">
                <a:extLst>
                  <a:ext uri="{FF2B5EF4-FFF2-40B4-BE49-F238E27FC236}">
                    <a16:creationId xmlns:a16="http://schemas.microsoft.com/office/drawing/2014/main" id="{3B035C84-A9D7-42D6-BBFD-1BD2CBFE1D92}"/>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766567B5-FC19-49DF-9326-7E877A1A1E66}"/>
                  </a:ext>
                </a:extLst>
              </p:cNvPr>
              <p:cNvSpPr/>
              <p:nvPr/>
            </p:nvSpPr>
            <p:spPr>
              <a:xfrm>
                <a:off x="2895600" y="609600"/>
                <a:ext cx="3017520" cy="1093304"/>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Box 46">
              <a:extLst>
                <a:ext uri="{FF2B5EF4-FFF2-40B4-BE49-F238E27FC236}">
                  <a16:creationId xmlns:a16="http://schemas.microsoft.com/office/drawing/2014/main" id="{1A9ADB77-A60C-42E2-8FEE-289751E757A6}"/>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03</a:t>
              </a:r>
            </a:p>
          </p:txBody>
        </p:sp>
      </p:grpSp>
      <p:pic>
        <p:nvPicPr>
          <p:cNvPr id="33" name="Graphic 32" descr="Shopping cart">
            <a:extLst>
              <a:ext uri="{FF2B5EF4-FFF2-40B4-BE49-F238E27FC236}">
                <a16:creationId xmlns:a16="http://schemas.microsoft.com/office/drawing/2014/main" id="{BBBE4AEB-0558-4025-943F-DAA4D2DF21D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134504" y="3039591"/>
            <a:ext cx="731520" cy="731520"/>
          </a:xfrm>
          <a:prstGeom prst="rect">
            <a:avLst/>
          </a:prstGeom>
        </p:spPr>
      </p:pic>
      <p:grpSp>
        <p:nvGrpSpPr>
          <p:cNvPr id="40" name="Group 39">
            <a:extLst>
              <a:ext uri="{FF2B5EF4-FFF2-40B4-BE49-F238E27FC236}">
                <a16:creationId xmlns:a16="http://schemas.microsoft.com/office/drawing/2014/main" id="{27C4629F-106F-41AF-A16A-0E428D4D2084}"/>
              </a:ext>
            </a:extLst>
          </p:cNvPr>
          <p:cNvGrpSpPr/>
          <p:nvPr/>
        </p:nvGrpSpPr>
        <p:grpSpPr>
          <a:xfrm>
            <a:off x="2789138" y="3148479"/>
            <a:ext cx="1208898" cy="2285442"/>
            <a:chOff x="513222" y="4114800"/>
            <a:chExt cx="1208898" cy="2285442"/>
          </a:xfrm>
        </p:grpSpPr>
        <p:grpSp>
          <p:nvGrpSpPr>
            <p:cNvPr id="41" name="Group 40">
              <a:extLst>
                <a:ext uri="{FF2B5EF4-FFF2-40B4-BE49-F238E27FC236}">
                  <a16:creationId xmlns:a16="http://schemas.microsoft.com/office/drawing/2014/main" id="{92E56183-3105-43ED-9A67-4E92FE3FEF77}"/>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43" name="Freeform: Shape 42">
                <a:extLst>
                  <a:ext uri="{FF2B5EF4-FFF2-40B4-BE49-F238E27FC236}">
                    <a16:creationId xmlns:a16="http://schemas.microsoft.com/office/drawing/2014/main" id="{E64CB4E6-E130-4F1B-A25F-C6C799CAA069}"/>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43">
                <a:extLst>
                  <a:ext uri="{FF2B5EF4-FFF2-40B4-BE49-F238E27FC236}">
                    <a16:creationId xmlns:a16="http://schemas.microsoft.com/office/drawing/2014/main" id="{FAC6E3A6-07D5-4DDF-9184-56D671D5C8AC}"/>
                  </a:ext>
                </a:extLst>
              </p:cNvPr>
              <p:cNvSpPr/>
              <p:nvPr/>
            </p:nvSpPr>
            <p:spPr>
              <a:xfrm>
                <a:off x="2895600" y="609600"/>
                <a:ext cx="3017520" cy="1093304"/>
              </a:xfrm>
              <a:prstGeom prst="rect">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C5195B6B-65DF-43AB-BA2B-230DAC5D1520}"/>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02</a:t>
              </a:r>
            </a:p>
          </p:txBody>
        </p:sp>
      </p:grpSp>
      <p:pic>
        <p:nvPicPr>
          <p:cNvPr id="35" name="Graphic 34" descr="Tag">
            <a:extLst>
              <a:ext uri="{FF2B5EF4-FFF2-40B4-BE49-F238E27FC236}">
                <a16:creationId xmlns:a16="http://schemas.microsoft.com/office/drawing/2014/main" id="{0FAAF211-0CAD-4C93-9816-E04F1B5E6F6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027005" y="3962302"/>
            <a:ext cx="731520" cy="731520"/>
          </a:xfrm>
          <a:prstGeom prst="rect">
            <a:avLst/>
          </a:prstGeom>
        </p:spPr>
      </p:pic>
      <p:grpSp>
        <p:nvGrpSpPr>
          <p:cNvPr id="39" name="Group 38">
            <a:extLst>
              <a:ext uri="{FF2B5EF4-FFF2-40B4-BE49-F238E27FC236}">
                <a16:creationId xmlns:a16="http://schemas.microsoft.com/office/drawing/2014/main" id="{E00DD81B-CCB2-4ED8-BC4D-1D0419D3BE7D}"/>
              </a:ext>
            </a:extLst>
          </p:cNvPr>
          <p:cNvGrpSpPr/>
          <p:nvPr/>
        </p:nvGrpSpPr>
        <p:grpSpPr>
          <a:xfrm>
            <a:off x="1752600" y="4112714"/>
            <a:ext cx="1208898" cy="2285442"/>
            <a:chOff x="513222" y="4114800"/>
            <a:chExt cx="1208898" cy="2285442"/>
          </a:xfrm>
        </p:grpSpPr>
        <p:grpSp>
          <p:nvGrpSpPr>
            <p:cNvPr id="17" name="Group 16">
              <a:extLst>
                <a:ext uri="{FF2B5EF4-FFF2-40B4-BE49-F238E27FC236}">
                  <a16:creationId xmlns:a16="http://schemas.microsoft.com/office/drawing/2014/main" id="{38B4B0FB-40D7-44C6-AC0A-F2732FEC202C}"/>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16" name="Freeform: Shape 15">
                <a:extLst>
                  <a:ext uri="{FF2B5EF4-FFF2-40B4-BE49-F238E27FC236}">
                    <a16:creationId xmlns:a16="http://schemas.microsoft.com/office/drawing/2014/main" id="{B9A99B92-8AC5-48D5-B2DA-26D7DE30A9B5}"/>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C1F2C5A9-F3B0-460A-A844-60225F9ACDAE}"/>
                  </a:ext>
                </a:extLst>
              </p:cNvPr>
              <p:cNvSpPr/>
              <p:nvPr/>
            </p:nvSpPr>
            <p:spPr>
              <a:xfrm>
                <a:off x="2895600" y="609600"/>
                <a:ext cx="3017520" cy="1093304"/>
              </a:xfrm>
              <a:prstGeom prst="rect">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TextBox 37">
              <a:extLst>
                <a:ext uri="{FF2B5EF4-FFF2-40B4-BE49-F238E27FC236}">
                  <a16:creationId xmlns:a16="http://schemas.microsoft.com/office/drawing/2014/main" id="{3593E059-EE4C-4014-89FB-9AD4C6436813}"/>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01</a:t>
              </a:r>
            </a:p>
          </p:txBody>
        </p:sp>
      </p:grpSp>
      <p:pic>
        <p:nvPicPr>
          <p:cNvPr id="31" name="Graphic 30" descr="Money">
            <a:extLst>
              <a:ext uri="{FF2B5EF4-FFF2-40B4-BE49-F238E27FC236}">
                <a16:creationId xmlns:a16="http://schemas.microsoft.com/office/drawing/2014/main" id="{753DA5C1-FDA5-42B6-8AA2-F349E4D4F0EC}"/>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001378" y="4910511"/>
            <a:ext cx="731520" cy="731520"/>
          </a:xfrm>
          <a:prstGeom prst="rect">
            <a:avLst/>
          </a:prstGeom>
        </p:spPr>
      </p:pic>
      <p:sp>
        <p:nvSpPr>
          <p:cNvPr id="69" name="TextBox 68">
            <a:extLst>
              <a:ext uri="{FF2B5EF4-FFF2-40B4-BE49-F238E27FC236}">
                <a16:creationId xmlns:a16="http://schemas.microsoft.com/office/drawing/2014/main" id="{A6AB7F26-22A1-4223-9F9F-25350853C86C}"/>
              </a:ext>
            </a:extLst>
          </p:cNvPr>
          <p:cNvSpPr txBox="1"/>
          <p:nvPr/>
        </p:nvSpPr>
        <p:spPr>
          <a:xfrm>
            <a:off x="5260859" y="3810624"/>
            <a:ext cx="4572000" cy="892552"/>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61EC9638-1249-4CF6-8E60-2F26881AA419}"/>
              </a:ext>
            </a:extLst>
          </p:cNvPr>
          <p:cNvSpPr txBox="1"/>
          <p:nvPr/>
        </p:nvSpPr>
        <p:spPr>
          <a:xfrm>
            <a:off x="4194059" y="4712113"/>
            <a:ext cx="4572000" cy="892552"/>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C90CE9CD-8086-4D0C-A979-7C28E29BAF14}"/>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30551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1000"/>
                                        <p:tgtEl>
                                          <p:spTgt spid="71"/>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fade">
                                      <p:cBhvr>
                                        <p:cTn id="11" dur="2000"/>
                                        <p:tgtEl>
                                          <p:spTgt spid="39"/>
                                        </p:tgtEl>
                                      </p:cBhvr>
                                    </p:animEffect>
                                    <p:anim calcmode="lin" valueType="num">
                                      <p:cBhvr>
                                        <p:cTn id="12" dur="2000" fill="hold"/>
                                        <p:tgtEl>
                                          <p:spTgt spid="39"/>
                                        </p:tgtEl>
                                        <p:attrNameLst>
                                          <p:attrName>ppt_w</p:attrName>
                                        </p:attrNameLst>
                                      </p:cBhvr>
                                      <p:tavLst>
                                        <p:tav tm="0" fmla="#ppt_w*sin(2.5*pi*$)">
                                          <p:val>
                                            <p:fltVal val="0"/>
                                          </p:val>
                                        </p:tav>
                                        <p:tav tm="100000">
                                          <p:val>
                                            <p:fltVal val="1"/>
                                          </p:val>
                                        </p:tav>
                                      </p:tavLst>
                                    </p:anim>
                                    <p:anim calcmode="lin" valueType="num">
                                      <p:cBhvr>
                                        <p:cTn id="13" dur="2000" fill="hold"/>
                                        <p:tgtEl>
                                          <p:spTgt spid="39"/>
                                        </p:tgtEl>
                                        <p:attrNameLst>
                                          <p:attrName>ppt_h</p:attrName>
                                        </p:attrNameLst>
                                      </p:cBhvr>
                                      <p:tavLst>
                                        <p:tav tm="0">
                                          <p:val>
                                            <p:strVal val="#ppt_h"/>
                                          </p:val>
                                        </p:tav>
                                        <p:tav tm="100000">
                                          <p:val>
                                            <p:strVal val="#ppt_h"/>
                                          </p:val>
                                        </p:tav>
                                      </p:tavLst>
                                    </p:anim>
                                  </p:childTnLst>
                                </p:cTn>
                              </p:par>
                              <p:par>
                                <p:cTn id="14" presetID="45" presetClass="entr" presetSubtype="0"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2000"/>
                                        <p:tgtEl>
                                          <p:spTgt spid="31"/>
                                        </p:tgtEl>
                                      </p:cBhvr>
                                    </p:animEffect>
                                    <p:anim calcmode="lin" valueType="num">
                                      <p:cBhvr>
                                        <p:cTn id="17" dur="2000" fill="hold"/>
                                        <p:tgtEl>
                                          <p:spTgt spid="31"/>
                                        </p:tgtEl>
                                        <p:attrNameLst>
                                          <p:attrName>ppt_w</p:attrName>
                                        </p:attrNameLst>
                                      </p:cBhvr>
                                      <p:tavLst>
                                        <p:tav tm="0" fmla="#ppt_w*sin(2.5*pi*$)">
                                          <p:val>
                                            <p:fltVal val="0"/>
                                          </p:val>
                                        </p:tav>
                                        <p:tav tm="100000">
                                          <p:val>
                                            <p:fltVal val="1"/>
                                          </p:val>
                                        </p:tav>
                                      </p:tavLst>
                                    </p:anim>
                                    <p:anim calcmode="lin" valueType="num">
                                      <p:cBhvr>
                                        <p:cTn id="18" dur="2000" fill="hold"/>
                                        <p:tgtEl>
                                          <p:spTgt spid="31"/>
                                        </p:tgtEl>
                                        <p:attrNameLst>
                                          <p:attrName>ppt_h</p:attrName>
                                        </p:attrNameLst>
                                      </p:cBhvr>
                                      <p:tavLst>
                                        <p:tav tm="0">
                                          <p:val>
                                            <p:strVal val="#ppt_h"/>
                                          </p:val>
                                        </p:tav>
                                        <p:tav tm="100000">
                                          <p:val>
                                            <p:strVal val="#ppt_h"/>
                                          </p:val>
                                        </p:tav>
                                      </p:tavLst>
                                    </p:anim>
                                  </p:childTnLst>
                                </p:cTn>
                              </p:par>
                            </p:childTnLst>
                          </p:cTn>
                        </p:par>
                        <p:par>
                          <p:cTn id="19" fill="hold">
                            <p:stCondLst>
                              <p:cond delay="3000"/>
                            </p:stCondLst>
                            <p:childTnLst>
                              <p:par>
                                <p:cTn id="20" presetID="22" presetClass="entr" presetSubtype="8" fill="hold" grpId="0" nodeType="afterEffect">
                                  <p:stCondLst>
                                    <p:cond delay="0"/>
                                  </p:stCondLst>
                                  <p:childTnLst>
                                    <p:set>
                                      <p:cBhvr>
                                        <p:cTn id="21" dur="1" fill="hold">
                                          <p:stCondLst>
                                            <p:cond delay="0"/>
                                          </p:stCondLst>
                                        </p:cTn>
                                        <p:tgtEl>
                                          <p:spTgt spid="61"/>
                                        </p:tgtEl>
                                        <p:attrNameLst>
                                          <p:attrName>style.visibility</p:attrName>
                                        </p:attrNameLst>
                                      </p:cBhvr>
                                      <p:to>
                                        <p:strVal val="visible"/>
                                      </p:to>
                                    </p:set>
                                    <p:animEffect transition="in" filter="wipe(left)">
                                      <p:cBhvr>
                                        <p:cTn id="22" dur="750"/>
                                        <p:tgtEl>
                                          <p:spTgt spid="61"/>
                                        </p:tgtEl>
                                      </p:cBhvr>
                                    </p:animEffect>
                                  </p:childTnLst>
                                </p:cTn>
                              </p:par>
                            </p:childTnLst>
                          </p:cTn>
                        </p:par>
                        <p:par>
                          <p:cTn id="23" fill="hold">
                            <p:stCondLst>
                              <p:cond delay="3750"/>
                            </p:stCondLst>
                            <p:childTnLst>
                              <p:par>
                                <p:cTn id="24" presetID="45" presetClass="entr" presetSubtype="0" fill="hold" nodeType="after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fade">
                                      <p:cBhvr>
                                        <p:cTn id="26" dur="2000"/>
                                        <p:tgtEl>
                                          <p:spTgt spid="40"/>
                                        </p:tgtEl>
                                      </p:cBhvr>
                                    </p:animEffect>
                                    <p:anim calcmode="lin" valueType="num">
                                      <p:cBhvr>
                                        <p:cTn id="27" dur="2000" fill="hold"/>
                                        <p:tgtEl>
                                          <p:spTgt spid="40"/>
                                        </p:tgtEl>
                                        <p:attrNameLst>
                                          <p:attrName>ppt_w</p:attrName>
                                        </p:attrNameLst>
                                      </p:cBhvr>
                                      <p:tavLst>
                                        <p:tav tm="0" fmla="#ppt_w*sin(2.5*pi*$)">
                                          <p:val>
                                            <p:fltVal val="0"/>
                                          </p:val>
                                        </p:tav>
                                        <p:tav tm="100000">
                                          <p:val>
                                            <p:fltVal val="1"/>
                                          </p:val>
                                        </p:tav>
                                      </p:tavLst>
                                    </p:anim>
                                    <p:anim calcmode="lin" valueType="num">
                                      <p:cBhvr>
                                        <p:cTn id="28" dur="2000" fill="hold"/>
                                        <p:tgtEl>
                                          <p:spTgt spid="40"/>
                                        </p:tgtEl>
                                        <p:attrNameLst>
                                          <p:attrName>ppt_h</p:attrName>
                                        </p:attrNameLst>
                                      </p:cBhvr>
                                      <p:tavLst>
                                        <p:tav tm="0">
                                          <p:val>
                                            <p:strVal val="#ppt_h"/>
                                          </p:val>
                                        </p:tav>
                                        <p:tav tm="100000">
                                          <p:val>
                                            <p:strVal val="#ppt_h"/>
                                          </p:val>
                                        </p:tav>
                                      </p:tavLst>
                                    </p:anim>
                                  </p:childTnLst>
                                </p:cTn>
                              </p:par>
                              <p:par>
                                <p:cTn id="29" presetID="45" presetClass="entr" presetSubtype="0" fill="hold" nodeType="with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fade">
                                      <p:cBhvr>
                                        <p:cTn id="31" dur="2000"/>
                                        <p:tgtEl>
                                          <p:spTgt spid="35"/>
                                        </p:tgtEl>
                                      </p:cBhvr>
                                    </p:animEffect>
                                    <p:anim calcmode="lin" valueType="num">
                                      <p:cBhvr>
                                        <p:cTn id="32" dur="2000" fill="hold"/>
                                        <p:tgtEl>
                                          <p:spTgt spid="35"/>
                                        </p:tgtEl>
                                        <p:attrNameLst>
                                          <p:attrName>ppt_w</p:attrName>
                                        </p:attrNameLst>
                                      </p:cBhvr>
                                      <p:tavLst>
                                        <p:tav tm="0" fmla="#ppt_w*sin(2.5*pi*$)">
                                          <p:val>
                                            <p:fltVal val="0"/>
                                          </p:val>
                                        </p:tav>
                                        <p:tav tm="100000">
                                          <p:val>
                                            <p:fltVal val="1"/>
                                          </p:val>
                                        </p:tav>
                                      </p:tavLst>
                                    </p:anim>
                                    <p:anim calcmode="lin" valueType="num">
                                      <p:cBhvr>
                                        <p:cTn id="33" dur="2000" fill="hold"/>
                                        <p:tgtEl>
                                          <p:spTgt spid="35"/>
                                        </p:tgtEl>
                                        <p:attrNameLst>
                                          <p:attrName>ppt_h</p:attrName>
                                        </p:attrNameLst>
                                      </p:cBhvr>
                                      <p:tavLst>
                                        <p:tav tm="0">
                                          <p:val>
                                            <p:strVal val="#ppt_h"/>
                                          </p:val>
                                        </p:tav>
                                        <p:tav tm="100000">
                                          <p:val>
                                            <p:strVal val="#ppt_h"/>
                                          </p:val>
                                        </p:tav>
                                      </p:tavLst>
                                    </p:anim>
                                  </p:childTnLst>
                                </p:cTn>
                              </p:par>
                            </p:childTnLst>
                          </p:cTn>
                        </p:par>
                        <p:par>
                          <p:cTn id="34" fill="hold">
                            <p:stCondLst>
                              <p:cond delay="5750"/>
                            </p:stCondLst>
                            <p:childTnLst>
                              <p:par>
                                <p:cTn id="35" presetID="22" presetClass="entr" presetSubtype="8" fill="hold" grpId="0" nodeType="afterEffect">
                                  <p:stCondLst>
                                    <p:cond delay="0"/>
                                  </p:stCondLst>
                                  <p:childTnLst>
                                    <p:set>
                                      <p:cBhvr>
                                        <p:cTn id="36" dur="1" fill="hold">
                                          <p:stCondLst>
                                            <p:cond delay="0"/>
                                          </p:stCondLst>
                                        </p:cTn>
                                        <p:tgtEl>
                                          <p:spTgt spid="70"/>
                                        </p:tgtEl>
                                        <p:attrNameLst>
                                          <p:attrName>style.visibility</p:attrName>
                                        </p:attrNameLst>
                                      </p:cBhvr>
                                      <p:to>
                                        <p:strVal val="visible"/>
                                      </p:to>
                                    </p:set>
                                    <p:animEffect transition="in" filter="wipe(left)">
                                      <p:cBhvr>
                                        <p:cTn id="37" dur="750"/>
                                        <p:tgtEl>
                                          <p:spTgt spid="70"/>
                                        </p:tgtEl>
                                      </p:cBhvr>
                                    </p:animEffect>
                                  </p:childTnLst>
                                </p:cTn>
                              </p:par>
                            </p:childTnLst>
                          </p:cTn>
                        </p:par>
                        <p:par>
                          <p:cTn id="38" fill="hold">
                            <p:stCondLst>
                              <p:cond delay="6500"/>
                            </p:stCondLst>
                            <p:childTnLst>
                              <p:par>
                                <p:cTn id="39" presetID="45" presetClass="entr" presetSubtype="0" fill="hold"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2000"/>
                                        <p:tgtEl>
                                          <p:spTgt spid="45"/>
                                        </p:tgtEl>
                                      </p:cBhvr>
                                    </p:animEffect>
                                    <p:anim calcmode="lin" valueType="num">
                                      <p:cBhvr>
                                        <p:cTn id="42" dur="2000" fill="hold"/>
                                        <p:tgtEl>
                                          <p:spTgt spid="45"/>
                                        </p:tgtEl>
                                        <p:attrNameLst>
                                          <p:attrName>ppt_w</p:attrName>
                                        </p:attrNameLst>
                                      </p:cBhvr>
                                      <p:tavLst>
                                        <p:tav tm="0" fmla="#ppt_w*sin(2.5*pi*$)">
                                          <p:val>
                                            <p:fltVal val="0"/>
                                          </p:val>
                                        </p:tav>
                                        <p:tav tm="100000">
                                          <p:val>
                                            <p:fltVal val="1"/>
                                          </p:val>
                                        </p:tav>
                                      </p:tavLst>
                                    </p:anim>
                                    <p:anim calcmode="lin" valueType="num">
                                      <p:cBhvr>
                                        <p:cTn id="43" dur="2000" fill="hold"/>
                                        <p:tgtEl>
                                          <p:spTgt spid="45"/>
                                        </p:tgtEl>
                                        <p:attrNameLst>
                                          <p:attrName>ppt_h</p:attrName>
                                        </p:attrNameLst>
                                      </p:cBhvr>
                                      <p:tavLst>
                                        <p:tav tm="0">
                                          <p:val>
                                            <p:strVal val="#ppt_h"/>
                                          </p:val>
                                        </p:tav>
                                        <p:tav tm="100000">
                                          <p:val>
                                            <p:strVal val="#ppt_h"/>
                                          </p:val>
                                        </p:tav>
                                      </p:tavLst>
                                    </p:anim>
                                  </p:childTnLst>
                                </p:cTn>
                              </p:par>
                              <p:par>
                                <p:cTn id="44" presetID="45" presetClass="entr" presetSubtype="0" fill="hold" nodeType="withEffect">
                                  <p:stCondLst>
                                    <p:cond delay="0"/>
                                  </p:stCondLst>
                                  <p:childTnLst>
                                    <p:set>
                                      <p:cBhvr>
                                        <p:cTn id="45" dur="1" fill="hold">
                                          <p:stCondLst>
                                            <p:cond delay="0"/>
                                          </p:stCondLst>
                                        </p:cTn>
                                        <p:tgtEl>
                                          <p:spTgt spid="33"/>
                                        </p:tgtEl>
                                        <p:attrNameLst>
                                          <p:attrName>style.visibility</p:attrName>
                                        </p:attrNameLst>
                                      </p:cBhvr>
                                      <p:to>
                                        <p:strVal val="visible"/>
                                      </p:to>
                                    </p:set>
                                    <p:animEffect transition="in" filter="fade">
                                      <p:cBhvr>
                                        <p:cTn id="46" dur="2000"/>
                                        <p:tgtEl>
                                          <p:spTgt spid="33"/>
                                        </p:tgtEl>
                                      </p:cBhvr>
                                    </p:animEffect>
                                    <p:anim calcmode="lin" valueType="num">
                                      <p:cBhvr>
                                        <p:cTn id="47" dur="2000" fill="hold"/>
                                        <p:tgtEl>
                                          <p:spTgt spid="33"/>
                                        </p:tgtEl>
                                        <p:attrNameLst>
                                          <p:attrName>ppt_w</p:attrName>
                                        </p:attrNameLst>
                                      </p:cBhvr>
                                      <p:tavLst>
                                        <p:tav tm="0" fmla="#ppt_w*sin(2.5*pi*$)">
                                          <p:val>
                                            <p:fltVal val="0"/>
                                          </p:val>
                                        </p:tav>
                                        <p:tav tm="100000">
                                          <p:val>
                                            <p:fltVal val="1"/>
                                          </p:val>
                                        </p:tav>
                                      </p:tavLst>
                                    </p:anim>
                                    <p:anim calcmode="lin" valueType="num">
                                      <p:cBhvr>
                                        <p:cTn id="48" dur="2000" fill="hold"/>
                                        <p:tgtEl>
                                          <p:spTgt spid="33"/>
                                        </p:tgtEl>
                                        <p:attrNameLst>
                                          <p:attrName>ppt_h</p:attrName>
                                        </p:attrNameLst>
                                      </p:cBhvr>
                                      <p:tavLst>
                                        <p:tav tm="0">
                                          <p:val>
                                            <p:strVal val="#ppt_h"/>
                                          </p:val>
                                        </p:tav>
                                        <p:tav tm="100000">
                                          <p:val>
                                            <p:strVal val="#ppt_h"/>
                                          </p:val>
                                        </p:tav>
                                      </p:tavLst>
                                    </p:anim>
                                  </p:childTnLst>
                                </p:cTn>
                              </p:par>
                            </p:childTnLst>
                          </p:cTn>
                        </p:par>
                        <p:par>
                          <p:cTn id="49" fill="hold">
                            <p:stCondLst>
                              <p:cond delay="8500"/>
                            </p:stCondLst>
                            <p:childTnLst>
                              <p:par>
                                <p:cTn id="50" presetID="22" presetClass="entr" presetSubtype="8" fill="hold" grpId="0" nodeType="afterEffect">
                                  <p:stCondLst>
                                    <p:cond delay="0"/>
                                  </p:stCondLst>
                                  <p:childTnLst>
                                    <p:set>
                                      <p:cBhvr>
                                        <p:cTn id="51" dur="1" fill="hold">
                                          <p:stCondLst>
                                            <p:cond delay="0"/>
                                          </p:stCondLst>
                                        </p:cTn>
                                        <p:tgtEl>
                                          <p:spTgt spid="69"/>
                                        </p:tgtEl>
                                        <p:attrNameLst>
                                          <p:attrName>style.visibility</p:attrName>
                                        </p:attrNameLst>
                                      </p:cBhvr>
                                      <p:to>
                                        <p:strVal val="visible"/>
                                      </p:to>
                                    </p:set>
                                    <p:animEffect transition="in" filter="wipe(left)">
                                      <p:cBhvr>
                                        <p:cTn id="52" dur="750"/>
                                        <p:tgtEl>
                                          <p:spTgt spid="69"/>
                                        </p:tgtEl>
                                      </p:cBhvr>
                                    </p:animEffect>
                                  </p:childTnLst>
                                </p:cTn>
                              </p:par>
                            </p:childTnLst>
                          </p:cTn>
                        </p:par>
                        <p:par>
                          <p:cTn id="53" fill="hold">
                            <p:stCondLst>
                              <p:cond delay="9250"/>
                            </p:stCondLst>
                            <p:childTnLst>
                              <p:par>
                                <p:cTn id="54" presetID="45" presetClass="entr" presetSubtype="0" fill="hold" nodeType="afterEffect">
                                  <p:stCondLst>
                                    <p:cond delay="0"/>
                                  </p:stCondLst>
                                  <p:childTnLst>
                                    <p:set>
                                      <p:cBhvr>
                                        <p:cTn id="55" dur="1" fill="hold">
                                          <p:stCondLst>
                                            <p:cond delay="0"/>
                                          </p:stCondLst>
                                        </p:cTn>
                                        <p:tgtEl>
                                          <p:spTgt spid="50"/>
                                        </p:tgtEl>
                                        <p:attrNameLst>
                                          <p:attrName>style.visibility</p:attrName>
                                        </p:attrNameLst>
                                      </p:cBhvr>
                                      <p:to>
                                        <p:strVal val="visible"/>
                                      </p:to>
                                    </p:set>
                                    <p:animEffect transition="in" filter="fade">
                                      <p:cBhvr>
                                        <p:cTn id="56" dur="2000"/>
                                        <p:tgtEl>
                                          <p:spTgt spid="50"/>
                                        </p:tgtEl>
                                      </p:cBhvr>
                                    </p:animEffect>
                                    <p:anim calcmode="lin" valueType="num">
                                      <p:cBhvr>
                                        <p:cTn id="57" dur="2000" fill="hold"/>
                                        <p:tgtEl>
                                          <p:spTgt spid="50"/>
                                        </p:tgtEl>
                                        <p:attrNameLst>
                                          <p:attrName>ppt_w</p:attrName>
                                        </p:attrNameLst>
                                      </p:cBhvr>
                                      <p:tavLst>
                                        <p:tav tm="0" fmla="#ppt_w*sin(2.5*pi*$)">
                                          <p:val>
                                            <p:fltVal val="0"/>
                                          </p:val>
                                        </p:tav>
                                        <p:tav tm="100000">
                                          <p:val>
                                            <p:fltVal val="1"/>
                                          </p:val>
                                        </p:tav>
                                      </p:tavLst>
                                    </p:anim>
                                    <p:anim calcmode="lin" valueType="num">
                                      <p:cBhvr>
                                        <p:cTn id="58" dur="2000" fill="hold"/>
                                        <p:tgtEl>
                                          <p:spTgt spid="50"/>
                                        </p:tgtEl>
                                        <p:attrNameLst>
                                          <p:attrName>ppt_h</p:attrName>
                                        </p:attrNameLst>
                                      </p:cBhvr>
                                      <p:tavLst>
                                        <p:tav tm="0">
                                          <p:val>
                                            <p:strVal val="#ppt_h"/>
                                          </p:val>
                                        </p:tav>
                                        <p:tav tm="100000">
                                          <p:val>
                                            <p:strVal val="#ppt_h"/>
                                          </p:val>
                                        </p:tav>
                                      </p:tavLst>
                                    </p:anim>
                                  </p:childTnLst>
                                </p:cTn>
                              </p:par>
                              <p:par>
                                <p:cTn id="59" presetID="45" presetClass="entr" presetSubtype="0" fill="hold" nodeType="with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fade">
                                      <p:cBhvr>
                                        <p:cTn id="61" dur="2000"/>
                                        <p:tgtEl>
                                          <p:spTgt spid="37"/>
                                        </p:tgtEl>
                                      </p:cBhvr>
                                    </p:animEffect>
                                    <p:anim calcmode="lin" valueType="num">
                                      <p:cBhvr>
                                        <p:cTn id="62" dur="2000" fill="hold"/>
                                        <p:tgtEl>
                                          <p:spTgt spid="37"/>
                                        </p:tgtEl>
                                        <p:attrNameLst>
                                          <p:attrName>ppt_w</p:attrName>
                                        </p:attrNameLst>
                                      </p:cBhvr>
                                      <p:tavLst>
                                        <p:tav tm="0" fmla="#ppt_w*sin(2.5*pi*$)">
                                          <p:val>
                                            <p:fltVal val="0"/>
                                          </p:val>
                                        </p:tav>
                                        <p:tav tm="100000">
                                          <p:val>
                                            <p:fltVal val="1"/>
                                          </p:val>
                                        </p:tav>
                                      </p:tavLst>
                                    </p:anim>
                                    <p:anim calcmode="lin" valueType="num">
                                      <p:cBhvr>
                                        <p:cTn id="63" dur="2000" fill="hold"/>
                                        <p:tgtEl>
                                          <p:spTgt spid="37"/>
                                        </p:tgtEl>
                                        <p:attrNameLst>
                                          <p:attrName>ppt_h</p:attrName>
                                        </p:attrNameLst>
                                      </p:cBhvr>
                                      <p:tavLst>
                                        <p:tav tm="0">
                                          <p:val>
                                            <p:strVal val="#ppt_h"/>
                                          </p:val>
                                        </p:tav>
                                        <p:tav tm="100000">
                                          <p:val>
                                            <p:strVal val="#ppt_h"/>
                                          </p:val>
                                        </p:tav>
                                      </p:tavLst>
                                    </p:anim>
                                  </p:childTnLst>
                                </p:cTn>
                              </p:par>
                            </p:childTnLst>
                          </p:cTn>
                        </p:par>
                        <p:par>
                          <p:cTn id="64" fill="hold">
                            <p:stCondLst>
                              <p:cond delay="11250"/>
                            </p:stCondLst>
                            <p:childTnLst>
                              <p:par>
                                <p:cTn id="65" presetID="22" presetClass="entr" presetSubtype="8" fill="hold" grpId="0" nodeType="afterEffect">
                                  <p:stCondLst>
                                    <p:cond delay="0"/>
                                  </p:stCondLst>
                                  <p:childTnLst>
                                    <p:set>
                                      <p:cBhvr>
                                        <p:cTn id="66" dur="1" fill="hold">
                                          <p:stCondLst>
                                            <p:cond delay="0"/>
                                          </p:stCondLst>
                                        </p:cTn>
                                        <p:tgtEl>
                                          <p:spTgt spid="63"/>
                                        </p:tgtEl>
                                        <p:attrNameLst>
                                          <p:attrName>style.visibility</p:attrName>
                                        </p:attrNameLst>
                                      </p:cBhvr>
                                      <p:to>
                                        <p:strVal val="visible"/>
                                      </p:to>
                                    </p:set>
                                    <p:animEffect transition="in" filter="wipe(left)">
                                      <p:cBhvr>
                                        <p:cTn id="67" dur="750"/>
                                        <p:tgtEl>
                                          <p:spTgt spid="63"/>
                                        </p:tgtEl>
                                      </p:cBhvr>
                                    </p:animEffect>
                                  </p:childTnLst>
                                </p:cTn>
                              </p:par>
                            </p:childTnLst>
                          </p:cTn>
                        </p:par>
                        <p:par>
                          <p:cTn id="68" fill="hold">
                            <p:stCondLst>
                              <p:cond delay="12000"/>
                            </p:stCondLst>
                            <p:childTnLst>
                              <p:par>
                                <p:cTn id="69" presetID="45" presetClass="entr" presetSubtype="0" fill="hold"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2000"/>
                                        <p:tgtEl>
                                          <p:spTgt spid="55"/>
                                        </p:tgtEl>
                                      </p:cBhvr>
                                    </p:animEffect>
                                    <p:anim calcmode="lin" valueType="num">
                                      <p:cBhvr>
                                        <p:cTn id="72" dur="2000" fill="hold"/>
                                        <p:tgtEl>
                                          <p:spTgt spid="55"/>
                                        </p:tgtEl>
                                        <p:attrNameLst>
                                          <p:attrName>ppt_w</p:attrName>
                                        </p:attrNameLst>
                                      </p:cBhvr>
                                      <p:tavLst>
                                        <p:tav tm="0" fmla="#ppt_w*sin(2.5*pi*$)">
                                          <p:val>
                                            <p:fltVal val="0"/>
                                          </p:val>
                                        </p:tav>
                                        <p:tav tm="100000">
                                          <p:val>
                                            <p:fltVal val="1"/>
                                          </p:val>
                                        </p:tav>
                                      </p:tavLst>
                                    </p:anim>
                                    <p:anim calcmode="lin" valueType="num">
                                      <p:cBhvr>
                                        <p:cTn id="73" dur="2000" fill="hold"/>
                                        <p:tgtEl>
                                          <p:spTgt spid="55"/>
                                        </p:tgtEl>
                                        <p:attrNameLst>
                                          <p:attrName>ppt_h</p:attrName>
                                        </p:attrNameLst>
                                      </p:cBhvr>
                                      <p:tavLst>
                                        <p:tav tm="0">
                                          <p:val>
                                            <p:strVal val="#ppt_h"/>
                                          </p:val>
                                        </p:tav>
                                        <p:tav tm="100000">
                                          <p:val>
                                            <p:strVal val="#ppt_h"/>
                                          </p:val>
                                        </p:tav>
                                      </p:tavLst>
                                    </p:anim>
                                  </p:childTnLst>
                                </p:cTn>
                              </p:par>
                              <p:par>
                                <p:cTn id="74" presetID="45" presetClass="entr" presetSubtype="0" fill="hold" nodeType="withEffect">
                                  <p:stCondLst>
                                    <p:cond delay="0"/>
                                  </p:stCondLst>
                                  <p:childTnLst>
                                    <p:set>
                                      <p:cBhvr>
                                        <p:cTn id="75" dur="1" fill="hold">
                                          <p:stCondLst>
                                            <p:cond delay="0"/>
                                          </p:stCondLst>
                                        </p:cTn>
                                        <p:tgtEl>
                                          <p:spTgt spid="29"/>
                                        </p:tgtEl>
                                        <p:attrNameLst>
                                          <p:attrName>style.visibility</p:attrName>
                                        </p:attrNameLst>
                                      </p:cBhvr>
                                      <p:to>
                                        <p:strVal val="visible"/>
                                      </p:to>
                                    </p:set>
                                    <p:animEffect transition="in" filter="fade">
                                      <p:cBhvr>
                                        <p:cTn id="76" dur="2000"/>
                                        <p:tgtEl>
                                          <p:spTgt spid="29"/>
                                        </p:tgtEl>
                                      </p:cBhvr>
                                    </p:animEffect>
                                    <p:anim calcmode="lin" valueType="num">
                                      <p:cBhvr>
                                        <p:cTn id="77" dur="2000" fill="hold"/>
                                        <p:tgtEl>
                                          <p:spTgt spid="29"/>
                                        </p:tgtEl>
                                        <p:attrNameLst>
                                          <p:attrName>ppt_w</p:attrName>
                                        </p:attrNameLst>
                                      </p:cBhvr>
                                      <p:tavLst>
                                        <p:tav tm="0" fmla="#ppt_w*sin(2.5*pi*$)">
                                          <p:val>
                                            <p:fltVal val="0"/>
                                          </p:val>
                                        </p:tav>
                                        <p:tav tm="100000">
                                          <p:val>
                                            <p:fltVal val="1"/>
                                          </p:val>
                                        </p:tav>
                                      </p:tavLst>
                                    </p:anim>
                                    <p:anim calcmode="lin" valueType="num">
                                      <p:cBhvr>
                                        <p:cTn id="78" dur="2000" fill="hold"/>
                                        <p:tgtEl>
                                          <p:spTgt spid="29"/>
                                        </p:tgtEl>
                                        <p:attrNameLst>
                                          <p:attrName>ppt_h</p:attrName>
                                        </p:attrNameLst>
                                      </p:cBhvr>
                                      <p:tavLst>
                                        <p:tav tm="0">
                                          <p:val>
                                            <p:strVal val="#ppt_h"/>
                                          </p:val>
                                        </p:tav>
                                        <p:tav tm="100000">
                                          <p:val>
                                            <p:strVal val="#ppt_h"/>
                                          </p:val>
                                        </p:tav>
                                      </p:tavLst>
                                    </p:anim>
                                  </p:childTnLst>
                                </p:cTn>
                              </p:par>
                            </p:childTnLst>
                          </p:cTn>
                        </p:par>
                        <p:par>
                          <p:cTn id="79" fill="hold">
                            <p:stCondLst>
                              <p:cond delay="14000"/>
                            </p:stCondLst>
                            <p:childTnLst>
                              <p:par>
                                <p:cTn id="80" presetID="22" presetClass="entr" presetSubtype="8" fill="hold" grpId="0" nodeType="afterEffect">
                                  <p:stCondLst>
                                    <p:cond delay="0"/>
                                  </p:stCondLst>
                                  <p:childTnLst>
                                    <p:set>
                                      <p:cBhvr>
                                        <p:cTn id="81" dur="1" fill="hold">
                                          <p:stCondLst>
                                            <p:cond delay="0"/>
                                          </p:stCondLst>
                                        </p:cTn>
                                        <p:tgtEl>
                                          <p:spTgt spid="62"/>
                                        </p:tgtEl>
                                        <p:attrNameLst>
                                          <p:attrName>style.visibility</p:attrName>
                                        </p:attrNameLst>
                                      </p:cBhvr>
                                      <p:to>
                                        <p:strVal val="visible"/>
                                      </p:to>
                                    </p:set>
                                    <p:animEffect transition="in" filter="wipe(left)">
                                      <p:cBhvr>
                                        <p:cTn id="82"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2" grpId="0"/>
      <p:bldP spid="63" grpId="0"/>
      <p:bldP spid="69" grpId="0"/>
      <p:bldP spid="70" grpId="0"/>
      <p:bldP spid="71"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2DF21875-FB0E-469A-BB6B-B00D64D57599}"/>
              </a:ext>
            </a:extLst>
          </p:cNvPr>
          <p:cNvSpPr txBox="1"/>
          <p:nvPr/>
        </p:nvSpPr>
        <p:spPr>
          <a:xfrm>
            <a:off x="2329756" y="623147"/>
            <a:ext cx="4648200" cy="975652"/>
          </a:xfrm>
          <a:prstGeom prst="rect">
            <a:avLst/>
          </a:prstGeom>
          <a:noFill/>
        </p:spPr>
        <p:txBody>
          <a:bodyPr wrap="square" rtlCol="0">
            <a:spAutoFit/>
          </a:bodyPr>
          <a:lstStyle/>
          <a:p>
            <a:pPr defTabSz="1219170">
              <a:spcBef>
                <a:spcPct val="20000"/>
              </a:spcBef>
              <a:defRPr/>
            </a:pPr>
            <a:r>
              <a:rPr lang="en-US" sz="1400" dirty="0">
                <a:solidFill>
                  <a:srgbClr val="FE4A1E"/>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7" name="TextBox 36">
            <a:extLst>
              <a:ext uri="{FF2B5EF4-FFF2-40B4-BE49-F238E27FC236}">
                <a16:creationId xmlns:a16="http://schemas.microsoft.com/office/drawing/2014/main" id="{402BF1BB-018B-4BA5-B290-59D78A8896B4}"/>
              </a:ext>
            </a:extLst>
          </p:cNvPr>
          <p:cNvSpPr txBox="1"/>
          <p:nvPr/>
        </p:nvSpPr>
        <p:spPr>
          <a:xfrm>
            <a:off x="3608762" y="1720427"/>
            <a:ext cx="4648200" cy="975652"/>
          </a:xfrm>
          <a:prstGeom prst="rect">
            <a:avLst/>
          </a:prstGeom>
          <a:noFill/>
        </p:spPr>
        <p:txBody>
          <a:bodyPr wrap="square" rtlCol="0">
            <a:spAutoFit/>
          </a:bodyPr>
          <a:lstStyle/>
          <a:p>
            <a:pPr defTabSz="1219170">
              <a:spcBef>
                <a:spcPct val="20000"/>
              </a:spcBef>
              <a:defRPr/>
            </a:pPr>
            <a:r>
              <a:rPr lang="en-US" sz="1400" dirty="0">
                <a:solidFill>
                  <a:srgbClr val="5C9A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a:extLst>
              <a:ext uri="{FF2B5EF4-FFF2-40B4-BE49-F238E27FC236}">
                <a16:creationId xmlns:a16="http://schemas.microsoft.com/office/drawing/2014/main" id="{6E2DE0BC-DC37-4406-8CF5-64D960B3E551}"/>
              </a:ext>
            </a:extLst>
          </p:cNvPr>
          <p:cNvSpPr txBox="1"/>
          <p:nvPr/>
        </p:nvSpPr>
        <p:spPr>
          <a:xfrm>
            <a:off x="4457014" y="2817707"/>
            <a:ext cx="4648200" cy="975652"/>
          </a:xfrm>
          <a:prstGeom prst="rect">
            <a:avLst/>
          </a:prstGeom>
          <a:noFill/>
        </p:spPr>
        <p:txBody>
          <a:bodyPr wrap="square" rtlCol="0">
            <a:spAutoFit/>
          </a:bodyPr>
          <a:lstStyle/>
          <a:p>
            <a:pPr defTabSz="1219170">
              <a:spcBef>
                <a:spcPct val="20000"/>
              </a:spcBef>
              <a:defRPr/>
            </a:pPr>
            <a:r>
              <a:rPr lang="en-US" sz="1400"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1" name="TextBox 40">
            <a:extLst>
              <a:ext uri="{FF2B5EF4-FFF2-40B4-BE49-F238E27FC236}">
                <a16:creationId xmlns:a16="http://schemas.microsoft.com/office/drawing/2014/main" id="{B9524931-4DA0-4E97-9F62-C04FE0503AA2}"/>
              </a:ext>
            </a:extLst>
          </p:cNvPr>
          <p:cNvSpPr txBox="1"/>
          <p:nvPr/>
        </p:nvSpPr>
        <p:spPr>
          <a:xfrm>
            <a:off x="5099566" y="3914987"/>
            <a:ext cx="4648200" cy="975652"/>
          </a:xfrm>
          <a:prstGeom prst="rect">
            <a:avLst/>
          </a:prstGeom>
          <a:noFill/>
        </p:spPr>
        <p:txBody>
          <a:bodyPr wrap="square" rtlCol="0">
            <a:spAutoFit/>
          </a:bodyPr>
          <a:lstStyle/>
          <a:p>
            <a:pPr defTabSz="1219170">
              <a:spcBef>
                <a:spcPct val="20000"/>
              </a:spcBef>
              <a:defRPr/>
            </a:pPr>
            <a:r>
              <a:rPr lang="en-US" sz="1400" dirty="0">
                <a:solidFill>
                  <a:srgbClr val="5C5C5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a:extLst>
              <a:ext uri="{FF2B5EF4-FFF2-40B4-BE49-F238E27FC236}">
                <a16:creationId xmlns:a16="http://schemas.microsoft.com/office/drawing/2014/main" id="{7F9F654E-702A-49DF-8136-E31DF11517DC}"/>
              </a:ext>
            </a:extLst>
          </p:cNvPr>
          <p:cNvSpPr txBox="1"/>
          <p:nvPr/>
        </p:nvSpPr>
        <p:spPr>
          <a:xfrm>
            <a:off x="6237662" y="5012267"/>
            <a:ext cx="4648200" cy="975652"/>
          </a:xfrm>
          <a:prstGeom prst="rect">
            <a:avLst/>
          </a:prstGeom>
          <a:noFill/>
        </p:spPr>
        <p:txBody>
          <a:bodyPr wrap="square" rtlCol="0">
            <a:spAutoFit/>
          </a:bodyPr>
          <a:lstStyle/>
          <a:p>
            <a:pPr defTabSz="1219170">
              <a:spcBef>
                <a:spcPct val="20000"/>
              </a:spcBef>
              <a:defRPr/>
            </a:pPr>
            <a:r>
              <a:rPr lang="en-US" sz="1400" dirty="0">
                <a:solidFill>
                  <a:srgbClr val="939393"/>
                </a:solidFill>
                <a:latin typeface="Bernard MT Condensed" panose="02050806060905020404" pitchFamily="18" charset="0"/>
              </a:rPr>
              <a:t>LOREM IPSUM DOLOR</a:t>
            </a:r>
            <a:endParaRPr lang="en-US" sz="1400" b="1" dirty="0">
              <a:solidFill>
                <a:srgbClr val="939393"/>
              </a:solidFill>
              <a:latin typeface="Bernard MT Condensed" panose="02050806060905020404" pitchFamily="18"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11" name="Group 10">
            <a:extLst>
              <a:ext uri="{FF2B5EF4-FFF2-40B4-BE49-F238E27FC236}">
                <a16:creationId xmlns:a16="http://schemas.microsoft.com/office/drawing/2014/main" id="{CA2FDA9F-7CA8-4C9C-83A1-F2D37AF87CB3}"/>
              </a:ext>
            </a:extLst>
          </p:cNvPr>
          <p:cNvGrpSpPr/>
          <p:nvPr/>
        </p:nvGrpSpPr>
        <p:grpSpPr>
          <a:xfrm>
            <a:off x="533400" y="623147"/>
            <a:ext cx="1729317" cy="1684867"/>
            <a:chOff x="533400" y="623147"/>
            <a:chExt cx="1729317" cy="1684867"/>
          </a:xfrm>
          <a:solidFill>
            <a:srgbClr val="FE4A1E"/>
          </a:solidFill>
        </p:grpSpPr>
        <p:grpSp>
          <p:nvGrpSpPr>
            <p:cNvPr id="4" name="Group 17"/>
            <p:cNvGrpSpPr/>
            <p:nvPr/>
          </p:nvGrpSpPr>
          <p:grpSpPr>
            <a:xfrm>
              <a:off x="533400" y="623147"/>
              <a:ext cx="1729317" cy="1684867"/>
              <a:chOff x="2957513" y="1338263"/>
              <a:chExt cx="1296988" cy="1263650"/>
            </a:xfrm>
            <a:grpFill/>
            <a:effectLst>
              <a:outerShdw blurRad="76200" dir="13500000" sy="23000" kx="1200000" algn="br" rotWithShape="0">
                <a:prstClr val="black">
                  <a:alpha val="20000"/>
                </a:prstClr>
              </a:outerShdw>
            </a:effectLst>
          </p:grpSpPr>
          <p:sp>
            <p:nvSpPr>
              <p:cNvPr id="15365" name="Freeform 5"/>
              <p:cNvSpPr>
                <a:spLocks/>
              </p:cNvSpPr>
              <p:nvPr/>
            </p:nvSpPr>
            <p:spPr bwMode="auto">
              <a:xfrm>
                <a:off x="2957513" y="1531938"/>
                <a:ext cx="1236663" cy="1069975"/>
              </a:xfrm>
              <a:custGeom>
                <a:avLst/>
                <a:gdLst/>
                <a:ahLst/>
                <a:cxnLst>
                  <a:cxn ang="0">
                    <a:pos x="171" y="132"/>
                  </a:cxn>
                  <a:cxn ang="0">
                    <a:pos x="68" y="150"/>
                  </a:cxn>
                  <a:cxn ang="0">
                    <a:pos x="34" y="128"/>
                  </a:cxn>
                  <a:cxn ang="0">
                    <a:pos x="9" y="24"/>
                  </a:cxn>
                  <a:cxn ang="0">
                    <a:pos x="15" y="0"/>
                  </a:cxn>
                  <a:cxn ang="0">
                    <a:pos x="8" y="8"/>
                  </a:cxn>
                  <a:cxn ang="0">
                    <a:pos x="2" y="32"/>
                  </a:cxn>
                  <a:cxn ang="0">
                    <a:pos x="26" y="136"/>
                  </a:cxn>
                  <a:cxn ang="0">
                    <a:pos x="60" y="159"/>
                  </a:cxn>
                  <a:cxn ang="0">
                    <a:pos x="163" y="141"/>
                  </a:cxn>
                  <a:cxn ang="0">
                    <a:pos x="178" y="133"/>
                  </a:cxn>
                  <a:cxn ang="0">
                    <a:pos x="186" y="124"/>
                  </a:cxn>
                  <a:cxn ang="0">
                    <a:pos x="171" y="132"/>
                  </a:cxn>
                </a:cxnLst>
                <a:rect l="0" t="0" r="r" b="b"/>
                <a:pathLst>
                  <a:path w="186" h="161">
                    <a:moveTo>
                      <a:pt x="171" y="132"/>
                    </a:moveTo>
                    <a:cubicBezTo>
                      <a:pt x="68" y="150"/>
                      <a:pt x="68" y="150"/>
                      <a:pt x="68" y="150"/>
                    </a:cubicBezTo>
                    <a:cubicBezTo>
                      <a:pt x="53" y="153"/>
                      <a:pt x="38" y="143"/>
                      <a:pt x="34" y="128"/>
                    </a:cubicBezTo>
                    <a:cubicBezTo>
                      <a:pt x="9" y="24"/>
                      <a:pt x="9" y="24"/>
                      <a:pt x="9" y="24"/>
                    </a:cubicBezTo>
                    <a:cubicBezTo>
                      <a:pt x="7" y="15"/>
                      <a:pt x="10" y="6"/>
                      <a:pt x="15" y="0"/>
                    </a:cubicBezTo>
                    <a:cubicBezTo>
                      <a:pt x="8" y="8"/>
                      <a:pt x="8" y="8"/>
                      <a:pt x="8" y="8"/>
                    </a:cubicBezTo>
                    <a:cubicBezTo>
                      <a:pt x="2" y="14"/>
                      <a:pt x="0" y="23"/>
                      <a:pt x="2" y="32"/>
                    </a:cubicBezTo>
                    <a:cubicBezTo>
                      <a:pt x="26" y="136"/>
                      <a:pt x="26" y="136"/>
                      <a:pt x="26" y="136"/>
                    </a:cubicBezTo>
                    <a:cubicBezTo>
                      <a:pt x="30" y="151"/>
                      <a:pt x="45" y="161"/>
                      <a:pt x="60" y="159"/>
                    </a:cubicBezTo>
                    <a:cubicBezTo>
                      <a:pt x="163" y="141"/>
                      <a:pt x="163" y="141"/>
                      <a:pt x="163" y="141"/>
                    </a:cubicBezTo>
                    <a:cubicBezTo>
                      <a:pt x="169" y="139"/>
                      <a:pt x="174" y="137"/>
                      <a:pt x="178" y="133"/>
                    </a:cubicBezTo>
                    <a:cubicBezTo>
                      <a:pt x="186" y="124"/>
                      <a:pt x="186" y="124"/>
                      <a:pt x="186" y="124"/>
                    </a:cubicBezTo>
                    <a:cubicBezTo>
                      <a:pt x="182" y="128"/>
                      <a:pt x="177" y="131"/>
                      <a:pt x="171" y="132"/>
                    </a:cubicBezTo>
                    <a:close/>
                  </a:path>
                </a:pathLst>
              </a:cu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366" name="Freeform 6"/>
              <p:cNvSpPr>
                <a:spLocks/>
              </p:cNvSpPr>
              <p:nvPr/>
            </p:nvSpPr>
            <p:spPr bwMode="auto">
              <a:xfrm>
                <a:off x="2997201" y="1338263"/>
                <a:ext cx="1257300" cy="1211263"/>
              </a:xfrm>
              <a:custGeom>
                <a:avLst/>
                <a:gdLst/>
                <a:ahLst/>
                <a:cxnLst>
                  <a:cxn ang="0">
                    <a:pos x="186" y="129"/>
                  </a:cxn>
                  <a:cxn ang="0">
                    <a:pos x="161" y="25"/>
                  </a:cxn>
                  <a:cxn ang="0">
                    <a:pos x="127" y="3"/>
                  </a:cxn>
                  <a:cxn ang="0">
                    <a:pos x="24" y="21"/>
                  </a:cxn>
                  <a:cxn ang="0">
                    <a:pos x="3" y="53"/>
                  </a:cxn>
                  <a:cxn ang="0">
                    <a:pos x="28" y="157"/>
                  </a:cxn>
                  <a:cxn ang="0">
                    <a:pos x="62" y="179"/>
                  </a:cxn>
                  <a:cxn ang="0">
                    <a:pos x="165" y="161"/>
                  </a:cxn>
                  <a:cxn ang="0">
                    <a:pos x="186" y="129"/>
                  </a:cxn>
                </a:cxnLst>
                <a:rect l="0" t="0" r="r" b="b"/>
                <a:pathLst>
                  <a:path w="189" h="182">
                    <a:moveTo>
                      <a:pt x="186" y="129"/>
                    </a:moveTo>
                    <a:cubicBezTo>
                      <a:pt x="161" y="25"/>
                      <a:pt x="161" y="25"/>
                      <a:pt x="161" y="25"/>
                    </a:cubicBezTo>
                    <a:cubicBezTo>
                      <a:pt x="157" y="10"/>
                      <a:pt x="142" y="0"/>
                      <a:pt x="127" y="3"/>
                    </a:cubicBezTo>
                    <a:cubicBezTo>
                      <a:pt x="24" y="21"/>
                      <a:pt x="24" y="21"/>
                      <a:pt x="24" y="21"/>
                    </a:cubicBezTo>
                    <a:cubicBezTo>
                      <a:pt x="9" y="23"/>
                      <a:pt x="0" y="38"/>
                      <a:pt x="3" y="53"/>
                    </a:cubicBezTo>
                    <a:cubicBezTo>
                      <a:pt x="28" y="157"/>
                      <a:pt x="28" y="157"/>
                      <a:pt x="28" y="157"/>
                    </a:cubicBezTo>
                    <a:cubicBezTo>
                      <a:pt x="32" y="172"/>
                      <a:pt x="47" y="182"/>
                      <a:pt x="62" y="179"/>
                    </a:cubicBezTo>
                    <a:cubicBezTo>
                      <a:pt x="165" y="161"/>
                      <a:pt x="165" y="161"/>
                      <a:pt x="165" y="161"/>
                    </a:cubicBezTo>
                    <a:cubicBezTo>
                      <a:pt x="180" y="158"/>
                      <a:pt x="189" y="144"/>
                      <a:pt x="186" y="129"/>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3" name="TextBox 42">
              <a:extLst>
                <a:ext uri="{FF2B5EF4-FFF2-40B4-BE49-F238E27FC236}">
                  <a16:creationId xmlns:a16="http://schemas.microsoft.com/office/drawing/2014/main" id="{BDC9A906-4C21-432A-9078-9372C0A24837}"/>
                </a:ext>
              </a:extLst>
            </p:cNvPr>
            <p:cNvSpPr txBox="1"/>
            <p:nvPr/>
          </p:nvSpPr>
          <p:spPr>
            <a:xfrm>
              <a:off x="985162" y="1012541"/>
              <a:ext cx="862264" cy="707886"/>
            </a:xfrm>
            <a:prstGeom prst="rect">
              <a:avLst/>
            </a:prstGeom>
            <a:grpFill/>
          </p:spPr>
          <p:txBody>
            <a:bodyPr wrap="square" rtlCol="0">
              <a:spAutoFit/>
            </a:bodyPr>
            <a:lstStyle/>
            <a:p>
              <a:pPr algn="ctr"/>
              <a:r>
                <a:rPr lang="en-US" sz="2800" dirty="0">
                  <a:solidFill>
                    <a:schemeClr val="bg1"/>
                  </a:solidFill>
                  <a:latin typeface="Bernard MT Condensed" panose="02050806060905020404" pitchFamily="18" charset="0"/>
                </a:rPr>
                <a:t>01</a:t>
              </a:r>
            </a:p>
            <a:p>
              <a:pPr algn="ctr"/>
              <a:r>
                <a:rPr lang="en-US" sz="1100" dirty="0">
                  <a:solidFill>
                    <a:schemeClr val="bg1"/>
                  </a:solidFill>
                </a:rPr>
                <a:t>OPTION</a:t>
              </a:r>
            </a:p>
          </p:txBody>
        </p:sp>
      </p:grpSp>
      <p:grpSp>
        <p:nvGrpSpPr>
          <p:cNvPr id="12" name="Group 11">
            <a:extLst>
              <a:ext uri="{FF2B5EF4-FFF2-40B4-BE49-F238E27FC236}">
                <a16:creationId xmlns:a16="http://schemas.microsoft.com/office/drawing/2014/main" id="{B11526F8-B543-466C-989B-3FC9AC18CEC5}"/>
              </a:ext>
            </a:extLst>
          </p:cNvPr>
          <p:cNvGrpSpPr/>
          <p:nvPr/>
        </p:nvGrpSpPr>
        <p:grpSpPr>
          <a:xfrm>
            <a:off x="1498062" y="1720427"/>
            <a:ext cx="1729316" cy="1693333"/>
            <a:chOff x="1498062" y="1720427"/>
            <a:chExt cx="1729316" cy="1693333"/>
          </a:xfrm>
          <a:solidFill>
            <a:srgbClr val="5C9AD3"/>
          </a:solidFill>
        </p:grpSpPr>
        <p:grpSp>
          <p:nvGrpSpPr>
            <p:cNvPr id="5" name="Group 18"/>
            <p:cNvGrpSpPr/>
            <p:nvPr/>
          </p:nvGrpSpPr>
          <p:grpSpPr>
            <a:xfrm>
              <a:off x="1498062" y="1720427"/>
              <a:ext cx="1729316" cy="1693333"/>
              <a:chOff x="3482976" y="1890713"/>
              <a:chExt cx="1296987" cy="1270000"/>
            </a:xfrm>
            <a:grpFill/>
            <a:effectLst>
              <a:outerShdw blurRad="76200" dir="13500000" sy="23000" kx="1200000" algn="br" rotWithShape="0">
                <a:prstClr val="black">
                  <a:alpha val="20000"/>
                </a:prstClr>
              </a:outerShdw>
            </a:effectLst>
          </p:grpSpPr>
          <p:sp>
            <p:nvSpPr>
              <p:cNvPr id="15367" name="Freeform 7"/>
              <p:cNvSpPr>
                <a:spLocks/>
              </p:cNvSpPr>
              <p:nvPr/>
            </p:nvSpPr>
            <p:spPr bwMode="auto">
              <a:xfrm>
                <a:off x="3482976" y="2084388"/>
                <a:ext cx="1236663" cy="1076325"/>
              </a:xfrm>
              <a:custGeom>
                <a:avLst/>
                <a:gdLst/>
                <a:ahLst/>
                <a:cxnLst>
                  <a:cxn ang="0">
                    <a:pos x="171" y="132"/>
                  </a:cxn>
                  <a:cxn ang="0">
                    <a:pos x="68" y="150"/>
                  </a:cxn>
                  <a:cxn ang="0">
                    <a:pos x="34" y="128"/>
                  </a:cxn>
                  <a:cxn ang="0">
                    <a:pos x="9" y="24"/>
                  </a:cxn>
                  <a:cxn ang="0">
                    <a:pos x="15" y="0"/>
                  </a:cxn>
                  <a:cxn ang="0">
                    <a:pos x="8" y="8"/>
                  </a:cxn>
                  <a:cxn ang="0">
                    <a:pos x="2" y="32"/>
                  </a:cxn>
                  <a:cxn ang="0">
                    <a:pos x="26" y="136"/>
                  </a:cxn>
                  <a:cxn ang="0">
                    <a:pos x="60" y="159"/>
                  </a:cxn>
                  <a:cxn ang="0">
                    <a:pos x="163" y="141"/>
                  </a:cxn>
                  <a:cxn ang="0">
                    <a:pos x="178" y="133"/>
                  </a:cxn>
                  <a:cxn ang="0">
                    <a:pos x="186" y="124"/>
                  </a:cxn>
                  <a:cxn ang="0">
                    <a:pos x="171" y="132"/>
                  </a:cxn>
                </a:cxnLst>
                <a:rect l="0" t="0" r="r" b="b"/>
                <a:pathLst>
                  <a:path w="186" h="162">
                    <a:moveTo>
                      <a:pt x="171" y="132"/>
                    </a:moveTo>
                    <a:cubicBezTo>
                      <a:pt x="68" y="150"/>
                      <a:pt x="68" y="150"/>
                      <a:pt x="68" y="150"/>
                    </a:cubicBezTo>
                    <a:cubicBezTo>
                      <a:pt x="53" y="153"/>
                      <a:pt x="38" y="143"/>
                      <a:pt x="34" y="128"/>
                    </a:cubicBezTo>
                    <a:cubicBezTo>
                      <a:pt x="9" y="24"/>
                      <a:pt x="9" y="24"/>
                      <a:pt x="9" y="24"/>
                    </a:cubicBezTo>
                    <a:cubicBezTo>
                      <a:pt x="7" y="15"/>
                      <a:pt x="10" y="6"/>
                      <a:pt x="15" y="0"/>
                    </a:cubicBezTo>
                    <a:cubicBezTo>
                      <a:pt x="13" y="3"/>
                      <a:pt x="10" y="6"/>
                      <a:pt x="8" y="8"/>
                    </a:cubicBezTo>
                    <a:cubicBezTo>
                      <a:pt x="2" y="14"/>
                      <a:pt x="0" y="23"/>
                      <a:pt x="2" y="32"/>
                    </a:cubicBezTo>
                    <a:cubicBezTo>
                      <a:pt x="26" y="136"/>
                      <a:pt x="26" y="136"/>
                      <a:pt x="26" y="136"/>
                    </a:cubicBezTo>
                    <a:cubicBezTo>
                      <a:pt x="30" y="151"/>
                      <a:pt x="45" y="162"/>
                      <a:pt x="60" y="159"/>
                    </a:cubicBezTo>
                    <a:cubicBezTo>
                      <a:pt x="163" y="141"/>
                      <a:pt x="163" y="141"/>
                      <a:pt x="163" y="141"/>
                    </a:cubicBezTo>
                    <a:cubicBezTo>
                      <a:pt x="169" y="140"/>
                      <a:pt x="174" y="137"/>
                      <a:pt x="178" y="133"/>
                    </a:cubicBezTo>
                    <a:cubicBezTo>
                      <a:pt x="186" y="124"/>
                      <a:pt x="186" y="124"/>
                      <a:pt x="186" y="124"/>
                    </a:cubicBezTo>
                    <a:cubicBezTo>
                      <a:pt x="182" y="128"/>
                      <a:pt x="177" y="131"/>
                      <a:pt x="171" y="132"/>
                    </a:cubicBezTo>
                    <a:close/>
                  </a:path>
                </a:pathLst>
              </a:cu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68" name="Freeform 8"/>
              <p:cNvSpPr>
                <a:spLocks/>
              </p:cNvSpPr>
              <p:nvPr/>
            </p:nvSpPr>
            <p:spPr bwMode="auto">
              <a:xfrm>
                <a:off x="3522663" y="1890713"/>
                <a:ext cx="1257300" cy="1211263"/>
              </a:xfrm>
              <a:custGeom>
                <a:avLst/>
                <a:gdLst/>
                <a:ahLst/>
                <a:cxnLst>
                  <a:cxn ang="0">
                    <a:pos x="186" y="129"/>
                  </a:cxn>
                  <a:cxn ang="0">
                    <a:pos x="161" y="25"/>
                  </a:cxn>
                  <a:cxn ang="0">
                    <a:pos x="127" y="3"/>
                  </a:cxn>
                  <a:cxn ang="0">
                    <a:pos x="24" y="21"/>
                  </a:cxn>
                  <a:cxn ang="0">
                    <a:pos x="3" y="53"/>
                  </a:cxn>
                  <a:cxn ang="0">
                    <a:pos x="28" y="157"/>
                  </a:cxn>
                  <a:cxn ang="0">
                    <a:pos x="62" y="179"/>
                  </a:cxn>
                  <a:cxn ang="0">
                    <a:pos x="165" y="161"/>
                  </a:cxn>
                  <a:cxn ang="0">
                    <a:pos x="186" y="129"/>
                  </a:cxn>
                </a:cxnLst>
                <a:rect l="0" t="0" r="r" b="b"/>
                <a:pathLst>
                  <a:path w="189" h="182">
                    <a:moveTo>
                      <a:pt x="186" y="129"/>
                    </a:moveTo>
                    <a:cubicBezTo>
                      <a:pt x="161" y="25"/>
                      <a:pt x="161" y="25"/>
                      <a:pt x="161" y="25"/>
                    </a:cubicBezTo>
                    <a:cubicBezTo>
                      <a:pt x="157" y="10"/>
                      <a:pt x="142" y="0"/>
                      <a:pt x="127" y="3"/>
                    </a:cubicBezTo>
                    <a:cubicBezTo>
                      <a:pt x="24" y="21"/>
                      <a:pt x="24" y="21"/>
                      <a:pt x="24" y="21"/>
                    </a:cubicBezTo>
                    <a:cubicBezTo>
                      <a:pt x="9" y="24"/>
                      <a:pt x="0" y="38"/>
                      <a:pt x="3" y="53"/>
                    </a:cubicBezTo>
                    <a:cubicBezTo>
                      <a:pt x="28" y="157"/>
                      <a:pt x="28" y="157"/>
                      <a:pt x="28" y="157"/>
                    </a:cubicBezTo>
                    <a:cubicBezTo>
                      <a:pt x="32" y="172"/>
                      <a:pt x="47" y="182"/>
                      <a:pt x="62" y="179"/>
                    </a:cubicBezTo>
                    <a:cubicBezTo>
                      <a:pt x="165" y="161"/>
                      <a:pt x="165" y="161"/>
                      <a:pt x="165" y="161"/>
                    </a:cubicBezTo>
                    <a:cubicBezTo>
                      <a:pt x="180" y="159"/>
                      <a:pt x="189" y="144"/>
                      <a:pt x="186" y="129"/>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a:extLst>
                <a:ext uri="{FF2B5EF4-FFF2-40B4-BE49-F238E27FC236}">
                  <a16:creationId xmlns:a16="http://schemas.microsoft.com/office/drawing/2014/main" id="{1163AE38-025B-489E-A7B5-08377F0ABC20}"/>
                </a:ext>
              </a:extLst>
            </p:cNvPr>
            <p:cNvSpPr txBox="1"/>
            <p:nvPr/>
          </p:nvSpPr>
          <p:spPr>
            <a:xfrm>
              <a:off x="1958046" y="2140338"/>
              <a:ext cx="862264" cy="707886"/>
            </a:xfrm>
            <a:prstGeom prst="rect">
              <a:avLst/>
            </a:prstGeom>
            <a:grpFill/>
          </p:spPr>
          <p:txBody>
            <a:bodyPr wrap="square" rtlCol="0">
              <a:spAutoFit/>
            </a:bodyPr>
            <a:lstStyle/>
            <a:p>
              <a:pPr algn="ctr"/>
              <a:r>
                <a:rPr lang="en-US" sz="2800" dirty="0">
                  <a:solidFill>
                    <a:schemeClr val="bg1"/>
                  </a:solidFill>
                  <a:latin typeface="Bernard MT Condensed" panose="02050806060905020404" pitchFamily="18" charset="0"/>
                </a:rPr>
                <a:t>02</a:t>
              </a:r>
            </a:p>
            <a:p>
              <a:pPr algn="ctr"/>
              <a:r>
                <a:rPr lang="en-US" sz="1100" dirty="0">
                  <a:solidFill>
                    <a:schemeClr val="bg1"/>
                  </a:solidFill>
                </a:rPr>
                <a:t>OPTION</a:t>
              </a:r>
            </a:p>
          </p:txBody>
        </p:sp>
      </p:grpSp>
      <p:grpSp>
        <p:nvGrpSpPr>
          <p:cNvPr id="13" name="Group 12">
            <a:extLst>
              <a:ext uri="{FF2B5EF4-FFF2-40B4-BE49-F238E27FC236}">
                <a16:creationId xmlns:a16="http://schemas.microsoft.com/office/drawing/2014/main" id="{54402005-F4DB-4E66-9C13-E538C436208C}"/>
              </a:ext>
            </a:extLst>
          </p:cNvPr>
          <p:cNvGrpSpPr/>
          <p:nvPr/>
        </p:nvGrpSpPr>
        <p:grpSpPr>
          <a:xfrm>
            <a:off x="2424630" y="2817707"/>
            <a:ext cx="1737784" cy="1684867"/>
            <a:chOff x="2424630" y="2817707"/>
            <a:chExt cx="1737784" cy="1684867"/>
          </a:xfrm>
          <a:solidFill>
            <a:srgbClr val="44546B"/>
          </a:solidFill>
        </p:grpSpPr>
        <p:grpSp>
          <p:nvGrpSpPr>
            <p:cNvPr id="6" name="Group 19"/>
            <p:cNvGrpSpPr/>
            <p:nvPr/>
          </p:nvGrpSpPr>
          <p:grpSpPr>
            <a:xfrm>
              <a:off x="2424630" y="2817707"/>
              <a:ext cx="1737784" cy="1684867"/>
              <a:chOff x="4027488" y="2443163"/>
              <a:chExt cx="1303338" cy="1263650"/>
            </a:xfrm>
            <a:grpFill/>
            <a:effectLst>
              <a:outerShdw blurRad="76200" dir="13500000" sy="23000" kx="1200000" algn="br" rotWithShape="0">
                <a:prstClr val="black">
                  <a:alpha val="20000"/>
                </a:prstClr>
              </a:outerShdw>
            </a:effectLst>
          </p:grpSpPr>
          <p:sp>
            <p:nvSpPr>
              <p:cNvPr id="15369" name="Freeform 9"/>
              <p:cNvSpPr>
                <a:spLocks/>
              </p:cNvSpPr>
              <p:nvPr/>
            </p:nvSpPr>
            <p:spPr bwMode="auto">
              <a:xfrm>
                <a:off x="4027488" y="2635250"/>
                <a:ext cx="1238250" cy="1071563"/>
              </a:xfrm>
              <a:custGeom>
                <a:avLst/>
                <a:gdLst/>
                <a:ahLst/>
                <a:cxnLst>
                  <a:cxn ang="0">
                    <a:pos x="176" y="131"/>
                  </a:cxn>
                  <a:cxn ang="0">
                    <a:pos x="172" y="132"/>
                  </a:cxn>
                  <a:cxn ang="0">
                    <a:pos x="69" y="150"/>
                  </a:cxn>
                  <a:cxn ang="0">
                    <a:pos x="35" y="128"/>
                  </a:cxn>
                  <a:cxn ang="0">
                    <a:pos x="10" y="24"/>
                  </a:cxn>
                  <a:cxn ang="0">
                    <a:pos x="16" y="0"/>
                  </a:cxn>
                  <a:cxn ang="0">
                    <a:pos x="9" y="8"/>
                  </a:cxn>
                  <a:cxn ang="0">
                    <a:pos x="3" y="32"/>
                  </a:cxn>
                  <a:cxn ang="0">
                    <a:pos x="27" y="136"/>
                  </a:cxn>
                  <a:cxn ang="0">
                    <a:pos x="61" y="159"/>
                  </a:cxn>
                  <a:cxn ang="0">
                    <a:pos x="164" y="140"/>
                  </a:cxn>
                  <a:cxn ang="0">
                    <a:pos x="179" y="132"/>
                  </a:cxn>
                  <a:cxn ang="0">
                    <a:pos x="186" y="124"/>
                  </a:cxn>
                  <a:cxn ang="0">
                    <a:pos x="176" y="131"/>
                  </a:cxn>
                </a:cxnLst>
                <a:rect l="0" t="0" r="r" b="b"/>
                <a:pathLst>
                  <a:path w="186" h="161">
                    <a:moveTo>
                      <a:pt x="176" y="131"/>
                    </a:moveTo>
                    <a:cubicBezTo>
                      <a:pt x="175" y="131"/>
                      <a:pt x="173" y="132"/>
                      <a:pt x="172" y="132"/>
                    </a:cubicBezTo>
                    <a:cubicBezTo>
                      <a:pt x="69" y="150"/>
                      <a:pt x="69" y="150"/>
                      <a:pt x="69" y="150"/>
                    </a:cubicBezTo>
                    <a:cubicBezTo>
                      <a:pt x="54" y="153"/>
                      <a:pt x="38" y="143"/>
                      <a:pt x="35" y="128"/>
                    </a:cubicBezTo>
                    <a:cubicBezTo>
                      <a:pt x="10" y="24"/>
                      <a:pt x="10" y="24"/>
                      <a:pt x="10" y="24"/>
                    </a:cubicBezTo>
                    <a:cubicBezTo>
                      <a:pt x="8" y="15"/>
                      <a:pt x="11" y="6"/>
                      <a:pt x="16" y="0"/>
                    </a:cubicBezTo>
                    <a:cubicBezTo>
                      <a:pt x="14" y="2"/>
                      <a:pt x="11" y="5"/>
                      <a:pt x="9" y="8"/>
                    </a:cubicBezTo>
                    <a:cubicBezTo>
                      <a:pt x="3" y="14"/>
                      <a:pt x="0" y="23"/>
                      <a:pt x="3" y="32"/>
                    </a:cubicBezTo>
                    <a:cubicBezTo>
                      <a:pt x="27" y="136"/>
                      <a:pt x="27" y="136"/>
                      <a:pt x="27" y="136"/>
                    </a:cubicBezTo>
                    <a:cubicBezTo>
                      <a:pt x="31" y="151"/>
                      <a:pt x="46" y="161"/>
                      <a:pt x="61" y="159"/>
                    </a:cubicBezTo>
                    <a:cubicBezTo>
                      <a:pt x="164" y="140"/>
                      <a:pt x="164" y="140"/>
                      <a:pt x="164" y="140"/>
                    </a:cubicBezTo>
                    <a:cubicBezTo>
                      <a:pt x="170" y="139"/>
                      <a:pt x="175" y="137"/>
                      <a:pt x="179" y="132"/>
                    </a:cubicBezTo>
                    <a:cubicBezTo>
                      <a:pt x="186" y="124"/>
                      <a:pt x="186" y="124"/>
                      <a:pt x="186" y="124"/>
                    </a:cubicBezTo>
                    <a:cubicBezTo>
                      <a:pt x="184" y="127"/>
                      <a:pt x="180" y="129"/>
                      <a:pt x="176" y="131"/>
                    </a:cubicBez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70" name="Freeform 10"/>
              <p:cNvSpPr>
                <a:spLocks/>
              </p:cNvSpPr>
              <p:nvPr/>
            </p:nvSpPr>
            <p:spPr bwMode="auto">
              <a:xfrm>
                <a:off x="4075113" y="2443163"/>
                <a:ext cx="1255713" cy="1209675"/>
              </a:xfrm>
              <a:custGeom>
                <a:avLst/>
                <a:gdLst/>
                <a:ahLst/>
                <a:cxnLst>
                  <a:cxn ang="0">
                    <a:pos x="185" y="129"/>
                  </a:cxn>
                  <a:cxn ang="0">
                    <a:pos x="161" y="25"/>
                  </a:cxn>
                  <a:cxn ang="0">
                    <a:pos x="127" y="2"/>
                  </a:cxn>
                  <a:cxn ang="0">
                    <a:pos x="24" y="21"/>
                  </a:cxn>
                  <a:cxn ang="0">
                    <a:pos x="3" y="53"/>
                  </a:cxn>
                  <a:cxn ang="0">
                    <a:pos x="28" y="157"/>
                  </a:cxn>
                  <a:cxn ang="0">
                    <a:pos x="62" y="179"/>
                  </a:cxn>
                  <a:cxn ang="0">
                    <a:pos x="165" y="161"/>
                  </a:cxn>
                  <a:cxn ang="0">
                    <a:pos x="185" y="129"/>
                  </a:cxn>
                </a:cxnLst>
                <a:rect l="0" t="0" r="r" b="b"/>
                <a:pathLst>
                  <a:path w="189" h="182">
                    <a:moveTo>
                      <a:pt x="185" y="129"/>
                    </a:moveTo>
                    <a:cubicBezTo>
                      <a:pt x="161" y="25"/>
                      <a:pt x="161" y="25"/>
                      <a:pt x="161" y="25"/>
                    </a:cubicBezTo>
                    <a:cubicBezTo>
                      <a:pt x="157" y="10"/>
                      <a:pt x="142" y="0"/>
                      <a:pt x="127" y="2"/>
                    </a:cubicBezTo>
                    <a:cubicBezTo>
                      <a:pt x="24" y="21"/>
                      <a:pt x="24" y="21"/>
                      <a:pt x="24" y="21"/>
                    </a:cubicBezTo>
                    <a:cubicBezTo>
                      <a:pt x="9" y="23"/>
                      <a:pt x="0" y="38"/>
                      <a:pt x="3" y="53"/>
                    </a:cubicBezTo>
                    <a:cubicBezTo>
                      <a:pt x="28" y="157"/>
                      <a:pt x="28" y="157"/>
                      <a:pt x="28" y="157"/>
                    </a:cubicBezTo>
                    <a:cubicBezTo>
                      <a:pt x="31" y="172"/>
                      <a:pt x="47" y="182"/>
                      <a:pt x="62" y="179"/>
                    </a:cubicBezTo>
                    <a:cubicBezTo>
                      <a:pt x="165" y="161"/>
                      <a:pt x="165" y="161"/>
                      <a:pt x="165" y="161"/>
                    </a:cubicBezTo>
                    <a:cubicBezTo>
                      <a:pt x="180" y="158"/>
                      <a:pt x="189" y="144"/>
                      <a:pt x="185" y="129"/>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TextBox 44">
              <a:extLst>
                <a:ext uri="{FF2B5EF4-FFF2-40B4-BE49-F238E27FC236}">
                  <a16:creationId xmlns:a16="http://schemas.microsoft.com/office/drawing/2014/main" id="{22BC6DDF-C553-4FEF-B709-C6773C9C441D}"/>
                </a:ext>
              </a:extLst>
            </p:cNvPr>
            <p:cNvSpPr txBox="1"/>
            <p:nvPr/>
          </p:nvSpPr>
          <p:spPr>
            <a:xfrm>
              <a:off x="2892354" y="3221442"/>
              <a:ext cx="862264" cy="707886"/>
            </a:xfrm>
            <a:prstGeom prst="rect">
              <a:avLst/>
            </a:prstGeom>
            <a:grpFill/>
          </p:spPr>
          <p:txBody>
            <a:bodyPr wrap="square" rtlCol="0">
              <a:spAutoFit/>
            </a:bodyPr>
            <a:lstStyle/>
            <a:p>
              <a:pPr algn="ctr"/>
              <a:r>
                <a:rPr lang="en-US" sz="2800" dirty="0">
                  <a:solidFill>
                    <a:schemeClr val="bg1"/>
                  </a:solidFill>
                  <a:latin typeface="Bernard MT Condensed" panose="02050806060905020404" pitchFamily="18" charset="0"/>
                </a:rPr>
                <a:t>03</a:t>
              </a:r>
            </a:p>
            <a:p>
              <a:pPr algn="ctr"/>
              <a:r>
                <a:rPr lang="en-US" sz="1100" dirty="0">
                  <a:solidFill>
                    <a:schemeClr val="bg1"/>
                  </a:solidFill>
                </a:rPr>
                <a:t>OPTION</a:t>
              </a:r>
            </a:p>
          </p:txBody>
        </p:sp>
      </p:grpSp>
      <p:grpSp>
        <p:nvGrpSpPr>
          <p:cNvPr id="14" name="Group 13">
            <a:extLst>
              <a:ext uri="{FF2B5EF4-FFF2-40B4-BE49-F238E27FC236}">
                <a16:creationId xmlns:a16="http://schemas.microsoft.com/office/drawing/2014/main" id="{602730AA-C4B2-4021-A13C-D9D3FD4A7934}"/>
              </a:ext>
            </a:extLst>
          </p:cNvPr>
          <p:cNvGrpSpPr/>
          <p:nvPr/>
        </p:nvGrpSpPr>
        <p:grpSpPr>
          <a:xfrm>
            <a:off x="3350672" y="3914987"/>
            <a:ext cx="1729317" cy="1684867"/>
            <a:chOff x="3350672" y="3914987"/>
            <a:chExt cx="1729317" cy="1684867"/>
          </a:xfrm>
          <a:solidFill>
            <a:srgbClr val="7A7A7A"/>
          </a:solidFill>
        </p:grpSpPr>
        <p:grpSp>
          <p:nvGrpSpPr>
            <p:cNvPr id="7" name="Group 20"/>
            <p:cNvGrpSpPr/>
            <p:nvPr/>
          </p:nvGrpSpPr>
          <p:grpSpPr>
            <a:xfrm>
              <a:off x="3350672" y="3914987"/>
              <a:ext cx="1729317" cy="1684867"/>
              <a:chOff x="4586288" y="2994025"/>
              <a:chExt cx="1296988" cy="1263650"/>
            </a:xfrm>
            <a:grpFill/>
            <a:effectLst>
              <a:outerShdw blurRad="76200" dir="13500000" sy="23000" kx="1200000" algn="br" rotWithShape="0">
                <a:prstClr val="black">
                  <a:alpha val="20000"/>
                </a:prstClr>
              </a:outerShdw>
            </a:effectLst>
          </p:grpSpPr>
          <p:sp>
            <p:nvSpPr>
              <p:cNvPr id="15371" name="Freeform 11"/>
              <p:cNvSpPr>
                <a:spLocks/>
              </p:cNvSpPr>
              <p:nvPr/>
            </p:nvSpPr>
            <p:spPr bwMode="auto">
              <a:xfrm>
                <a:off x="4586288" y="3187700"/>
                <a:ext cx="1236663" cy="1069975"/>
              </a:xfrm>
              <a:custGeom>
                <a:avLst/>
                <a:gdLst/>
                <a:ahLst/>
                <a:cxnLst>
                  <a:cxn ang="0">
                    <a:pos x="171" y="132"/>
                  </a:cxn>
                  <a:cxn ang="0">
                    <a:pos x="68" y="150"/>
                  </a:cxn>
                  <a:cxn ang="0">
                    <a:pos x="34" y="128"/>
                  </a:cxn>
                  <a:cxn ang="0">
                    <a:pos x="9" y="24"/>
                  </a:cxn>
                  <a:cxn ang="0">
                    <a:pos x="15" y="0"/>
                  </a:cxn>
                  <a:cxn ang="0">
                    <a:pos x="8" y="8"/>
                  </a:cxn>
                  <a:cxn ang="0">
                    <a:pos x="2" y="32"/>
                  </a:cxn>
                  <a:cxn ang="0">
                    <a:pos x="26" y="136"/>
                  </a:cxn>
                  <a:cxn ang="0">
                    <a:pos x="60" y="159"/>
                  </a:cxn>
                  <a:cxn ang="0">
                    <a:pos x="163" y="141"/>
                  </a:cxn>
                  <a:cxn ang="0">
                    <a:pos x="178" y="133"/>
                  </a:cxn>
                  <a:cxn ang="0">
                    <a:pos x="186" y="124"/>
                  </a:cxn>
                  <a:cxn ang="0">
                    <a:pos x="171" y="132"/>
                  </a:cxn>
                </a:cxnLst>
                <a:rect l="0" t="0" r="r" b="b"/>
                <a:pathLst>
                  <a:path w="186" h="161">
                    <a:moveTo>
                      <a:pt x="171" y="132"/>
                    </a:moveTo>
                    <a:cubicBezTo>
                      <a:pt x="68" y="150"/>
                      <a:pt x="68" y="150"/>
                      <a:pt x="68" y="150"/>
                    </a:cubicBezTo>
                    <a:cubicBezTo>
                      <a:pt x="53" y="153"/>
                      <a:pt x="38" y="143"/>
                      <a:pt x="34" y="128"/>
                    </a:cubicBezTo>
                    <a:cubicBezTo>
                      <a:pt x="9" y="24"/>
                      <a:pt x="9" y="24"/>
                      <a:pt x="9" y="24"/>
                    </a:cubicBezTo>
                    <a:cubicBezTo>
                      <a:pt x="7" y="15"/>
                      <a:pt x="10" y="6"/>
                      <a:pt x="15" y="0"/>
                    </a:cubicBezTo>
                    <a:cubicBezTo>
                      <a:pt x="13" y="3"/>
                      <a:pt x="10" y="5"/>
                      <a:pt x="8" y="8"/>
                    </a:cubicBezTo>
                    <a:cubicBezTo>
                      <a:pt x="2" y="14"/>
                      <a:pt x="0" y="23"/>
                      <a:pt x="2" y="32"/>
                    </a:cubicBezTo>
                    <a:cubicBezTo>
                      <a:pt x="26" y="136"/>
                      <a:pt x="26" y="136"/>
                      <a:pt x="26" y="136"/>
                    </a:cubicBezTo>
                    <a:cubicBezTo>
                      <a:pt x="30" y="151"/>
                      <a:pt x="45" y="161"/>
                      <a:pt x="60" y="159"/>
                    </a:cubicBezTo>
                    <a:cubicBezTo>
                      <a:pt x="163" y="141"/>
                      <a:pt x="163" y="141"/>
                      <a:pt x="163" y="141"/>
                    </a:cubicBezTo>
                    <a:cubicBezTo>
                      <a:pt x="169" y="140"/>
                      <a:pt x="174" y="137"/>
                      <a:pt x="178" y="133"/>
                    </a:cubicBezTo>
                    <a:cubicBezTo>
                      <a:pt x="186" y="124"/>
                      <a:pt x="186" y="124"/>
                      <a:pt x="186" y="124"/>
                    </a:cubicBezTo>
                    <a:cubicBezTo>
                      <a:pt x="182" y="128"/>
                      <a:pt x="177" y="131"/>
                      <a:pt x="171" y="132"/>
                    </a:cubicBezTo>
                    <a:close/>
                  </a:path>
                </a:pathLst>
              </a:cu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372" name="Freeform 12"/>
              <p:cNvSpPr>
                <a:spLocks/>
              </p:cNvSpPr>
              <p:nvPr/>
            </p:nvSpPr>
            <p:spPr bwMode="auto">
              <a:xfrm>
                <a:off x="4625976" y="2994025"/>
                <a:ext cx="1257300" cy="1211263"/>
              </a:xfrm>
              <a:custGeom>
                <a:avLst/>
                <a:gdLst/>
                <a:ahLst/>
                <a:cxnLst>
                  <a:cxn ang="0">
                    <a:pos x="186" y="129"/>
                  </a:cxn>
                  <a:cxn ang="0">
                    <a:pos x="161" y="25"/>
                  </a:cxn>
                  <a:cxn ang="0">
                    <a:pos x="127" y="3"/>
                  </a:cxn>
                  <a:cxn ang="0">
                    <a:pos x="24" y="21"/>
                  </a:cxn>
                  <a:cxn ang="0">
                    <a:pos x="3" y="53"/>
                  </a:cxn>
                  <a:cxn ang="0">
                    <a:pos x="28" y="157"/>
                  </a:cxn>
                  <a:cxn ang="0">
                    <a:pos x="62" y="179"/>
                  </a:cxn>
                  <a:cxn ang="0">
                    <a:pos x="165" y="161"/>
                  </a:cxn>
                  <a:cxn ang="0">
                    <a:pos x="186" y="129"/>
                  </a:cxn>
                </a:cxnLst>
                <a:rect l="0" t="0" r="r" b="b"/>
                <a:pathLst>
                  <a:path w="189" h="182">
                    <a:moveTo>
                      <a:pt x="186" y="129"/>
                    </a:moveTo>
                    <a:cubicBezTo>
                      <a:pt x="161" y="25"/>
                      <a:pt x="161" y="25"/>
                      <a:pt x="161" y="25"/>
                    </a:cubicBezTo>
                    <a:cubicBezTo>
                      <a:pt x="157" y="10"/>
                      <a:pt x="142" y="0"/>
                      <a:pt x="127" y="3"/>
                    </a:cubicBezTo>
                    <a:cubicBezTo>
                      <a:pt x="24" y="21"/>
                      <a:pt x="24" y="21"/>
                      <a:pt x="24" y="21"/>
                    </a:cubicBezTo>
                    <a:cubicBezTo>
                      <a:pt x="9" y="23"/>
                      <a:pt x="0" y="38"/>
                      <a:pt x="3" y="53"/>
                    </a:cubicBezTo>
                    <a:cubicBezTo>
                      <a:pt x="28" y="157"/>
                      <a:pt x="28" y="157"/>
                      <a:pt x="28" y="157"/>
                    </a:cubicBezTo>
                    <a:cubicBezTo>
                      <a:pt x="32" y="172"/>
                      <a:pt x="47" y="182"/>
                      <a:pt x="62" y="179"/>
                    </a:cubicBezTo>
                    <a:cubicBezTo>
                      <a:pt x="165" y="161"/>
                      <a:pt x="165" y="161"/>
                      <a:pt x="165" y="161"/>
                    </a:cubicBezTo>
                    <a:cubicBezTo>
                      <a:pt x="180" y="159"/>
                      <a:pt x="189" y="144"/>
                      <a:pt x="186" y="129"/>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TextBox 45">
              <a:extLst>
                <a:ext uri="{FF2B5EF4-FFF2-40B4-BE49-F238E27FC236}">
                  <a16:creationId xmlns:a16="http://schemas.microsoft.com/office/drawing/2014/main" id="{58CD1865-35E2-4D1A-B5C4-6850804D2632}"/>
                </a:ext>
              </a:extLst>
            </p:cNvPr>
            <p:cNvSpPr txBox="1"/>
            <p:nvPr/>
          </p:nvSpPr>
          <p:spPr>
            <a:xfrm>
              <a:off x="3813989" y="4332780"/>
              <a:ext cx="862264" cy="707886"/>
            </a:xfrm>
            <a:prstGeom prst="rect">
              <a:avLst/>
            </a:prstGeom>
            <a:grpFill/>
          </p:spPr>
          <p:txBody>
            <a:bodyPr wrap="square" rtlCol="0">
              <a:spAutoFit/>
            </a:bodyPr>
            <a:lstStyle/>
            <a:p>
              <a:pPr algn="ctr"/>
              <a:r>
                <a:rPr lang="en-US" sz="2800" dirty="0">
                  <a:solidFill>
                    <a:schemeClr val="bg1"/>
                  </a:solidFill>
                  <a:latin typeface="Bernard MT Condensed" panose="02050806060905020404" pitchFamily="18" charset="0"/>
                </a:rPr>
                <a:t>04</a:t>
              </a:r>
            </a:p>
            <a:p>
              <a:pPr algn="ctr"/>
              <a:r>
                <a:rPr lang="en-US" sz="1100" dirty="0">
                  <a:solidFill>
                    <a:schemeClr val="bg1"/>
                  </a:solidFill>
                </a:rPr>
                <a:t>OPTION</a:t>
              </a:r>
            </a:p>
          </p:txBody>
        </p:sp>
      </p:grpSp>
      <p:grpSp>
        <p:nvGrpSpPr>
          <p:cNvPr id="15" name="Group 14">
            <a:extLst>
              <a:ext uri="{FF2B5EF4-FFF2-40B4-BE49-F238E27FC236}">
                <a16:creationId xmlns:a16="http://schemas.microsoft.com/office/drawing/2014/main" id="{E7E08D85-2478-4038-8F6C-3CBE279F95B6}"/>
              </a:ext>
            </a:extLst>
          </p:cNvPr>
          <p:cNvGrpSpPr/>
          <p:nvPr/>
        </p:nvGrpSpPr>
        <p:grpSpPr>
          <a:xfrm>
            <a:off x="4268247" y="5012267"/>
            <a:ext cx="1729317" cy="1693333"/>
            <a:chOff x="4268247" y="5012267"/>
            <a:chExt cx="1729317" cy="1693333"/>
          </a:xfrm>
          <a:solidFill>
            <a:srgbClr val="939393"/>
          </a:solidFill>
        </p:grpSpPr>
        <p:grpSp>
          <p:nvGrpSpPr>
            <p:cNvPr id="8" name="Group 21"/>
            <p:cNvGrpSpPr/>
            <p:nvPr/>
          </p:nvGrpSpPr>
          <p:grpSpPr>
            <a:xfrm>
              <a:off x="4268247" y="5012267"/>
              <a:ext cx="1729317" cy="1693333"/>
              <a:chOff x="5138738" y="3546475"/>
              <a:chExt cx="1296988" cy="1270000"/>
            </a:xfrm>
            <a:grpFill/>
            <a:effectLst>
              <a:outerShdw blurRad="76200" dir="13500000" sy="23000" kx="1200000" algn="br" rotWithShape="0">
                <a:prstClr val="black">
                  <a:alpha val="20000"/>
                </a:prstClr>
              </a:outerShdw>
            </a:effectLst>
          </p:grpSpPr>
          <p:sp>
            <p:nvSpPr>
              <p:cNvPr id="15373" name="Freeform 13"/>
              <p:cNvSpPr>
                <a:spLocks/>
              </p:cNvSpPr>
              <p:nvPr/>
            </p:nvSpPr>
            <p:spPr bwMode="auto">
              <a:xfrm>
                <a:off x="5138738" y="3740150"/>
                <a:ext cx="1236663" cy="1076325"/>
              </a:xfrm>
              <a:custGeom>
                <a:avLst/>
                <a:gdLst/>
                <a:ahLst/>
                <a:cxnLst>
                  <a:cxn ang="0">
                    <a:pos x="171" y="132"/>
                  </a:cxn>
                  <a:cxn ang="0">
                    <a:pos x="68" y="151"/>
                  </a:cxn>
                  <a:cxn ang="0">
                    <a:pos x="34" y="128"/>
                  </a:cxn>
                  <a:cxn ang="0">
                    <a:pos x="10" y="24"/>
                  </a:cxn>
                  <a:cxn ang="0">
                    <a:pos x="16" y="0"/>
                  </a:cxn>
                  <a:cxn ang="0">
                    <a:pos x="8" y="8"/>
                  </a:cxn>
                  <a:cxn ang="0">
                    <a:pos x="2" y="33"/>
                  </a:cxn>
                  <a:cxn ang="0">
                    <a:pos x="27" y="136"/>
                  </a:cxn>
                  <a:cxn ang="0">
                    <a:pos x="60" y="159"/>
                  </a:cxn>
                  <a:cxn ang="0">
                    <a:pos x="163" y="141"/>
                  </a:cxn>
                  <a:cxn ang="0">
                    <a:pos x="178" y="133"/>
                  </a:cxn>
                  <a:cxn ang="0">
                    <a:pos x="186" y="124"/>
                  </a:cxn>
                  <a:cxn ang="0">
                    <a:pos x="171" y="132"/>
                  </a:cxn>
                </a:cxnLst>
                <a:rect l="0" t="0" r="r" b="b"/>
                <a:pathLst>
                  <a:path w="186" h="162">
                    <a:moveTo>
                      <a:pt x="171" y="132"/>
                    </a:moveTo>
                    <a:cubicBezTo>
                      <a:pt x="68" y="151"/>
                      <a:pt x="68" y="151"/>
                      <a:pt x="68" y="151"/>
                    </a:cubicBezTo>
                    <a:cubicBezTo>
                      <a:pt x="53" y="153"/>
                      <a:pt x="38" y="143"/>
                      <a:pt x="34" y="128"/>
                    </a:cubicBezTo>
                    <a:cubicBezTo>
                      <a:pt x="10" y="24"/>
                      <a:pt x="10" y="24"/>
                      <a:pt x="10" y="24"/>
                    </a:cubicBezTo>
                    <a:cubicBezTo>
                      <a:pt x="7" y="15"/>
                      <a:pt x="10" y="6"/>
                      <a:pt x="16" y="0"/>
                    </a:cubicBezTo>
                    <a:cubicBezTo>
                      <a:pt x="8" y="8"/>
                      <a:pt x="8" y="8"/>
                      <a:pt x="8" y="8"/>
                    </a:cubicBezTo>
                    <a:cubicBezTo>
                      <a:pt x="2" y="15"/>
                      <a:pt x="0" y="23"/>
                      <a:pt x="2" y="33"/>
                    </a:cubicBezTo>
                    <a:cubicBezTo>
                      <a:pt x="27" y="136"/>
                      <a:pt x="27" y="136"/>
                      <a:pt x="27" y="136"/>
                    </a:cubicBezTo>
                    <a:cubicBezTo>
                      <a:pt x="30" y="152"/>
                      <a:pt x="45" y="162"/>
                      <a:pt x="60" y="159"/>
                    </a:cubicBezTo>
                    <a:cubicBezTo>
                      <a:pt x="163" y="141"/>
                      <a:pt x="163" y="141"/>
                      <a:pt x="163" y="141"/>
                    </a:cubicBezTo>
                    <a:cubicBezTo>
                      <a:pt x="169" y="140"/>
                      <a:pt x="174" y="137"/>
                      <a:pt x="178" y="133"/>
                    </a:cubicBezTo>
                    <a:cubicBezTo>
                      <a:pt x="186" y="124"/>
                      <a:pt x="186" y="124"/>
                      <a:pt x="186" y="124"/>
                    </a:cubicBezTo>
                    <a:cubicBezTo>
                      <a:pt x="182" y="128"/>
                      <a:pt x="177" y="131"/>
                      <a:pt x="171" y="132"/>
                    </a:cubicBezTo>
                    <a:close/>
                  </a:path>
                </a:pathLst>
              </a:custGeom>
              <a:solidFill>
                <a:srgbClr val="75757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374" name="Freeform 14"/>
              <p:cNvSpPr>
                <a:spLocks/>
              </p:cNvSpPr>
              <p:nvPr/>
            </p:nvSpPr>
            <p:spPr bwMode="auto">
              <a:xfrm>
                <a:off x="5178426" y="3546475"/>
                <a:ext cx="1257300" cy="1211263"/>
              </a:xfrm>
              <a:custGeom>
                <a:avLst/>
                <a:gdLst/>
                <a:ahLst/>
                <a:cxnLst>
                  <a:cxn ang="0">
                    <a:pos x="186" y="129"/>
                  </a:cxn>
                  <a:cxn ang="0">
                    <a:pos x="161" y="25"/>
                  </a:cxn>
                  <a:cxn ang="0">
                    <a:pos x="127" y="3"/>
                  </a:cxn>
                  <a:cxn ang="0">
                    <a:pos x="24" y="21"/>
                  </a:cxn>
                  <a:cxn ang="0">
                    <a:pos x="4" y="53"/>
                  </a:cxn>
                  <a:cxn ang="0">
                    <a:pos x="28" y="157"/>
                  </a:cxn>
                  <a:cxn ang="0">
                    <a:pos x="62" y="180"/>
                  </a:cxn>
                  <a:cxn ang="0">
                    <a:pos x="165" y="161"/>
                  </a:cxn>
                  <a:cxn ang="0">
                    <a:pos x="186" y="129"/>
                  </a:cxn>
                </a:cxnLst>
                <a:rect l="0" t="0" r="r" b="b"/>
                <a:pathLst>
                  <a:path w="189" h="182">
                    <a:moveTo>
                      <a:pt x="186" y="129"/>
                    </a:moveTo>
                    <a:cubicBezTo>
                      <a:pt x="161" y="25"/>
                      <a:pt x="161" y="25"/>
                      <a:pt x="161" y="25"/>
                    </a:cubicBezTo>
                    <a:cubicBezTo>
                      <a:pt x="157" y="10"/>
                      <a:pt x="142" y="0"/>
                      <a:pt x="127" y="3"/>
                    </a:cubicBezTo>
                    <a:cubicBezTo>
                      <a:pt x="24" y="21"/>
                      <a:pt x="24" y="21"/>
                      <a:pt x="24" y="21"/>
                    </a:cubicBezTo>
                    <a:cubicBezTo>
                      <a:pt x="9" y="24"/>
                      <a:pt x="0" y="38"/>
                      <a:pt x="4" y="53"/>
                    </a:cubicBezTo>
                    <a:cubicBezTo>
                      <a:pt x="28" y="157"/>
                      <a:pt x="28" y="157"/>
                      <a:pt x="28" y="157"/>
                    </a:cubicBezTo>
                    <a:cubicBezTo>
                      <a:pt x="32" y="172"/>
                      <a:pt x="47" y="182"/>
                      <a:pt x="62" y="180"/>
                    </a:cubicBezTo>
                    <a:cubicBezTo>
                      <a:pt x="165" y="161"/>
                      <a:pt x="165" y="161"/>
                      <a:pt x="165" y="161"/>
                    </a:cubicBezTo>
                    <a:cubicBezTo>
                      <a:pt x="180" y="159"/>
                      <a:pt x="189" y="144"/>
                      <a:pt x="186" y="129"/>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7" name="TextBox 46">
              <a:extLst>
                <a:ext uri="{FF2B5EF4-FFF2-40B4-BE49-F238E27FC236}">
                  <a16:creationId xmlns:a16="http://schemas.microsoft.com/office/drawing/2014/main" id="{912AFBCE-DAED-4F75-BA94-DB28709F36A5}"/>
                </a:ext>
              </a:extLst>
            </p:cNvPr>
            <p:cNvSpPr txBox="1"/>
            <p:nvPr/>
          </p:nvSpPr>
          <p:spPr>
            <a:xfrm>
              <a:off x="4728232" y="5401661"/>
              <a:ext cx="862264" cy="707886"/>
            </a:xfrm>
            <a:prstGeom prst="rect">
              <a:avLst/>
            </a:prstGeom>
            <a:grpFill/>
          </p:spPr>
          <p:txBody>
            <a:bodyPr wrap="square" rtlCol="0">
              <a:spAutoFit/>
            </a:bodyPr>
            <a:lstStyle/>
            <a:p>
              <a:pPr algn="ctr"/>
              <a:r>
                <a:rPr lang="en-US" sz="2800" dirty="0">
                  <a:solidFill>
                    <a:schemeClr val="bg1"/>
                  </a:solidFill>
                  <a:latin typeface="Bernard MT Condensed" panose="02050806060905020404" pitchFamily="18" charset="0"/>
                </a:rPr>
                <a:t>05</a:t>
              </a:r>
            </a:p>
            <a:p>
              <a:pPr algn="ctr"/>
              <a:r>
                <a:rPr lang="en-US" sz="1100" dirty="0">
                  <a:solidFill>
                    <a:schemeClr val="bg1"/>
                  </a:solidFill>
                </a:rPr>
                <a:t>OPTION</a:t>
              </a:r>
            </a:p>
          </p:txBody>
        </p:sp>
      </p:grpSp>
      <p:sp>
        <p:nvSpPr>
          <p:cNvPr id="48" name="TextBox 47">
            <a:extLst>
              <a:ext uri="{FF2B5EF4-FFF2-40B4-BE49-F238E27FC236}">
                <a16:creationId xmlns:a16="http://schemas.microsoft.com/office/drawing/2014/main" id="{1007414D-7191-466F-A745-D0B3937ACF67}"/>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357111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right)">
                                      <p:cBhvr>
                                        <p:cTn id="7" dur="1000"/>
                                        <p:tgtEl>
                                          <p:spTgt spid="48"/>
                                        </p:tgtEl>
                                      </p:cBhvr>
                                    </p:animEffect>
                                  </p:childTnLst>
                                </p:cTn>
                              </p:par>
                            </p:childTnLst>
                          </p:cTn>
                        </p:par>
                        <p:par>
                          <p:cTn id="8" fill="hold">
                            <p:stCondLst>
                              <p:cond delay="1000"/>
                            </p:stCondLst>
                            <p:childTnLst>
                              <p:par>
                                <p:cTn id="9" presetID="26"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down)">
                                      <p:cBhvr>
                                        <p:cTn id="11" dur="580">
                                          <p:stCondLst>
                                            <p:cond delay="0"/>
                                          </p:stCondLst>
                                        </p:cTn>
                                        <p:tgtEl>
                                          <p:spTgt spid="11"/>
                                        </p:tgtEl>
                                      </p:cBhvr>
                                    </p:animEffect>
                                    <p:anim calcmode="lin" valueType="num">
                                      <p:cBhvr>
                                        <p:cTn id="12"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7" dur="26">
                                          <p:stCondLst>
                                            <p:cond delay="650"/>
                                          </p:stCondLst>
                                        </p:cTn>
                                        <p:tgtEl>
                                          <p:spTgt spid="11"/>
                                        </p:tgtEl>
                                      </p:cBhvr>
                                      <p:to x="100000" y="60000"/>
                                    </p:animScale>
                                    <p:animScale>
                                      <p:cBhvr>
                                        <p:cTn id="18" dur="166" decel="50000">
                                          <p:stCondLst>
                                            <p:cond delay="676"/>
                                          </p:stCondLst>
                                        </p:cTn>
                                        <p:tgtEl>
                                          <p:spTgt spid="11"/>
                                        </p:tgtEl>
                                      </p:cBhvr>
                                      <p:to x="100000" y="100000"/>
                                    </p:animScale>
                                    <p:animScale>
                                      <p:cBhvr>
                                        <p:cTn id="19" dur="26">
                                          <p:stCondLst>
                                            <p:cond delay="1312"/>
                                          </p:stCondLst>
                                        </p:cTn>
                                        <p:tgtEl>
                                          <p:spTgt spid="11"/>
                                        </p:tgtEl>
                                      </p:cBhvr>
                                      <p:to x="100000" y="80000"/>
                                    </p:animScale>
                                    <p:animScale>
                                      <p:cBhvr>
                                        <p:cTn id="20" dur="166" decel="50000">
                                          <p:stCondLst>
                                            <p:cond delay="1338"/>
                                          </p:stCondLst>
                                        </p:cTn>
                                        <p:tgtEl>
                                          <p:spTgt spid="11"/>
                                        </p:tgtEl>
                                      </p:cBhvr>
                                      <p:to x="100000" y="100000"/>
                                    </p:animScale>
                                    <p:animScale>
                                      <p:cBhvr>
                                        <p:cTn id="21" dur="26">
                                          <p:stCondLst>
                                            <p:cond delay="1642"/>
                                          </p:stCondLst>
                                        </p:cTn>
                                        <p:tgtEl>
                                          <p:spTgt spid="11"/>
                                        </p:tgtEl>
                                      </p:cBhvr>
                                      <p:to x="100000" y="90000"/>
                                    </p:animScale>
                                    <p:animScale>
                                      <p:cBhvr>
                                        <p:cTn id="22" dur="166" decel="50000">
                                          <p:stCondLst>
                                            <p:cond delay="1668"/>
                                          </p:stCondLst>
                                        </p:cTn>
                                        <p:tgtEl>
                                          <p:spTgt spid="11"/>
                                        </p:tgtEl>
                                      </p:cBhvr>
                                      <p:to x="100000" y="100000"/>
                                    </p:animScale>
                                    <p:animScale>
                                      <p:cBhvr>
                                        <p:cTn id="23" dur="26">
                                          <p:stCondLst>
                                            <p:cond delay="1808"/>
                                          </p:stCondLst>
                                        </p:cTn>
                                        <p:tgtEl>
                                          <p:spTgt spid="11"/>
                                        </p:tgtEl>
                                      </p:cBhvr>
                                      <p:to x="100000" y="95000"/>
                                    </p:animScale>
                                    <p:animScale>
                                      <p:cBhvr>
                                        <p:cTn id="24" dur="166" decel="50000">
                                          <p:stCondLst>
                                            <p:cond delay="1834"/>
                                          </p:stCondLst>
                                        </p:cTn>
                                        <p:tgtEl>
                                          <p:spTgt spid="11"/>
                                        </p:tgtEl>
                                      </p:cBhvr>
                                      <p:to x="100000" y="100000"/>
                                    </p:animScale>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wipe(left)">
                                      <p:cBhvr>
                                        <p:cTn id="28" dur="500"/>
                                        <p:tgtEl>
                                          <p:spTgt spid="36"/>
                                        </p:tgtEl>
                                      </p:cBhvr>
                                    </p:animEffect>
                                  </p:childTnLst>
                                </p:cTn>
                              </p:par>
                            </p:childTnLst>
                          </p:cTn>
                        </p:par>
                        <p:par>
                          <p:cTn id="29" fill="hold">
                            <p:stCondLst>
                              <p:cond delay="3500"/>
                            </p:stCondLst>
                            <p:childTnLst>
                              <p:par>
                                <p:cTn id="30" presetID="26" presetClass="entr" presetSubtype="0" fill="hold" nodeType="after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down)">
                                      <p:cBhvr>
                                        <p:cTn id="32" dur="580">
                                          <p:stCondLst>
                                            <p:cond delay="0"/>
                                          </p:stCondLst>
                                        </p:cTn>
                                        <p:tgtEl>
                                          <p:spTgt spid="12"/>
                                        </p:tgtEl>
                                      </p:cBhvr>
                                    </p:animEffect>
                                    <p:anim calcmode="lin" valueType="num">
                                      <p:cBhvr>
                                        <p:cTn id="33"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34"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35"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36"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37"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38" dur="26">
                                          <p:stCondLst>
                                            <p:cond delay="650"/>
                                          </p:stCondLst>
                                        </p:cTn>
                                        <p:tgtEl>
                                          <p:spTgt spid="12"/>
                                        </p:tgtEl>
                                      </p:cBhvr>
                                      <p:to x="100000" y="60000"/>
                                    </p:animScale>
                                    <p:animScale>
                                      <p:cBhvr>
                                        <p:cTn id="39" dur="166" decel="50000">
                                          <p:stCondLst>
                                            <p:cond delay="676"/>
                                          </p:stCondLst>
                                        </p:cTn>
                                        <p:tgtEl>
                                          <p:spTgt spid="12"/>
                                        </p:tgtEl>
                                      </p:cBhvr>
                                      <p:to x="100000" y="100000"/>
                                    </p:animScale>
                                    <p:animScale>
                                      <p:cBhvr>
                                        <p:cTn id="40" dur="26">
                                          <p:stCondLst>
                                            <p:cond delay="1312"/>
                                          </p:stCondLst>
                                        </p:cTn>
                                        <p:tgtEl>
                                          <p:spTgt spid="12"/>
                                        </p:tgtEl>
                                      </p:cBhvr>
                                      <p:to x="100000" y="80000"/>
                                    </p:animScale>
                                    <p:animScale>
                                      <p:cBhvr>
                                        <p:cTn id="41" dur="166" decel="50000">
                                          <p:stCondLst>
                                            <p:cond delay="1338"/>
                                          </p:stCondLst>
                                        </p:cTn>
                                        <p:tgtEl>
                                          <p:spTgt spid="12"/>
                                        </p:tgtEl>
                                      </p:cBhvr>
                                      <p:to x="100000" y="100000"/>
                                    </p:animScale>
                                    <p:animScale>
                                      <p:cBhvr>
                                        <p:cTn id="42" dur="26">
                                          <p:stCondLst>
                                            <p:cond delay="1642"/>
                                          </p:stCondLst>
                                        </p:cTn>
                                        <p:tgtEl>
                                          <p:spTgt spid="12"/>
                                        </p:tgtEl>
                                      </p:cBhvr>
                                      <p:to x="100000" y="90000"/>
                                    </p:animScale>
                                    <p:animScale>
                                      <p:cBhvr>
                                        <p:cTn id="43" dur="166" decel="50000">
                                          <p:stCondLst>
                                            <p:cond delay="1668"/>
                                          </p:stCondLst>
                                        </p:cTn>
                                        <p:tgtEl>
                                          <p:spTgt spid="12"/>
                                        </p:tgtEl>
                                      </p:cBhvr>
                                      <p:to x="100000" y="100000"/>
                                    </p:animScale>
                                    <p:animScale>
                                      <p:cBhvr>
                                        <p:cTn id="44" dur="26">
                                          <p:stCondLst>
                                            <p:cond delay="1808"/>
                                          </p:stCondLst>
                                        </p:cTn>
                                        <p:tgtEl>
                                          <p:spTgt spid="12"/>
                                        </p:tgtEl>
                                      </p:cBhvr>
                                      <p:to x="100000" y="95000"/>
                                    </p:animScale>
                                    <p:animScale>
                                      <p:cBhvr>
                                        <p:cTn id="45" dur="166" decel="50000">
                                          <p:stCondLst>
                                            <p:cond delay="1834"/>
                                          </p:stCondLst>
                                        </p:cTn>
                                        <p:tgtEl>
                                          <p:spTgt spid="12"/>
                                        </p:tgtEl>
                                      </p:cBhvr>
                                      <p:to x="100000" y="100000"/>
                                    </p:animScale>
                                  </p:childTnLst>
                                </p:cTn>
                              </p:par>
                            </p:childTnLst>
                          </p:cTn>
                        </p:par>
                        <p:par>
                          <p:cTn id="46" fill="hold">
                            <p:stCondLst>
                              <p:cond delay="5500"/>
                            </p:stCondLst>
                            <p:childTnLst>
                              <p:par>
                                <p:cTn id="47" presetID="22" presetClass="entr" presetSubtype="8"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wipe(left)">
                                      <p:cBhvr>
                                        <p:cTn id="49" dur="500"/>
                                        <p:tgtEl>
                                          <p:spTgt spid="37"/>
                                        </p:tgtEl>
                                      </p:cBhvr>
                                    </p:animEffect>
                                  </p:childTnLst>
                                </p:cTn>
                              </p:par>
                            </p:childTnLst>
                          </p:cTn>
                        </p:par>
                        <p:par>
                          <p:cTn id="50" fill="hold">
                            <p:stCondLst>
                              <p:cond delay="6000"/>
                            </p:stCondLst>
                            <p:childTnLst>
                              <p:par>
                                <p:cTn id="51" presetID="26" presetClass="entr" presetSubtype="0"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Effect transition="in" filter="wipe(down)">
                                      <p:cBhvr>
                                        <p:cTn id="53" dur="580">
                                          <p:stCondLst>
                                            <p:cond delay="0"/>
                                          </p:stCondLst>
                                        </p:cTn>
                                        <p:tgtEl>
                                          <p:spTgt spid="13"/>
                                        </p:tgtEl>
                                      </p:cBhvr>
                                    </p:animEffect>
                                    <p:anim calcmode="lin" valueType="num">
                                      <p:cBhvr>
                                        <p:cTn id="54"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55"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56"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57"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58"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59" dur="26">
                                          <p:stCondLst>
                                            <p:cond delay="650"/>
                                          </p:stCondLst>
                                        </p:cTn>
                                        <p:tgtEl>
                                          <p:spTgt spid="13"/>
                                        </p:tgtEl>
                                      </p:cBhvr>
                                      <p:to x="100000" y="60000"/>
                                    </p:animScale>
                                    <p:animScale>
                                      <p:cBhvr>
                                        <p:cTn id="60" dur="166" decel="50000">
                                          <p:stCondLst>
                                            <p:cond delay="676"/>
                                          </p:stCondLst>
                                        </p:cTn>
                                        <p:tgtEl>
                                          <p:spTgt spid="13"/>
                                        </p:tgtEl>
                                      </p:cBhvr>
                                      <p:to x="100000" y="100000"/>
                                    </p:animScale>
                                    <p:animScale>
                                      <p:cBhvr>
                                        <p:cTn id="61" dur="26">
                                          <p:stCondLst>
                                            <p:cond delay="1312"/>
                                          </p:stCondLst>
                                        </p:cTn>
                                        <p:tgtEl>
                                          <p:spTgt spid="13"/>
                                        </p:tgtEl>
                                      </p:cBhvr>
                                      <p:to x="100000" y="80000"/>
                                    </p:animScale>
                                    <p:animScale>
                                      <p:cBhvr>
                                        <p:cTn id="62" dur="166" decel="50000">
                                          <p:stCondLst>
                                            <p:cond delay="1338"/>
                                          </p:stCondLst>
                                        </p:cTn>
                                        <p:tgtEl>
                                          <p:spTgt spid="13"/>
                                        </p:tgtEl>
                                      </p:cBhvr>
                                      <p:to x="100000" y="100000"/>
                                    </p:animScale>
                                    <p:animScale>
                                      <p:cBhvr>
                                        <p:cTn id="63" dur="26">
                                          <p:stCondLst>
                                            <p:cond delay="1642"/>
                                          </p:stCondLst>
                                        </p:cTn>
                                        <p:tgtEl>
                                          <p:spTgt spid="13"/>
                                        </p:tgtEl>
                                      </p:cBhvr>
                                      <p:to x="100000" y="90000"/>
                                    </p:animScale>
                                    <p:animScale>
                                      <p:cBhvr>
                                        <p:cTn id="64" dur="166" decel="50000">
                                          <p:stCondLst>
                                            <p:cond delay="1668"/>
                                          </p:stCondLst>
                                        </p:cTn>
                                        <p:tgtEl>
                                          <p:spTgt spid="13"/>
                                        </p:tgtEl>
                                      </p:cBhvr>
                                      <p:to x="100000" y="100000"/>
                                    </p:animScale>
                                    <p:animScale>
                                      <p:cBhvr>
                                        <p:cTn id="65" dur="26">
                                          <p:stCondLst>
                                            <p:cond delay="1808"/>
                                          </p:stCondLst>
                                        </p:cTn>
                                        <p:tgtEl>
                                          <p:spTgt spid="13"/>
                                        </p:tgtEl>
                                      </p:cBhvr>
                                      <p:to x="100000" y="95000"/>
                                    </p:animScale>
                                    <p:animScale>
                                      <p:cBhvr>
                                        <p:cTn id="66" dur="166" decel="50000">
                                          <p:stCondLst>
                                            <p:cond delay="1834"/>
                                          </p:stCondLst>
                                        </p:cTn>
                                        <p:tgtEl>
                                          <p:spTgt spid="13"/>
                                        </p:tgtEl>
                                      </p:cBhvr>
                                      <p:to x="100000" y="100000"/>
                                    </p:animScale>
                                  </p:childTnLst>
                                </p:cTn>
                              </p:par>
                            </p:childTnLst>
                          </p:cTn>
                        </p:par>
                        <p:par>
                          <p:cTn id="67" fill="hold">
                            <p:stCondLst>
                              <p:cond delay="8000"/>
                            </p:stCondLst>
                            <p:childTnLst>
                              <p:par>
                                <p:cTn id="68" presetID="22" presetClass="entr" presetSubtype="8" fill="hold" grpId="0" nodeType="after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wipe(left)">
                                      <p:cBhvr>
                                        <p:cTn id="70" dur="500"/>
                                        <p:tgtEl>
                                          <p:spTgt spid="40"/>
                                        </p:tgtEl>
                                      </p:cBhvr>
                                    </p:animEffect>
                                  </p:childTnLst>
                                </p:cTn>
                              </p:par>
                            </p:childTnLst>
                          </p:cTn>
                        </p:par>
                        <p:par>
                          <p:cTn id="71" fill="hold">
                            <p:stCondLst>
                              <p:cond delay="8500"/>
                            </p:stCondLst>
                            <p:childTnLst>
                              <p:par>
                                <p:cTn id="72" presetID="26" presetClass="entr" presetSubtype="0" fill="hold" nodeType="afterEffect">
                                  <p:stCondLst>
                                    <p:cond delay="0"/>
                                  </p:stCondLst>
                                  <p:childTnLst>
                                    <p:set>
                                      <p:cBhvr>
                                        <p:cTn id="73" dur="1" fill="hold">
                                          <p:stCondLst>
                                            <p:cond delay="0"/>
                                          </p:stCondLst>
                                        </p:cTn>
                                        <p:tgtEl>
                                          <p:spTgt spid="14"/>
                                        </p:tgtEl>
                                        <p:attrNameLst>
                                          <p:attrName>style.visibility</p:attrName>
                                        </p:attrNameLst>
                                      </p:cBhvr>
                                      <p:to>
                                        <p:strVal val="visible"/>
                                      </p:to>
                                    </p:set>
                                    <p:animEffect transition="in" filter="wipe(down)">
                                      <p:cBhvr>
                                        <p:cTn id="74" dur="580">
                                          <p:stCondLst>
                                            <p:cond delay="0"/>
                                          </p:stCondLst>
                                        </p:cTn>
                                        <p:tgtEl>
                                          <p:spTgt spid="14"/>
                                        </p:tgtEl>
                                      </p:cBhvr>
                                    </p:animEffect>
                                    <p:anim calcmode="lin" valueType="num">
                                      <p:cBhvr>
                                        <p:cTn id="75"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76"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77"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78"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79"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80" dur="26">
                                          <p:stCondLst>
                                            <p:cond delay="650"/>
                                          </p:stCondLst>
                                        </p:cTn>
                                        <p:tgtEl>
                                          <p:spTgt spid="14"/>
                                        </p:tgtEl>
                                      </p:cBhvr>
                                      <p:to x="100000" y="60000"/>
                                    </p:animScale>
                                    <p:animScale>
                                      <p:cBhvr>
                                        <p:cTn id="81" dur="166" decel="50000">
                                          <p:stCondLst>
                                            <p:cond delay="676"/>
                                          </p:stCondLst>
                                        </p:cTn>
                                        <p:tgtEl>
                                          <p:spTgt spid="14"/>
                                        </p:tgtEl>
                                      </p:cBhvr>
                                      <p:to x="100000" y="100000"/>
                                    </p:animScale>
                                    <p:animScale>
                                      <p:cBhvr>
                                        <p:cTn id="82" dur="26">
                                          <p:stCondLst>
                                            <p:cond delay="1312"/>
                                          </p:stCondLst>
                                        </p:cTn>
                                        <p:tgtEl>
                                          <p:spTgt spid="14"/>
                                        </p:tgtEl>
                                      </p:cBhvr>
                                      <p:to x="100000" y="80000"/>
                                    </p:animScale>
                                    <p:animScale>
                                      <p:cBhvr>
                                        <p:cTn id="83" dur="166" decel="50000">
                                          <p:stCondLst>
                                            <p:cond delay="1338"/>
                                          </p:stCondLst>
                                        </p:cTn>
                                        <p:tgtEl>
                                          <p:spTgt spid="14"/>
                                        </p:tgtEl>
                                      </p:cBhvr>
                                      <p:to x="100000" y="100000"/>
                                    </p:animScale>
                                    <p:animScale>
                                      <p:cBhvr>
                                        <p:cTn id="84" dur="26">
                                          <p:stCondLst>
                                            <p:cond delay="1642"/>
                                          </p:stCondLst>
                                        </p:cTn>
                                        <p:tgtEl>
                                          <p:spTgt spid="14"/>
                                        </p:tgtEl>
                                      </p:cBhvr>
                                      <p:to x="100000" y="90000"/>
                                    </p:animScale>
                                    <p:animScale>
                                      <p:cBhvr>
                                        <p:cTn id="85" dur="166" decel="50000">
                                          <p:stCondLst>
                                            <p:cond delay="1668"/>
                                          </p:stCondLst>
                                        </p:cTn>
                                        <p:tgtEl>
                                          <p:spTgt spid="14"/>
                                        </p:tgtEl>
                                      </p:cBhvr>
                                      <p:to x="100000" y="100000"/>
                                    </p:animScale>
                                    <p:animScale>
                                      <p:cBhvr>
                                        <p:cTn id="86" dur="26">
                                          <p:stCondLst>
                                            <p:cond delay="1808"/>
                                          </p:stCondLst>
                                        </p:cTn>
                                        <p:tgtEl>
                                          <p:spTgt spid="14"/>
                                        </p:tgtEl>
                                      </p:cBhvr>
                                      <p:to x="100000" y="95000"/>
                                    </p:animScale>
                                    <p:animScale>
                                      <p:cBhvr>
                                        <p:cTn id="87" dur="166" decel="50000">
                                          <p:stCondLst>
                                            <p:cond delay="1834"/>
                                          </p:stCondLst>
                                        </p:cTn>
                                        <p:tgtEl>
                                          <p:spTgt spid="14"/>
                                        </p:tgtEl>
                                      </p:cBhvr>
                                      <p:to x="100000" y="100000"/>
                                    </p:animScale>
                                  </p:childTnLst>
                                </p:cTn>
                              </p:par>
                            </p:childTnLst>
                          </p:cTn>
                        </p:par>
                        <p:par>
                          <p:cTn id="88" fill="hold">
                            <p:stCondLst>
                              <p:cond delay="10500"/>
                            </p:stCondLst>
                            <p:childTnLst>
                              <p:par>
                                <p:cTn id="89" presetID="22" presetClass="entr" presetSubtype="8"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Effect transition="in" filter="wipe(left)">
                                      <p:cBhvr>
                                        <p:cTn id="91" dur="500"/>
                                        <p:tgtEl>
                                          <p:spTgt spid="41"/>
                                        </p:tgtEl>
                                      </p:cBhvr>
                                    </p:animEffect>
                                  </p:childTnLst>
                                </p:cTn>
                              </p:par>
                            </p:childTnLst>
                          </p:cTn>
                        </p:par>
                        <p:par>
                          <p:cTn id="92" fill="hold">
                            <p:stCondLst>
                              <p:cond delay="11000"/>
                            </p:stCondLst>
                            <p:childTnLst>
                              <p:par>
                                <p:cTn id="93" presetID="26" presetClass="entr" presetSubtype="0" fill="hold"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ipe(down)">
                                      <p:cBhvr>
                                        <p:cTn id="95" dur="580">
                                          <p:stCondLst>
                                            <p:cond delay="0"/>
                                          </p:stCondLst>
                                        </p:cTn>
                                        <p:tgtEl>
                                          <p:spTgt spid="15"/>
                                        </p:tgtEl>
                                      </p:cBhvr>
                                    </p:animEffect>
                                    <p:anim calcmode="lin" valueType="num">
                                      <p:cBhvr>
                                        <p:cTn id="9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9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9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9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10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101" dur="26">
                                          <p:stCondLst>
                                            <p:cond delay="650"/>
                                          </p:stCondLst>
                                        </p:cTn>
                                        <p:tgtEl>
                                          <p:spTgt spid="15"/>
                                        </p:tgtEl>
                                      </p:cBhvr>
                                      <p:to x="100000" y="60000"/>
                                    </p:animScale>
                                    <p:animScale>
                                      <p:cBhvr>
                                        <p:cTn id="102" dur="166" decel="50000">
                                          <p:stCondLst>
                                            <p:cond delay="676"/>
                                          </p:stCondLst>
                                        </p:cTn>
                                        <p:tgtEl>
                                          <p:spTgt spid="15"/>
                                        </p:tgtEl>
                                      </p:cBhvr>
                                      <p:to x="100000" y="100000"/>
                                    </p:animScale>
                                    <p:animScale>
                                      <p:cBhvr>
                                        <p:cTn id="103" dur="26">
                                          <p:stCondLst>
                                            <p:cond delay="1312"/>
                                          </p:stCondLst>
                                        </p:cTn>
                                        <p:tgtEl>
                                          <p:spTgt spid="15"/>
                                        </p:tgtEl>
                                      </p:cBhvr>
                                      <p:to x="100000" y="80000"/>
                                    </p:animScale>
                                    <p:animScale>
                                      <p:cBhvr>
                                        <p:cTn id="104" dur="166" decel="50000">
                                          <p:stCondLst>
                                            <p:cond delay="1338"/>
                                          </p:stCondLst>
                                        </p:cTn>
                                        <p:tgtEl>
                                          <p:spTgt spid="15"/>
                                        </p:tgtEl>
                                      </p:cBhvr>
                                      <p:to x="100000" y="100000"/>
                                    </p:animScale>
                                    <p:animScale>
                                      <p:cBhvr>
                                        <p:cTn id="105" dur="26">
                                          <p:stCondLst>
                                            <p:cond delay="1642"/>
                                          </p:stCondLst>
                                        </p:cTn>
                                        <p:tgtEl>
                                          <p:spTgt spid="15"/>
                                        </p:tgtEl>
                                      </p:cBhvr>
                                      <p:to x="100000" y="90000"/>
                                    </p:animScale>
                                    <p:animScale>
                                      <p:cBhvr>
                                        <p:cTn id="106" dur="166" decel="50000">
                                          <p:stCondLst>
                                            <p:cond delay="1668"/>
                                          </p:stCondLst>
                                        </p:cTn>
                                        <p:tgtEl>
                                          <p:spTgt spid="15"/>
                                        </p:tgtEl>
                                      </p:cBhvr>
                                      <p:to x="100000" y="100000"/>
                                    </p:animScale>
                                    <p:animScale>
                                      <p:cBhvr>
                                        <p:cTn id="107" dur="26">
                                          <p:stCondLst>
                                            <p:cond delay="1808"/>
                                          </p:stCondLst>
                                        </p:cTn>
                                        <p:tgtEl>
                                          <p:spTgt spid="15"/>
                                        </p:tgtEl>
                                      </p:cBhvr>
                                      <p:to x="100000" y="95000"/>
                                    </p:animScale>
                                    <p:animScale>
                                      <p:cBhvr>
                                        <p:cTn id="108" dur="166" decel="50000">
                                          <p:stCondLst>
                                            <p:cond delay="1834"/>
                                          </p:stCondLst>
                                        </p:cTn>
                                        <p:tgtEl>
                                          <p:spTgt spid="15"/>
                                        </p:tgtEl>
                                      </p:cBhvr>
                                      <p:to x="100000" y="100000"/>
                                    </p:animScale>
                                  </p:childTnLst>
                                </p:cTn>
                              </p:par>
                            </p:childTnLst>
                          </p:cTn>
                        </p:par>
                        <p:par>
                          <p:cTn id="109" fill="hold">
                            <p:stCondLst>
                              <p:cond delay="13000"/>
                            </p:stCondLst>
                            <p:childTnLst>
                              <p:par>
                                <p:cTn id="110" presetID="22" presetClass="entr" presetSubtype="8"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Effect transition="in" filter="wipe(left)">
                                      <p:cBhvr>
                                        <p:cTn id="11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40" grpId="0"/>
      <p:bldP spid="41" grpId="0"/>
      <p:bldP spid="42" grpId="0"/>
      <p:bldP spid="48"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5" name="Group 34">
            <a:extLst>
              <a:ext uri="{FF2B5EF4-FFF2-40B4-BE49-F238E27FC236}">
                <a16:creationId xmlns:a16="http://schemas.microsoft.com/office/drawing/2014/main" id="{FE758467-F945-49E2-ADA5-ABD2A1584BED}"/>
              </a:ext>
            </a:extLst>
          </p:cNvPr>
          <p:cNvGrpSpPr/>
          <p:nvPr/>
        </p:nvGrpSpPr>
        <p:grpSpPr>
          <a:xfrm>
            <a:off x="283464" y="5064569"/>
            <a:ext cx="1069524" cy="1790403"/>
            <a:chOff x="3388347" y="4767358"/>
            <a:chExt cx="1069524" cy="1790403"/>
          </a:xfrm>
        </p:grpSpPr>
        <p:sp>
          <p:nvSpPr>
            <p:cNvPr id="18" name="Freeform: Shape 17">
              <a:extLst>
                <a:ext uri="{FF2B5EF4-FFF2-40B4-BE49-F238E27FC236}">
                  <a16:creationId xmlns:a16="http://schemas.microsoft.com/office/drawing/2014/main" id="{BAC5615D-245C-4827-95AA-2A4CA3B801CD}"/>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D468E832-61C6-49F1-A7B0-5FAAE62FD30F}"/>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5" name="Group 64">
            <a:extLst>
              <a:ext uri="{FF2B5EF4-FFF2-40B4-BE49-F238E27FC236}">
                <a16:creationId xmlns:a16="http://schemas.microsoft.com/office/drawing/2014/main" id="{BF24AC85-7D6E-4F3F-9F6F-391ABB4DD8AD}"/>
              </a:ext>
            </a:extLst>
          </p:cNvPr>
          <p:cNvGrpSpPr/>
          <p:nvPr/>
        </p:nvGrpSpPr>
        <p:grpSpPr>
          <a:xfrm>
            <a:off x="1016829" y="3547060"/>
            <a:ext cx="2085145" cy="3204770"/>
            <a:chOff x="1016829" y="3547060"/>
            <a:chExt cx="2085145" cy="3204770"/>
          </a:xfrm>
          <a:effectLst>
            <a:outerShdw blurRad="50800" dist="38100" dir="13500000" algn="br" rotWithShape="0">
              <a:prstClr val="black">
                <a:alpha val="40000"/>
              </a:prstClr>
            </a:outerShdw>
          </a:effectLst>
        </p:grpSpPr>
        <p:sp>
          <p:nvSpPr>
            <p:cNvPr id="32" name="Freeform: Shape 31">
              <a:extLst>
                <a:ext uri="{FF2B5EF4-FFF2-40B4-BE49-F238E27FC236}">
                  <a16:creationId xmlns:a16="http://schemas.microsoft.com/office/drawing/2014/main" id="{DC9E246C-383A-4299-B3E1-52DD5995992C}"/>
                </a:ext>
              </a:extLst>
            </p:cNvPr>
            <p:cNvSpPr/>
            <p:nvPr/>
          </p:nvSpPr>
          <p:spPr>
            <a:xfrm rot="6900000">
              <a:off x="925124" y="5826221"/>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FE4A1E"/>
                </a:gs>
                <a:gs pos="40000">
                  <a:srgbClr val="FE7246"/>
                </a:gs>
                <a:gs pos="30000">
                  <a:srgbClr val="D62200"/>
                </a:gs>
                <a:gs pos="80000">
                  <a:srgbClr val="FE4A1E"/>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Freeform: Shape 27">
              <a:extLst>
                <a:ext uri="{FF2B5EF4-FFF2-40B4-BE49-F238E27FC236}">
                  <a16:creationId xmlns:a16="http://schemas.microsoft.com/office/drawing/2014/main" id="{DDC802E8-64B3-41D7-9AD1-77B8DE394107}"/>
                </a:ext>
              </a:extLst>
            </p:cNvPr>
            <p:cNvSpPr>
              <a:spLocks noChangeAspect="1"/>
            </p:cNvSpPr>
            <p:nvPr/>
          </p:nvSpPr>
          <p:spPr>
            <a:xfrm rot="6780000">
              <a:off x="2110693" y="3378739"/>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FE4A1E"/>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Freeform: Shape 32">
              <a:extLst>
                <a:ext uri="{FF2B5EF4-FFF2-40B4-BE49-F238E27FC236}">
                  <a16:creationId xmlns:a16="http://schemas.microsoft.com/office/drawing/2014/main" id="{5D332D39-0F99-4A2B-B491-F8845B8A5453}"/>
                </a:ext>
              </a:extLst>
            </p:cNvPr>
            <p:cNvSpPr/>
            <p:nvPr/>
          </p:nvSpPr>
          <p:spPr>
            <a:xfrm rot="6960000">
              <a:off x="1157737" y="4681933"/>
              <a:ext cx="1715960"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FE4A1E"/>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38" name="Group 37">
            <a:extLst>
              <a:ext uri="{FF2B5EF4-FFF2-40B4-BE49-F238E27FC236}">
                <a16:creationId xmlns:a16="http://schemas.microsoft.com/office/drawing/2014/main" id="{ED06961F-940D-42C7-91E7-FDF034F699FD}"/>
              </a:ext>
            </a:extLst>
          </p:cNvPr>
          <p:cNvGrpSpPr/>
          <p:nvPr/>
        </p:nvGrpSpPr>
        <p:grpSpPr>
          <a:xfrm>
            <a:off x="2203704" y="5067597"/>
            <a:ext cx="1069524" cy="1790403"/>
            <a:chOff x="3388347" y="4767358"/>
            <a:chExt cx="1069524" cy="1790403"/>
          </a:xfrm>
        </p:grpSpPr>
        <p:sp>
          <p:nvSpPr>
            <p:cNvPr id="42" name="Freeform: Shape 41">
              <a:extLst>
                <a:ext uri="{FF2B5EF4-FFF2-40B4-BE49-F238E27FC236}">
                  <a16:creationId xmlns:a16="http://schemas.microsoft.com/office/drawing/2014/main" id="{8894545E-8DE4-4240-82A2-68853681BD93}"/>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2788F88A-FD48-406D-A332-B228BFF296A9}"/>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6" name="Group 65">
            <a:extLst>
              <a:ext uri="{FF2B5EF4-FFF2-40B4-BE49-F238E27FC236}">
                <a16:creationId xmlns:a16="http://schemas.microsoft.com/office/drawing/2014/main" id="{33FD78AC-0352-4870-A78A-5E80F88A6740}"/>
              </a:ext>
            </a:extLst>
          </p:cNvPr>
          <p:cNvGrpSpPr/>
          <p:nvPr/>
        </p:nvGrpSpPr>
        <p:grpSpPr>
          <a:xfrm>
            <a:off x="2937069" y="2219749"/>
            <a:ext cx="2762075" cy="4535109"/>
            <a:chOff x="2937069" y="2219749"/>
            <a:chExt cx="2762075" cy="4535109"/>
          </a:xfrm>
          <a:effectLst>
            <a:outerShdw blurRad="50800" dist="38100" dir="13500000" algn="br" rotWithShape="0">
              <a:prstClr val="black">
                <a:alpha val="40000"/>
              </a:prstClr>
            </a:outerShdw>
          </a:effectLst>
        </p:grpSpPr>
        <p:sp>
          <p:nvSpPr>
            <p:cNvPr id="39" name="Freeform: Shape 38">
              <a:extLst>
                <a:ext uri="{FF2B5EF4-FFF2-40B4-BE49-F238E27FC236}">
                  <a16:creationId xmlns:a16="http://schemas.microsoft.com/office/drawing/2014/main" id="{2D61F713-1A4A-4050-B8A7-413E32E521B7}"/>
                </a:ext>
              </a:extLst>
            </p:cNvPr>
            <p:cNvSpPr/>
            <p:nvPr/>
          </p:nvSpPr>
          <p:spPr>
            <a:xfrm rot="6900000">
              <a:off x="2845364" y="5829249"/>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5C9AD3"/>
                </a:gs>
                <a:gs pos="40000">
                  <a:srgbClr val="84C2FB"/>
                </a:gs>
                <a:gs pos="30000">
                  <a:srgbClr val="3472AB"/>
                </a:gs>
                <a:gs pos="80000">
                  <a:srgbClr val="5C9AD3"/>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0" name="Freeform: Shape 39">
              <a:extLst>
                <a:ext uri="{FF2B5EF4-FFF2-40B4-BE49-F238E27FC236}">
                  <a16:creationId xmlns:a16="http://schemas.microsoft.com/office/drawing/2014/main" id="{14AE7C51-98F7-472F-8791-91BA845F32B9}"/>
                </a:ext>
              </a:extLst>
            </p:cNvPr>
            <p:cNvSpPr>
              <a:spLocks noChangeAspect="1"/>
            </p:cNvSpPr>
            <p:nvPr/>
          </p:nvSpPr>
          <p:spPr>
            <a:xfrm rot="6780000">
              <a:off x="4707863" y="2051428"/>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5C9AD3"/>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1" name="Freeform: Shape 40">
              <a:extLst>
                <a:ext uri="{FF2B5EF4-FFF2-40B4-BE49-F238E27FC236}">
                  <a16:creationId xmlns:a16="http://schemas.microsoft.com/office/drawing/2014/main" id="{0511B732-7107-42E4-AD09-791D5A879921}"/>
                </a:ext>
              </a:extLst>
            </p:cNvPr>
            <p:cNvSpPr/>
            <p:nvPr/>
          </p:nvSpPr>
          <p:spPr>
            <a:xfrm rot="6960000">
              <a:off x="2651172" y="4001931"/>
              <a:ext cx="3235840"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5C9AD3"/>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45" name="Group 44">
            <a:extLst>
              <a:ext uri="{FF2B5EF4-FFF2-40B4-BE49-F238E27FC236}">
                <a16:creationId xmlns:a16="http://schemas.microsoft.com/office/drawing/2014/main" id="{23A3779C-38AD-47AB-8C85-21D2E58D8464}"/>
              </a:ext>
            </a:extLst>
          </p:cNvPr>
          <p:cNvGrpSpPr/>
          <p:nvPr/>
        </p:nvGrpSpPr>
        <p:grpSpPr>
          <a:xfrm>
            <a:off x="4123944" y="5065085"/>
            <a:ext cx="1069524" cy="1790403"/>
            <a:chOff x="3388347" y="4767358"/>
            <a:chExt cx="1069524" cy="1790403"/>
          </a:xfrm>
        </p:grpSpPr>
        <p:sp>
          <p:nvSpPr>
            <p:cNvPr id="49" name="Freeform: Shape 48">
              <a:extLst>
                <a:ext uri="{FF2B5EF4-FFF2-40B4-BE49-F238E27FC236}">
                  <a16:creationId xmlns:a16="http://schemas.microsoft.com/office/drawing/2014/main" id="{01F90138-7861-494C-A9AF-4CB3B0F59F96}"/>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0F6522C0-A4F6-4766-AC51-57B8A0F3384A}"/>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7" name="Group 66">
            <a:extLst>
              <a:ext uri="{FF2B5EF4-FFF2-40B4-BE49-F238E27FC236}">
                <a16:creationId xmlns:a16="http://schemas.microsoft.com/office/drawing/2014/main" id="{70791DE7-CA05-4FA9-95FB-8B1E16971B52}"/>
              </a:ext>
            </a:extLst>
          </p:cNvPr>
          <p:cNvGrpSpPr/>
          <p:nvPr/>
        </p:nvGrpSpPr>
        <p:grpSpPr>
          <a:xfrm>
            <a:off x="4857309" y="3171221"/>
            <a:ext cx="2284096" cy="3581125"/>
            <a:chOff x="4857309" y="3171221"/>
            <a:chExt cx="2284096" cy="3581125"/>
          </a:xfrm>
          <a:effectLst>
            <a:outerShdw blurRad="50800" dist="38100" dir="13500000" algn="br" rotWithShape="0">
              <a:prstClr val="black">
                <a:alpha val="40000"/>
              </a:prstClr>
            </a:outerShdw>
          </a:effectLst>
        </p:grpSpPr>
        <p:sp>
          <p:nvSpPr>
            <p:cNvPr id="46" name="Freeform: Shape 45">
              <a:extLst>
                <a:ext uri="{FF2B5EF4-FFF2-40B4-BE49-F238E27FC236}">
                  <a16:creationId xmlns:a16="http://schemas.microsoft.com/office/drawing/2014/main" id="{D0BBCA69-6F61-49DF-AD65-F8F05AEA4E8B}"/>
                </a:ext>
              </a:extLst>
            </p:cNvPr>
            <p:cNvSpPr/>
            <p:nvPr/>
          </p:nvSpPr>
          <p:spPr>
            <a:xfrm rot="6900000">
              <a:off x="4765604" y="5826737"/>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44546B"/>
                </a:gs>
                <a:gs pos="40000">
                  <a:srgbClr val="6C7C93"/>
                </a:gs>
                <a:gs pos="30000">
                  <a:srgbClr val="1C2C43"/>
                </a:gs>
                <a:gs pos="80000">
                  <a:srgbClr val="44546B"/>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7" name="Freeform: Shape 46">
              <a:extLst>
                <a:ext uri="{FF2B5EF4-FFF2-40B4-BE49-F238E27FC236}">
                  <a16:creationId xmlns:a16="http://schemas.microsoft.com/office/drawing/2014/main" id="{63C7F2D6-572A-4AD7-BD24-419A5835A0D3}"/>
                </a:ext>
              </a:extLst>
            </p:cNvPr>
            <p:cNvSpPr>
              <a:spLocks noChangeAspect="1"/>
            </p:cNvSpPr>
            <p:nvPr/>
          </p:nvSpPr>
          <p:spPr>
            <a:xfrm rot="6780000">
              <a:off x="6150124" y="3002900"/>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44546B"/>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8" name="Freeform: Shape 47">
              <a:extLst>
                <a:ext uri="{FF2B5EF4-FFF2-40B4-BE49-F238E27FC236}">
                  <a16:creationId xmlns:a16="http://schemas.microsoft.com/office/drawing/2014/main" id="{2EA0625C-E99A-48BC-BAC9-92E53E643D6C}"/>
                </a:ext>
              </a:extLst>
            </p:cNvPr>
            <p:cNvSpPr/>
            <p:nvPr/>
          </p:nvSpPr>
          <p:spPr>
            <a:xfrm rot="6960000">
              <a:off x="4872846" y="4481815"/>
              <a:ext cx="2162411"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44546B"/>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9" name="Group 58">
            <a:extLst>
              <a:ext uri="{FF2B5EF4-FFF2-40B4-BE49-F238E27FC236}">
                <a16:creationId xmlns:a16="http://schemas.microsoft.com/office/drawing/2014/main" id="{46CC7957-2C07-4394-ADF7-8AB59A3D60CB}"/>
              </a:ext>
            </a:extLst>
          </p:cNvPr>
          <p:cNvGrpSpPr/>
          <p:nvPr/>
        </p:nvGrpSpPr>
        <p:grpSpPr>
          <a:xfrm>
            <a:off x="6044184" y="5067597"/>
            <a:ext cx="1069524" cy="1790403"/>
            <a:chOff x="3388347" y="4767358"/>
            <a:chExt cx="1069524" cy="1790403"/>
          </a:xfrm>
        </p:grpSpPr>
        <p:sp>
          <p:nvSpPr>
            <p:cNvPr id="63" name="Freeform: Shape 62">
              <a:extLst>
                <a:ext uri="{FF2B5EF4-FFF2-40B4-BE49-F238E27FC236}">
                  <a16:creationId xmlns:a16="http://schemas.microsoft.com/office/drawing/2014/main" id="{D1A51C11-C52A-45CC-9635-8784F3590AFB}"/>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63">
              <a:extLst>
                <a:ext uri="{FF2B5EF4-FFF2-40B4-BE49-F238E27FC236}">
                  <a16:creationId xmlns:a16="http://schemas.microsoft.com/office/drawing/2014/main" id="{D8A875ED-1748-4BAF-A781-AF415EEC5F7A}"/>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8" name="Group 67">
            <a:extLst>
              <a:ext uri="{FF2B5EF4-FFF2-40B4-BE49-F238E27FC236}">
                <a16:creationId xmlns:a16="http://schemas.microsoft.com/office/drawing/2014/main" id="{78F98783-1BC4-44C3-90F2-5F6316656497}"/>
              </a:ext>
            </a:extLst>
          </p:cNvPr>
          <p:cNvGrpSpPr/>
          <p:nvPr/>
        </p:nvGrpSpPr>
        <p:grpSpPr>
          <a:xfrm>
            <a:off x="6777549" y="1627188"/>
            <a:ext cx="3022191" cy="5127670"/>
            <a:chOff x="6777549" y="1627188"/>
            <a:chExt cx="3022191" cy="5127670"/>
          </a:xfrm>
          <a:effectLst>
            <a:outerShdw blurRad="50800" dist="38100" dir="13500000" algn="br" rotWithShape="0">
              <a:prstClr val="black">
                <a:alpha val="40000"/>
              </a:prstClr>
            </a:outerShdw>
          </a:effectLst>
        </p:grpSpPr>
        <p:sp>
          <p:nvSpPr>
            <p:cNvPr id="60" name="Freeform: Shape 59">
              <a:extLst>
                <a:ext uri="{FF2B5EF4-FFF2-40B4-BE49-F238E27FC236}">
                  <a16:creationId xmlns:a16="http://schemas.microsoft.com/office/drawing/2014/main" id="{63E6DAC2-764F-472A-A128-4176294D00A1}"/>
                </a:ext>
              </a:extLst>
            </p:cNvPr>
            <p:cNvSpPr/>
            <p:nvPr/>
          </p:nvSpPr>
          <p:spPr>
            <a:xfrm rot="6900000">
              <a:off x="6685844" y="5829249"/>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7A7A7A"/>
                </a:gs>
                <a:gs pos="40000">
                  <a:srgbClr val="A2A2A2"/>
                </a:gs>
                <a:gs pos="30000">
                  <a:srgbClr val="525252"/>
                </a:gs>
                <a:gs pos="80000">
                  <a:srgbClr val="7A7A7A"/>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1" name="Freeform: Shape 60">
              <a:extLst>
                <a:ext uri="{FF2B5EF4-FFF2-40B4-BE49-F238E27FC236}">
                  <a16:creationId xmlns:a16="http://schemas.microsoft.com/office/drawing/2014/main" id="{72A2007E-27E7-4C83-AD0B-0A80F3B3E6D0}"/>
                </a:ext>
              </a:extLst>
            </p:cNvPr>
            <p:cNvSpPr>
              <a:spLocks noChangeAspect="1"/>
            </p:cNvSpPr>
            <p:nvPr/>
          </p:nvSpPr>
          <p:spPr>
            <a:xfrm rot="6780000">
              <a:off x="8808459" y="1458867"/>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7A7A7A"/>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2" name="Freeform: Shape 61">
              <a:extLst>
                <a:ext uri="{FF2B5EF4-FFF2-40B4-BE49-F238E27FC236}">
                  <a16:creationId xmlns:a16="http://schemas.microsoft.com/office/drawing/2014/main" id="{A52581C4-C6F6-4930-A041-4F976703AB82}"/>
                </a:ext>
              </a:extLst>
            </p:cNvPr>
            <p:cNvSpPr/>
            <p:nvPr/>
          </p:nvSpPr>
          <p:spPr>
            <a:xfrm rot="6960000">
              <a:off x="6295702" y="3688345"/>
              <a:ext cx="3933632"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7A7A7A"/>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2" name="Group 51">
            <a:extLst>
              <a:ext uri="{FF2B5EF4-FFF2-40B4-BE49-F238E27FC236}">
                <a16:creationId xmlns:a16="http://schemas.microsoft.com/office/drawing/2014/main" id="{DED9A64C-4464-449E-A064-5A41EAF8D71D}"/>
              </a:ext>
            </a:extLst>
          </p:cNvPr>
          <p:cNvGrpSpPr/>
          <p:nvPr/>
        </p:nvGrpSpPr>
        <p:grpSpPr>
          <a:xfrm>
            <a:off x="7964424" y="5067597"/>
            <a:ext cx="1069524" cy="1790403"/>
            <a:chOff x="3388347" y="4767358"/>
            <a:chExt cx="1069524" cy="1790403"/>
          </a:xfrm>
        </p:grpSpPr>
        <p:sp>
          <p:nvSpPr>
            <p:cNvPr id="56" name="Freeform: Shape 55">
              <a:extLst>
                <a:ext uri="{FF2B5EF4-FFF2-40B4-BE49-F238E27FC236}">
                  <a16:creationId xmlns:a16="http://schemas.microsoft.com/office/drawing/2014/main" id="{4D45FC41-793E-4886-BCE9-A86BF52ED23D}"/>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EDB4787F-F423-41BC-AA9D-C6FA9D725EB2}"/>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9" name="Group 68">
            <a:extLst>
              <a:ext uri="{FF2B5EF4-FFF2-40B4-BE49-F238E27FC236}">
                <a16:creationId xmlns:a16="http://schemas.microsoft.com/office/drawing/2014/main" id="{89A90802-82F7-4D17-941F-4C39B70C9D22}"/>
              </a:ext>
            </a:extLst>
          </p:cNvPr>
          <p:cNvGrpSpPr/>
          <p:nvPr/>
        </p:nvGrpSpPr>
        <p:grpSpPr>
          <a:xfrm>
            <a:off x="8697789" y="3130312"/>
            <a:ext cx="2298667" cy="3624546"/>
            <a:chOff x="8697789" y="3130312"/>
            <a:chExt cx="2298667" cy="3624546"/>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E3CC10F0-A63F-44E5-9788-2EDEE0CB7889}"/>
                </a:ext>
              </a:extLst>
            </p:cNvPr>
            <p:cNvSpPr/>
            <p:nvPr/>
          </p:nvSpPr>
          <p:spPr>
            <a:xfrm rot="6900000">
              <a:off x="8606084" y="5829249"/>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939393"/>
                </a:gs>
                <a:gs pos="40000">
                  <a:srgbClr val="BBBBBB"/>
                </a:gs>
                <a:gs pos="30000">
                  <a:srgbClr val="757575"/>
                </a:gs>
                <a:gs pos="80000">
                  <a:srgbClr val="939393"/>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4" name="Freeform: Shape 53">
              <a:extLst>
                <a:ext uri="{FF2B5EF4-FFF2-40B4-BE49-F238E27FC236}">
                  <a16:creationId xmlns:a16="http://schemas.microsoft.com/office/drawing/2014/main" id="{087A3A02-3DCC-46A5-9275-68411CEA3B4E}"/>
                </a:ext>
              </a:extLst>
            </p:cNvPr>
            <p:cNvSpPr>
              <a:spLocks noChangeAspect="1"/>
            </p:cNvSpPr>
            <p:nvPr/>
          </p:nvSpPr>
          <p:spPr>
            <a:xfrm rot="6780000">
              <a:off x="10005175" y="2961991"/>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939393"/>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5" name="Freeform: Shape 54">
              <a:extLst>
                <a:ext uri="{FF2B5EF4-FFF2-40B4-BE49-F238E27FC236}">
                  <a16:creationId xmlns:a16="http://schemas.microsoft.com/office/drawing/2014/main" id="{511E65FE-7F82-4F51-BC5B-50AA68B85B4A}"/>
                </a:ext>
              </a:extLst>
            </p:cNvPr>
            <p:cNvSpPr/>
            <p:nvPr/>
          </p:nvSpPr>
          <p:spPr>
            <a:xfrm rot="6960000">
              <a:off x="8705541" y="4471867"/>
              <a:ext cx="2190137"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939393"/>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70" name="TextBox 69">
            <a:extLst>
              <a:ext uri="{FF2B5EF4-FFF2-40B4-BE49-F238E27FC236}">
                <a16:creationId xmlns:a16="http://schemas.microsoft.com/office/drawing/2014/main" id="{6201310B-4388-485D-BD24-C3C72395A23A}"/>
              </a:ext>
            </a:extLst>
          </p:cNvPr>
          <p:cNvSpPr txBox="1"/>
          <p:nvPr/>
        </p:nvSpPr>
        <p:spPr>
          <a:xfrm>
            <a:off x="9809929" y="1747245"/>
            <a:ext cx="2255657" cy="1400383"/>
          </a:xfrm>
          <a:prstGeom prst="rect">
            <a:avLst/>
          </a:prstGeom>
          <a:noFill/>
        </p:spPr>
        <p:txBody>
          <a:bodyPr wrap="square" rtlCol="0">
            <a:spAutoFit/>
          </a:bodyPr>
          <a:lstStyle/>
          <a:p>
            <a:pPr algn="ctr"/>
            <a:r>
              <a:rPr lang="en-US" sz="1400" dirty="0">
                <a:solidFill>
                  <a:srgbClr val="939393"/>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sp>
        <p:nvSpPr>
          <p:cNvPr id="71" name="TextBox 70">
            <a:extLst>
              <a:ext uri="{FF2B5EF4-FFF2-40B4-BE49-F238E27FC236}">
                <a16:creationId xmlns:a16="http://schemas.microsoft.com/office/drawing/2014/main" id="{36BC6605-880E-4B4F-A97A-5C1690A97FA5}"/>
              </a:ext>
            </a:extLst>
          </p:cNvPr>
          <p:cNvSpPr txBox="1"/>
          <p:nvPr/>
        </p:nvSpPr>
        <p:spPr>
          <a:xfrm>
            <a:off x="8579767" y="225004"/>
            <a:ext cx="2255657" cy="1400383"/>
          </a:xfrm>
          <a:prstGeom prst="rect">
            <a:avLst/>
          </a:prstGeom>
          <a:noFill/>
        </p:spPr>
        <p:txBody>
          <a:bodyPr wrap="square" rtlCol="0">
            <a:spAutoFit/>
          </a:bodyPr>
          <a:lstStyle/>
          <a:p>
            <a:pPr algn="ctr"/>
            <a:r>
              <a:rPr lang="en-US" sz="1400" dirty="0">
                <a:solidFill>
                  <a:srgbClr val="7A7A7A"/>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sp>
        <p:nvSpPr>
          <p:cNvPr id="72" name="TextBox 71">
            <a:extLst>
              <a:ext uri="{FF2B5EF4-FFF2-40B4-BE49-F238E27FC236}">
                <a16:creationId xmlns:a16="http://schemas.microsoft.com/office/drawing/2014/main" id="{CFA39201-898D-47E7-B957-6D29E2380DD5}"/>
              </a:ext>
            </a:extLst>
          </p:cNvPr>
          <p:cNvSpPr txBox="1"/>
          <p:nvPr/>
        </p:nvSpPr>
        <p:spPr>
          <a:xfrm>
            <a:off x="6090424" y="1836162"/>
            <a:ext cx="2255657" cy="1400383"/>
          </a:xfrm>
          <a:prstGeom prst="rect">
            <a:avLst/>
          </a:prstGeom>
          <a:noFill/>
        </p:spPr>
        <p:txBody>
          <a:bodyPr wrap="square" rtlCol="0">
            <a:spAutoFit/>
          </a:bodyPr>
          <a:lstStyle/>
          <a:p>
            <a:pPr algn="ctr"/>
            <a:r>
              <a:rPr lang="en-US" sz="1400" dirty="0">
                <a:solidFill>
                  <a:srgbClr val="44546B"/>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sp>
        <p:nvSpPr>
          <p:cNvPr id="73" name="TextBox 72">
            <a:extLst>
              <a:ext uri="{FF2B5EF4-FFF2-40B4-BE49-F238E27FC236}">
                <a16:creationId xmlns:a16="http://schemas.microsoft.com/office/drawing/2014/main" id="{22869EE1-3D9C-4370-95CA-485F7A59ABF3}"/>
              </a:ext>
            </a:extLst>
          </p:cNvPr>
          <p:cNvSpPr txBox="1"/>
          <p:nvPr/>
        </p:nvSpPr>
        <p:spPr>
          <a:xfrm>
            <a:off x="1523596" y="2119080"/>
            <a:ext cx="2255657" cy="1400383"/>
          </a:xfrm>
          <a:prstGeom prst="rect">
            <a:avLst/>
          </a:prstGeom>
          <a:noFill/>
        </p:spPr>
        <p:txBody>
          <a:bodyPr wrap="square" rtlCol="0">
            <a:spAutoFit/>
          </a:bodyPr>
          <a:lstStyle/>
          <a:p>
            <a:pPr algn="ctr"/>
            <a:r>
              <a:rPr lang="en-US" sz="1400" dirty="0">
                <a:solidFill>
                  <a:srgbClr val="FE4A1E"/>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sp>
        <p:nvSpPr>
          <p:cNvPr id="74" name="TextBox 73">
            <a:extLst>
              <a:ext uri="{FF2B5EF4-FFF2-40B4-BE49-F238E27FC236}">
                <a16:creationId xmlns:a16="http://schemas.microsoft.com/office/drawing/2014/main" id="{607CE06B-61BC-4998-AB5E-78EC33183735}"/>
              </a:ext>
            </a:extLst>
          </p:cNvPr>
          <p:cNvSpPr txBox="1"/>
          <p:nvPr/>
        </p:nvSpPr>
        <p:spPr>
          <a:xfrm>
            <a:off x="4091337" y="791778"/>
            <a:ext cx="2255657" cy="1400383"/>
          </a:xfrm>
          <a:prstGeom prst="rect">
            <a:avLst/>
          </a:prstGeom>
          <a:noFill/>
        </p:spPr>
        <p:txBody>
          <a:bodyPr wrap="square" rtlCol="0">
            <a:spAutoFit/>
          </a:bodyPr>
          <a:lstStyle/>
          <a:p>
            <a:pPr algn="ctr"/>
            <a:r>
              <a:rPr lang="en-US" sz="1400" dirty="0">
                <a:solidFill>
                  <a:srgbClr val="5C9AD3"/>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sp>
        <p:nvSpPr>
          <p:cNvPr id="75" name="TextBox 74">
            <a:extLst>
              <a:ext uri="{FF2B5EF4-FFF2-40B4-BE49-F238E27FC236}">
                <a16:creationId xmlns:a16="http://schemas.microsoft.com/office/drawing/2014/main" id="{3B30615C-CF75-4222-9712-CCFFBBE61649}"/>
              </a:ext>
            </a:extLst>
          </p:cNvPr>
          <p:cNvSpPr txBox="1"/>
          <p:nvPr/>
        </p:nvSpPr>
        <p:spPr>
          <a:xfrm>
            <a:off x="387495" y="305067"/>
            <a:ext cx="5316279" cy="984885"/>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a:t>
            </a:r>
            <a:endParaRPr lang="en-US" dirty="0">
              <a:solidFill>
                <a:schemeClr val="bg1"/>
              </a:solidFill>
            </a:endParaRPr>
          </a:p>
        </p:txBody>
      </p:sp>
    </p:spTree>
    <p:extLst>
      <p:ext uri="{BB962C8B-B14F-4D97-AF65-F5344CB8AC3E}">
        <p14:creationId xmlns:p14="http://schemas.microsoft.com/office/powerpoint/2010/main" val="23918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1000"/>
                                        <p:tgtEl>
                                          <p:spTgt spid="75"/>
                                        </p:tgtEl>
                                      </p:cBhvr>
                                    </p:animEffect>
                                  </p:childTnLst>
                                </p:cTn>
                              </p:par>
                            </p:childTnLst>
                          </p:cTn>
                        </p:par>
                        <p:par>
                          <p:cTn id="8" fill="hold">
                            <p:stCondLst>
                              <p:cond delay="1000"/>
                            </p:stCondLst>
                            <p:childTnLst>
                              <p:par>
                                <p:cTn id="9" presetID="18" presetClass="entr" presetSubtype="6" fill="hold"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strips(downRight)">
                                      <p:cBhvr>
                                        <p:cTn id="11" dur="500"/>
                                        <p:tgtEl>
                                          <p:spTgt spid="35"/>
                                        </p:tgtEl>
                                      </p:cBhvr>
                                    </p:animEffect>
                                  </p:childTnLst>
                                </p:cTn>
                              </p:par>
                              <p:par>
                                <p:cTn id="12" presetID="18" presetClass="entr" presetSubtype="3" fill="hold" nodeType="withEffect">
                                  <p:stCondLst>
                                    <p:cond delay="400"/>
                                  </p:stCondLst>
                                  <p:childTnLst>
                                    <p:set>
                                      <p:cBhvr>
                                        <p:cTn id="13" dur="1" fill="hold">
                                          <p:stCondLst>
                                            <p:cond delay="0"/>
                                          </p:stCondLst>
                                        </p:cTn>
                                        <p:tgtEl>
                                          <p:spTgt spid="65"/>
                                        </p:tgtEl>
                                        <p:attrNameLst>
                                          <p:attrName>style.visibility</p:attrName>
                                        </p:attrNameLst>
                                      </p:cBhvr>
                                      <p:to>
                                        <p:strVal val="visible"/>
                                      </p:to>
                                    </p:set>
                                    <p:animEffect transition="in" filter="strips(upRight)">
                                      <p:cBhvr>
                                        <p:cTn id="14" dur="1000"/>
                                        <p:tgtEl>
                                          <p:spTgt spid="65"/>
                                        </p:tgtEl>
                                      </p:cBhvr>
                                    </p:animEffect>
                                  </p:childTnLst>
                                </p:cTn>
                              </p:par>
                            </p:childTnLst>
                          </p:cTn>
                        </p:par>
                        <p:par>
                          <p:cTn id="15" fill="hold">
                            <p:stCondLst>
                              <p:cond delay="2400"/>
                            </p:stCondLst>
                            <p:childTnLst>
                              <p:par>
                                <p:cTn id="16" presetID="42" presetClass="entr" presetSubtype="0"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fade">
                                      <p:cBhvr>
                                        <p:cTn id="18" dur="1000"/>
                                        <p:tgtEl>
                                          <p:spTgt spid="73"/>
                                        </p:tgtEl>
                                      </p:cBhvr>
                                    </p:animEffect>
                                    <p:anim calcmode="lin" valueType="num">
                                      <p:cBhvr>
                                        <p:cTn id="19" dur="1000" fill="hold"/>
                                        <p:tgtEl>
                                          <p:spTgt spid="73"/>
                                        </p:tgtEl>
                                        <p:attrNameLst>
                                          <p:attrName>ppt_x</p:attrName>
                                        </p:attrNameLst>
                                      </p:cBhvr>
                                      <p:tavLst>
                                        <p:tav tm="0">
                                          <p:val>
                                            <p:strVal val="#ppt_x"/>
                                          </p:val>
                                        </p:tav>
                                        <p:tav tm="100000">
                                          <p:val>
                                            <p:strVal val="#ppt_x"/>
                                          </p:val>
                                        </p:tav>
                                      </p:tavLst>
                                    </p:anim>
                                    <p:anim calcmode="lin" valueType="num">
                                      <p:cBhvr>
                                        <p:cTn id="20" dur="1000" fill="hold"/>
                                        <p:tgtEl>
                                          <p:spTgt spid="73"/>
                                        </p:tgtEl>
                                        <p:attrNameLst>
                                          <p:attrName>ppt_y</p:attrName>
                                        </p:attrNameLst>
                                      </p:cBhvr>
                                      <p:tavLst>
                                        <p:tav tm="0">
                                          <p:val>
                                            <p:strVal val="#ppt_y+.1"/>
                                          </p:val>
                                        </p:tav>
                                        <p:tav tm="100000">
                                          <p:val>
                                            <p:strVal val="#ppt_y"/>
                                          </p:val>
                                        </p:tav>
                                      </p:tavLst>
                                    </p:anim>
                                  </p:childTnLst>
                                </p:cTn>
                              </p:par>
                            </p:childTnLst>
                          </p:cTn>
                        </p:par>
                        <p:par>
                          <p:cTn id="21" fill="hold">
                            <p:stCondLst>
                              <p:cond delay="3400"/>
                            </p:stCondLst>
                            <p:childTnLst>
                              <p:par>
                                <p:cTn id="22" presetID="18" presetClass="entr" presetSubtype="6" fill="hold" nodeType="afterEffect">
                                  <p:stCondLst>
                                    <p:cond delay="0"/>
                                  </p:stCondLst>
                                  <p:childTnLst>
                                    <p:set>
                                      <p:cBhvr>
                                        <p:cTn id="23" dur="1" fill="hold">
                                          <p:stCondLst>
                                            <p:cond delay="0"/>
                                          </p:stCondLst>
                                        </p:cTn>
                                        <p:tgtEl>
                                          <p:spTgt spid="38"/>
                                        </p:tgtEl>
                                        <p:attrNameLst>
                                          <p:attrName>style.visibility</p:attrName>
                                        </p:attrNameLst>
                                      </p:cBhvr>
                                      <p:to>
                                        <p:strVal val="visible"/>
                                      </p:to>
                                    </p:set>
                                    <p:animEffect transition="in" filter="strips(downRight)">
                                      <p:cBhvr>
                                        <p:cTn id="24" dur="500"/>
                                        <p:tgtEl>
                                          <p:spTgt spid="38"/>
                                        </p:tgtEl>
                                      </p:cBhvr>
                                    </p:animEffect>
                                  </p:childTnLst>
                                </p:cTn>
                              </p:par>
                              <p:par>
                                <p:cTn id="25" presetID="18" presetClass="entr" presetSubtype="3" fill="hold" nodeType="withEffect">
                                  <p:stCondLst>
                                    <p:cond delay="400"/>
                                  </p:stCondLst>
                                  <p:childTnLst>
                                    <p:set>
                                      <p:cBhvr>
                                        <p:cTn id="26" dur="1" fill="hold">
                                          <p:stCondLst>
                                            <p:cond delay="0"/>
                                          </p:stCondLst>
                                        </p:cTn>
                                        <p:tgtEl>
                                          <p:spTgt spid="66"/>
                                        </p:tgtEl>
                                        <p:attrNameLst>
                                          <p:attrName>style.visibility</p:attrName>
                                        </p:attrNameLst>
                                      </p:cBhvr>
                                      <p:to>
                                        <p:strVal val="visible"/>
                                      </p:to>
                                    </p:set>
                                    <p:animEffect transition="in" filter="strips(upRight)">
                                      <p:cBhvr>
                                        <p:cTn id="27" dur="1000"/>
                                        <p:tgtEl>
                                          <p:spTgt spid="66"/>
                                        </p:tgtEl>
                                      </p:cBhvr>
                                    </p:animEffect>
                                  </p:childTnLst>
                                </p:cTn>
                              </p:par>
                            </p:childTnLst>
                          </p:cTn>
                        </p:par>
                        <p:par>
                          <p:cTn id="28" fill="hold">
                            <p:stCondLst>
                              <p:cond delay="4800"/>
                            </p:stCondLst>
                            <p:childTnLst>
                              <p:par>
                                <p:cTn id="29" presetID="42" presetClass="entr" presetSubtype="0" fill="hold" grpId="0" nodeType="afterEffect">
                                  <p:stCondLst>
                                    <p:cond delay="0"/>
                                  </p:stCondLst>
                                  <p:childTnLst>
                                    <p:set>
                                      <p:cBhvr>
                                        <p:cTn id="30" dur="1" fill="hold">
                                          <p:stCondLst>
                                            <p:cond delay="0"/>
                                          </p:stCondLst>
                                        </p:cTn>
                                        <p:tgtEl>
                                          <p:spTgt spid="74"/>
                                        </p:tgtEl>
                                        <p:attrNameLst>
                                          <p:attrName>style.visibility</p:attrName>
                                        </p:attrNameLst>
                                      </p:cBhvr>
                                      <p:to>
                                        <p:strVal val="visible"/>
                                      </p:to>
                                    </p:set>
                                    <p:animEffect transition="in" filter="fade">
                                      <p:cBhvr>
                                        <p:cTn id="31" dur="1000"/>
                                        <p:tgtEl>
                                          <p:spTgt spid="74"/>
                                        </p:tgtEl>
                                      </p:cBhvr>
                                    </p:animEffect>
                                    <p:anim calcmode="lin" valueType="num">
                                      <p:cBhvr>
                                        <p:cTn id="32" dur="1000" fill="hold"/>
                                        <p:tgtEl>
                                          <p:spTgt spid="74"/>
                                        </p:tgtEl>
                                        <p:attrNameLst>
                                          <p:attrName>ppt_x</p:attrName>
                                        </p:attrNameLst>
                                      </p:cBhvr>
                                      <p:tavLst>
                                        <p:tav tm="0">
                                          <p:val>
                                            <p:strVal val="#ppt_x"/>
                                          </p:val>
                                        </p:tav>
                                        <p:tav tm="100000">
                                          <p:val>
                                            <p:strVal val="#ppt_x"/>
                                          </p:val>
                                        </p:tav>
                                      </p:tavLst>
                                    </p:anim>
                                    <p:anim calcmode="lin" valueType="num">
                                      <p:cBhvr>
                                        <p:cTn id="33" dur="1000" fill="hold"/>
                                        <p:tgtEl>
                                          <p:spTgt spid="74"/>
                                        </p:tgtEl>
                                        <p:attrNameLst>
                                          <p:attrName>ppt_y</p:attrName>
                                        </p:attrNameLst>
                                      </p:cBhvr>
                                      <p:tavLst>
                                        <p:tav tm="0">
                                          <p:val>
                                            <p:strVal val="#ppt_y+.1"/>
                                          </p:val>
                                        </p:tav>
                                        <p:tav tm="100000">
                                          <p:val>
                                            <p:strVal val="#ppt_y"/>
                                          </p:val>
                                        </p:tav>
                                      </p:tavLst>
                                    </p:anim>
                                  </p:childTnLst>
                                </p:cTn>
                              </p:par>
                            </p:childTnLst>
                          </p:cTn>
                        </p:par>
                        <p:par>
                          <p:cTn id="34" fill="hold">
                            <p:stCondLst>
                              <p:cond delay="5800"/>
                            </p:stCondLst>
                            <p:childTnLst>
                              <p:par>
                                <p:cTn id="35" presetID="18" presetClass="entr" presetSubtype="6" fill="hold" nodeType="afterEffect">
                                  <p:stCondLst>
                                    <p:cond delay="0"/>
                                  </p:stCondLst>
                                  <p:childTnLst>
                                    <p:set>
                                      <p:cBhvr>
                                        <p:cTn id="36" dur="1" fill="hold">
                                          <p:stCondLst>
                                            <p:cond delay="0"/>
                                          </p:stCondLst>
                                        </p:cTn>
                                        <p:tgtEl>
                                          <p:spTgt spid="45"/>
                                        </p:tgtEl>
                                        <p:attrNameLst>
                                          <p:attrName>style.visibility</p:attrName>
                                        </p:attrNameLst>
                                      </p:cBhvr>
                                      <p:to>
                                        <p:strVal val="visible"/>
                                      </p:to>
                                    </p:set>
                                    <p:animEffect transition="in" filter="strips(downRight)">
                                      <p:cBhvr>
                                        <p:cTn id="37" dur="500"/>
                                        <p:tgtEl>
                                          <p:spTgt spid="45"/>
                                        </p:tgtEl>
                                      </p:cBhvr>
                                    </p:animEffect>
                                  </p:childTnLst>
                                </p:cTn>
                              </p:par>
                              <p:par>
                                <p:cTn id="38" presetID="18" presetClass="entr" presetSubtype="3" fill="hold" nodeType="withEffect">
                                  <p:stCondLst>
                                    <p:cond delay="400"/>
                                  </p:stCondLst>
                                  <p:childTnLst>
                                    <p:set>
                                      <p:cBhvr>
                                        <p:cTn id="39" dur="1" fill="hold">
                                          <p:stCondLst>
                                            <p:cond delay="0"/>
                                          </p:stCondLst>
                                        </p:cTn>
                                        <p:tgtEl>
                                          <p:spTgt spid="67"/>
                                        </p:tgtEl>
                                        <p:attrNameLst>
                                          <p:attrName>style.visibility</p:attrName>
                                        </p:attrNameLst>
                                      </p:cBhvr>
                                      <p:to>
                                        <p:strVal val="visible"/>
                                      </p:to>
                                    </p:set>
                                    <p:animEffect transition="in" filter="strips(upRight)">
                                      <p:cBhvr>
                                        <p:cTn id="40" dur="1000"/>
                                        <p:tgtEl>
                                          <p:spTgt spid="67"/>
                                        </p:tgtEl>
                                      </p:cBhvr>
                                    </p:animEffect>
                                  </p:childTnLst>
                                </p:cTn>
                              </p:par>
                            </p:childTnLst>
                          </p:cTn>
                        </p:par>
                        <p:par>
                          <p:cTn id="41" fill="hold">
                            <p:stCondLst>
                              <p:cond delay="7200"/>
                            </p:stCondLst>
                            <p:childTnLst>
                              <p:par>
                                <p:cTn id="42" presetID="42" presetClass="entr" presetSubtype="0"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Effect transition="in" filter="fade">
                                      <p:cBhvr>
                                        <p:cTn id="44" dur="1000"/>
                                        <p:tgtEl>
                                          <p:spTgt spid="72"/>
                                        </p:tgtEl>
                                      </p:cBhvr>
                                    </p:animEffect>
                                    <p:anim calcmode="lin" valueType="num">
                                      <p:cBhvr>
                                        <p:cTn id="45" dur="1000" fill="hold"/>
                                        <p:tgtEl>
                                          <p:spTgt spid="72"/>
                                        </p:tgtEl>
                                        <p:attrNameLst>
                                          <p:attrName>ppt_x</p:attrName>
                                        </p:attrNameLst>
                                      </p:cBhvr>
                                      <p:tavLst>
                                        <p:tav tm="0">
                                          <p:val>
                                            <p:strVal val="#ppt_x"/>
                                          </p:val>
                                        </p:tav>
                                        <p:tav tm="100000">
                                          <p:val>
                                            <p:strVal val="#ppt_x"/>
                                          </p:val>
                                        </p:tav>
                                      </p:tavLst>
                                    </p:anim>
                                    <p:anim calcmode="lin" valueType="num">
                                      <p:cBhvr>
                                        <p:cTn id="46" dur="1000" fill="hold"/>
                                        <p:tgtEl>
                                          <p:spTgt spid="72"/>
                                        </p:tgtEl>
                                        <p:attrNameLst>
                                          <p:attrName>ppt_y</p:attrName>
                                        </p:attrNameLst>
                                      </p:cBhvr>
                                      <p:tavLst>
                                        <p:tav tm="0">
                                          <p:val>
                                            <p:strVal val="#ppt_y+.1"/>
                                          </p:val>
                                        </p:tav>
                                        <p:tav tm="100000">
                                          <p:val>
                                            <p:strVal val="#ppt_y"/>
                                          </p:val>
                                        </p:tav>
                                      </p:tavLst>
                                    </p:anim>
                                  </p:childTnLst>
                                </p:cTn>
                              </p:par>
                            </p:childTnLst>
                          </p:cTn>
                        </p:par>
                        <p:par>
                          <p:cTn id="47" fill="hold">
                            <p:stCondLst>
                              <p:cond delay="8200"/>
                            </p:stCondLst>
                            <p:childTnLst>
                              <p:par>
                                <p:cTn id="48" presetID="18" presetClass="entr" presetSubtype="6" fill="hold" nodeType="afterEffect">
                                  <p:stCondLst>
                                    <p:cond delay="0"/>
                                  </p:stCondLst>
                                  <p:childTnLst>
                                    <p:set>
                                      <p:cBhvr>
                                        <p:cTn id="49" dur="1" fill="hold">
                                          <p:stCondLst>
                                            <p:cond delay="0"/>
                                          </p:stCondLst>
                                        </p:cTn>
                                        <p:tgtEl>
                                          <p:spTgt spid="59"/>
                                        </p:tgtEl>
                                        <p:attrNameLst>
                                          <p:attrName>style.visibility</p:attrName>
                                        </p:attrNameLst>
                                      </p:cBhvr>
                                      <p:to>
                                        <p:strVal val="visible"/>
                                      </p:to>
                                    </p:set>
                                    <p:animEffect transition="in" filter="strips(downRight)">
                                      <p:cBhvr>
                                        <p:cTn id="50" dur="500"/>
                                        <p:tgtEl>
                                          <p:spTgt spid="59"/>
                                        </p:tgtEl>
                                      </p:cBhvr>
                                    </p:animEffect>
                                  </p:childTnLst>
                                </p:cTn>
                              </p:par>
                              <p:par>
                                <p:cTn id="51" presetID="18" presetClass="entr" presetSubtype="3" fill="hold" nodeType="withEffect">
                                  <p:stCondLst>
                                    <p:cond delay="400"/>
                                  </p:stCondLst>
                                  <p:childTnLst>
                                    <p:set>
                                      <p:cBhvr>
                                        <p:cTn id="52" dur="1" fill="hold">
                                          <p:stCondLst>
                                            <p:cond delay="0"/>
                                          </p:stCondLst>
                                        </p:cTn>
                                        <p:tgtEl>
                                          <p:spTgt spid="68"/>
                                        </p:tgtEl>
                                        <p:attrNameLst>
                                          <p:attrName>style.visibility</p:attrName>
                                        </p:attrNameLst>
                                      </p:cBhvr>
                                      <p:to>
                                        <p:strVal val="visible"/>
                                      </p:to>
                                    </p:set>
                                    <p:animEffect transition="in" filter="strips(upRight)">
                                      <p:cBhvr>
                                        <p:cTn id="53" dur="1000"/>
                                        <p:tgtEl>
                                          <p:spTgt spid="68"/>
                                        </p:tgtEl>
                                      </p:cBhvr>
                                    </p:animEffect>
                                  </p:childTnLst>
                                </p:cTn>
                              </p:par>
                            </p:childTnLst>
                          </p:cTn>
                        </p:par>
                        <p:par>
                          <p:cTn id="54" fill="hold">
                            <p:stCondLst>
                              <p:cond delay="9600"/>
                            </p:stCondLst>
                            <p:childTnLst>
                              <p:par>
                                <p:cTn id="55" presetID="42" presetClass="entr" presetSubtype="0" fill="hold" grpId="0" nodeType="afterEffect">
                                  <p:stCondLst>
                                    <p:cond delay="0"/>
                                  </p:stCondLst>
                                  <p:childTnLst>
                                    <p:set>
                                      <p:cBhvr>
                                        <p:cTn id="56" dur="1" fill="hold">
                                          <p:stCondLst>
                                            <p:cond delay="0"/>
                                          </p:stCondLst>
                                        </p:cTn>
                                        <p:tgtEl>
                                          <p:spTgt spid="71"/>
                                        </p:tgtEl>
                                        <p:attrNameLst>
                                          <p:attrName>style.visibility</p:attrName>
                                        </p:attrNameLst>
                                      </p:cBhvr>
                                      <p:to>
                                        <p:strVal val="visible"/>
                                      </p:to>
                                    </p:set>
                                    <p:animEffect transition="in" filter="fade">
                                      <p:cBhvr>
                                        <p:cTn id="57" dur="1000"/>
                                        <p:tgtEl>
                                          <p:spTgt spid="71"/>
                                        </p:tgtEl>
                                      </p:cBhvr>
                                    </p:animEffect>
                                    <p:anim calcmode="lin" valueType="num">
                                      <p:cBhvr>
                                        <p:cTn id="58" dur="1000" fill="hold"/>
                                        <p:tgtEl>
                                          <p:spTgt spid="71"/>
                                        </p:tgtEl>
                                        <p:attrNameLst>
                                          <p:attrName>ppt_x</p:attrName>
                                        </p:attrNameLst>
                                      </p:cBhvr>
                                      <p:tavLst>
                                        <p:tav tm="0">
                                          <p:val>
                                            <p:strVal val="#ppt_x"/>
                                          </p:val>
                                        </p:tav>
                                        <p:tav tm="100000">
                                          <p:val>
                                            <p:strVal val="#ppt_x"/>
                                          </p:val>
                                        </p:tav>
                                      </p:tavLst>
                                    </p:anim>
                                    <p:anim calcmode="lin" valueType="num">
                                      <p:cBhvr>
                                        <p:cTn id="59" dur="1000" fill="hold"/>
                                        <p:tgtEl>
                                          <p:spTgt spid="71"/>
                                        </p:tgtEl>
                                        <p:attrNameLst>
                                          <p:attrName>ppt_y</p:attrName>
                                        </p:attrNameLst>
                                      </p:cBhvr>
                                      <p:tavLst>
                                        <p:tav tm="0">
                                          <p:val>
                                            <p:strVal val="#ppt_y+.1"/>
                                          </p:val>
                                        </p:tav>
                                        <p:tav tm="100000">
                                          <p:val>
                                            <p:strVal val="#ppt_y"/>
                                          </p:val>
                                        </p:tav>
                                      </p:tavLst>
                                    </p:anim>
                                  </p:childTnLst>
                                </p:cTn>
                              </p:par>
                            </p:childTnLst>
                          </p:cTn>
                        </p:par>
                        <p:par>
                          <p:cTn id="60" fill="hold">
                            <p:stCondLst>
                              <p:cond delay="10600"/>
                            </p:stCondLst>
                            <p:childTnLst>
                              <p:par>
                                <p:cTn id="61" presetID="18" presetClass="entr" presetSubtype="6" fill="hold" nodeType="afterEffect">
                                  <p:stCondLst>
                                    <p:cond delay="0"/>
                                  </p:stCondLst>
                                  <p:childTnLst>
                                    <p:set>
                                      <p:cBhvr>
                                        <p:cTn id="62" dur="1" fill="hold">
                                          <p:stCondLst>
                                            <p:cond delay="0"/>
                                          </p:stCondLst>
                                        </p:cTn>
                                        <p:tgtEl>
                                          <p:spTgt spid="52"/>
                                        </p:tgtEl>
                                        <p:attrNameLst>
                                          <p:attrName>style.visibility</p:attrName>
                                        </p:attrNameLst>
                                      </p:cBhvr>
                                      <p:to>
                                        <p:strVal val="visible"/>
                                      </p:to>
                                    </p:set>
                                    <p:animEffect transition="in" filter="strips(downRight)">
                                      <p:cBhvr>
                                        <p:cTn id="63" dur="500"/>
                                        <p:tgtEl>
                                          <p:spTgt spid="52"/>
                                        </p:tgtEl>
                                      </p:cBhvr>
                                    </p:animEffect>
                                  </p:childTnLst>
                                </p:cTn>
                              </p:par>
                              <p:par>
                                <p:cTn id="64" presetID="18" presetClass="entr" presetSubtype="3" fill="hold" nodeType="withEffect">
                                  <p:stCondLst>
                                    <p:cond delay="400"/>
                                  </p:stCondLst>
                                  <p:childTnLst>
                                    <p:set>
                                      <p:cBhvr>
                                        <p:cTn id="65" dur="1" fill="hold">
                                          <p:stCondLst>
                                            <p:cond delay="0"/>
                                          </p:stCondLst>
                                        </p:cTn>
                                        <p:tgtEl>
                                          <p:spTgt spid="69"/>
                                        </p:tgtEl>
                                        <p:attrNameLst>
                                          <p:attrName>style.visibility</p:attrName>
                                        </p:attrNameLst>
                                      </p:cBhvr>
                                      <p:to>
                                        <p:strVal val="visible"/>
                                      </p:to>
                                    </p:set>
                                    <p:animEffect transition="in" filter="strips(upRight)">
                                      <p:cBhvr>
                                        <p:cTn id="66" dur="1000"/>
                                        <p:tgtEl>
                                          <p:spTgt spid="69"/>
                                        </p:tgtEl>
                                      </p:cBhvr>
                                    </p:animEffect>
                                  </p:childTnLst>
                                </p:cTn>
                              </p:par>
                            </p:childTnLst>
                          </p:cTn>
                        </p:par>
                        <p:par>
                          <p:cTn id="67" fill="hold">
                            <p:stCondLst>
                              <p:cond delay="12000"/>
                            </p:stCondLst>
                            <p:childTnLst>
                              <p:par>
                                <p:cTn id="68" presetID="42" presetClass="entr" presetSubtype="0" fill="hold" grpId="0" nodeType="afterEffect">
                                  <p:stCondLst>
                                    <p:cond delay="0"/>
                                  </p:stCondLst>
                                  <p:childTnLst>
                                    <p:set>
                                      <p:cBhvr>
                                        <p:cTn id="69" dur="1" fill="hold">
                                          <p:stCondLst>
                                            <p:cond delay="0"/>
                                          </p:stCondLst>
                                        </p:cTn>
                                        <p:tgtEl>
                                          <p:spTgt spid="70"/>
                                        </p:tgtEl>
                                        <p:attrNameLst>
                                          <p:attrName>style.visibility</p:attrName>
                                        </p:attrNameLst>
                                      </p:cBhvr>
                                      <p:to>
                                        <p:strVal val="visible"/>
                                      </p:to>
                                    </p:set>
                                    <p:animEffect transition="in" filter="fade">
                                      <p:cBhvr>
                                        <p:cTn id="70" dur="1000"/>
                                        <p:tgtEl>
                                          <p:spTgt spid="70"/>
                                        </p:tgtEl>
                                      </p:cBhvr>
                                    </p:animEffect>
                                    <p:anim calcmode="lin" valueType="num">
                                      <p:cBhvr>
                                        <p:cTn id="71" dur="1000" fill="hold"/>
                                        <p:tgtEl>
                                          <p:spTgt spid="70"/>
                                        </p:tgtEl>
                                        <p:attrNameLst>
                                          <p:attrName>ppt_x</p:attrName>
                                        </p:attrNameLst>
                                      </p:cBhvr>
                                      <p:tavLst>
                                        <p:tav tm="0">
                                          <p:val>
                                            <p:strVal val="#ppt_x"/>
                                          </p:val>
                                        </p:tav>
                                        <p:tav tm="100000">
                                          <p:val>
                                            <p:strVal val="#ppt_x"/>
                                          </p:val>
                                        </p:tav>
                                      </p:tavLst>
                                    </p:anim>
                                    <p:anim calcmode="lin" valueType="num">
                                      <p:cBhvr>
                                        <p:cTn id="72" dur="1000" fill="hold"/>
                                        <p:tgtEl>
                                          <p:spTgt spid="7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P spid="71" grpId="0"/>
      <p:bldP spid="72" grpId="0"/>
      <p:bldP spid="73" grpId="0"/>
      <p:bldP spid="74" grpId="0"/>
      <p:bldP spid="75"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F60D2D9-29E7-4003-8F5F-F0750703102C}"/>
              </a:ext>
            </a:extLst>
          </p:cNvPr>
          <p:cNvGrpSpPr/>
          <p:nvPr/>
        </p:nvGrpSpPr>
        <p:grpSpPr>
          <a:xfrm>
            <a:off x="963578" y="1516257"/>
            <a:ext cx="2286000" cy="2072718"/>
            <a:chOff x="2198511" y="2316441"/>
            <a:chExt cx="2286000" cy="2072718"/>
          </a:xfrm>
        </p:grpSpPr>
        <p:sp>
          <p:nvSpPr>
            <p:cNvPr id="8" name="Freeform: Shape 7">
              <a:extLst>
                <a:ext uri="{FF2B5EF4-FFF2-40B4-BE49-F238E27FC236}">
                  <a16:creationId xmlns:a16="http://schemas.microsoft.com/office/drawing/2014/main" id="{CB89A666-F1CA-487D-87DD-8C1FB2B271A8}"/>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9" name="Freeform: Shape 8">
              <a:extLst>
                <a:ext uri="{FF2B5EF4-FFF2-40B4-BE49-F238E27FC236}">
                  <a16:creationId xmlns:a16="http://schemas.microsoft.com/office/drawing/2014/main" id="{7DD95F90-3F2C-4A31-AD77-6A8984869D93}"/>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A523C12F-EF96-4739-9ACC-585B690ABD79}"/>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6" name="Freeform: Shape 15">
            <a:extLst>
              <a:ext uri="{FF2B5EF4-FFF2-40B4-BE49-F238E27FC236}">
                <a16:creationId xmlns:a16="http://schemas.microsoft.com/office/drawing/2014/main" id="{37404569-92EC-4FBA-B441-E61786E212D8}"/>
              </a:ext>
            </a:extLst>
          </p:cNvPr>
          <p:cNvSpPr>
            <a:spLocks noChangeAspect="1"/>
          </p:cNvSpPr>
          <p:nvPr/>
        </p:nvSpPr>
        <p:spPr>
          <a:xfrm>
            <a:off x="2822531" y="1527911"/>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pic>
        <p:nvPicPr>
          <p:cNvPr id="20" name="Graphic 19" descr="Books on Shelf">
            <a:extLst>
              <a:ext uri="{FF2B5EF4-FFF2-40B4-BE49-F238E27FC236}">
                <a16:creationId xmlns:a16="http://schemas.microsoft.com/office/drawing/2014/main" id="{4A1FD46B-020E-467A-B16B-7966178424B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40818" y="2183521"/>
            <a:ext cx="731520" cy="731520"/>
          </a:xfrm>
          <a:prstGeom prst="rect">
            <a:avLst/>
          </a:prstGeom>
        </p:spPr>
      </p:pic>
      <p:grpSp>
        <p:nvGrpSpPr>
          <p:cNvPr id="21" name="Group 20">
            <a:extLst>
              <a:ext uri="{FF2B5EF4-FFF2-40B4-BE49-F238E27FC236}">
                <a16:creationId xmlns:a16="http://schemas.microsoft.com/office/drawing/2014/main" id="{45D54CF2-DAC3-4387-B149-F1E72D0635C4}"/>
              </a:ext>
            </a:extLst>
          </p:cNvPr>
          <p:cNvGrpSpPr/>
          <p:nvPr/>
        </p:nvGrpSpPr>
        <p:grpSpPr>
          <a:xfrm>
            <a:off x="3573322" y="2641482"/>
            <a:ext cx="2286000" cy="2072718"/>
            <a:chOff x="2198511" y="2316441"/>
            <a:chExt cx="2286000" cy="2072718"/>
          </a:xfrm>
        </p:grpSpPr>
        <p:sp>
          <p:nvSpPr>
            <p:cNvPr id="22" name="Freeform: Shape 21">
              <a:extLst>
                <a:ext uri="{FF2B5EF4-FFF2-40B4-BE49-F238E27FC236}">
                  <a16:creationId xmlns:a16="http://schemas.microsoft.com/office/drawing/2014/main" id="{6546925C-A96B-4317-B01D-EEEDF314E87E}"/>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3" name="Freeform: Shape 22">
              <a:extLst>
                <a:ext uri="{FF2B5EF4-FFF2-40B4-BE49-F238E27FC236}">
                  <a16:creationId xmlns:a16="http://schemas.microsoft.com/office/drawing/2014/main" id="{8D6D55A6-4F70-4B7C-8957-AE6491EF1E41}"/>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B0A7DCDC-F49E-4A75-B0D3-CA6FEE838389}"/>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25" name="Freeform: Shape 24">
            <a:extLst>
              <a:ext uri="{FF2B5EF4-FFF2-40B4-BE49-F238E27FC236}">
                <a16:creationId xmlns:a16="http://schemas.microsoft.com/office/drawing/2014/main" id="{C31A8998-F2DE-48E9-A283-D0A384BB631C}"/>
              </a:ext>
            </a:extLst>
          </p:cNvPr>
          <p:cNvSpPr>
            <a:spLocks noChangeAspect="1"/>
          </p:cNvSpPr>
          <p:nvPr/>
        </p:nvSpPr>
        <p:spPr>
          <a:xfrm>
            <a:off x="5432275" y="2653136"/>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nvGrpSpPr>
          <p:cNvPr id="27" name="Group 26">
            <a:extLst>
              <a:ext uri="{FF2B5EF4-FFF2-40B4-BE49-F238E27FC236}">
                <a16:creationId xmlns:a16="http://schemas.microsoft.com/office/drawing/2014/main" id="{9926A44A-9B78-4300-A229-FF117C2A0768}"/>
              </a:ext>
            </a:extLst>
          </p:cNvPr>
          <p:cNvGrpSpPr/>
          <p:nvPr/>
        </p:nvGrpSpPr>
        <p:grpSpPr>
          <a:xfrm>
            <a:off x="6160457" y="3729189"/>
            <a:ext cx="2286000" cy="2072718"/>
            <a:chOff x="2198511" y="2316441"/>
            <a:chExt cx="2286000" cy="2072718"/>
          </a:xfrm>
        </p:grpSpPr>
        <p:sp>
          <p:nvSpPr>
            <p:cNvPr id="28" name="Freeform: Shape 27">
              <a:extLst>
                <a:ext uri="{FF2B5EF4-FFF2-40B4-BE49-F238E27FC236}">
                  <a16:creationId xmlns:a16="http://schemas.microsoft.com/office/drawing/2014/main" id="{1E726774-F5C4-452D-8C20-8B35B2CA690F}"/>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9" name="Freeform: Shape 28">
              <a:extLst>
                <a:ext uri="{FF2B5EF4-FFF2-40B4-BE49-F238E27FC236}">
                  <a16:creationId xmlns:a16="http://schemas.microsoft.com/office/drawing/2014/main" id="{68687A7D-CE2F-40BA-904B-243392C4BF9A}"/>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0" name="Freeform: Shape 29">
              <a:extLst>
                <a:ext uri="{FF2B5EF4-FFF2-40B4-BE49-F238E27FC236}">
                  <a16:creationId xmlns:a16="http://schemas.microsoft.com/office/drawing/2014/main" id="{885A5B2B-DD67-43F7-B742-07941DFF282C}"/>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31" name="Freeform: Shape 30">
            <a:extLst>
              <a:ext uri="{FF2B5EF4-FFF2-40B4-BE49-F238E27FC236}">
                <a16:creationId xmlns:a16="http://schemas.microsoft.com/office/drawing/2014/main" id="{148E63F0-0F26-4D7D-963D-1182F14DC2E4}"/>
              </a:ext>
            </a:extLst>
          </p:cNvPr>
          <p:cNvSpPr>
            <a:spLocks noChangeAspect="1"/>
          </p:cNvSpPr>
          <p:nvPr/>
        </p:nvSpPr>
        <p:spPr>
          <a:xfrm>
            <a:off x="8019410" y="3740843"/>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nvGrpSpPr>
          <p:cNvPr id="33" name="Group 32">
            <a:extLst>
              <a:ext uri="{FF2B5EF4-FFF2-40B4-BE49-F238E27FC236}">
                <a16:creationId xmlns:a16="http://schemas.microsoft.com/office/drawing/2014/main" id="{F5D405E1-4063-42B0-81C8-276929D1810D}"/>
              </a:ext>
            </a:extLst>
          </p:cNvPr>
          <p:cNvGrpSpPr/>
          <p:nvPr/>
        </p:nvGrpSpPr>
        <p:grpSpPr>
          <a:xfrm>
            <a:off x="8691946" y="2634788"/>
            <a:ext cx="2286000" cy="2072718"/>
            <a:chOff x="2198511" y="2316441"/>
            <a:chExt cx="2286000" cy="2072718"/>
          </a:xfrm>
        </p:grpSpPr>
        <p:sp>
          <p:nvSpPr>
            <p:cNvPr id="34" name="Freeform: Shape 33">
              <a:extLst>
                <a:ext uri="{FF2B5EF4-FFF2-40B4-BE49-F238E27FC236}">
                  <a16:creationId xmlns:a16="http://schemas.microsoft.com/office/drawing/2014/main" id="{2B8026EC-165F-4D4F-B5A0-5B80EACB856F}"/>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5" name="Freeform: Shape 34">
              <a:extLst>
                <a:ext uri="{FF2B5EF4-FFF2-40B4-BE49-F238E27FC236}">
                  <a16:creationId xmlns:a16="http://schemas.microsoft.com/office/drawing/2014/main" id="{A53D167C-A947-4AC3-8F42-E3374D16CB5D}"/>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6" name="Freeform: Shape 35">
              <a:extLst>
                <a:ext uri="{FF2B5EF4-FFF2-40B4-BE49-F238E27FC236}">
                  <a16:creationId xmlns:a16="http://schemas.microsoft.com/office/drawing/2014/main" id="{D243D21E-D576-4863-A275-7CBD7EC85E23}"/>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37" name="Freeform: Shape 36">
            <a:extLst>
              <a:ext uri="{FF2B5EF4-FFF2-40B4-BE49-F238E27FC236}">
                <a16:creationId xmlns:a16="http://schemas.microsoft.com/office/drawing/2014/main" id="{93DD9BB4-31B7-42C4-91E3-3C7C118AC458}"/>
              </a:ext>
            </a:extLst>
          </p:cNvPr>
          <p:cNvSpPr>
            <a:spLocks noChangeAspect="1"/>
          </p:cNvSpPr>
          <p:nvPr/>
        </p:nvSpPr>
        <p:spPr>
          <a:xfrm>
            <a:off x="10550899" y="2646442"/>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pic>
        <p:nvPicPr>
          <p:cNvPr id="17" name="Graphic 16" descr="Flask">
            <a:extLst>
              <a:ext uri="{FF2B5EF4-FFF2-40B4-BE49-F238E27FC236}">
                <a16:creationId xmlns:a16="http://schemas.microsoft.com/office/drawing/2014/main" id="{93FD6D88-A2DA-4F0A-946D-D5F08D47E21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937697" y="4341746"/>
            <a:ext cx="731520" cy="731520"/>
          </a:xfrm>
          <a:prstGeom prst="rect">
            <a:avLst/>
          </a:prstGeom>
        </p:spPr>
      </p:pic>
      <p:pic>
        <p:nvPicPr>
          <p:cNvPr id="18" name="Graphic 17" descr="Microscope">
            <a:extLst>
              <a:ext uri="{FF2B5EF4-FFF2-40B4-BE49-F238E27FC236}">
                <a16:creationId xmlns:a16="http://schemas.microsoft.com/office/drawing/2014/main" id="{AA8937E8-745F-49F7-9A54-4BBBFDBDECD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469186" y="3305386"/>
            <a:ext cx="731520" cy="731520"/>
          </a:xfrm>
          <a:prstGeom prst="rect">
            <a:avLst/>
          </a:prstGeom>
        </p:spPr>
      </p:pic>
      <p:pic>
        <p:nvPicPr>
          <p:cNvPr id="19" name="Graphic 18" descr="Atom">
            <a:extLst>
              <a:ext uri="{FF2B5EF4-FFF2-40B4-BE49-F238E27FC236}">
                <a16:creationId xmlns:a16="http://schemas.microsoft.com/office/drawing/2014/main" id="{8958A411-C119-44E4-AC97-BAB4DB56FA7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350562" y="3326739"/>
            <a:ext cx="731520" cy="731520"/>
          </a:xfrm>
          <a:prstGeom prst="rect">
            <a:avLst/>
          </a:prstGeom>
        </p:spPr>
      </p:pic>
      <p:sp>
        <p:nvSpPr>
          <p:cNvPr id="39" name="TextBox 38">
            <a:extLst>
              <a:ext uri="{FF2B5EF4-FFF2-40B4-BE49-F238E27FC236}">
                <a16:creationId xmlns:a16="http://schemas.microsoft.com/office/drawing/2014/main" id="{D7400D4A-FC1E-4987-B3F3-E339249CEDA8}"/>
              </a:ext>
            </a:extLst>
          </p:cNvPr>
          <p:cNvSpPr txBox="1"/>
          <p:nvPr/>
        </p:nvSpPr>
        <p:spPr>
          <a:xfrm>
            <a:off x="3341018" y="5135940"/>
            <a:ext cx="2743200" cy="1569660"/>
          </a:xfrm>
          <a:prstGeom prst="rect">
            <a:avLst/>
          </a:prstGeom>
          <a:noFill/>
        </p:spPr>
        <p:txBody>
          <a:bodyPr wrap="square" rtlCol="0">
            <a:spAutoFit/>
          </a:bodyPr>
          <a:lstStyle/>
          <a:p>
            <a:pPr algn="ctr"/>
            <a:r>
              <a:rPr lang="en-US" sz="1400" dirty="0">
                <a:solidFill>
                  <a:srgbClr val="5C9AD3"/>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2C29D5EE-4BBB-42E3-A9FE-698E6C6D924E}"/>
              </a:ext>
            </a:extLst>
          </p:cNvPr>
          <p:cNvSpPr txBox="1"/>
          <p:nvPr/>
        </p:nvSpPr>
        <p:spPr>
          <a:xfrm>
            <a:off x="8583617" y="5135940"/>
            <a:ext cx="2743200" cy="1569660"/>
          </a:xfrm>
          <a:prstGeom prst="rect">
            <a:avLst/>
          </a:prstGeom>
          <a:noFill/>
        </p:spPr>
        <p:txBody>
          <a:bodyPr wrap="square" rtlCol="0">
            <a:spAutoFit/>
          </a:bodyPr>
          <a:lstStyle/>
          <a:p>
            <a:pPr algn="ctr"/>
            <a:r>
              <a:rPr lang="en-US" sz="1400" dirty="0">
                <a:solidFill>
                  <a:srgbClr val="7A7A7A"/>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3C74D7F9-7258-4BF7-B143-C5E5DCDE661C}"/>
              </a:ext>
            </a:extLst>
          </p:cNvPr>
          <p:cNvSpPr txBox="1"/>
          <p:nvPr/>
        </p:nvSpPr>
        <p:spPr>
          <a:xfrm>
            <a:off x="738682" y="3948528"/>
            <a:ext cx="2743200" cy="1569660"/>
          </a:xfrm>
          <a:prstGeom prst="rect">
            <a:avLst/>
          </a:prstGeom>
          <a:noFill/>
        </p:spPr>
        <p:txBody>
          <a:bodyPr wrap="square" rtlCol="0">
            <a:spAutoFit/>
          </a:bodyPr>
          <a:lstStyle/>
          <a:p>
            <a:pPr algn="ctr"/>
            <a:r>
              <a:rPr lang="en-US" sz="1400" dirty="0">
                <a:solidFill>
                  <a:srgbClr val="FE4A1E"/>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9A0CAFB8-D79E-49D1-AAD0-F3C36381FEAF}"/>
              </a:ext>
            </a:extLst>
          </p:cNvPr>
          <p:cNvSpPr txBox="1"/>
          <p:nvPr/>
        </p:nvSpPr>
        <p:spPr>
          <a:xfrm>
            <a:off x="5935195" y="1844100"/>
            <a:ext cx="2743200" cy="1569660"/>
          </a:xfrm>
          <a:prstGeom prst="rect">
            <a:avLst/>
          </a:prstGeom>
          <a:noFill/>
        </p:spPr>
        <p:txBody>
          <a:bodyPr wrap="square" rtlCol="0">
            <a:spAutoFit/>
          </a:bodyPr>
          <a:lstStyle/>
          <a:p>
            <a:pPr algn="ctr"/>
            <a:r>
              <a:rPr lang="en-US" sz="1400" dirty="0">
                <a:solidFill>
                  <a:srgbClr val="44546B"/>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E56FB4EB-27B0-480E-A617-A28A99882294}"/>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Tree>
    <p:extLst>
      <p:ext uri="{BB962C8B-B14F-4D97-AF65-F5344CB8AC3E}">
        <p14:creationId xmlns:p14="http://schemas.microsoft.com/office/powerpoint/2010/main" val="2516099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right)">
                                      <p:cBhvr>
                                        <p:cTn id="7" dur="1000"/>
                                        <p:tgtEl>
                                          <p:spTgt spid="4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 calcmode="lin" valueType="num">
                                      <p:cBhvr>
                                        <p:cTn id="13" dur="1000" fill="hold"/>
                                        <p:tgtEl>
                                          <p:spTgt spid="2"/>
                                        </p:tgtEl>
                                        <p:attrNameLst>
                                          <p:attrName>style.rotation</p:attrName>
                                        </p:attrNameLst>
                                      </p:cBhvr>
                                      <p:tavLst>
                                        <p:tav tm="0">
                                          <p:val>
                                            <p:fltVal val="90"/>
                                          </p:val>
                                        </p:tav>
                                        <p:tav tm="100000">
                                          <p:val>
                                            <p:fltVal val="0"/>
                                          </p:val>
                                        </p:tav>
                                      </p:tavLst>
                                    </p:anim>
                                    <p:animEffect transition="in" filter="fade">
                                      <p:cBhvr>
                                        <p:cTn id="14" dur="1000"/>
                                        <p:tgtEl>
                                          <p:spTgt spid="2"/>
                                        </p:tgtEl>
                                      </p:cBhvr>
                                    </p:animEffect>
                                  </p:childTnLst>
                                </p:cTn>
                              </p:par>
                              <p:par>
                                <p:cTn id="15" presetID="53" presetClass="entr" presetSubtype="16" fill="hold"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Effect transition="in" filter="fade">
                                      <p:cBhvr>
                                        <p:cTn id="19" dur="1000"/>
                                        <p:tgtEl>
                                          <p:spTgt spid="20"/>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41"/>
                                        </p:tgtEl>
                                        <p:attrNameLst>
                                          <p:attrName>style.visibility</p:attrName>
                                        </p:attrNameLst>
                                      </p:cBhvr>
                                      <p:to>
                                        <p:strVal val="visible"/>
                                      </p:to>
                                    </p:set>
                                    <p:animEffect transition="in" filter="fade">
                                      <p:cBhvr>
                                        <p:cTn id="28" dur="1000"/>
                                        <p:tgtEl>
                                          <p:spTgt spid="41"/>
                                        </p:tgtEl>
                                      </p:cBhvr>
                                    </p:animEffect>
                                    <p:anim calcmode="lin" valueType="num">
                                      <p:cBhvr>
                                        <p:cTn id="29" dur="1000" fill="hold"/>
                                        <p:tgtEl>
                                          <p:spTgt spid="41"/>
                                        </p:tgtEl>
                                        <p:attrNameLst>
                                          <p:attrName>ppt_x</p:attrName>
                                        </p:attrNameLst>
                                      </p:cBhvr>
                                      <p:tavLst>
                                        <p:tav tm="0">
                                          <p:val>
                                            <p:strVal val="#ppt_x"/>
                                          </p:val>
                                        </p:tav>
                                        <p:tav tm="100000">
                                          <p:val>
                                            <p:strVal val="#ppt_x"/>
                                          </p:val>
                                        </p:tav>
                                      </p:tavLst>
                                    </p:anim>
                                    <p:anim calcmode="lin" valueType="num">
                                      <p:cBhvr>
                                        <p:cTn id="30" dur="1000" fill="hold"/>
                                        <p:tgtEl>
                                          <p:spTgt spid="41"/>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31" presetClass="entr" presetSubtype="0" fill="hold" nodeType="afterEffect">
                                  <p:stCondLst>
                                    <p:cond delay="0"/>
                                  </p:stCondLst>
                                  <p:childTnLst>
                                    <p:set>
                                      <p:cBhvr>
                                        <p:cTn id="33" dur="1" fill="hold">
                                          <p:stCondLst>
                                            <p:cond delay="0"/>
                                          </p:stCondLst>
                                        </p:cTn>
                                        <p:tgtEl>
                                          <p:spTgt spid="21"/>
                                        </p:tgtEl>
                                        <p:attrNameLst>
                                          <p:attrName>style.visibility</p:attrName>
                                        </p:attrNameLst>
                                      </p:cBhvr>
                                      <p:to>
                                        <p:strVal val="visible"/>
                                      </p:to>
                                    </p:set>
                                    <p:anim calcmode="lin" valueType="num">
                                      <p:cBhvr>
                                        <p:cTn id="34" dur="1000" fill="hold"/>
                                        <p:tgtEl>
                                          <p:spTgt spid="21"/>
                                        </p:tgtEl>
                                        <p:attrNameLst>
                                          <p:attrName>ppt_w</p:attrName>
                                        </p:attrNameLst>
                                      </p:cBhvr>
                                      <p:tavLst>
                                        <p:tav tm="0">
                                          <p:val>
                                            <p:fltVal val="0"/>
                                          </p:val>
                                        </p:tav>
                                        <p:tav tm="100000">
                                          <p:val>
                                            <p:strVal val="#ppt_w"/>
                                          </p:val>
                                        </p:tav>
                                      </p:tavLst>
                                    </p:anim>
                                    <p:anim calcmode="lin" valueType="num">
                                      <p:cBhvr>
                                        <p:cTn id="35" dur="1000" fill="hold"/>
                                        <p:tgtEl>
                                          <p:spTgt spid="21"/>
                                        </p:tgtEl>
                                        <p:attrNameLst>
                                          <p:attrName>ppt_h</p:attrName>
                                        </p:attrNameLst>
                                      </p:cBhvr>
                                      <p:tavLst>
                                        <p:tav tm="0">
                                          <p:val>
                                            <p:fltVal val="0"/>
                                          </p:val>
                                        </p:tav>
                                        <p:tav tm="100000">
                                          <p:val>
                                            <p:strVal val="#ppt_h"/>
                                          </p:val>
                                        </p:tav>
                                      </p:tavLst>
                                    </p:anim>
                                    <p:anim calcmode="lin" valueType="num">
                                      <p:cBhvr>
                                        <p:cTn id="36" dur="1000" fill="hold"/>
                                        <p:tgtEl>
                                          <p:spTgt spid="21"/>
                                        </p:tgtEl>
                                        <p:attrNameLst>
                                          <p:attrName>style.rotation</p:attrName>
                                        </p:attrNameLst>
                                      </p:cBhvr>
                                      <p:tavLst>
                                        <p:tav tm="0">
                                          <p:val>
                                            <p:fltVal val="90"/>
                                          </p:val>
                                        </p:tav>
                                        <p:tav tm="100000">
                                          <p:val>
                                            <p:fltVal val="0"/>
                                          </p:val>
                                        </p:tav>
                                      </p:tavLst>
                                    </p:anim>
                                    <p:animEffect transition="in" filter="fade">
                                      <p:cBhvr>
                                        <p:cTn id="37" dur="1000"/>
                                        <p:tgtEl>
                                          <p:spTgt spid="21"/>
                                        </p:tgtEl>
                                      </p:cBhvr>
                                    </p:animEffect>
                                  </p:childTnLst>
                                </p:cTn>
                              </p:par>
                              <p:par>
                                <p:cTn id="38" presetID="53" presetClass="entr" presetSubtype="16" fill="hold" nodeType="withEffect">
                                  <p:stCondLst>
                                    <p:cond delay="0"/>
                                  </p:stCondLst>
                                  <p:childTnLst>
                                    <p:set>
                                      <p:cBhvr>
                                        <p:cTn id="39" dur="1" fill="hold">
                                          <p:stCondLst>
                                            <p:cond delay="0"/>
                                          </p:stCondLst>
                                        </p:cTn>
                                        <p:tgtEl>
                                          <p:spTgt spid="19"/>
                                        </p:tgtEl>
                                        <p:attrNameLst>
                                          <p:attrName>style.visibility</p:attrName>
                                        </p:attrNameLst>
                                      </p:cBhvr>
                                      <p:to>
                                        <p:strVal val="visible"/>
                                      </p:to>
                                    </p:set>
                                    <p:anim calcmode="lin" valueType="num">
                                      <p:cBhvr>
                                        <p:cTn id="40" dur="1000" fill="hold"/>
                                        <p:tgtEl>
                                          <p:spTgt spid="19"/>
                                        </p:tgtEl>
                                        <p:attrNameLst>
                                          <p:attrName>ppt_w</p:attrName>
                                        </p:attrNameLst>
                                      </p:cBhvr>
                                      <p:tavLst>
                                        <p:tav tm="0">
                                          <p:val>
                                            <p:fltVal val="0"/>
                                          </p:val>
                                        </p:tav>
                                        <p:tav tm="100000">
                                          <p:val>
                                            <p:strVal val="#ppt_w"/>
                                          </p:val>
                                        </p:tav>
                                      </p:tavLst>
                                    </p:anim>
                                    <p:anim calcmode="lin" valueType="num">
                                      <p:cBhvr>
                                        <p:cTn id="41" dur="1000" fill="hold"/>
                                        <p:tgtEl>
                                          <p:spTgt spid="19"/>
                                        </p:tgtEl>
                                        <p:attrNameLst>
                                          <p:attrName>ppt_h</p:attrName>
                                        </p:attrNameLst>
                                      </p:cBhvr>
                                      <p:tavLst>
                                        <p:tav tm="0">
                                          <p:val>
                                            <p:fltVal val="0"/>
                                          </p:val>
                                        </p:tav>
                                        <p:tav tm="100000">
                                          <p:val>
                                            <p:strVal val="#ppt_h"/>
                                          </p:val>
                                        </p:tav>
                                      </p:tavLst>
                                    </p:anim>
                                    <p:animEffect transition="in" filter="fade">
                                      <p:cBhvr>
                                        <p:cTn id="42" dur="1000"/>
                                        <p:tgtEl>
                                          <p:spTgt spid="19"/>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1000" fill="hold"/>
                                        <p:tgtEl>
                                          <p:spTgt spid="25"/>
                                        </p:tgtEl>
                                        <p:attrNameLst>
                                          <p:attrName>ppt_w</p:attrName>
                                        </p:attrNameLst>
                                      </p:cBhvr>
                                      <p:tavLst>
                                        <p:tav tm="0">
                                          <p:val>
                                            <p:fltVal val="0"/>
                                          </p:val>
                                        </p:tav>
                                        <p:tav tm="100000">
                                          <p:val>
                                            <p:strVal val="#ppt_w"/>
                                          </p:val>
                                        </p:tav>
                                      </p:tavLst>
                                    </p:anim>
                                    <p:anim calcmode="lin" valueType="num">
                                      <p:cBhvr>
                                        <p:cTn id="46" dur="1000" fill="hold"/>
                                        <p:tgtEl>
                                          <p:spTgt spid="25"/>
                                        </p:tgtEl>
                                        <p:attrNameLst>
                                          <p:attrName>ppt_h</p:attrName>
                                        </p:attrNameLst>
                                      </p:cBhvr>
                                      <p:tavLst>
                                        <p:tav tm="0">
                                          <p:val>
                                            <p:fltVal val="0"/>
                                          </p:val>
                                        </p:tav>
                                        <p:tav tm="100000">
                                          <p:val>
                                            <p:strVal val="#ppt_h"/>
                                          </p:val>
                                        </p:tav>
                                      </p:tavLst>
                                    </p:anim>
                                    <p:animEffect transition="in" filter="fade">
                                      <p:cBhvr>
                                        <p:cTn id="47" dur="1000"/>
                                        <p:tgtEl>
                                          <p:spTgt spid="25"/>
                                        </p:tgtEl>
                                      </p:cBhvr>
                                    </p:animEffect>
                                  </p:childTnLst>
                                </p:cTn>
                              </p:par>
                            </p:childTnLst>
                          </p:cTn>
                        </p:par>
                        <p:par>
                          <p:cTn id="48" fill="hold">
                            <p:stCondLst>
                              <p:cond delay="4000"/>
                            </p:stCondLst>
                            <p:childTnLst>
                              <p:par>
                                <p:cTn id="49" presetID="42" presetClass="entr" presetSubtype="0" fill="hold" grpId="0" nodeType="afterEffect">
                                  <p:stCondLst>
                                    <p:cond delay="0"/>
                                  </p:stCondLst>
                                  <p:childTnLst>
                                    <p:set>
                                      <p:cBhvr>
                                        <p:cTn id="50" dur="1" fill="hold">
                                          <p:stCondLst>
                                            <p:cond delay="0"/>
                                          </p:stCondLst>
                                        </p:cTn>
                                        <p:tgtEl>
                                          <p:spTgt spid="39"/>
                                        </p:tgtEl>
                                        <p:attrNameLst>
                                          <p:attrName>style.visibility</p:attrName>
                                        </p:attrNameLst>
                                      </p:cBhvr>
                                      <p:to>
                                        <p:strVal val="visible"/>
                                      </p:to>
                                    </p:set>
                                    <p:animEffect transition="in" filter="fade">
                                      <p:cBhvr>
                                        <p:cTn id="51" dur="1000"/>
                                        <p:tgtEl>
                                          <p:spTgt spid="39"/>
                                        </p:tgtEl>
                                      </p:cBhvr>
                                    </p:animEffect>
                                    <p:anim calcmode="lin" valueType="num">
                                      <p:cBhvr>
                                        <p:cTn id="52" dur="1000" fill="hold"/>
                                        <p:tgtEl>
                                          <p:spTgt spid="39"/>
                                        </p:tgtEl>
                                        <p:attrNameLst>
                                          <p:attrName>ppt_x</p:attrName>
                                        </p:attrNameLst>
                                      </p:cBhvr>
                                      <p:tavLst>
                                        <p:tav tm="0">
                                          <p:val>
                                            <p:strVal val="#ppt_x"/>
                                          </p:val>
                                        </p:tav>
                                        <p:tav tm="100000">
                                          <p:val>
                                            <p:strVal val="#ppt_x"/>
                                          </p:val>
                                        </p:tav>
                                      </p:tavLst>
                                    </p:anim>
                                    <p:anim calcmode="lin" valueType="num">
                                      <p:cBhvr>
                                        <p:cTn id="53" dur="1000" fill="hold"/>
                                        <p:tgtEl>
                                          <p:spTgt spid="39"/>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31" presetClass="entr" presetSubtype="0" fill="hold"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1000" fill="hold"/>
                                        <p:tgtEl>
                                          <p:spTgt spid="27"/>
                                        </p:tgtEl>
                                        <p:attrNameLst>
                                          <p:attrName>ppt_w</p:attrName>
                                        </p:attrNameLst>
                                      </p:cBhvr>
                                      <p:tavLst>
                                        <p:tav tm="0">
                                          <p:val>
                                            <p:fltVal val="0"/>
                                          </p:val>
                                        </p:tav>
                                        <p:tav tm="100000">
                                          <p:val>
                                            <p:strVal val="#ppt_w"/>
                                          </p:val>
                                        </p:tav>
                                      </p:tavLst>
                                    </p:anim>
                                    <p:anim calcmode="lin" valueType="num">
                                      <p:cBhvr>
                                        <p:cTn id="58" dur="1000" fill="hold"/>
                                        <p:tgtEl>
                                          <p:spTgt spid="27"/>
                                        </p:tgtEl>
                                        <p:attrNameLst>
                                          <p:attrName>ppt_h</p:attrName>
                                        </p:attrNameLst>
                                      </p:cBhvr>
                                      <p:tavLst>
                                        <p:tav tm="0">
                                          <p:val>
                                            <p:fltVal val="0"/>
                                          </p:val>
                                        </p:tav>
                                        <p:tav tm="100000">
                                          <p:val>
                                            <p:strVal val="#ppt_h"/>
                                          </p:val>
                                        </p:tav>
                                      </p:tavLst>
                                    </p:anim>
                                    <p:anim calcmode="lin" valueType="num">
                                      <p:cBhvr>
                                        <p:cTn id="59" dur="1000" fill="hold"/>
                                        <p:tgtEl>
                                          <p:spTgt spid="27"/>
                                        </p:tgtEl>
                                        <p:attrNameLst>
                                          <p:attrName>style.rotation</p:attrName>
                                        </p:attrNameLst>
                                      </p:cBhvr>
                                      <p:tavLst>
                                        <p:tav tm="0">
                                          <p:val>
                                            <p:fltVal val="90"/>
                                          </p:val>
                                        </p:tav>
                                        <p:tav tm="100000">
                                          <p:val>
                                            <p:fltVal val="0"/>
                                          </p:val>
                                        </p:tav>
                                      </p:tavLst>
                                    </p:anim>
                                    <p:animEffect transition="in" filter="fade">
                                      <p:cBhvr>
                                        <p:cTn id="60" dur="1000"/>
                                        <p:tgtEl>
                                          <p:spTgt spid="27"/>
                                        </p:tgtEl>
                                      </p:cBhvr>
                                    </p:animEffect>
                                  </p:childTnLst>
                                </p:cTn>
                              </p:par>
                              <p:par>
                                <p:cTn id="61" presetID="53" presetClass="entr" presetSubtype="16" fill="hold" nodeType="with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p:cTn id="63" dur="1000" fill="hold"/>
                                        <p:tgtEl>
                                          <p:spTgt spid="17"/>
                                        </p:tgtEl>
                                        <p:attrNameLst>
                                          <p:attrName>ppt_w</p:attrName>
                                        </p:attrNameLst>
                                      </p:cBhvr>
                                      <p:tavLst>
                                        <p:tav tm="0">
                                          <p:val>
                                            <p:fltVal val="0"/>
                                          </p:val>
                                        </p:tav>
                                        <p:tav tm="100000">
                                          <p:val>
                                            <p:strVal val="#ppt_w"/>
                                          </p:val>
                                        </p:tav>
                                      </p:tavLst>
                                    </p:anim>
                                    <p:anim calcmode="lin" valueType="num">
                                      <p:cBhvr>
                                        <p:cTn id="64" dur="1000" fill="hold"/>
                                        <p:tgtEl>
                                          <p:spTgt spid="17"/>
                                        </p:tgtEl>
                                        <p:attrNameLst>
                                          <p:attrName>ppt_h</p:attrName>
                                        </p:attrNameLst>
                                      </p:cBhvr>
                                      <p:tavLst>
                                        <p:tav tm="0">
                                          <p:val>
                                            <p:fltVal val="0"/>
                                          </p:val>
                                        </p:tav>
                                        <p:tav tm="100000">
                                          <p:val>
                                            <p:strVal val="#ppt_h"/>
                                          </p:val>
                                        </p:tav>
                                      </p:tavLst>
                                    </p:anim>
                                    <p:animEffect transition="in" filter="fade">
                                      <p:cBhvr>
                                        <p:cTn id="65" dur="1000"/>
                                        <p:tgtEl>
                                          <p:spTgt spid="17"/>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31"/>
                                        </p:tgtEl>
                                        <p:attrNameLst>
                                          <p:attrName>style.visibility</p:attrName>
                                        </p:attrNameLst>
                                      </p:cBhvr>
                                      <p:to>
                                        <p:strVal val="visible"/>
                                      </p:to>
                                    </p:set>
                                    <p:anim calcmode="lin" valueType="num">
                                      <p:cBhvr>
                                        <p:cTn id="68" dur="1000" fill="hold"/>
                                        <p:tgtEl>
                                          <p:spTgt spid="31"/>
                                        </p:tgtEl>
                                        <p:attrNameLst>
                                          <p:attrName>ppt_w</p:attrName>
                                        </p:attrNameLst>
                                      </p:cBhvr>
                                      <p:tavLst>
                                        <p:tav tm="0">
                                          <p:val>
                                            <p:fltVal val="0"/>
                                          </p:val>
                                        </p:tav>
                                        <p:tav tm="100000">
                                          <p:val>
                                            <p:strVal val="#ppt_w"/>
                                          </p:val>
                                        </p:tav>
                                      </p:tavLst>
                                    </p:anim>
                                    <p:anim calcmode="lin" valueType="num">
                                      <p:cBhvr>
                                        <p:cTn id="69" dur="1000" fill="hold"/>
                                        <p:tgtEl>
                                          <p:spTgt spid="31"/>
                                        </p:tgtEl>
                                        <p:attrNameLst>
                                          <p:attrName>ppt_h</p:attrName>
                                        </p:attrNameLst>
                                      </p:cBhvr>
                                      <p:tavLst>
                                        <p:tav tm="0">
                                          <p:val>
                                            <p:fltVal val="0"/>
                                          </p:val>
                                        </p:tav>
                                        <p:tav tm="100000">
                                          <p:val>
                                            <p:strVal val="#ppt_h"/>
                                          </p:val>
                                        </p:tav>
                                      </p:tavLst>
                                    </p:anim>
                                    <p:animEffect transition="in" filter="fade">
                                      <p:cBhvr>
                                        <p:cTn id="70" dur="1000"/>
                                        <p:tgtEl>
                                          <p:spTgt spid="31"/>
                                        </p:tgtEl>
                                      </p:cBhvr>
                                    </p:animEffect>
                                  </p:childTnLst>
                                </p:cTn>
                              </p:par>
                            </p:childTnLst>
                          </p:cTn>
                        </p:par>
                        <p:par>
                          <p:cTn id="71" fill="hold">
                            <p:stCondLst>
                              <p:cond delay="6000"/>
                            </p:stCondLst>
                            <p:childTnLst>
                              <p:par>
                                <p:cTn id="72" presetID="47" presetClass="entr" presetSubtype="0" fill="hold" grpId="0" nodeType="afterEffect">
                                  <p:stCondLst>
                                    <p:cond delay="0"/>
                                  </p:stCondLst>
                                  <p:childTnLst>
                                    <p:set>
                                      <p:cBhvr>
                                        <p:cTn id="73" dur="1" fill="hold">
                                          <p:stCondLst>
                                            <p:cond delay="0"/>
                                          </p:stCondLst>
                                        </p:cTn>
                                        <p:tgtEl>
                                          <p:spTgt spid="42"/>
                                        </p:tgtEl>
                                        <p:attrNameLst>
                                          <p:attrName>style.visibility</p:attrName>
                                        </p:attrNameLst>
                                      </p:cBhvr>
                                      <p:to>
                                        <p:strVal val="visible"/>
                                      </p:to>
                                    </p:set>
                                    <p:animEffect transition="in" filter="fade">
                                      <p:cBhvr>
                                        <p:cTn id="74" dur="1000"/>
                                        <p:tgtEl>
                                          <p:spTgt spid="42"/>
                                        </p:tgtEl>
                                      </p:cBhvr>
                                    </p:animEffect>
                                    <p:anim calcmode="lin" valueType="num">
                                      <p:cBhvr>
                                        <p:cTn id="75" dur="1000" fill="hold"/>
                                        <p:tgtEl>
                                          <p:spTgt spid="42"/>
                                        </p:tgtEl>
                                        <p:attrNameLst>
                                          <p:attrName>ppt_x</p:attrName>
                                        </p:attrNameLst>
                                      </p:cBhvr>
                                      <p:tavLst>
                                        <p:tav tm="0">
                                          <p:val>
                                            <p:strVal val="#ppt_x"/>
                                          </p:val>
                                        </p:tav>
                                        <p:tav tm="100000">
                                          <p:val>
                                            <p:strVal val="#ppt_x"/>
                                          </p:val>
                                        </p:tav>
                                      </p:tavLst>
                                    </p:anim>
                                    <p:anim calcmode="lin" valueType="num">
                                      <p:cBhvr>
                                        <p:cTn id="76" dur="1000" fill="hold"/>
                                        <p:tgtEl>
                                          <p:spTgt spid="42"/>
                                        </p:tgtEl>
                                        <p:attrNameLst>
                                          <p:attrName>ppt_y</p:attrName>
                                        </p:attrNameLst>
                                      </p:cBhvr>
                                      <p:tavLst>
                                        <p:tav tm="0">
                                          <p:val>
                                            <p:strVal val="#ppt_y-.1"/>
                                          </p:val>
                                        </p:tav>
                                        <p:tav tm="100000">
                                          <p:val>
                                            <p:strVal val="#ppt_y"/>
                                          </p:val>
                                        </p:tav>
                                      </p:tavLst>
                                    </p:anim>
                                  </p:childTnLst>
                                </p:cTn>
                              </p:par>
                            </p:childTnLst>
                          </p:cTn>
                        </p:par>
                        <p:par>
                          <p:cTn id="77" fill="hold">
                            <p:stCondLst>
                              <p:cond delay="7000"/>
                            </p:stCondLst>
                            <p:childTnLst>
                              <p:par>
                                <p:cTn id="78" presetID="31" presetClass="entr" presetSubtype="0" fill="hold" nodeType="afterEffect">
                                  <p:stCondLst>
                                    <p:cond delay="0"/>
                                  </p:stCondLst>
                                  <p:childTnLst>
                                    <p:set>
                                      <p:cBhvr>
                                        <p:cTn id="79" dur="1" fill="hold">
                                          <p:stCondLst>
                                            <p:cond delay="0"/>
                                          </p:stCondLst>
                                        </p:cTn>
                                        <p:tgtEl>
                                          <p:spTgt spid="33"/>
                                        </p:tgtEl>
                                        <p:attrNameLst>
                                          <p:attrName>style.visibility</p:attrName>
                                        </p:attrNameLst>
                                      </p:cBhvr>
                                      <p:to>
                                        <p:strVal val="visible"/>
                                      </p:to>
                                    </p:set>
                                    <p:anim calcmode="lin" valueType="num">
                                      <p:cBhvr>
                                        <p:cTn id="80" dur="1000" fill="hold"/>
                                        <p:tgtEl>
                                          <p:spTgt spid="33"/>
                                        </p:tgtEl>
                                        <p:attrNameLst>
                                          <p:attrName>ppt_w</p:attrName>
                                        </p:attrNameLst>
                                      </p:cBhvr>
                                      <p:tavLst>
                                        <p:tav tm="0">
                                          <p:val>
                                            <p:fltVal val="0"/>
                                          </p:val>
                                        </p:tav>
                                        <p:tav tm="100000">
                                          <p:val>
                                            <p:strVal val="#ppt_w"/>
                                          </p:val>
                                        </p:tav>
                                      </p:tavLst>
                                    </p:anim>
                                    <p:anim calcmode="lin" valueType="num">
                                      <p:cBhvr>
                                        <p:cTn id="81" dur="1000" fill="hold"/>
                                        <p:tgtEl>
                                          <p:spTgt spid="33"/>
                                        </p:tgtEl>
                                        <p:attrNameLst>
                                          <p:attrName>ppt_h</p:attrName>
                                        </p:attrNameLst>
                                      </p:cBhvr>
                                      <p:tavLst>
                                        <p:tav tm="0">
                                          <p:val>
                                            <p:fltVal val="0"/>
                                          </p:val>
                                        </p:tav>
                                        <p:tav tm="100000">
                                          <p:val>
                                            <p:strVal val="#ppt_h"/>
                                          </p:val>
                                        </p:tav>
                                      </p:tavLst>
                                    </p:anim>
                                    <p:anim calcmode="lin" valueType="num">
                                      <p:cBhvr>
                                        <p:cTn id="82" dur="1000" fill="hold"/>
                                        <p:tgtEl>
                                          <p:spTgt spid="33"/>
                                        </p:tgtEl>
                                        <p:attrNameLst>
                                          <p:attrName>style.rotation</p:attrName>
                                        </p:attrNameLst>
                                      </p:cBhvr>
                                      <p:tavLst>
                                        <p:tav tm="0">
                                          <p:val>
                                            <p:fltVal val="90"/>
                                          </p:val>
                                        </p:tav>
                                        <p:tav tm="100000">
                                          <p:val>
                                            <p:fltVal val="0"/>
                                          </p:val>
                                        </p:tav>
                                      </p:tavLst>
                                    </p:anim>
                                    <p:animEffect transition="in" filter="fade">
                                      <p:cBhvr>
                                        <p:cTn id="83" dur="1000"/>
                                        <p:tgtEl>
                                          <p:spTgt spid="33"/>
                                        </p:tgtEl>
                                      </p:cBhvr>
                                    </p:animEffect>
                                  </p:childTnLst>
                                </p:cTn>
                              </p:par>
                              <p:par>
                                <p:cTn id="84" presetID="53" presetClass="entr" presetSubtype="16" fill="hold" nodeType="with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p:cTn id="86" dur="1000" fill="hold"/>
                                        <p:tgtEl>
                                          <p:spTgt spid="18"/>
                                        </p:tgtEl>
                                        <p:attrNameLst>
                                          <p:attrName>ppt_w</p:attrName>
                                        </p:attrNameLst>
                                      </p:cBhvr>
                                      <p:tavLst>
                                        <p:tav tm="0">
                                          <p:val>
                                            <p:fltVal val="0"/>
                                          </p:val>
                                        </p:tav>
                                        <p:tav tm="100000">
                                          <p:val>
                                            <p:strVal val="#ppt_w"/>
                                          </p:val>
                                        </p:tav>
                                      </p:tavLst>
                                    </p:anim>
                                    <p:anim calcmode="lin" valueType="num">
                                      <p:cBhvr>
                                        <p:cTn id="87" dur="1000" fill="hold"/>
                                        <p:tgtEl>
                                          <p:spTgt spid="18"/>
                                        </p:tgtEl>
                                        <p:attrNameLst>
                                          <p:attrName>ppt_h</p:attrName>
                                        </p:attrNameLst>
                                      </p:cBhvr>
                                      <p:tavLst>
                                        <p:tav tm="0">
                                          <p:val>
                                            <p:fltVal val="0"/>
                                          </p:val>
                                        </p:tav>
                                        <p:tav tm="100000">
                                          <p:val>
                                            <p:strVal val="#ppt_h"/>
                                          </p:val>
                                        </p:tav>
                                      </p:tavLst>
                                    </p:anim>
                                    <p:animEffect transition="in" filter="fade">
                                      <p:cBhvr>
                                        <p:cTn id="88" dur="1000"/>
                                        <p:tgtEl>
                                          <p:spTgt spid="1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7"/>
                                        </p:tgtEl>
                                        <p:attrNameLst>
                                          <p:attrName>style.visibility</p:attrName>
                                        </p:attrNameLst>
                                      </p:cBhvr>
                                      <p:to>
                                        <p:strVal val="visible"/>
                                      </p:to>
                                    </p:set>
                                    <p:anim calcmode="lin" valueType="num">
                                      <p:cBhvr>
                                        <p:cTn id="91" dur="1000" fill="hold"/>
                                        <p:tgtEl>
                                          <p:spTgt spid="37"/>
                                        </p:tgtEl>
                                        <p:attrNameLst>
                                          <p:attrName>ppt_w</p:attrName>
                                        </p:attrNameLst>
                                      </p:cBhvr>
                                      <p:tavLst>
                                        <p:tav tm="0">
                                          <p:val>
                                            <p:fltVal val="0"/>
                                          </p:val>
                                        </p:tav>
                                        <p:tav tm="100000">
                                          <p:val>
                                            <p:strVal val="#ppt_w"/>
                                          </p:val>
                                        </p:tav>
                                      </p:tavLst>
                                    </p:anim>
                                    <p:anim calcmode="lin" valueType="num">
                                      <p:cBhvr>
                                        <p:cTn id="92" dur="1000" fill="hold"/>
                                        <p:tgtEl>
                                          <p:spTgt spid="37"/>
                                        </p:tgtEl>
                                        <p:attrNameLst>
                                          <p:attrName>ppt_h</p:attrName>
                                        </p:attrNameLst>
                                      </p:cBhvr>
                                      <p:tavLst>
                                        <p:tav tm="0">
                                          <p:val>
                                            <p:fltVal val="0"/>
                                          </p:val>
                                        </p:tav>
                                        <p:tav tm="100000">
                                          <p:val>
                                            <p:strVal val="#ppt_h"/>
                                          </p:val>
                                        </p:tav>
                                      </p:tavLst>
                                    </p:anim>
                                    <p:animEffect transition="in" filter="fade">
                                      <p:cBhvr>
                                        <p:cTn id="93" dur="1000"/>
                                        <p:tgtEl>
                                          <p:spTgt spid="37"/>
                                        </p:tgtEl>
                                      </p:cBhvr>
                                    </p:animEffect>
                                  </p:childTnLst>
                                </p:cTn>
                              </p:par>
                            </p:childTnLst>
                          </p:cTn>
                        </p:par>
                        <p:par>
                          <p:cTn id="94" fill="hold">
                            <p:stCondLst>
                              <p:cond delay="8000"/>
                            </p:stCondLst>
                            <p:childTnLst>
                              <p:par>
                                <p:cTn id="95" presetID="42" presetClass="entr" presetSubtype="0"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Effect transition="in" filter="fade">
                                      <p:cBhvr>
                                        <p:cTn id="97" dur="1000"/>
                                        <p:tgtEl>
                                          <p:spTgt spid="40"/>
                                        </p:tgtEl>
                                      </p:cBhvr>
                                    </p:animEffect>
                                    <p:anim calcmode="lin" valueType="num">
                                      <p:cBhvr>
                                        <p:cTn id="98" dur="1000" fill="hold"/>
                                        <p:tgtEl>
                                          <p:spTgt spid="40"/>
                                        </p:tgtEl>
                                        <p:attrNameLst>
                                          <p:attrName>ppt_x</p:attrName>
                                        </p:attrNameLst>
                                      </p:cBhvr>
                                      <p:tavLst>
                                        <p:tav tm="0">
                                          <p:val>
                                            <p:strVal val="#ppt_x"/>
                                          </p:val>
                                        </p:tav>
                                        <p:tav tm="100000">
                                          <p:val>
                                            <p:strVal val="#ppt_x"/>
                                          </p:val>
                                        </p:tav>
                                      </p:tavLst>
                                    </p:anim>
                                    <p:anim calcmode="lin" valueType="num">
                                      <p:cBhvr>
                                        <p:cTn id="99"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5" grpId="0" animBg="1"/>
      <p:bldP spid="31" grpId="0" animBg="1"/>
      <p:bldP spid="37" grpId="0" animBg="1"/>
      <p:bldP spid="39" grpId="0"/>
      <p:bldP spid="40" grpId="0"/>
      <p:bldP spid="41" grpId="0"/>
      <p:bldP spid="42" grpId="0"/>
      <p:bldP spid="43"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 name="Group 245"/>
          <p:cNvGrpSpPr>
            <a:grpSpLocks noChangeAspect="1"/>
          </p:cNvGrpSpPr>
          <p:nvPr/>
        </p:nvGrpSpPr>
        <p:grpSpPr>
          <a:xfrm>
            <a:off x="4941297" y="2842920"/>
            <a:ext cx="2338753" cy="3474720"/>
            <a:chOff x="4168751" y="1735138"/>
            <a:chExt cx="1000125" cy="1485900"/>
          </a:xfr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p:grpSpPr>
        <p:sp>
          <p:nvSpPr>
            <p:cNvPr id="242" name="Freeform 123"/>
            <p:cNvSpPr>
              <a:spLocks/>
            </p:cNvSpPr>
            <p:nvPr/>
          </p:nvSpPr>
          <p:spPr bwMode="auto">
            <a:xfrm>
              <a:off x="4429102" y="3038475"/>
              <a:ext cx="479425" cy="61913"/>
            </a:xfrm>
            <a:custGeom>
              <a:avLst/>
              <a:gdLst/>
              <a:ahLst/>
              <a:cxnLst>
                <a:cxn ang="0">
                  <a:pos x="163" y="11"/>
                </a:cxn>
                <a:cxn ang="0">
                  <a:pos x="153" y="21"/>
                </a:cxn>
                <a:cxn ang="0">
                  <a:pos x="10" y="21"/>
                </a:cxn>
                <a:cxn ang="0">
                  <a:pos x="0" y="11"/>
                </a:cxn>
                <a:cxn ang="0">
                  <a:pos x="10" y="0"/>
                </a:cxn>
                <a:cxn ang="0">
                  <a:pos x="153" y="0"/>
                </a:cxn>
                <a:cxn ang="0">
                  <a:pos x="163" y="11"/>
                </a:cxn>
              </a:cxnLst>
              <a:rect l="0" t="0" r="r" b="b"/>
              <a:pathLst>
                <a:path w="163" h="21">
                  <a:moveTo>
                    <a:pt x="163" y="11"/>
                  </a:moveTo>
                  <a:cubicBezTo>
                    <a:pt x="163" y="16"/>
                    <a:pt x="158" y="21"/>
                    <a:pt x="153" y="21"/>
                  </a:cubicBezTo>
                  <a:cubicBezTo>
                    <a:pt x="10" y="21"/>
                    <a:pt x="10" y="21"/>
                    <a:pt x="10" y="21"/>
                  </a:cubicBezTo>
                  <a:cubicBezTo>
                    <a:pt x="5" y="21"/>
                    <a:pt x="0" y="16"/>
                    <a:pt x="0" y="11"/>
                  </a:cubicBezTo>
                  <a:cubicBezTo>
                    <a:pt x="0" y="5"/>
                    <a:pt x="5" y="0"/>
                    <a:pt x="10" y="0"/>
                  </a:cubicBezTo>
                  <a:cubicBezTo>
                    <a:pt x="153" y="0"/>
                    <a:pt x="153" y="0"/>
                    <a:pt x="153" y="0"/>
                  </a:cubicBezTo>
                  <a:cubicBezTo>
                    <a:pt x="158" y="0"/>
                    <a:pt x="163" y="5"/>
                    <a:pt x="163"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3" name="Freeform 124"/>
            <p:cNvSpPr>
              <a:spLocks/>
            </p:cNvSpPr>
            <p:nvPr/>
          </p:nvSpPr>
          <p:spPr bwMode="auto">
            <a:xfrm>
              <a:off x="4429102" y="2952750"/>
              <a:ext cx="479425" cy="61913"/>
            </a:xfrm>
            <a:custGeom>
              <a:avLst/>
              <a:gdLst/>
              <a:ahLst/>
              <a:cxnLst>
                <a:cxn ang="0">
                  <a:pos x="163" y="11"/>
                </a:cxn>
                <a:cxn ang="0">
                  <a:pos x="153" y="21"/>
                </a:cxn>
                <a:cxn ang="0">
                  <a:pos x="10" y="21"/>
                </a:cxn>
                <a:cxn ang="0">
                  <a:pos x="0" y="11"/>
                </a:cxn>
                <a:cxn ang="0">
                  <a:pos x="10" y="0"/>
                </a:cxn>
                <a:cxn ang="0">
                  <a:pos x="153" y="0"/>
                </a:cxn>
                <a:cxn ang="0">
                  <a:pos x="163" y="11"/>
                </a:cxn>
              </a:cxnLst>
              <a:rect l="0" t="0" r="r" b="b"/>
              <a:pathLst>
                <a:path w="163" h="21">
                  <a:moveTo>
                    <a:pt x="163" y="11"/>
                  </a:moveTo>
                  <a:cubicBezTo>
                    <a:pt x="163" y="16"/>
                    <a:pt x="158" y="21"/>
                    <a:pt x="153" y="21"/>
                  </a:cubicBezTo>
                  <a:cubicBezTo>
                    <a:pt x="10" y="21"/>
                    <a:pt x="10" y="21"/>
                    <a:pt x="10" y="21"/>
                  </a:cubicBezTo>
                  <a:cubicBezTo>
                    <a:pt x="5" y="21"/>
                    <a:pt x="0" y="16"/>
                    <a:pt x="0" y="11"/>
                  </a:cubicBezTo>
                  <a:cubicBezTo>
                    <a:pt x="0" y="5"/>
                    <a:pt x="5" y="0"/>
                    <a:pt x="10" y="0"/>
                  </a:cubicBezTo>
                  <a:cubicBezTo>
                    <a:pt x="153" y="0"/>
                    <a:pt x="153" y="0"/>
                    <a:pt x="153" y="0"/>
                  </a:cubicBezTo>
                  <a:cubicBezTo>
                    <a:pt x="158" y="0"/>
                    <a:pt x="163" y="5"/>
                    <a:pt x="163"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Freeform 125"/>
            <p:cNvSpPr>
              <a:spLocks/>
            </p:cNvSpPr>
            <p:nvPr/>
          </p:nvSpPr>
          <p:spPr bwMode="auto">
            <a:xfrm>
              <a:off x="4470377" y="3125788"/>
              <a:ext cx="379413" cy="95250"/>
            </a:xfrm>
            <a:custGeom>
              <a:avLst/>
              <a:gdLst/>
              <a:ahLst/>
              <a:cxnLst>
                <a:cxn ang="0">
                  <a:pos x="0" y="0"/>
                </a:cxn>
                <a:cxn ang="0">
                  <a:pos x="129" y="0"/>
                </a:cxn>
                <a:cxn ang="0">
                  <a:pos x="63" y="30"/>
                </a:cxn>
                <a:cxn ang="0">
                  <a:pos x="0" y="0"/>
                </a:cxn>
              </a:cxnLst>
              <a:rect l="0" t="0" r="r" b="b"/>
              <a:pathLst>
                <a:path w="129" h="32">
                  <a:moveTo>
                    <a:pt x="0" y="0"/>
                  </a:moveTo>
                  <a:cubicBezTo>
                    <a:pt x="129" y="0"/>
                    <a:pt x="129" y="0"/>
                    <a:pt x="129" y="0"/>
                  </a:cubicBezTo>
                  <a:cubicBezTo>
                    <a:pt x="129" y="0"/>
                    <a:pt x="120" y="32"/>
                    <a:pt x="63" y="30"/>
                  </a:cubicBezTo>
                  <a:cubicBezTo>
                    <a:pt x="17" y="29"/>
                    <a:pt x="0"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5" name="Freeform 237"/>
            <p:cNvSpPr>
              <a:spLocks noEditPoints="1"/>
            </p:cNvSpPr>
            <p:nvPr/>
          </p:nvSpPr>
          <p:spPr bwMode="auto">
            <a:xfrm>
              <a:off x="4168751" y="1735138"/>
              <a:ext cx="1000125" cy="1179513"/>
            </a:xfrm>
            <a:custGeom>
              <a:avLst/>
              <a:gdLst/>
              <a:ahLst/>
              <a:cxnLst>
                <a:cxn ang="0">
                  <a:pos x="175" y="0"/>
                </a:cxn>
                <a:cxn ang="0">
                  <a:pos x="167" y="0"/>
                </a:cxn>
                <a:cxn ang="0">
                  <a:pos x="6" y="165"/>
                </a:cxn>
                <a:cxn ang="0">
                  <a:pos x="67" y="318"/>
                </a:cxn>
                <a:cxn ang="0">
                  <a:pos x="90" y="396"/>
                </a:cxn>
                <a:cxn ang="0">
                  <a:pos x="90" y="396"/>
                </a:cxn>
                <a:cxn ang="0">
                  <a:pos x="99" y="401"/>
                </a:cxn>
                <a:cxn ang="0">
                  <a:pos x="242" y="401"/>
                </a:cxn>
                <a:cxn ang="0">
                  <a:pos x="251" y="396"/>
                </a:cxn>
                <a:cxn ang="0">
                  <a:pos x="251" y="396"/>
                </a:cxn>
                <a:cxn ang="0">
                  <a:pos x="274" y="318"/>
                </a:cxn>
                <a:cxn ang="0">
                  <a:pos x="336" y="165"/>
                </a:cxn>
                <a:cxn ang="0">
                  <a:pos x="175" y="0"/>
                </a:cxn>
                <a:cxn ang="0">
                  <a:pos x="295" y="166"/>
                </a:cxn>
                <a:cxn ang="0">
                  <a:pos x="249" y="282"/>
                </a:cxn>
                <a:cxn ang="0">
                  <a:pos x="231" y="352"/>
                </a:cxn>
                <a:cxn ang="0">
                  <a:pos x="231" y="352"/>
                </a:cxn>
                <a:cxn ang="0">
                  <a:pos x="224" y="356"/>
                </a:cxn>
                <a:cxn ang="0">
                  <a:pos x="117" y="356"/>
                </a:cxn>
                <a:cxn ang="0">
                  <a:pos x="110" y="352"/>
                </a:cxn>
                <a:cxn ang="0">
                  <a:pos x="110" y="352"/>
                </a:cxn>
                <a:cxn ang="0">
                  <a:pos x="93" y="282"/>
                </a:cxn>
                <a:cxn ang="0">
                  <a:pos x="47" y="166"/>
                </a:cxn>
                <a:cxn ang="0">
                  <a:pos x="168" y="43"/>
                </a:cxn>
                <a:cxn ang="0">
                  <a:pos x="174" y="43"/>
                </a:cxn>
                <a:cxn ang="0">
                  <a:pos x="295" y="166"/>
                </a:cxn>
              </a:cxnLst>
              <a:rect l="0" t="0" r="r" b="b"/>
              <a:pathLst>
                <a:path w="341" h="401">
                  <a:moveTo>
                    <a:pt x="175" y="0"/>
                  </a:moveTo>
                  <a:cubicBezTo>
                    <a:pt x="167" y="0"/>
                    <a:pt x="167" y="0"/>
                    <a:pt x="167" y="0"/>
                  </a:cubicBezTo>
                  <a:cubicBezTo>
                    <a:pt x="61" y="7"/>
                    <a:pt x="0" y="83"/>
                    <a:pt x="6" y="165"/>
                  </a:cubicBezTo>
                  <a:cubicBezTo>
                    <a:pt x="12" y="254"/>
                    <a:pt x="61" y="264"/>
                    <a:pt x="67" y="318"/>
                  </a:cubicBezTo>
                  <a:cubicBezTo>
                    <a:pt x="73" y="372"/>
                    <a:pt x="90" y="396"/>
                    <a:pt x="90" y="396"/>
                  </a:cubicBezTo>
                  <a:cubicBezTo>
                    <a:pt x="90" y="396"/>
                    <a:pt x="90" y="396"/>
                    <a:pt x="90" y="396"/>
                  </a:cubicBezTo>
                  <a:cubicBezTo>
                    <a:pt x="92" y="399"/>
                    <a:pt x="96" y="401"/>
                    <a:pt x="99" y="401"/>
                  </a:cubicBezTo>
                  <a:cubicBezTo>
                    <a:pt x="242" y="401"/>
                    <a:pt x="242" y="401"/>
                    <a:pt x="242" y="401"/>
                  </a:cubicBezTo>
                  <a:cubicBezTo>
                    <a:pt x="245" y="401"/>
                    <a:pt x="249" y="399"/>
                    <a:pt x="251" y="396"/>
                  </a:cubicBezTo>
                  <a:cubicBezTo>
                    <a:pt x="251" y="396"/>
                    <a:pt x="251" y="396"/>
                    <a:pt x="251" y="396"/>
                  </a:cubicBezTo>
                  <a:cubicBezTo>
                    <a:pt x="251" y="396"/>
                    <a:pt x="268" y="372"/>
                    <a:pt x="274" y="318"/>
                  </a:cubicBezTo>
                  <a:cubicBezTo>
                    <a:pt x="280" y="264"/>
                    <a:pt x="330" y="254"/>
                    <a:pt x="336" y="165"/>
                  </a:cubicBezTo>
                  <a:cubicBezTo>
                    <a:pt x="341" y="83"/>
                    <a:pt x="280" y="7"/>
                    <a:pt x="175" y="0"/>
                  </a:cubicBezTo>
                  <a:close/>
                  <a:moveTo>
                    <a:pt x="295" y="166"/>
                  </a:moveTo>
                  <a:cubicBezTo>
                    <a:pt x="290" y="234"/>
                    <a:pt x="253" y="241"/>
                    <a:pt x="249" y="282"/>
                  </a:cubicBezTo>
                  <a:cubicBezTo>
                    <a:pt x="244" y="322"/>
                    <a:pt x="231" y="352"/>
                    <a:pt x="231" y="352"/>
                  </a:cubicBezTo>
                  <a:cubicBezTo>
                    <a:pt x="231" y="352"/>
                    <a:pt x="231" y="352"/>
                    <a:pt x="231" y="352"/>
                  </a:cubicBezTo>
                  <a:cubicBezTo>
                    <a:pt x="229" y="354"/>
                    <a:pt x="227" y="356"/>
                    <a:pt x="224" y="356"/>
                  </a:cubicBezTo>
                  <a:cubicBezTo>
                    <a:pt x="117" y="356"/>
                    <a:pt x="117" y="356"/>
                    <a:pt x="117" y="356"/>
                  </a:cubicBezTo>
                  <a:cubicBezTo>
                    <a:pt x="114" y="356"/>
                    <a:pt x="112" y="354"/>
                    <a:pt x="110" y="352"/>
                  </a:cubicBezTo>
                  <a:cubicBezTo>
                    <a:pt x="110" y="352"/>
                    <a:pt x="110" y="352"/>
                    <a:pt x="110" y="352"/>
                  </a:cubicBezTo>
                  <a:cubicBezTo>
                    <a:pt x="110" y="352"/>
                    <a:pt x="98" y="322"/>
                    <a:pt x="93" y="282"/>
                  </a:cubicBezTo>
                  <a:cubicBezTo>
                    <a:pt x="89" y="241"/>
                    <a:pt x="51" y="234"/>
                    <a:pt x="47" y="166"/>
                  </a:cubicBezTo>
                  <a:cubicBezTo>
                    <a:pt x="43" y="105"/>
                    <a:pt x="89" y="48"/>
                    <a:pt x="168" y="43"/>
                  </a:cubicBezTo>
                  <a:cubicBezTo>
                    <a:pt x="174" y="43"/>
                    <a:pt x="174" y="43"/>
                    <a:pt x="174" y="43"/>
                  </a:cubicBezTo>
                  <a:cubicBezTo>
                    <a:pt x="253" y="48"/>
                    <a:pt x="299" y="105"/>
                    <a:pt x="295" y="1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09" name="Oval 308"/>
          <p:cNvSpPr/>
          <p:nvPr/>
        </p:nvSpPr>
        <p:spPr>
          <a:xfrm>
            <a:off x="4773609" y="2337613"/>
            <a:ext cx="657827" cy="638993"/>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endParaRPr lang="en-US" sz="2400" dirty="0">
              <a:solidFill>
                <a:schemeClr val="bg1"/>
              </a:solidFill>
              <a:latin typeface="FontAwesome" pitchFamily="2" charset="0"/>
            </a:endParaRPr>
          </a:p>
        </p:txBody>
      </p:sp>
      <p:sp>
        <p:nvSpPr>
          <p:cNvPr id="296" name="Oval 295"/>
          <p:cNvSpPr/>
          <p:nvPr/>
        </p:nvSpPr>
        <p:spPr>
          <a:xfrm>
            <a:off x="4516461" y="4858774"/>
            <a:ext cx="657827" cy="638993"/>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292" name="Oval 291"/>
          <p:cNvSpPr/>
          <p:nvPr/>
        </p:nvSpPr>
        <p:spPr>
          <a:xfrm>
            <a:off x="4132415" y="4013116"/>
            <a:ext cx="657827" cy="638993"/>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288" name="Oval 287"/>
          <p:cNvSpPr/>
          <p:nvPr/>
        </p:nvSpPr>
        <p:spPr>
          <a:xfrm>
            <a:off x="4187548" y="3092160"/>
            <a:ext cx="657827" cy="638993"/>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310" name="Oval 309"/>
          <p:cNvSpPr/>
          <p:nvPr/>
        </p:nvSpPr>
        <p:spPr>
          <a:xfrm>
            <a:off x="5767087" y="2069120"/>
            <a:ext cx="657827" cy="638993"/>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300" name="Oval 299"/>
          <p:cNvSpPr/>
          <p:nvPr/>
        </p:nvSpPr>
        <p:spPr>
          <a:xfrm>
            <a:off x="6765608" y="2335408"/>
            <a:ext cx="657827" cy="638993"/>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304" name="Oval 303"/>
          <p:cNvSpPr/>
          <p:nvPr/>
        </p:nvSpPr>
        <p:spPr>
          <a:xfrm>
            <a:off x="7423435" y="3092160"/>
            <a:ext cx="657827" cy="638993"/>
          </a:xfrm>
          <a:prstGeom prst="ellipse">
            <a:avLst/>
          </a:prstGeom>
          <a:solidFill>
            <a:srgbClr val="84C2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308" name="Oval 307"/>
          <p:cNvSpPr/>
          <p:nvPr/>
        </p:nvSpPr>
        <p:spPr>
          <a:xfrm>
            <a:off x="7435216" y="4013116"/>
            <a:ext cx="657827" cy="638993"/>
          </a:xfrm>
          <a:prstGeom prst="ellipse">
            <a:avLst/>
          </a:prstGeom>
          <a:solidFill>
            <a:srgbClr val="6C7C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45" name="Oval 44"/>
          <p:cNvSpPr/>
          <p:nvPr/>
        </p:nvSpPr>
        <p:spPr>
          <a:xfrm>
            <a:off x="7017712" y="4858766"/>
            <a:ext cx="657827" cy="638992"/>
          </a:xfrm>
          <a:prstGeom prst="ellipse">
            <a:avLst/>
          </a:prstGeom>
          <a:solidFill>
            <a:srgbClr val="FF7C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93" name="TextBox 92">
            <a:extLst>
              <a:ext uri="{FF2B5EF4-FFF2-40B4-BE49-F238E27FC236}">
                <a16:creationId xmlns:a16="http://schemas.microsoft.com/office/drawing/2014/main" id="{BB00802A-9DA4-4097-977D-642A9DDCDF03}"/>
              </a:ext>
            </a:extLst>
          </p:cNvPr>
          <p:cNvSpPr txBox="1"/>
          <p:nvPr/>
        </p:nvSpPr>
        <p:spPr>
          <a:xfrm>
            <a:off x="530965" y="5751037"/>
            <a:ext cx="3601450" cy="975652"/>
          </a:xfrm>
          <a:prstGeom prst="rect">
            <a:avLst/>
          </a:prstGeom>
          <a:noFill/>
        </p:spPr>
        <p:txBody>
          <a:bodyPr wrap="square" rtlCol="0">
            <a:spAutoFit/>
          </a:bodyPr>
          <a:lstStyle/>
          <a:p>
            <a:pPr algn="r" defTabSz="1219170">
              <a:spcBef>
                <a:spcPct val="20000"/>
              </a:spcBef>
              <a:defRPr/>
            </a:pPr>
            <a:r>
              <a:rPr lang="en-US" sz="1400" dirty="0">
                <a:solidFill>
                  <a:srgbClr val="FE4A1E"/>
                </a:solidFill>
                <a:latin typeface="Bernard MT Condensed" panose="02050806060905020404" pitchFamily="18" charset="0"/>
              </a:rPr>
              <a:t>LOREM IPSUM DOLOR 01</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4" name="TextBox 93">
            <a:extLst>
              <a:ext uri="{FF2B5EF4-FFF2-40B4-BE49-F238E27FC236}">
                <a16:creationId xmlns:a16="http://schemas.microsoft.com/office/drawing/2014/main" id="{D26A82B3-3F4B-4CC9-B83A-DFD9F5328600}"/>
              </a:ext>
            </a:extLst>
          </p:cNvPr>
          <p:cNvSpPr txBox="1"/>
          <p:nvPr/>
        </p:nvSpPr>
        <p:spPr>
          <a:xfrm>
            <a:off x="4553691" y="4892543"/>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01</a:t>
            </a:r>
          </a:p>
          <a:p>
            <a:pPr algn="ctr"/>
            <a:r>
              <a:rPr lang="en-US" sz="800" b="1" dirty="0">
                <a:solidFill>
                  <a:schemeClr val="bg1"/>
                </a:solidFill>
              </a:rPr>
              <a:t>OPTION</a:t>
            </a:r>
          </a:p>
        </p:txBody>
      </p:sp>
      <p:sp>
        <p:nvSpPr>
          <p:cNvPr id="95" name="TextBox 94">
            <a:extLst>
              <a:ext uri="{FF2B5EF4-FFF2-40B4-BE49-F238E27FC236}">
                <a16:creationId xmlns:a16="http://schemas.microsoft.com/office/drawing/2014/main" id="{01FC919F-AECF-4F0C-982F-26994490AD6B}"/>
              </a:ext>
            </a:extLst>
          </p:cNvPr>
          <p:cNvSpPr txBox="1"/>
          <p:nvPr/>
        </p:nvSpPr>
        <p:spPr>
          <a:xfrm>
            <a:off x="116559" y="4349371"/>
            <a:ext cx="3601450" cy="975652"/>
          </a:xfrm>
          <a:prstGeom prst="rect">
            <a:avLst/>
          </a:prstGeom>
          <a:noFill/>
        </p:spPr>
        <p:txBody>
          <a:bodyPr wrap="square" rtlCol="0">
            <a:spAutoFit/>
          </a:bodyPr>
          <a:lstStyle/>
          <a:p>
            <a:pPr algn="r" defTabSz="1219170">
              <a:spcBef>
                <a:spcPct val="20000"/>
              </a:spcBef>
              <a:defRPr/>
            </a:pPr>
            <a:r>
              <a:rPr lang="en-US" sz="1400" dirty="0">
                <a:solidFill>
                  <a:srgbClr val="5C9AD3"/>
                </a:solidFill>
                <a:latin typeface="Bernard MT Condensed" panose="02050806060905020404" pitchFamily="18" charset="0"/>
              </a:rPr>
              <a:t>LOREM IPSUM DOLOR 02</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6" name="TextBox 95">
            <a:extLst>
              <a:ext uri="{FF2B5EF4-FFF2-40B4-BE49-F238E27FC236}">
                <a16:creationId xmlns:a16="http://schemas.microsoft.com/office/drawing/2014/main" id="{1D133833-2CE7-4470-B8ED-384A31AB3888}"/>
              </a:ext>
            </a:extLst>
          </p:cNvPr>
          <p:cNvSpPr txBox="1"/>
          <p:nvPr/>
        </p:nvSpPr>
        <p:spPr>
          <a:xfrm>
            <a:off x="4174065" y="4057060"/>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02</a:t>
            </a:r>
          </a:p>
          <a:p>
            <a:pPr algn="ctr"/>
            <a:r>
              <a:rPr lang="en-US" sz="800" b="1" dirty="0">
                <a:solidFill>
                  <a:schemeClr val="bg1"/>
                </a:solidFill>
              </a:rPr>
              <a:t>OPTION</a:t>
            </a:r>
          </a:p>
        </p:txBody>
      </p:sp>
      <p:sp>
        <p:nvSpPr>
          <p:cNvPr id="97" name="TextBox 96">
            <a:extLst>
              <a:ext uri="{FF2B5EF4-FFF2-40B4-BE49-F238E27FC236}">
                <a16:creationId xmlns:a16="http://schemas.microsoft.com/office/drawing/2014/main" id="{8819166D-F4E7-4749-9277-BC505F9238BC}"/>
              </a:ext>
            </a:extLst>
          </p:cNvPr>
          <p:cNvSpPr txBox="1"/>
          <p:nvPr/>
        </p:nvSpPr>
        <p:spPr>
          <a:xfrm>
            <a:off x="116559" y="3108189"/>
            <a:ext cx="3601450" cy="975652"/>
          </a:xfrm>
          <a:prstGeom prst="rect">
            <a:avLst/>
          </a:prstGeom>
          <a:noFill/>
        </p:spPr>
        <p:txBody>
          <a:bodyPr wrap="square" rtlCol="0">
            <a:spAutoFit/>
          </a:bodyPr>
          <a:lstStyle/>
          <a:p>
            <a:pPr algn="r" defTabSz="1219170">
              <a:spcBef>
                <a:spcPct val="20000"/>
              </a:spcBef>
              <a:defRPr/>
            </a:pPr>
            <a:r>
              <a:rPr lang="en-US" sz="1400" dirty="0">
                <a:solidFill>
                  <a:srgbClr val="44546B"/>
                </a:solidFill>
                <a:latin typeface="Bernard MT Condensed" panose="02050806060905020404" pitchFamily="18" charset="0"/>
              </a:rPr>
              <a:t>LOREM IPSUM DOLOR 03</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8" name="TextBox 97">
            <a:extLst>
              <a:ext uri="{FF2B5EF4-FFF2-40B4-BE49-F238E27FC236}">
                <a16:creationId xmlns:a16="http://schemas.microsoft.com/office/drawing/2014/main" id="{13F7E24E-E711-4F96-B489-246399C42F17}"/>
              </a:ext>
            </a:extLst>
          </p:cNvPr>
          <p:cNvSpPr txBox="1"/>
          <p:nvPr/>
        </p:nvSpPr>
        <p:spPr>
          <a:xfrm>
            <a:off x="4229198" y="3150046"/>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03</a:t>
            </a:r>
          </a:p>
          <a:p>
            <a:pPr algn="ctr"/>
            <a:r>
              <a:rPr lang="en-US" sz="800" b="1" dirty="0">
                <a:solidFill>
                  <a:schemeClr val="bg1"/>
                </a:solidFill>
              </a:rPr>
              <a:t>OPTION</a:t>
            </a:r>
          </a:p>
        </p:txBody>
      </p:sp>
      <p:sp>
        <p:nvSpPr>
          <p:cNvPr id="99" name="TextBox 98">
            <a:extLst>
              <a:ext uri="{FF2B5EF4-FFF2-40B4-BE49-F238E27FC236}">
                <a16:creationId xmlns:a16="http://schemas.microsoft.com/office/drawing/2014/main" id="{DBA04695-68D8-4119-815C-8164F9488AD4}"/>
              </a:ext>
            </a:extLst>
          </p:cNvPr>
          <p:cNvSpPr txBox="1"/>
          <p:nvPr/>
        </p:nvSpPr>
        <p:spPr>
          <a:xfrm>
            <a:off x="151062" y="1890097"/>
            <a:ext cx="3601450" cy="975652"/>
          </a:xfrm>
          <a:prstGeom prst="rect">
            <a:avLst/>
          </a:prstGeom>
          <a:noFill/>
        </p:spPr>
        <p:txBody>
          <a:bodyPr wrap="square" rtlCol="0">
            <a:spAutoFit/>
          </a:bodyPr>
          <a:lstStyle/>
          <a:p>
            <a:pPr algn="r" defTabSz="1219170">
              <a:spcBef>
                <a:spcPct val="20000"/>
              </a:spcBef>
              <a:defRPr/>
            </a:pPr>
            <a:r>
              <a:rPr lang="en-US" sz="1400" dirty="0">
                <a:solidFill>
                  <a:srgbClr val="7A7A7A"/>
                </a:solidFill>
                <a:latin typeface="Bernard MT Condensed" panose="02050806060905020404" pitchFamily="18" charset="0"/>
              </a:rPr>
              <a:t>LOREM IPSUM DOLOR 04</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0" name="TextBox 99">
            <a:extLst>
              <a:ext uri="{FF2B5EF4-FFF2-40B4-BE49-F238E27FC236}">
                <a16:creationId xmlns:a16="http://schemas.microsoft.com/office/drawing/2014/main" id="{CF67D363-A275-437C-B5A3-294409CAD709}"/>
              </a:ext>
            </a:extLst>
          </p:cNvPr>
          <p:cNvSpPr txBox="1"/>
          <p:nvPr/>
        </p:nvSpPr>
        <p:spPr>
          <a:xfrm>
            <a:off x="4819975" y="2367901"/>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04</a:t>
            </a:r>
          </a:p>
          <a:p>
            <a:pPr algn="ctr"/>
            <a:r>
              <a:rPr lang="en-US" sz="800" b="1" dirty="0">
                <a:solidFill>
                  <a:schemeClr val="bg1"/>
                </a:solidFill>
              </a:rPr>
              <a:t>OPTION</a:t>
            </a:r>
          </a:p>
        </p:txBody>
      </p:sp>
      <p:sp>
        <p:nvSpPr>
          <p:cNvPr id="101" name="TextBox 100">
            <a:extLst>
              <a:ext uri="{FF2B5EF4-FFF2-40B4-BE49-F238E27FC236}">
                <a16:creationId xmlns:a16="http://schemas.microsoft.com/office/drawing/2014/main" id="{D9D832B9-742E-4207-8C6C-13454432599F}"/>
              </a:ext>
            </a:extLst>
          </p:cNvPr>
          <p:cNvSpPr txBox="1"/>
          <p:nvPr/>
        </p:nvSpPr>
        <p:spPr>
          <a:xfrm>
            <a:off x="866734" y="592345"/>
            <a:ext cx="3601450" cy="975652"/>
          </a:xfrm>
          <a:prstGeom prst="rect">
            <a:avLst/>
          </a:prstGeom>
          <a:noFill/>
        </p:spPr>
        <p:txBody>
          <a:bodyPr wrap="square" rtlCol="0">
            <a:spAutoFit/>
          </a:bodyPr>
          <a:lstStyle/>
          <a:p>
            <a:pPr algn="r" defTabSz="1219170">
              <a:spcBef>
                <a:spcPct val="20000"/>
              </a:spcBef>
              <a:defRPr/>
            </a:pPr>
            <a:r>
              <a:rPr lang="en-US" sz="1400" dirty="0">
                <a:solidFill>
                  <a:srgbClr val="939393"/>
                </a:solidFill>
                <a:latin typeface="Bernard MT Condensed" panose="02050806060905020404" pitchFamily="18" charset="0"/>
              </a:rPr>
              <a:t>LOREM IPSUM DOLOR 05</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2" name="TextBox 101">
            <a:extLst>
              <a:ext uri="{FF2B5EF4-FFF2-40B4-BE49-F238E27FC236}">
                <a16:creationId xmlns:a16="http://schemas.microsoft.com/office/drawing/2014/main" id="{1E6FAD89-5200-4BB5-8B39-496D0F36F1BF}"/>
              </a:ext>
            </a:extLst>
          </p:cNvPr>
          <p:cNvSpPr txBox="1"/>
          <p:nvPr/>
        </p:nvSpPr>
        <p:spPr>
          <a:xfrm>
            <a:off x="5811259" y="2091596"/>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05</a:t>
            </a:r>
          </a:p>
          <a:p>
            <a:pPr algn="ctr"/>
            <a:r>
              <a:rPr lang="en-US" sz="800" b="1" dirty="0">
                <a:solidFill>
                  <a:schemeClr val="bg1"/>
                </a:solidFill>
              </a:rPr>
              <a:t>OPTION</a:t>
            </a:r>
          </a:p>
        </p:txBody>
      </p:sp>
      <p:sp>
        <p:nvSpPr>
          <p:cNvPr id="103" name="TextBox 102">
            <a:extLst>
              <a:ext uri="{FF2B5EF4-FFF2-40B4-BE49-F238E27FC236}">
                <a16:creationId xmlns:a16="http://schemas.microsoft.com/office/drawing/2014/main" id="{99B37C64-A44A-4B4B-8144-FCF2A5336098}"/>
              </a:ext>
            </a:extLst>
          </p:cNvPr>
          <p:cNvSpPr txBox="1"/>
          <p:nvPr/>
        </p:nvSpPr>
        <p:spPr>
          <a:xfrm>
            <a:off x="7924800" y="5748578"/>
            <a:ext cx="3601450" cy="975652"/>
          </a:xfrm>
          <a:prstGeom prst="rect">
            <a:avLst/>
          </a:prstGeom>
          <a:noFill/>
        </p:spPr>
        <p:txBody>
          <a:bodyPr wrap="square" rtlCol="0">
            <a:spAutoFit/>
          </a:bodyPr>
          <a:lstStyle/>
          <a:p>
            <a:pPr defTabSz="1219170">
              <a:spcBef>
                <a:spcPct val="20000"/>
              </a:spcBef>
              <a:defRPr/>
            </a:pPr>
            <a:r>
              <a:rPr lang="en-US" sz="1400" dirty="0">
                <a:solidFill>
                  <a:srgbClr val="FF7C50"/>
                </a:solidFill>
                <a:latin typeface="Bernard MT Condensed" panose="02050806060905020404" pitchFamily="18" charset="0"/>
              </a:rPr>
              <a:t>LOREM IPSUM DOLOR 09</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4" name="TextBox 103">
            <a:extLst>
              <a:ext uri="{FF2B5EF4-FFF2-40B4-BE49-F238E27FC236}">
                <a16:creationId xmlns:a16="http://schemas.microsoft.com/office/drawing/2014/main" id="{BA78501A-E8A8-4F99-B25B-84981846F723}"/>
              </a:ext>
            </a:extLst>
          </p:cNvPr>
          <p:cNvSpPr txBox="1"/>
          <p:nvPr/>
        </p:nvSpPr>
        <p:spPr>
          <a:xfrm>
            <a:off x="7059362" y="4916652"/>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09</a:t>
            </a:r>
          </a:p>
          <a:p>
            <a:pPr algn="ctr"/>
            <a:r>
              <a:rPr lang="en-US" sz="800" b="1" dirty="0">
                <a:solidFill>
                  <a:schemeClr val="bg1"/>
                </a:solidFill>
              </a:rPr>
              <a:t>OPTION</a:t>
            </a:r>
          </a:p>
        </p:txBody>
      </p:sp>
      <p:sp>
        <p:nvSpPr>
          <p:cNvPr id="105" name="TextBox 104">
            <a:extLst>
              <a:ext uri="{FF2B5EF4-FFF2-40B4-BE49-F238E27FC236}">
                <a16:creationId xmlns:a16="http://schemas.microsoft.com/office/drawing/2014/main" id="{8F5D54BD-F86D-4D0F-8F5C-E2507F1A7BA1}"/>
              </a:ext>
            </a:extLst>
          </p:cNvPr>
          <p:cNvSpPr txBox="1"/>
          <p:nvPr/>
        </p:nvSpPr>
        <p:spPr>
          <a:xfrm>
            <a:off x="8344375" y="4349371"/>
            <a:ext cx="3601450" cy="975652"/>
          </a:xfrm>
          <a:prstGeom prst="rect">
            <a:avLst/>
          </a:prstGeom>
          <a:noFill/>
        </p:spPr>
        <p:txBody>
          <a:bodyPr wrap="square" rtlCol="0">
            <a:spAutoFit/>
          </a:bodyPr>
          <a:lstStyle/>
          <a:p>
            <a:pPr defTabSz="1219170">
              <a:spcBef>
                <a:spcPct val="20000"/>
              </a:spcBef>
              <a:defRPr/>
            </a:pPr>
            <a:r>
              <a:rPr lang="en-US" sz="1400" dirty="0">
                <a:solidFill>
                  <a:srgbClr val="6C7C93"/>
                </a:solidFill>
                <a:latin typeface="Bernard MT Condensed" panose="02050806060905020404" pitchFamily="18" charset="0"/>
              </a:rPr>
              <a:t>LOREM IPSUM DOLOR 08</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6" name="TextBox 105">
            <a:extLst>
              <a:ext uri="{FF2B5EF4-FFF2-40B4-BE49-F238E27FC236}">
                <a16:creationId xmlns:a16="http://schemas.microsoft.com/office/drawing/2014/main" id="{CE2FF2FF-CC2A-447A-8740-5267828B69BF}"/>
              </a:ext>
            </a:extLst>
          </p:cNvPr>
          <p:cNvSpPr txBox="1"/>
          <p:nvPr/>
        </p:nvSpPr>
        <p:spPr>
          <a:xfrm>
            <a:off x="7476866" y="4071002"/>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08</a:t>
            </a:r>
          </a:p>
          <a:p>
            <a:pPr algn="ctr"/>
            <a:r>
              <a:rPr lang="en-US" sz="800" b="1" dirty="0">
                <a:solidFill>
                  <a:schemeClr val="bg1"/>
                </a:solidFill>
              </a:rPr>
              <a:t>OPTION</a:t>
            </a:r>
          </a:p>
        </p:txBody>
      </p:sp>
      <p:sp>
        <p:nvSpPr>
          <p:cNvPr id="107" name="TextBox 106">
            <a:extLst>
              <a:ext uri="{FF2B5EF4-FFF2-40B4-BE49-F238E27FC236}">
                <a16:creationId xmlns:a16="http://schemas.microsoft.com/office/drawing/2014/main" id="{E08CEA69-0F7B-445D-B22F-B04885C49470}"/>
              </a:ext>
            </a:extLst>
          </p:cNvPr>
          <p:cNvSpPr txBox="1"/>
          <p:nvPr/>
        </p:nvSpPr>
        <p:spPr>
          <a:xfrm>
            <a:off x="8340676" y="3161942"/>
            <a:ext cx="3601450" cy="975652"/>
          </a:xfrm>
          <a:prstGeom prst="rect">
            <a:avLst/>
          </a:prstGeom>
          <a:noFill/>
        </p:spPr>
        <p:txBody>
          <a:bodyPr wrap="square" rtlCol="0">
            <a:spAutoFit/>
          </a:bodyPr>
          <a:lstStyle/>
          <a:p>
            <a:pPr defTabSz="1219170">
              <a:spcBef>
                <a:spcPct val="20000"/>
              </a:spcBef>
              <a:defRPr/>
            </a:pPr>
            <a:r>
              <a:rPr lang="en-US" sz="1400" dirty="0">
                <a:solidFill>
                  <a:srgbClr val="84C2FB"/>
                </a:solidFill>
                <a:latin typeface="Bernard MT Condensed" panose="02050806060905020404" pitchFamily="18" charset="0"/>
              </a:rPr>
              <a:t>LOREM IPSUM DOLOR 07</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8" name="TextBox 107">
            <a:extLst>
              <a:ext uri="{FF2B5EF4-FFF2-40B4-BE49-F238E27FC236}">
                <a16:creationId xmlns:a16="http://schemas.microsoft.com/office/drawing/2014/main" id="{F16B9ADB-E0C7-4456-AC3E-CD7967DE954C}"/>
              </a:ext>
            </a:extLst>
          </p:cNvPr>
          <p:cNvSpPr txBox="1"/>
          <p:nvPr/>
        </p:nvSpPr>
        <p:spPr>
          <a:xfrm>
            <a:off x="7460221" y="3129861"/>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07</a:t>
            </a:r>
          </a:p>
          <a:p>
            <a:pPr algn="ctr"/>
            <a:r>
              <a:rPr lang="en-US" sz="800" b="1" dirty="0">
                <a:solidFill>
                  <a:schemeClr val="bg1"/>
                </a:solidFill>
              </a:rPr>
              <a:t>OPTION</a:t>
            </a:r>
          </a:p>
        </p:txBody>
      </p:sp>
      <p:sp>
        <p:nvSpPr>
          <p:cNvPr id="109" name="TextBox 108">
            <a:extLst>
              <a:ext uri="{FF2B5EF4-FFF2-40B4-BE49-F238E27FC236}">
                <a16:creationId xmlns:a16="http://schemas.microsoft.com/office/drawing/2014/main" id="{F3F81F4C-781D-4841-A0AB-D3A37528707A}"/>
              </a:ext>
            </a:extLst>
          </p:cNvPr>
          <p:cNvSpPr txBox="1"/>
          <p:nvPr/>
        </p:nvSpPr>
        <p:spPr>
          <a:xfrm>
            <a:off x="8340676" y="1946415"/>
            <a:ext cx="3601450" cy="975652"/>
          </a:xfrm>
          <a:prstGeom prst="rect">
            <a:avLst/>
          </a:prstGeom>
          <a:noFill/>
        </p:spPr>
        <p:txBody>
          <a:bodyPr wrap="square" rtlCol="0">
            <a:spAutoFit/>
          </a:bodyPr>
          <a:lstStyle/>
          <a:p>
            <a:pPr defTabSz="1219170">
              <a:spcBef>
                <a:spcPct val="20000"/>
              </a:spcBef>
              <a:defRPr/>
            </a:pPr>
            <a:r>
              <a:rPr lang="en-US" sz="1400" dirty="0">
                <a:solidFill>
                  <a:srgbClr val="BFBFBF"/>
                </a:solidFill>
                <a:latin typeface="Bernard MT Condensed" panose="02050806060905020404" pitchFamily="18" charset="0"/>
              </a:rPr>
              <a:t>LOREM IPSUM DOLOR 06</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0" name="TextBox 109">
            <a:extLst>
              <a:ext uri="{FF2B5EF4-FFF2-40B4-BE49-F238E27FC236}">
                <a16:creationId xmlns:a16="http://schemas.microsoft.com/office/drawing/2014/main" id="{6BFE0FDA-C2FB-435C-91AA-D5AEB695C57B}"/>
              </a:ext>
            </a:extLst>
          </p:cNvPr>
          <p:cNvSpPr txBox="1"/>
          <p:nvPr/>
        </p:nvSpPr>
        <p:spPr>
          <a:xfrm>
            <a:off x="6826846" y="2388616"/>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06</a:t>
            </a:r>
          </a:p>
          <a:p>
            <a:pPr algn="ctr"/>
            <a:r>
              <a:rPr lang="en-US" sz="800" b="1" dirty="0">
                <a:solidFill>
                  <a:schemeClr val="bg1"/>
                </a:solidFill>
              </a:rPr>
              <a:t>OPTION</a:t>
            </a:r>
          </a:p>
        </p:txBody>
      </p:sp>
      <p:sp>
        <p:nvSpPr>
          <p:cNvPr id="111" name="TextBox 110">
            <a:extLst>
              <a:ext uri="{FF2B5EF4-FFF2-40B4-BE49-F238E27FC236}">
                <a16:creationId xmlns:a16="http://schemas.microsoft.com/office/drawing/2014/main" id="{45C76115-0392-44FF-B9D5-5CA3A809AD33}"/>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
        <p:nvSpPr>
          <p:cNvPr id="112" name="TextBox 111">
            <a:extLst>
              <a:ext uri="{FF2B5EF4-FFF2-40B4-BE49-F238E27FC236}">
                <a16:creationId xmlns:a16="http://schemas.microsoft.com/office/drawing/2014/main" id="{9D2EEFE3-29AF-498E-8061-3D7AE1737773}"/>
              </a:ext>
            </a:extLst>
          </p:cNvPr>
          <p:cNvSpPr txBox="1"/>
          <p:nvPr/>
        </p:nvSpPr>
        <p:spPr>
          <a:xfrm>
            <a:off x="5327228" y="3479708"/>
            <a:ext cx="1542587" cy="861774"/>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a:t>
            </a:r>
          </a:p>
          <a:p>
            <a:pPr algn="ctr"/>
            <a:r>
              <a:rPr lang="en-US" sz="1200" dirty="0">
                <a:solidFill>
                  <a:schemeClr val="bg1"/>
                </a:solidFill>
                <a:latin typeface="Candara" panose="020E0502030303020204" pitchFamily="34" charset="0"/>
              </a:rPr>
              <a:t>Lorem ipsum dolor sit amet, consectetur adipiscing elit. </a:t>
            </a:r>
            <a:endParaRPr lang="en-US" sz="1200" dirty="0">
              <a:solidFill>
                <a:schemeClr val="bg1"/>
              </a:solidFill>
            </a:endParaRPr>
          </a:p>
        </p:txBody>
      </p:sp>
    </p:spTree>
    <p:extLst>
      <p:ext uri="{BB962C8B-B14F-4D97-AF65-F5344CB8AC3E}">
        <p14:creationId xmlns:p14="http://schemas.microsoft.com/office/powerpoint/2010/main" val="2086844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wipe(right)">
                                      <p:cBhvr>
                                        <p:cTn id="7" dur="1000"/>
                                        <p:tgtEl>
                                          <p:spTgt spid="111"/>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900" decel="100000" fill="hold"/>
                                        <p:tgtEl>
                                          <p:spTgt spid="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112"/>
                                        </p:tgtEl>
                                        <p:attrNameLst>
                                          <p:attrName>style.visibility</p:attrName>
                                        </p:attrNameLst>
                                      </p:cBhvr>
                                      <p:to>
                                        <p:strVal val="visible"/>
                                      </p:to>
                                    </p:set>
                                    <p:animEffect transition="in" filter="fade">
                                      <p:cBhvr>
                                        <p:cTn id="17" dur="1000"/>
                                        <p:tgtEl>
                                          <p:spTgt spid="112"/>
                                        </p:tgtEl>
                                      </p:cBhvr>
                                    </p:animEffect>
                                    <p:anim calcmode="lin" valueType="num">
                                      <p:cBhvr>
                                        <p:cTn id="18" dur="1000" fill="hold"/>
                                        <p:tgtEl>
                                          <p:spTgt spid="112"/>
                                        </p:tgtEl>
                                        <p:attrNameLst>
                                          <p:attrName>ppt_x</p:attrName>
                                        </p:attrNameLst>
                                      </p:cBhvr>
                                      <p:tavLst>
                                        <p:tav tm="0">
                                          <p:val>
                                            <p:strVal val="#ppt_x"/>
                                          </p:val>
                                        </p:tav>
                                        <p:tav tm="100000">
                                          <p:val>
                                            <p:strVal val="#ppt_x"/>
                                          </p:val>
                                        </p:tav>
                                      </p:tavLst>
                                    </p:anim>
                                    <p:anim calcmode="lin" valueType="num">
                                      <p:cBhvr>
                                        <p:cTn id="19" dur="900" decel="100000" fill="hold"/>
                                        <p:tgtEl>
                                          <p:spTgt spid="11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296"/>
                                        </p:tgtEl>
                                        <p:attrNameLst>
                                          <p:attrName>style.visibility</p:attrName>
                                        </p:attrNameLst>
                                      </p:cBhvr>
                                      <p:to>
                                        <p:strVal val="visible"/>
                                      </p:to>
                                    </p:set>
                                    <p:anim calcmode="lin" valueType="num">
                                      <p:cBhvr>
                                        <p:cTn id="24" dur="500" fill="hold"/>
                                        <p:tgtEl>
                                          <p:spTgt spid="296"/>
                                        </p:tgtEl>
                                        <p:attrNameLst>
                                          <p:attrName>ppt_w</p:attrName>
                                        </p:attrNameLst>
                                      </p:cBhvr>
                                      <p:tavLst>
                                        <p:tav tm="0">
                                          <p:val>
                                            <p:fltVal val="0"/>
                                          </p:val>
                                        </p:tav>
                                        <p:tav tm="100000">
                                          <p:val>
                                            <p:strVal val="#ppt_w"/>
                                          </p:val>
                                        </p:tav>
                                      </p:tavLst>
                                    </p:anim>
                                    <p:anim calcmode="lin" valueType="num">
                                      <p:cBhvr>
                                        <p:cTn id="25" dur="500" fill="hold"/>
                                        <p:tgtEl>
                                          <p:spTgt spid="296"/>
                                        </p:tgtEl>
                                        <p:attrNameLst>
                                          <p:attrName>ppt_h</p:attrName>
                                        </p:attrNameLst>
                                      </p:cBhvr>
                                      <p:tavLst>
                                        <p:tav tm="0">
                                          <p:val>
                                            <p:fltVal val="0"/>
                                          </p:val>
                                        </p:tav>
                                        <p:tav tm="100000">
                                          <p:val>
                                            <p:strVal val="#ppt_h"/>
                                          </p:val>
                                        </p:tav>
                                      </p:tavLst>
                                    </p:anim>
                                    <p:animEffect transition="in" filter="fade">
                                      <p:cBhvr>
                                        <p:cTn id="26" dur="500"/>
                                        <p:tgtEl>
                                          <p:spTgt spid="296"/>
                                        </p:tgtEl>
                                      </p:cBhvr>
                                    </p:animEffect>
                                    <p:anim calcmode="lin" valueType="num">
                                      <p:cBhvr>
                                        <p:cTn id="27" dur="500" fill="hold"/>
                                        <p:tgtEl>
                                          <p:spTgt spid="296"/>
                                        </p:tgtEl>
                                        <p:attrNameLst>
                                          <p:attrName>ppt_x</p:attrName>
                                        </p:attrNameLst>
                                      </p:cBhvr>
                                      <p:tavLst>
                                        <p:tav tm="0">
                                          <p:val>
                                            <p:fltVal val="0.5"/>
                                          </p:val>
                                        </p:tav>
                                        <p:tav tm="100000">
                                          <p:val>
                                            <p:strVal val="#ppt_x"/>
                                          </p:val>
                                        </p:tav>
                                      </p:tavLst>
                                    </p:anim>
                                    <p:anim calcmode="lin" valueType="num">
                                      <p:cBhvr>
                                        <p:cTn id="28" dur="500" fill="hold"/>
                                        <p:tgtEl>
                                          <p:spTgt spid="296"/>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94"/>
                                        </p:tgtEl>
                                        <p:attrNameLst>
                                          <p:attrName>style.visibility</p:attrName>
                                        </p:attrNameLst>
                                      </p:cBhvr>
                                      <p:to>
                                        <p:strVal val="visible"/>
                                      </p:to>
                                    </p:set>
                                    <p:anim calcmode="lin" valueType="num">
                                      <p:cBhvr>
                                        <p:cTn id="31" dur="500" fill="hold"/>
                                        <p:tgtEl>
                                          <p:spTgt spid="94"/>
                                        </p:tgtEl>
                                        <p:attrNameLst>
                                          <p:attrName>ppt_w</p:attrName>
                                        </p:attrNameLst>
                                      </p:cBhvr>
                                      <p:tavLst>
                                        <p:tav tm="0">
                                          <p:val>
                                            <p:fltVal val="0"/>
                                          </p:val>
                                        </p:tav>
                                        <p:tav tm="100000">
                                          <p:val>
                                            <p:strVal val="#ppt_w"/>
                                          </p:val>
                                        </p:tav>
                                      </p:tavLst>
                                    </p:anim>
                                    <p:anim calcmode="lin" valueType="num">
                                      <p:cBhvr>
                                        <p:cTn id="32" dur="500" fill="hold"/>
                                        <p:tgtEl>
                                          <p:spTgt spid="94"/>
                                        </p:tgtEl>
                                        <p:attrNameLst>
                                          <p:attrName>ppt_h</p:attrName>
                                        </p:attrNameLst>
                                      </p:cBhvr>
                                      <p:tavLst>
                                        <p:tav tm="0">
                                          <p:val>
                                            <p:fltVal val="0"/>
                                          </p:val>
                                        </p:tav>
                                        <p:tav tm="100000">
                                          <p:val>
                                            <p:strVal val="#ppt_h"/>
                                          </p:val>
                                        </p:tav>
                                      </p:tavLst>
                                    </p:anim>
                                    <p:animEffect transition="in" filter="fade">
                                      <p:cBhvr>
                                        <p:cTn id="33" dur="500"/>
                                        <p:tgtEl>
                                          <p:spTgt spid="94"/>
                                        </p:tgtEl>
                                      </p:cBhvr>
                                    </p:animEffect>
                                    <p:anim calcmode="lin" valueType="num">
                                      <p:cBhvr>
                                        <p:cTn id="34" dur="500" fill="hold"/>
                                        <p:tgtEl>
                                          <p:spTgt spid="94"/>
                                        </p:tgtEl>
                                        <p:attrNameLst>
                                          <p:attrName>ppt_x</p:attrName>
                                        </p:attrNameLst>
                                      </p:cBhvr>
                                      <p:tavLst>
                                        <p:tav tm="0">
                                          <p:val>
                                            <p:fltVal val="0.5"/>
                                          </p:val>
                                        </p:tav>
                                        <p:tav tm="100000">
                                          <p:val>
                                            <p:strVal val="#ppt_x"/>
                                          </p:val>
                                        </p:tav>
                                      </p:tavLst>
                                    </p:anim>
                                    <p:anim calcmode="lin" valueType="num">
                                      <p:cBhvr>
                                        <p:cTn id="35" dur="500" fill="hold"/>
                                        <p:tgtEl>
                                          <p:spTgt spid="94"/>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37" presetClass="entr" presetSubtype="0" fill="hold" grpId="0" nodeType="afterEffect">
                                  <p:stCondLst>
                                    <p:cond delay="0"/>
                                  </p:stCondLst>
                                  <p:childTnLst>
                                    <p:set>
                                      <p:cBhvr>
                                        <p:cTn id="38" dur="1" fill="hold">
                                          <p:stCondLst>
                                            <p:cond delay="0"/>
                                          </p:stCondLst>
                                        </p:cTn>
                                        <p:tgtEl>
                                          <p:spTgt spid="93"/>
                                        </p:tgtEl>
                                        <p:attrNameLst>
                                          <p:attrName>style.visibility</p:attrName>
                                        </p:attrNameLst>
                                      </p:cBhvr>
                                      <p:to>
                                        <p:strVal val="visible"/>
                                      </p:to>
                                    </p:set>
                                    <p:animEffect transition="in" filter="fade">
                                      <p:cBhvr>
                                        <p:cTn id="39" dur="1000"/>
                                        <p:tgtEl>
                                          <p:spTgt spid="93"/>
                                        </p:tgtEl>
                                      </p:cBhvr>
                                    </p:animEffect>
                                    <p:anim calcmode="lin" valueType="num">
                                      <p:cBhvr>
                                        <p:cTn id="40" dur="1000" fill="hold"/>
                                        <p:tgtEl>
                                          <p:spTgt spid="93"/>
                                        </p:tgtEl>
                                        <p:attrNameLst>
                                          <p:attrName>ppt_x</p:attrName>
                                        </p:attrNameLst>
                                      </p:cBhvr>
                                      <p:tavLst>
                                        <p:tav tm="0">
                                          <p:val>
                                            <p:strVal val="#ppt_x"/>
                                          </p:val>
                                        </p:tav>
                                        <p:tav tm="100000">
                                          <p:val>
                                            <p:strVal val="#ppt_x"/>
                                          </p:val>
                                        </p:tav>
                                      </p:tavLst>
                                    </p:anim>
                                    <p:anim calcmode="lin" valueType="num">
                                      <p:cBhvr>
                                        <p:cTn id="41" dur="900" decel="100000" fill="hold"/>
                                        <p:tgtEl>
                                          <p:spTgt spid="93"/>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93"/>
                                        </p:tgtEl>
                                        <p:attrNameLst>
                                          <p:attrName>ppt_y</p:attrName>
                                        </p:attrNameLst>
                                      </p:cBhvr>
                                      <p:tavLst>
                                        <p:tav tm="0">
                                          <p:val>
                                            <p:strVal val="#ppt_y-.03"/>
                                          </p:val>
                                        </p:tav>
                                        <p:tav tm="100000">
                                          <p:val>
                                            <p:strVal val="#ppt_y"/>
                                          </p:val>
                                        </p:tav>
                                      </p:tavLst>
                                    </p:anim>
                                  </p:childTnLst>
                                </p:cTn>
                              </p:par>
                            </p:childTnLst>
                          </p:cTn>
                        </p:par>
                        <p:par>
                          <p:cTn id="43" fill="hold">
                            <p:stCondLst>
                              <p:cond delay="3500"/>
                            </p:stCondLst>
                            <p:childTnLst>
                              <p:par>
                                <p:cTn id="44" presetID="53" presetClass="entr" presetSubtype="528" fill="hold" grpId="0" nodeType="afterEffect">
                                  <p:stCondLst>
                                    <p:cond delay="0"/>
                                  </p:stCondLst>
                                  <p:childTnLst>
                                    <p:set>
                                      <p:cBhvr>
                                        <p:cTn id="45" dur="1" fill="hold">
                                          <p:stCondLst>
                                            <p:cond delay="0"/>
                                          </p:stCondLst>
                                        </p:cTn>
                                        <p:tgtEl>
                                          <p:spTgt spid="292"/>
                                        </p:tgtEl>
                                        <p:attrNameLst>
                                          <p:attrName>style.visibility</p:attrName>
                                        </p:attrNameLst>
                                      </p:cBhvr>
                                      <p:to>
                                        <p:strVal val="visible"/>
                                      </p:to>
                                    </p:set>
                                    <p:anim calcmode="lin" valueType="num">
                                      <p:cBhvr>
                                        <p:cTn id="46" dur="500" fill="hold"/>
                                        <p:tgtEl>
                                          <p:spTgt spid="292"/>
                                        </p:tgtEl>
                                        <p:attrNameLst>
                                          <p:attrName>ppt_w</p:attrName>
                                        </p:attrNameLst>
                                      </p:cBhvr>
                                      <p:tavLst>
                                        <p:tav tm="0">
                                          <p:val>
                                            <p:fltVal val="0"/>
                                          </p:val>
                                        </p:tav>
                                        <p:tav tm="100000">
                                          <p:val>
                                            <p:strVal val="#ppt_w"/>
                                          </p:val>
                                        </p:tav>
                                      </p:tavLst>
                                    </p:anim>
                                    <p:anim calcmode="lin" valueType="num">
                                      <p:cBhvr>
                                        <p:cTn id="47" dur="500" fill="hold"/>
                                        <p:tgtEl>
                                          <p:spTgt spid="292"/>
                                        </p:tgtEl>
                                        <p:attrNameLst>
                                          <p:attrName>ppt_h</p:attrName>
                                        </p:attrNameLst>
                                      </p:cBhvr>
                                      <p:tavLst>
                                        <p:tav tm="0">
                                          <p:val>
                                            <p:fltVal val="0"/>
                                          </p:val>
                                        </p:tav>
                                        <p:tav tm="100000">
                                          <p:val>
                                            <p:strVal val="#ppt_h"/>
                                          </p:val>
                                        </p:tav>
                                      </p:tavLst>
                                    </p:anim>
                                    <p:animEffect transition="in" filter="fade">
                                      <p:cBhvr>
                                        <p:cTn id="48" dur="500"/>
                                        <p:tgtEl>
                                          <p:spTgt spid="292"/>
                                        </p:tgtEl>
                                      </p:cBhvr>
                                    </p:animEffect>
                                    <p:anim calcmode="lin" valueType="num">
                                      <p:cBhvr>
                                        <p:cTn id="49" dur="500" fill="hold"/>
                                        <p:tgtEl>
                                          <p:spTgt spid="292"/>
                                        </p:tgtEl>
                                        <p:attrNameLst>
                                          <p:attrName>ppt_x</p:attrName>
                                        </p:attrNameLst>
                                      </p:cBhvr>
                                      <p:tavLst>
                                        <p:tav tm="0">
                                          <p:val>
                                            <p:fltVal val="0.5"/>
                                          </p:val>
                                        </p:tav>
                                        <p:tav tm="100000">
                                          <p:val>
                                            <p:strVal val="#ppt_x"/>
                                          </p:val>
                                        </p:tav>
                                      </p:tavLst>
                                    </p:anim>
                                    <p:anim calcmode="lin" valueType="num">
                                      <p:cBhvr>
                                        <p:cTn id="50" dur="500" fill="hold"/>
                                        <p:tgtEl>
                                          <p:spTgt spid="292"/>
                                        </p:tgtEl>
                                        <p:attrNameLst>
                                          <p:attrName>ppt_y</p:attrName>
                                        </p:attrNameLst>
                                      </p:cBhvr>
                                      <p:tavLst>
                                        <p:tav tm="0">
                                          <p:val>
                                            <p:fltVal val="0.5"/>
                                          </p:val>
                                        </p:tav>
                                        <p:tav tm="100000">
                                          <p:val>
                                            <p:strVal val="#ppt_y"/>
                                          </p:val>
                                        </p:tav>
                                      </p:tavLst>
                                    </p:anim>
                                  </p:childTnLst>
                                </p:cTn>
                              </p:par>
                              <p:par>
                                <p:cTn id="51" presetID="53" presetClass="entr" presetSubtype="528" fill="hold" grpId="0" nodeType="with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p:cTn id="53" dur="500" fill="hold"/>
                                        <p:tgtEl>
                                          <p:spTgt spid="96"/>
                                        </p:tgtEl>
                                        <p:attrNameLst>
                                          <p:attrName>ppt_w</p:attrName>
                                        </p:attrNameLst>
                                      </p:cBhvr>
                                      <p:tavLst>
                                        <p:tav tm="0">
                                          <p:val>
                                            <p:fltVal val="0"/>
                                          </p:val>
                                        </p:tav>
                                        <p:tav tm="100000">
                                          <p:val>
                                            <p:strVal val="#ppt_w"/>
                                          </p:val>
                                        </p:tav>
                                      </p:tavLst>
                                    </p:anim>
                                    <p:anim calcmode="lin" valueType="num">
                                      <p:cBhvr>
                                        <p:cTn id="54" dur="500" fill="hold"/>
                                        <p:tgtEl>
                                          <p:spTgt spid="96"/>
                                        </p:tgtEl>
                                        <p:attrNameLst>
                                          <p:attrName>ppt_h</p:attrName>
                                        </p:attrNameLst>
                                      </p:cBhvr>
                                      <p:tavLst>
                                        <p:tav tm="0">
                                          <p:val>
                                            <p:fltVal val="0"/>
                                          </p:val>
                                        </p:tav>
                                        <p:tav tm="100000">
                                          <p:val>
                                            <p:strVal val="#ppt_h"/>
                                          </p:val>
                                        </p:tav>
                                      </p:tavLst>
                                    </p:anim>
                                    <p:animEffect transition="in" filter="fade">
                                      <p:cBhvr>
                                        <p:cTn id="55" dur="500"/>
                                        <p:tgtEl>
                                          <p:spTgt spid="96"/>
                                        </p:tgtEl>
                                      </p:cBhvr>
                                    </p:animEffect>
                                    <p:anim calcmode="lin" valueType="num">
                                      <p:cBhvr>
                                        <p:cTn id="56" dur="500" fill="hold"/>
                                        <p:tgtEl>
                                          <p:spTgt spid="96"/>
                                        </p:tgtEl>
                                        <p:attrNameLst>
                                          <p:attrName>ppt_x</p:attrName>
                                        </p:attrNameLst>
                                      </p:cBhvr>
                                      <p:tavLst>
                                        <p:tav tm="0">
                                          <p:val>
                                            <p:fltVal val="0.5"/>
                                          </p:val>
                                        </p:tav>
                                        <p:tav tm="100000">
                                          <p:val>
                                            <p:strVal val="#ppt_x"/>
                                          </p:val>
                                        </p:tav>
                                      </p:tavLst>
                                    </p:anim>
                                    <p:anim calcmode="lin" valueType="num">
                                      <p:cBhvr>
                                        <p:cTn id="57" dur="500" fill="hold"/>
                                        <p:tgtEl>
                                          <p:spTgt spid="96"/>
                                        </p:tgtEl>
                                        <p:attrNameLst>
                                          <p:attrName>ppt_y</p:attrName>
                                        </p:attrNameLst>
                                      </p:cBhvr>
                                      <p:tavLst>
                                        <p:tav tm="0">
                                          <p:val>
                                            <p:fltVal val="0.5"/>
                                          </p:val>
                                        </p:tav>
                                        <p:tav tm="100000">
                                          <p:val>
                                            <p:strVal val="#ppt_y"/>
                                          </p:val>
                                        </p:tav>
                                      </p:tavLst>
                                    </p:anim>
                                  </p:childTnLst>
                                </p:cTn>
                              </p:par>
                            </p:childTnLst>
                          </p:cTn>
                        </p:par>
                        <p:par>
                          <p:cTn id="58" fill="hold">
                            <p:stCondLst>
                              <p:cond delay="4000"/>
                            </p:stCondLst>
                            <p:childTnLst>
                              <p:par>
                                <p:cTn id="59" presetID="37" presetClass="entr" presetSubtype="0" fill="hold" grpId="0" nodeType="afterEffect">
                                  <p:stCondLst>
                                    <p:cond delay="0"/>
                                  </p:stCondLst>
                                  <p:childTnLst>
                                    <p:set>
                                      <p:cBhvr>
                                        <p:cTn id="60" dur="1" fill="hold">
                                          <p:stCondLst>
                                            <p:cond delay="0"/>
                                          </p:stCondLst>
                                        </p:cTn>
                                        <p:tgtEl>
                                          <p:spTgt spid="95"/>
                                        </p:tgtEl>
                                        <p:attrNameLst>
                                          <p:attrName>style.visibility</p:attrName>
                                        </p:attrNameLst>
                                      </p:cBhvr>
                                      <p:to>
                                        <p:strVal val="visible"/>
                                      </p:to>
                                    </p:set>
                                    <p:animEffect transition="in" filter="fade">
                                      <p:cBhvr>
                                        <p:cTn id="61" dur="1000"/>
                                        <p:tgtEl>
                                          <p:spTgt spid="95"/>
                                        </p:tgtEl>
                                      </p:cBhvr>
                                    </p:animEffect>
                                    <p:anim calcmode="lin" valueType="num">
                                      <p:cBhvr>
                                        <p:cTn id="62" dur="1000" fill="hold"/>
                                        <p:tgtEl>
                                          <p:spTgt spid="95"/>
                                        </p:tgtEl>
                                        <p:attrNameLst>
                                          <p:attrName>ppt_x</p:attrName>
                                        </p:attrNameLst>
                                      </p:cBhvr>
                                      <p:tavLst>
                                        <p:tav tm="0">
                                          <p:val>
                                            <p:strVal val="#ppt_x"/>
                                          </p:val>
                                        </p:tav>
                                        <p:tav tm="100000">
                                          <p:val>
                                            <p:strVal val="#ppt_x"/>
                                          </p:val>
                                        </p:tav>
                                      </p:tavLst>
                                    </p:anim>
                                    <p:anim calcmode="lin" valueType="num">
                                      <p:cBhvr>
                                        <p:cTn id="63" dur="900" decel="100000" fill="hold"/>
                                        <p:tgtEl>
                                          <p:spTgt spid="95"/>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65" fill="hold">
                            <p:stCondLst>
                              <p:cond delay="5000"/>
                            </p:stCondLst>
                            <p:childTnLst>
                              <p:par>
                                <p:cTn id="66" presetID="53" presetClass="entr" presetSubtype="528" fill="hold" grpId="0" nodeType="afterEffect">
                                  <p:stCondLst>
                                    <p:cond delay="0"/>
                                  </p:stCondLst>
                                  <p:childTnLst>
                                    <p:set>
                                      <p:cBhvr>
                                        <p:cTn id="67" dur="1" fill="hold">
                                          <p:stCondLst>
                                            <p:cond delay="0"/>
                                          </p:stCondLst>
                                        </p:cTn>
                                        <p:tgtEl>
                                          <p:spTgt spid="288"/>
                                        </p:tgtEl>
                                        <p:attrNameLst>
                                          <p:attrName>style.visibility</p:attrName>
                                        </p:attrNameLst>
                                      </p:cBhvr>
                                      <p:to>
                                        <p:strVal val="visible"/>
                                      </p:to>
                                    </p:set>
                                    <p:anim calcmode="lin" valueType="num">
                                      <p:cBhvr>
                                        <p:cTn id="68" dur="500" fill="hold"/>
                                        <p:tgtEl>
                                          <p:spTgt spid="288"/>
                                        </p:tgtEl>
                                        <p:attrNameLst>
                                          <p:attrName>ppt_w</p:attrName>
                                        </p:attrNameLst>
                                      </p:cBhvr>
                                      <p:tavLst>
                                        <p:tav tm="0">
                                          <p:val>
                                            <p:fltVal val="0"/>
                                          </p:val>
                                        </p:tav>
                                        <p:tav tm="100000">
                                          <p:val>
                                            <p:strVal val="#ppt_w"/>
                                          </p:val>
                                        </p:tav>
                                      </p:tavLst>
                                    </p:anim>
                                    <p:anim calcmode="lin" valueType="num">
                                      <p:cBhvr>
                                        <p:cTn id="69" dur="500" fill="hold"/>
                                        <p:tgtEl>
                                          <p:spTgt spid="288"/>
                                        </p:tgtEl>
                                        <p:attrNameLst>
                                          <p:attrName>ppt_h</p:attrName>
                                        </p:attrNameLst>
                                      </p:cBhvr>
                                      <p:tavLst>
                                        <p:tav tm="0">
                                          <p:val>
                                            <p:fltVal val="0"/>
                                          </p:val>
                                        </p:tav>
                                        <p:tav tm="100000">
                                          <p:val>
                                            <p:strVal val="#ppt_h"/>
                                          </p:val>
                                        </p:tav>
                                      </p:tavLst>
                                    </p:anim>
                                    <p:animEffect transition="in" filter="fade">
                                      <p:cBhvr>
                                        <p:cTn id="70" dur="500"/>
                                        <p:tgtEl>
                                          <p:spTgt spid="288"/>
                                        </p:tgtEl>
                                      </p:cBhvr>
                                    </p:animEffect>
                                    <p:anim calcmode="lin" valueType="num">
                                      <p:cBhvr>
                                        <p:cTn id="71" dur="500" fill="hold"/>
                                        <p:tgtEl>
                                          <p:spTgt spid="288"/>
                                        </p:tgtEl>
                                        <p:attrNameLst>
                                          <p:attrName>ppt_x</p:attrName>
                                        </p:attrNameLst>
                                      </p:cBhvr>
                                      <p:tavLst>
                                        <p:tav tm="0">
                                          <p:val>
                                            <p:fltVal val="0.5"/>
                                          </p:val>
                                        </p:tav>
                                        <p:tav tm="100000">
                                          <p:val>
                                            <p:strVal val="#ppt_x"/>
                                          </p:val>
                                        </p:tav>
                                      </p:tavLst>
                                    </p:anim>
                                    <p:anim calcmode="lin" valueType="num">
                                      <p:cBhvr>
                                        <p:cTn id="72" dur="500" fill="hold"/>
                                        <p:tgtEl>
                                          <p:spTgt spid="288"/>
                                        </p:tgtEl>
                                        <p:attrNameLst>
                                          <p:attrName>ppt_y</p:attrName>
                                        </p:attrNameLst>
                                      </p:cBhvr>
                                      <p:tavLst>
                                        <p:tav tm="0">
                                          <p:val>
                                            <p:fltVal val="0.5"/>
                                          </p:val>
                                        </p:tav>
                                        <p:tav tm="100000">
                                          <p:val>
                                            <p:strVal val="#ppt_y"/>
                                          </p:val>
                                        </p:tav>
                                      </p:tavLst>
                                    </p:anim>
                                  </p:childTnLst>
                                </p:cTn>
                              </p:par>
                              <p:par>
                                <p:cTn id="73" presetID="53" presetClass="entr" presetSubtype="528" fill="hold" grpId="0" nodeType="withEffect">
                                  <p:stCondLst>
                                    <p:cond delay="0"/>
                                  </p:stCondLst>
                                  <p:childTnLst>
                                    <p:set>
                                      <p:cBhvr>
                                        <p:cTn id="74" dur="1" fill="hold">
                                          <p:stCondLst>
                                            <p:cond delay="0"/>
                                          </p:stCondLst>
                                        </p:cTn>
                                        <p:tgtEl>
                                          <p:spTgt spid="98"/>
                                        </p:tgtEl>
                                        <p:attrNameLst>
                                          <p:attrName>style.visibility</p:attrName>
                                        </p:attrNameLst>
                                      </p:cBhvr>
                                      <p:to>
                                        <p:strVal val="visible"/>
                                      </p:to>
                                    </p:set>
                                    <p:anim calcmode="lin" valueType="num">
                                      <p:cBhvr>
                                        <p:cTn id="75" dur="500" fill="hold"/>
                                        <p:tgtEl>
                                          <p:spTgt spid="98"/>
                                        </p:tgtEl>
                                        <p:attrNameLst>
                                          <p:attrName>ppt_w</p:attrName>
                                        </p:attrNameLst>
                                      </p:cBhvr>
                                      <p:tavLst>
                                        <p:tav tm="0">
                                          <p:val>
                                            <p:fltVal val="0"/>
                                          </p:val>
                                        </p:tav>
                                        <p:tav tm="100000">
                                          <p:val>
                                            <p:strVal val="#ppt_w"/>
                                          </p:val>
                                        </p:tav>
                                      </p:tavLst>
                                    </p:anim>
                                    <p:anim calcmode="lin" valueType="num">
                                      <p:cBhvr>
                                        <p:cTn id="76" dur="500" fill="hold"/>
                                        <p:tgtEl>
                                          <p:spTgt spid="98"/>
                                        </p:tgtEl>
                                        <p:attrNameLst>
                                          <p:attrName>ppt_h</p:attrName>
                                        </p:attrNameLst>
                                      </p:cBhvr>
                                      <p:tavLst>
                                        <p:tav tm="0">
                                          <p:val>
                                            <p:fltVal val="0"/>
                                          </p:val>
                                        </p:tav>
                                        <p:tav tm="100000">
                                          <p:val>
                                            <p:strVal val="#ppt_h"/>
                                          </p:val>
                                        </p:tav>
                                      </p:tavLst>
                                    </p:anim>
                                    <p:animEffect transition="in" filter="fade">
                                      <p:cBhvr>
                                        <p:cTn id="77" dur="500"/>
                                        <p:tgtEl>
                                          <p:spTgt spid="98"/>
                                        </p:tgtEl>
                                      </p:cBhvr>
                                    </p:animEffect>
                                    <p:anim calcmode="lin" valueType="num">
                                      <p:cBhvr>
                                        <p:cTn id="78" dur="500" fill="hold"/>
                                        <p:tgtEl>
                                          <p:spTgt spid="98"/>
                                        </p:tgtEl>
                                        <p:attrNameLst>
                                          <p:attrName>ppt_x</p:attrName>
                                        </p:attrNameLst>
                                      </p:cBhvr>
                                      <p:tavLst>
                                        <p:tav tm="0">
                                          <p:val>
                                            <p:fltVal val="0.5"/>
                                          </p:val>
                                        </p:tav>
                                        <p:tav tm="100000">
                                          <p:val>
                                            <p:strVal val="#ppt_x"/>
                                          </p:val>
                                        </p:tav>
                                      </p:tavLst>
                                    </p:anim>
                                    <p:anim calcmode="lin" valueType="num">
                                      <p:cBhvr>
                                        <p:cTn id="79" dur="500" fill="hold"/>
                                        <p:tgtEl>
                                          <p:spTgt spid="98"/>
                                        </p:tgtEl>
                                        <p:attrNameLst>
                                          <p:attrName>ppt_y</p:attrName>
                                        </p:attrNameLst>
                                      </p:cBhvr>
                                      <p:tavLst>
                                        <p:tav tm="0">
                                          <p:val>
                                            <p:fltVal val="0.5"/>
                                          </p:val>
                                        </p:tav>
                                        <p:tav tm="100000">
                                          <p:val>
                                            <p:strVal val="#ppt_y"/>
                                          </p:val>
                                        </p:tav>
                                      </p:tavLst>
                                    </p:anim>
                                  </p:childTnLst>
                                </p:cTn>
                              </p:par>
                            </p:childTnLst>
                          </p:cTn>
                        </p:par>
                        <p:par>
                          <p:cTn id="80" fill="hold">
                            <p:stCondLst>
                              <p:cond delay="5500"/>
                            </p:stCondLst>
                            <p:childTnLst>
                              <p:par>
                                <p:cTn id="81" presetID="37"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900" decel="100000" fill="hold"/>
                                        <p:tgtEl>
                                          <p:spTgt spid="9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97"/>
                                        </p:tgtEl>
                                        <p:attrNameLst>
                                          <p:attrName>ppt_y</p:attrName>
                                        </p:attrNameLst>
                                      </p:cBhvr>
                                      <p:tavLst>
                                        <p:tav tm="0">
                                          <p:val>
                                            <p:strVal val="#ppt_y-.03"/>
                                          </p:val>
                                        </p:tav>
                                        <p:tav tm="100000">
                                          <p:val>
                                            <p:strVal val="#ppt_y"/>
                                          </p:val>
                                        </p:tav>
                                      </p:tavLst>
                                    </p:anim>
                                  </p:childTnLst>
                                </p:cTn>
                              </p:par>
                            </p:childTnLst>
                          </p:cTn>
                        </p:par>
                        <p:par>
                          <p:cTn id="87" fill="hold">
                            <p:stCondLst>
                              <p:cond delay="6500"/>
                            </p:stCondLst>
                            <p:childTnLst>
                              <p:par>
                                <p:cTn id="88" presetID="53" presetClass="entr" presetSubtype="528" fill="hold" grpId="0" nodeType="afterEffect">
                                  <p:stCondLst>
                                    <p:cond delay="0"/>
                                  </p:stCondLst>
                                  <p:childTnLst>
                                    <p:set>
                                      <p:cBhvr>
                                        <p:cTn id="89" dur="1" fill="hold">
                                          <p:stCondLst>
                                            <p:cond delay="0"/>
                                          </p:stCondLst>
                                        </p:cTn>
                                        <p:tgtEl>
                                          <p:spTgt spid="309"/>
                                        </p:tgtEl>
                                        <p:attrNameLst>
                                          <p:attrName>style.visibility</p:attrName>
                                        </p:attrNameLst>
                                      </p:cBhvr>
                                      <p:to>
                                        <p:strVal val="visible"/>
                                      </p:to>
                                    </p:set>
                                    <p:anim calcmode="lin" valueType="num">
                                      <p:cBhvr>
                                        <p:cTn id="90" dur="500" fill="hold"/>
                                        <p:tgtEl>
                                          <p:spTgt spid="309"/>
                                        </p:tgtEl>
                                        <p:attrNameLst>
                                          <p:attrName>ppt_w</p:attrName>
                                        </p:attrNameLst>
                                      </p:cBhvr>
                                      <p:tavLst>
                                        <p:tav tm="0">
                                          <p:val>
                                            <p:fltVal val="0"/>
                                          </p:val>
                                        </p:tav>
                                        <p:tav tm="100000">
                                          <p:val>
                                            <p:strVal val="#ppt_w"/>
                                          </p:val>
                                        </p:tav>
                                      </p:tavLst>
                                    </p:anim>
                                    <p:anim calcmode="lin" valueType="num">
                                      <p:cBhvr>
                                        <p:cTn id="91" dur="500" fill="hold"/>
                                        <p:tgtEl>
                                          <p:spTgt spid="309"/>
                                        </p:tgtEl>
                                        <p:attrNameLst>
                                          <p:attrName>ppt_h</p:attrName>
                                        </p:attrNameLst>
                                      </p:cBhvr>
                                      <p:tavLst>
                                        <p:tav tm="0">
                                          <p:val>
                                            <p:fltVal val="0"/>
                                          </p:val>
                                        </p:tav>
                                        <p:tav tm="100000">
                                          <p:val>
                                            <p:strVal val="#ppt_h"/>
                                          </p:val>
                                        </p:tav>
                                      </p:tavLst>
                                    </p:anim>
                                    <p:animEffect transition="in" filter="fade">
                                      <p:cBhvr>
                                        <p:cTn id="92" dur="500"/>
                                        <p:tgtEl>
                                          <p:spTgt spid="309"/>
                                        </p:tgtEl>
                                      </p:cBhvr>
                                    </p:animEffect>
                                    <p:anim calcmode="lin" valueType="num">
                                      <p:cBhvr>
                                        <p:cTn id="93" dur="500" fill="hold"/>
                                        <p:tgtEl>
                                          <p:spTgt spid="309"/>
                                        </p:tgtEl>
                                        <p:attrNameLst>
                                          <p:attrName>ppt_x</p:attrName>
                                        </p:attrNameLst>
                                      </p:cBhvr>
                                      <p:tavLst>
                                        <p:tav tm="0">
                                          <p:val>
                                            <p:fltVal val="0.5"/>
                                          </p:val>
                                        </p:tav>
                                        <p:tav tm="100000">
                                          <p:val>
                                            <p:strVal val="#ppt_x"/>
                                          </p:val>
                                        </p:tav>
                                      </p:tavLst>
                                    </p:anim>
                                    <p:anim calcmode="lin" valueType="num">
                                      <p:cBhvr>
                                        <p:cTn id="94" dur="500" fill="hold"/>
                                        <p:tgtEl>
                                          <p:spTgt spid="309"/>
                                        </p:tgtEl>
                                        <p:attrNameLst>
                                          <p:attrName>ppt_y</p:attrName>
                                        </p:attrNameLst>
                                      </p:cBhvr>
                                      <p:tavLst>
                                        <p:tav tm="0">
                                          <p:val>
                                            <p:fltVal val="0.5"/>
                                          </p:val>
                                        </p:tav>
                                        <p:tav tm="100000">
                                          <p:val>
                                            <p:strVal val="#ppt_y"/>
                                          </p:val>
                                        </p:tav>
                                      </p:tavLst>
                                    </p:anim>
                                  </p:childTnLst>
                                </p:cTn>
                              </p:par>
                              <p:par>
                                <p:cTn id="95" presetID="53" presetClass="entr" presetSubtype="528" fill="hold" grpId="0" nodeType="withEffect">
                                  <p:stCondLst>
                                    <p:cond delay="0"/>
                                  </p:stCondLst>
                                  <p:childTnLst>
                                    <p:set>
                                      <p:cBhvr>
                                        <p:cTn id="96" dur="1" fill="hold">
                                          <p:stCondLst>
                                            <p:cond delay="0"/>
                                          </p:stCondLst>
                                        </p:cTn>
                                        <p:tgtEl>
                                          <p:spTgt spid="100"/>
                                        </p:tgtEl>
                                        <p:attrNameLst>
                                          <p:attrName>style.visibility</p:attrName>
                                        </p:attrNameLst>
                                      </p:cBhvr>
                                      <p:to>
                                        <p:strVal val="visible"/>
                                      </p:to>
                                    </p:set>
                                    <p:anim calcmode="lin" valueType="num">
                                      <p:cBhvr>
                                        <p:cTn id="97" dur="500" fill="hold"/>
                                        <p:tgtEl>
                                          <p:spTgt spid="100"/>
                                        </p:tgtEl>
                                        <p:attrNameLst>
                                          <p:attrName>ppt_w</p:attrName>
                                        </p:attrNameLst>
                                      </p:cBhvr>
                                      <p:tavLst>
                                        <p:tav tm="0">
                                          <p:val>
                                            <p:fltVal val="0"/>
                                          </p:val>
                                        </p:tav>
                                        <p:tav tm="100000">
                                          <p:val>
                                            <p:strVal val="#ppt_w"/>
                                          </p:val>
                                        </p:tav>
                                      </p:tavLst>
                                    </p:anim>
                                    <p:anim calcmode="lin" valueType="num">
                                      <p:cBhvr>
                                        <p:cTn id="98" dur="500" fill="hold"/>
                                        <p:tgtEl>
                                          <p:spTgt spid="100"/>
                                        </p:tgtEl>
                                        <p:attrNameLst>
                                          <p:attrName>ppt_h</p:attrName>
                                        </p:attrNameLst>
                                      </p:cBhvr>
                                      <p:tavLst>
                                        <p:tav tm="0">
                                          <p:val>
                                            <p:fltVal val="0"/>
                                          </p:val>
                                        </p:tav>
                                        <p:tav tm="100000">
                                          <p:val>
                                            <p:strVal val="#ppt_h"/>
                                          </p:val>
                                        </p:tav>
                                      </p:tavLst>
                                    </p:anim>
                                    <p:animEffect transition="in" filter="fade">
                                      <p:cBhvr>
                                        <p:cTn id="99" dur="500"/>
                                        <p:tgtEl>
                                          <p:spTgt spid="100"/>
                                        </p:tgtEl>
                                      </p:cBhvr>
                                    </p:animEffect>
                                    <p:anim calcmode="lin" valueType="num">
                                      <p:cBhvr>
                                        <p:cTn id="100" dur="500" fill="hold"/>
                                        <p:tgtEl>
                                          <p:spTgt spid="100"/>
                                        </p:tgtEl>
                                        <p:attrNameLst>
                                          <p:attrName>ppt_x</p:attrName>
                                        </p:attrNameLst>
                                      </p:cBhvr>
                                      <p:tavLst>
                                        <p:tav tm="0">
                                          <p:val>
                                            <p:fltVal val="0.5"/>
                                          </p:val>
                                        </p:tav>
                                        <p:tav tm="100000">
                                          <p:val>
                                            <p:strVal val="#ppt_x"/>
                                          </p:val>
                                        </p:tav>
                                      </p:tavLst>
                                    </p:anim>
                                    <p:anim calcmode="lin" valueType="num">
                                      <p:cBhvr>
                                        <p:cTn id="101" dur="500" fill="hold"/>
                                        <p:tgtEl>
                                          <p:spTgt spid="100"/>
                                        </p:tgtEl>
                                        <p:attrNameLst>
                                          <p:attrName>ppt_y</p:attrName>
                                        </p:attrNameLst>
                                      </p:cBhvr>
                                      <p:tavLst>
                                        <p:tav tm="0">
                                          <p:val>
                                            <p:fltVal val="0.5"/>
                                          </p:val>
                                        </p:tav>
                                        <p:tav tm="100000">
                                          <p:val>
                                            <p:strVal val="#ppt_y"/>
                                          </p:val>
                                        </p:tav>
                                      </p:tavLst>
                                    </p:anim>
                                  </p:childTnLst>
                                </p:cTn>
                              </p:par>
                            </p:childTnLst>
                          </p:cTn>
                        </p:par>
                        <p:par>
                          <p:cTn id="102" fill="hold">
                            <p:stCondLst>
                              <p:cond delay="7000"/>
                            </p:stCondLst>
                            <p:childTnLst>
                              <p:par>
                                <p:cTn id="103" presetID="37" presetClass="entr" presetSubtype="0" fill="hold" grpId="0" nodeType="afterEffect">
                                  <p:stCondLst>
                                    <p:cond delay="0"/>
                                  </p:stCondLst>
                                  <p:childTnLst>
                                    <p:set>
                                      <p:cBhvr>
                                        <p:cTn id="104" dur="1" fill="hold">
                                          <p:stCondLst>
                                            <p:cond delay="0"/>
                                          </p:stCondLst>
                                        </p:cTn>
                                        <p:tgtEl>
                                          <p:spTgt spid="99"/>
                                        </p:tgtEl>
                                        <p:attrNameLst>
                                          <p:attrName>style.visibility</p:attrName>
                                        </p:attrNameLst>
                                      </p:cBhvr>
                                      <p:to>
                                        <p:strVal val="visible"/>
                                      </p:to>
                                    </p:set>
                                    <p:animEffect transition="in" filter="fade">
                                      <p:cBhvr>
                                        <p:cTn id="105" dur="1000"/>
                                        <p:tgtEl>
                                          <p:spTgt spid="99"/>
                                        </p:tgtEl>
                                      </p:cBhvr>
                                    </p:animEffect>
                                    <p:anim calcmode="lin" valueType="num">
                                      <p:cBhvr>
                                        <p:cTn id="106" dur="1000" fill="hold"/>
                                        <p:tgtEl>
                                          <p:spTgt spid="99"/>
                                        </p:tgtEl>
                                        <p:attrNameLst>
                                          <p:attrName>ppt_x</p:attrName>
                                        </p:attrNameLst>
                                      </p:cBhvr>
                                      <p:tavLst>
                                        <p:tav tm="0">
                                          <p:val>
                                            <p:strVal val="#ppt_x"/>
                                          </p:val>
                                        </p:tav>
                                        <p:tav tm="100000">
                                          <p:val>
                                            <p:strVal val="#ppt_x"/>
                                          </p:val>
                                        </p:tav>
                                      </p:tavLst>
                                    </p:anim>
                                    <p:anim calcmode="lin" valueType="num">
                                      <p:cBhvr>
                                        <p:cTn id="107" dur="900" decel="100000" fill="hold"/>
                                        <p:tgtEl>
                                          <p:spTgt spid="99"/>
                                        </p:tgtEl>
                                        <p:attrNameLst>
                                          <p:attrName>ppt_y</p:attrName>
                                        </p:attrNameLst>
                                      </p:cBhvr>
                                      <p:tavLst>
                                        <p:tav tm="0">
                                          <p:val>
                                            <p:strVal val="#ppt_y+1"/>
                                          </p:val>
                                        </p:tav>
                                        <p:tav tm="100000">
                                          <p:val>
                                            <p:strVal val="#ppt_y-.03"/>
                                          </p:val>
                                        </p:tav>
                                      </p:tavLst>
                                    </p:anim>
                                    <p:anim calcmode="lin" valueType="num">
                                      <p:cBhvr>
                                        <p:cTn id="108"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childTnLst>
                          </p:cTn>
                        </p:par>
                        <p:par>
                          <p:cTn id="109" fill="hold">
                            <p:stCondLst>
                              <p:cond delay="8000"/>
                            </p:stCondLst>
                            <p:childTnLst>
                              <p:par>
                                <p:cTn id="110" presetID="53" presetClass="entr" presetSubtype="528" fill="hold" grpId="0" nodeType="afterEffect">
                                  <p:stCondLst>
                                    <p:cond delay="0"/>
                                  </p:stCondLst>
                                  <p:childTnLst>
                                    <p:set>
                                      <p:cBhvr>
                                        <p:cTn id="111" dur="1" fill="hold">
                                          <p:stCondLst>
                                            <p:cond delay="0"/>
                                          </p:stCondLst>
                                        </p:cTn>
                                        <p:tgtEl>
                                          <p:spTgt spid="310"/>
                                        </p:tgtEl>
                                        <p:attrNameLst>
                                          <p:attrName>style.visibility</p:attrName>
                                        </p:attrNameLst>
                                      </p:cBhvr>
                                      <p:to>
                                        <p:strVal val="visible"/>
                                      </p:to>
                                    </p:set>
                                    <p:anim calcmode="lin" valueType="num">
                                      <p:cBhvr>
                                        <p:cTn id="112" dur="500" fill="hold"/>
                                        <p:tgtEl>
                                          <p:spTgt spid="310"/>
                                        </p:tgtEl>
                                        <p:attrNameLst>
                                          <p:attrName>ppt_w</p:attrName>
                                        </p:attrNameLst>
                                      </p:cBhvr>
                                      <p:tavLst>
                                        <p:tav tm="0">
                                          <p:val>
                                            <p:fltVal val="0"/>
                                          </p:val>
                                        </p:tav>
                                        <p:tav tm="100000">
                                          <p:val>
                                            <p:strVal val="#ppt_w"/>
                                          </p:val>
                                        </p:tav>
                                      </p:tavLst>
                                    </p:anim>
                                    <p:anim calcmode="lin" valueType="num">
                                      <p:cBhvr>
                                        <p:cTn id="113" dur="500" fill="hold"/>
                                        <p:tgtEl>
                                          <p:spTgt spid="310"/>
                                        </p:tgtEl>
                                        <p:attrNameLst>
                                          <p:attrName>ppt_h</p:attrName>
                                        </p:attrNameLst>
                                      </p:cBhvr>
                                      <p:tavLst>
                                        <p:tav tm="0">
                                          <p:val>
                                            <p:fltVal val="0"/>
                                          </p:val>
                                        </p:tav>
                                        <p:tav tm="100000">
                                          <p:val>
                                            <p:strVal val="#ppt_h"/>
                                          </p:val>
                                        </p:tav>
                                      </p:tavLst>
                                    </p:anim>
                                    <p:animEffect transition="in" filter="fade">
                                      <p:cBhvr>
                                        <p:cTn id="114" dur="500"/>
                                        <p:tgtEl>
                                          <p:spTgt spid="310"/>
                                        </p:tgtEl>
                                      </p:cBhvr>
                                    </p:animEffect>
                                    <p:anim calcmode="lin" valueType="num">
                                      <p:cBhvr>
                                        <p:cTn id="115" dur="500" fill="hold"/>
                                        <p:tgtEl>
                                          <p:spTgt spid="310"/>
                                        </p:tgtEl>
                                        <p:attrNameLst>
                                          <p:attrName>ppt_x</p:attrName>
                                        </p:attrNameLst>
                                      </p:cBhvr>
                                      <p:tavLst>
                                        <p:tav tm="0">
                                          <p:val>
                                            <p:fltVal val="0.5"/>
                                          </p:val>
                                        </p:tav>
                                        <p:tav tm="100000">
                                          <p:val>
                                            <p:strVal val="#ppt_x"/>
                                          </p:val>
                                        </p:tav>
                                      </p:tavLst>
                                    </p:anim>
                                    <p:anim calcmode="lin" valueType="num">
                                      <p:cBhvr>
                                        <p:cTn id="116" dur="500" fill="hold"/>
                                        <p:tgtEl>
                                          <p:spTgt spid="310"/>
                                        </p:tgtEl>
                                        <p:attrNameLst>
                                          <p:attrName>ppt_y</p:attrName>
                                        </p:attrNameLst>
                                      </p:cBhvr>
                                      <p:tavLst>
                                        <p:tav tm="0">
                                          <p:val>
                                            <p:fltVal val="0.5"/>
                                          </p:val>
                                        </p:tav>
                                        <p:tav tm="100000">
                                          <p:val>
                                            <p:strVal val="#ppt_y"/>
                                          </p:val>
                                        </p:tav>
                                      </p:tavLst>
                                    </p:anim>
                                  </p:childTnLst>
                                </p:cTn>
                              </p:par>
                              <p:par>
                                <p:cTn id="117" presetID="53" presetClass="entr" presetSubtype="528" fill="hold" grpId="0" nodeType="withEffect">
                                  <p:stCondLst>
                                    <p:cond delay="0"/>
                                  </p:stCondLst>
                                  <p:childTnLst>
                                    <p:set>
                                      <p:cBhvr>
                                        <p:cTn id="118" dur="1" fill="hold">
                                          <p:stCondLst>
                                            <p:cond delay="0"/>
                                          </p:stCondLst>
                                        </p:cTn>
                                        <p:tgtEl>
                                          <p:spTgt spid="102"/>
                                        </p:tgtEl>
                                        <p:attrNameLst>
                                          <p:attrName>style.visibility</p:attrName>
                                        </p:attrNameLst>
                                      </p:cBhvr>
                                      <p:to>
                                        <p:strVal val="visible"/>
                                      </p:to>
                                    </p:set>
                                    <p:anim calcmode="lin" valueType="num">
                                      <p:cBhvr>
                                        <p:cTn id="119" dur="500" fill="hold"/>
                                        <p:tgtEl>
                                          <p:spTgt spid="102"/>
                                        </p:tgtEl>
                                        <p:attrNameLst>
                                          <p:attrName>ppt_w</p:attrName>
                                        </p:attrNameLst>
                                      </p:cBhvr>
                                      <p:tavLst>
                                        <p:tav tm="0">
                                          <p:val>
                                            <p:fltVal val="0"/>
                                          </p:val>
                                        </p:tav>
                                        <p:tav tm="100000">
                                          <p:val>
                                            <p:strVal val="#ppt_w"/>
                                          </p:val>
                                        </p:tav>
                                      </p:tavLst>
                                    </p:anim>
                                    <p:anim calcmode="lin" valueType="num">
                                      <p:cBhvr>
                                        <p:cTn id="120" dur="500" fill="hold"/>
                                        <p:tgtEl>
                                          <p:spTgt spid="102"/>
                                        </p:tgtEl>
                                        <p:attrNameLst>
                                          <p:attrName>ppt_h</p:attrName>
                                        </p:attrNameLst>
                                      </p:cBhvr>
                                      <p:tavLst>
                                        <p:tav tm="0">
                                          <p:val>
                                            <p:fltVal val="0"/>
                                          </p:val>
                                        </p:tav>
                                        <p:tav tm="100000">
                                          <p:val>
                                            <p:strVal val="#ppt_h"/>
                                          </p:val>
                                        </p:tav>
                                      </p:tavLst>
                                    </p:anim>
                                    <p:animEffect transition="in" filter="fade">
                                      <p:cBhvr>
                                        <p:cTn id="121" dur="500"/>
                                        <p:tgtEl>
                                          <p:spTgt spid="102"/>
                                        </p:tgtEl>
                                      </p:cBhvr>
                                    </p:animEffect>
                                    <p:anim calcmode="lin" valueType="num">
                                      <p:cBhvr>
                                        <p:cTn id="122" dur="500" fill="hold"/>
                                        <p:tgtEl>
                                          <p:spTgt spid="102"/>
                                        </p:tgtEl>
                                        <p:attrNameLst>
                                          <p:attrName>ppt_x</p:attrName>
                                        </p:attrNameLst>
                                      </p:cBhvr>
                                      <p:tavLst>
                                        <p:tav tm="0">
                                          <p:val>
                                            <p:fltVal val="0.5"/>
                                          </p:val>
                                        </p:tav>
                                        <p:tav tm="100000">
                                          <p:val>
                                            <p:strVal val="#ppt_x"/>
                                          </p:val>
                                        </p:tav>
                                      </p:tavLst>
                                    </p:anim>
                                    <p:anim calcmode="lin" valueType="num">
                                      <p:cBhvr>
                                        <p:cTn id="123" dur="500" fill="hold"/>
                                        <p:tgtEl>
                                          <p:spTgt spid="102"/>
                                        </p:tgtEl>
                                        <p:attrNameLst>
                                          <p:attrName>ppt_y</p:attrName>
                                        </p:attrNameLst>
                                      </p:cBhvr>
                                      <p:tavLst>
                                        <p:tav tm="0">
                                          <p:val>
                                            <p:fltVal val="0.5"/>
                                          </p:val>
                                        </p:tav>
                                        <p:tav tm="100000">
                                          <p:val>
                                            <p:strVal val="#ppt_y"/>
                                          </p:val>
                                        </p:tav>
                                      </p:tavLst>
                                    </p:anim>
                                  </p:childTnLst>
                                </p:cTn>
                              </p:par>
                            </p:childTnLst>
                          </p:cTn>
                        </p:par>
                        <p:par>
                          <p:cTn id="124" fill="hold">
                            <p:stCondLst>
                              <p:cond delay="8500"/>
                            </p:stCondLst>
                            <p:childTnLst>
                              <p:par>
                                <p:cTn id="125" presetID="37" presetClass="entr" presetSubtype="0"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Effect transition="in" filter="fade">
                                      <p:cBhvr>
                                        <p:cTn id="127" dur="1000"/>
                                        <p:tgtEl>
                                          <p:spTgt spid="101"/>
                                        </p:tgtEl>
                                      </p:cBhvr>
                                    </p:animEffect>
                                    <p:anim calcmode="lin" valueType="num">
                                      <p:cBhvr>
                                        <p:cTn id="128" dur="1000" fill="hold"/>
                                        <p:tgtEl>
                                          <p:spTgt spid="101"/>
                                        </p:tgtEl>
                                        <p:attrNameLst>
                                          <p:attrName>ppt_x</p:attrName>
                                        </p:attrNameLst>
                                      </p:cBhvr>
                                      <p:tavLst>
                                        <p:tav tm="0">
                                          <p:val>
                                            <p:strVal val="#ppt_x"/>
                                          </p:val>
                                        </p:tav>
                                        <p:tav tm="100000">
                                          <p:val>
                                            <p:strVal val="#ppt_x"/>
                                          </p:val>
                                        </p:tav>
                                      </p:tavLst>
                                    </p:anim>
                                    <p:anim calcmode="lin" valueType="num">
                                      <p:cBhvr>
                                        <p:cTn id="129" dur="900" decel="100000" fill="hold"/>
                                        <p:tgtEl>
                                          <p:spTgt spid="101"/>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31" fill="hold">
                            <p:stCondLst>
                              <p:cond delay="9500"/>
                            </p:stCondLst>
                            <p:childTnLst>
                              <p:par>
                                <p:cTn id="132" presetID="53" presetClass="entr" presetSubtype="528" fill="hold" grpId="0" nodeType="afterEffect">
                                  <p:stCondLst>
                                    <p:cond delay="0"/>
                                  </p:stCondLst>
                                  <p:childTnLst>
                                    <p:set>
                                      <p:cBhvr>
                                        <p:cTn id="133" dur="1" fill="hold">
                                          <p:stCondLst>
                                            <p:cond delay="0"/>
                                          </p:stCondLst>
                                        </p:cTn>
                                        <p:tgtEl>
                                          <p:spTgt spid="300"/>
                                        </p:tgtEl>
                                        <p:attrNameLst>
                                          <p:attrName>style.visibility</p:attrName>
                                        </p:attrNameLst>
                                      </p:cBhvr>
                                      <p:to>
                                        <p:strVal val="visible"/>
                                      </p:to>
                                    </p:set>
                                    <p:anim calcmode="lin" valueType="num">
                                      <p:cBhvr>
                                        <p:cTn id="134" dur="500" fill="hold"/>
                                        <p:tgtEl>
                                          <p:spTgt spid="300"/>
                                        </p:tgtEl>
                                        <p:attrNameLst>
                                          <p:attrName>ppt_w</p:attrName>
                                        </p:attrNameLst>
                                      </p:cBhvr>
                                      <p:tavLst>
                                        <p:tav tm="0">
                                          <p:val>
                                            <p:fltVal val="0"/>
                                          </p:val>
                                        </p:tav>
                                        <p:tav tm="100000">
                                          <p:val>
                                            <p:strVal val="#ppt_w"/>
                                          </p:val>
                                        </p:tav>
                                      </p:tavLst>
                                    </p:anim>
                                    <p:anim calcmode="lin" valueType="num">
                                      <p:cBhvr>
                                        <p:cTn id="135" dur="500" fill="hold"/>
                                        <p:tgtEl>
                                          <p:spTgt spid="300"/>
                                        </p:tgtEl>
                                        <p:attrNameLst>
                                          <p:attrName>ppt_h</p:attrName>
                                        </p:attrNameLst>
                                      </p:cBhvr>
                                      <p:tavLst>
                                        <p:tav tm="0">
                                          <p:val>
                                            <p:fltVal val="0"/>
                                          </p:val>
                                        </p:tav>
                                        <p:tav tm="100000">
                                          <p:val>
                                            <p:strVal val="#ppt_h"/>
                                          </p:val>
                                        </p:tav>
                                      </p:tavLst>
                                    </p:anim>
                                    <p:animEffect transition="in" filter="fade">
                                      <p:cBhvr>
                                        <p:cTn id="136" dur="500"/>
                                        <p:tgtEl>
                                          <p:spTgt spid="300"/>
                                        </p:tgtEl>
                                      </p:cBhvr>
                                    </p:animEffect>
                                    <p:anim calcmode="lin" valueType="num">
                                      <p:cBhvr>
                                        <p:cTn id="137" dur="500" fill="hold"/>
                                        <p:tgtEl>
                                          <p:spTgt spid="300"/>
                                        </p:tgtEl>
                                        <p:attrNameLst>
                                          <p:attrName>ppt_x</p:attrName>
                                        </p:attrNameLst>
                                      </p:cBhvr>
                                      <p:tavLst>
                                        <p:tav tm="0">
                                          <p:val>
                                            <p:fltVal val="0.5"/>
                                          </p:val>
                                        </p:tav>
                                        <p:tav tm="100000">
                                          <p:val>
                                            <p:strVal val="#ppt_x"/>
                                          </p:val>
                                        </p:tav>
                                      </p:tavLst>
                                    </p:anim>
                                    <p:anim calcmode="lin" valueType="num">
                                      <p:cBhvr>
                                        <p:cTn id="138" dur="500" fill="hold"/>
                                        <p:tgtEl>
                                          <p:spTgt spid="300"/>
                                        </p:tgtEl>
                                        <p:attrNameLst>
                                          <p:attrName>ppt_y</p:attrName>
                                        </p:attrNameLst>
                                      </p:cBhvr>
                                      <p:tavLst>
                                        <p:tav tm="0">
                                          <p:val>
                                            <p:fltVal val="0.5"/>
                                          </p:val>
                                        </p:tav>
                                        <p:tav tm="100000">
                                          <p:val>
                                            <p:strVal val="#ppt_y"/>
                                          </p:val>
                                        </p:tav>
                                      </p:tavLst>
                                    </p:anim>
                                  </p:childTnLst>
                                </p:cTn>
                              </p:par>
                              <p:par>
                                <p:cTn id="139" presetID="53" presetClass="entr" presetSubtype="528" fill="hold" grpId="0" nodeType="withEffect">
                                  <p:stCondLst>
                                    <p:cond delay="0"/>
                                  </p:stCondLst>
                                  <p:childTnLst>
                                    <p:set>
                                      <p:cBhvr>
                                        <p:cTn id="140" dur="1" fill="hold">
                                          <p:stCondLst>
                                            <p:cond delay="0"/>
                                          </p:stCondLst>
                                        </p:cTn>
                                        <p:tgtEl>
                                          <p:spTgt spid="110"/>
                                        </p:tgtEl>
                                        <p:attrNameLst>
                                          <p:attrName>style.visibility</p:attrName>
                                        </p:attrNameLst>
                                      </p:cBhvr>
                                      <p:to>
                                        <p:strVal val="visible"/>
                                      </p:to>
                                    </p:set>
                                    <p:anim calcmode="lin" valueType="num">
                                      <p:cBhvr>
                                        <p:cTn id="141" dur="500" fill="hold"/>
                                        <p:tgtEl>
                                          <p:spTgt spid="110"/>
                                        </p:tgtEl>
                                        <p:attrNameLst>
                                          <p:attrName>ppt_w</p:attrName>
                                        </p:attrNameLst>
                                      </p:cBhvr>
                                      <p:tavLst>
                                        <p:tav tm="0">
                                          <p:val>
                                            <p:fltVal val="0"/>
                                          </p:val>
                                        </p:tav>
                                        <p:tav tm="100000">
                                          <p:val>
                                            <p:strVal val="#ppt_w"/>
                                          </p:val>
                                        </p:tav>
                                      </p:tavLst>
                                    </p:anim>
                                    <p:anim calcmode="lin" valueType="num">
                                      <p:cBhvr>
                                        <p:cTn id="142" dur="500" fill="hold"/>
                                        <p:tgtEl>
                                          <p:spTgt spid="110"/>
                                        </p:tgtEl>
                                        <p:attrNameLst>
                                          <p:attrName>ppt_h</p:attrName>
                                        </p:attrNameLst>
                                      </p:cBhvr>
                                      <p:tavLst>
                                        <p:tav tm="0">
                                          <p:val>
                                            <p:fltVal val="0"/>
                                          </p:val>
                                        </p:tav>
                                        <p:tav tm="100000">
                                          <p:val>
                                            <p:strVal val="#ppt_h"/>
                                          </p:val>
                                        </p:tav>
                                      </p:tavLst>
                                    </p:anim>
                                    <p:animEffect transition="in" filter="fade">
                                      <p:cBhvr>
                                        <p:cTn id="143" dur="500"/>
                                        <p:tgtEl>
                                          <p:spTgt spid="110"/>
                                        </p:tgtEl>
                                      </p:cBhvr>
                                    </p:animEffect>
                                    <p:anim calcmode="lin" valueType="num">
                                      <p:cBhvr>
                                        <p:cTn id="144" dur="500" fill="hold"/>
                                        <p:tgtEl>
                                          <p:spTgt spid="110"/>
                                        </p:tgtEl>
                                        <p:attrNameLst>
                                          <p:attrName>ppt_x</p:attrName>
                                        </p:attrNameLst>
                                      </p:cBhvr>
                                      <p:tavLst>
                                        <p:tav tm="0">
                                          <p:val>
                                            <p:fltVal val="0.5"/>
                                          </p:val>
                                        </p:tav>
                                        <p:tav tm="100000">
                                          <p:val>
                                            <p:strVal val="#ppt_x"/>
                                          </p:val>
                                        </p:tav>
                                      </p:tavLst>
                                    </p:anim>
                                    <p:anim calcmode="lin" valueType="num">
                                      <p:cBhvr>
                                        <p:cTn id="145" dur="500" fill="hold"/>
                                        <p:tgtEl>
                                          <p:spTgt spid="110"/>
                                        </p:tgtEl>
                                        <p:attrNameLst>
                                          <p:attrName>ppt_y</p:attrName>
                                        </p:attrNameLst>
                                      </p:cBhvr>
                                      <p:tavLst>
                                        <p:tav tm="0">
                                          <p:val>
                                            <p:fltVal val="0.5"/>
                                          </p:val>
                                        </p:tav>
                                        <p:tav tm="100000">
                                          <p:val>
                                            <p:strVal val="#ppt_y"/>
                                          </p:val>
                                        </p:tav>
                                      </p:tavLst>
                                    </p:anim>
                                  </p:childTnLst>
                                </p:cTn>
                              </p:par>
                            </p:childTnLst>
                          </p:cTn>
                        </p:par>
                        <p:par>
                          <p:cTn id="146" fill="hold">
                            <p:stCondLst>
                              <p:cond delay="10000"/>
                            </p:stCondLst>
                            <p:childTnLst>
                              <p:par>
                                <p:cTn id="147" presetID="37" presetClass="entr" presetSubtype="0" fill="hold" grpId="0" nodeType="after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fade">
                                      <p:cBhvr>
                                        <p:cTn id="149" dur="1000"/>
                                        <p:tgtEl>
                                          <p:spTgt spid="109"/>
                                        </p:tgtEl>
                                      </p:cBhvr>
                                    </p:animEffect>
                                    <p:anim calcmode="lin" valueType="num">
                                      <p:cBhvr>
                                        <p:cTn id="150" dur="1000" fill="hold"/>
                                        <p:tgtEl>
                                          <p:spTgt spid="109"/>
                                        </p:tgtEl>
                                        <p:attrNameLst>
                                          <p:attrName>ppt_x</p:attrName>
                                        </p:attrNameLst>
                                      </p:cBhvr>
                                      <p:tavLst>
                                        <p:tav tm="0">
                                          <p:val>
                                            <p:strVal val="#ppt_x"/>
                                          </p:val>
                                        </p:tav>
                                        <p:tav tm="100000">
                                          <p:val>
                                            <p:strVal val="#ppt_x"/>
                                          </p:val>
                                        </p:tav>
                                      </p:tavLst>
                                    </p:anim>
                                    <p:anim calcmode="lin" valueType="num">
                                      <p:cBhvr>
                                        <p:cTn id="151" dur="900" decel="100000" fill="hold"/>
                                        <p:tgtEl>
                                          <p:spTgt spid="109"/>
                                        </p:tgtEl>
                                        <p:attrNameLst>
                                          <p:attrName>ppt_y</p:attrName>
                                        </p:attrNameLst>
                                      </p:cBhvr>
                                      <p:tavLst>
                                        <p:tav tm="0">
                                          <p:val>
                                            <p:strVal val="#ppt_y+1"/>
                                          </p:val>
                                        </p:tav>
                                        <p:tav tm="100000">
                                          <p:val>
                                            <p:strVal val="#ppt_y-.03"/>
                                          </p:val>
                                        </p:tav>
                                      </p:tavLst>
                                    </p:anim>
                                    <p:anim calcmode="lin" valueType="num">
                                      <p:cBhvr>
                                        <p:cTn id="152"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53" fill="hold">
                            <p:stCondLst>
                              <p:cond delay="11000"/>
                            </p:stCondLst>
                            <p:childTnLst>
                              <p:par>
                                <p:cTn id="154" presetID="53" presetClass="entr" presetSubtype="528" fill="hold" grpId="0" nodeType="afterEffect">
                                  <p:stCondLst>
                                    <p:cond delay="0"/>
                                  </p:stCondLst>
                                  <p:childTnLst>
                                    <p:set>
                                      <p:cBhvr>
                                        <p:cTn id="155" dur="1" fill="hold">
                                          <p:stCondLst>
                                            <p:cond delay="0"/>
                                          </p:stCondLst>
                                        </p:cTn>
                                        <p:tgtEl>
                                          <p:spTgt spid="304"/>
                                        </p:tgtEl>
                                        <p:attrNameLst>
                                          <p:attrName>style.visibility</p:attrName>
                                        </p:attrNameLst>
                                      </p:cBhvr>
                                      <p:to>
                                        <p:strVal val="visible"/>
                                      </p:to>
                                    </p:set>
                                    <p:anim calcmode="lin" valueType="num">
                                      <p:cBhvr>
                                        <p:cTn id="156" dur="500" fill="hold"/>
                                        <p:tgtEl>
                                          <p:spTgt spid="304"/>
                                        </p:tgtEl>
                                        <p:attrNameLst>
                                          <p:attrName>ppt_w</p:attrName>
                                        </p:attrNameLst>
                                      </p:cBhvr>
                                      <p:tavLst>
                                        <p:tav tm="0">
                                          <p:val>
                                            <p:fltVal val="0"/>
                                          </p:val>
                                        </p:tav>
                                        <p:tav tm="100000">
                                          <p:val>
                                            <p:strVal val="#ppt_w"/>
                                          </p:val>
                                        </p:tav>
                                      </p:tavLst>
                                    </p:anim>
                                    <p:anim calcmode="lin" valueType="num">
                                      <p:cBhvr>
                                        <p:cTn id="157" dur="500" fill="hold"/>
                                        <p:tgtEl>
                                          <p:spTgt spid="304"/>
                                        </p:tgtEl>
                                        <p:attrNameLst>
                                          <p:attrName>ppt_h</p:attrName>
                                        </p:attrNameLst>
                                      </p:cBhvr>
                                      <p:tavLst>
                                        <p:tav tm="0">
                                          <p:val>
                                            <p:fltVal val="0"/>
                                          </p:val>
                                        </p:tav>
                                        <p:tav tm="100000">
                                          <p:val>
                                            <p:strVal val="#ppt_h"/>
                                          </p:val>
                                        </p:tav>
                                      </p:tavLst>
                                    </p:anim>
                                    <p:animEffect transition="in" filter="fade">
                                      <p:cBhvr>
                                        <p:cTn id="158" dur="500"/>
                                        <p:tgtEl>
                                          <p:spTgt spid="304"/>
                                        </p:tgtEl>
                                      </p:cBhvr>
                                    </p:animEffect>
                                    <p:anim calcmode="lin" valueType="num">
                                      <p:cBhvr>
                                        <p:cTn id="159" dur="500" fill="hold"/>
                                        <p:tgtEl>
                                          <p:spTgt spid="304"/>
                                        </p:tgtEl>
                                        <p:attrNameLst>
                                          <p:attrName>ppt_x</p:attrName>
                                        </p:attrNameLst>
                                      </p:cBhvr>
                                      <p:tavLst>
                                        <p:tav tm="0">
                                          <p:val>
                                            <p:fltVal val="0.5"/>
                                          </p:val>
                                        </p:tav>
                                        <p:tav tm="100000">
                                          <p:val>
                                            <p:strVal val="#ppt_x"/>
                                          </p:val>
                                        </p:tav>
                                      </p:tavLst>
                                    </p:anim>
                                    <p:anim calcmode="lin" valueType="num">
                                      <p:cBhvr>
                                        <p:cTn id="160" dur="500" fill="hold"/>
                                        <p:tgtEl>
                                          <p:spTgt spid="304"/>
                                        </p:tgtEl>
                                        <p:attrNameLst>
                                          <p:attrName>ppt_y</p:attrName>
                                        </p:attrNameLst>
                                      </p:cBhvr>
                                      <p:tavLst>
                                        <p:tav tm="0">
                                          <p:val>
                                            <p:fltVal val="0.5"/>
                                          </p:val>
                                        </p:tav>
                                        <p:tav tm="100000">
                                          <p:val>
                                            <p:strVal val="#ppt_y"/>
                                          </p:val>
                                        </p:tav>
                                      </p:tavLst>
                                    </p:anim>
                                  </p:childTnLst>
                                </p:cTn>
                              </p:par>
                              <p:par>
                                <p:cTn id="161" presetID="53" presetClass="entr" presetSubtype="528" fill="hold" grpId="0" nodeType="withEffect">
                                  <p:stCondLst>
                                    <p:cond delay="0"/>
                                  </p:stCondLst>
                                  <p:childTnLst>
                                    <p:set>
                                      <p:cBhvr>
                                        <p:cTn id="162" dur="1" fill="hold">
                                          <p:stCondLst>
                                            <p:cond delay="0"/>
                                          </p:stCondLst>
                                        </p:cTn>
                                        <p:tgtEl>
                                          <p:spTgt spid="108"/>
                                        </p:tgtEl>
                                        <p:attrNameLst>
                                          <p:attrName>style.visibility</p:attrName>
                                        </p:attrNameLst>
                                      </p:cBhvr>
                                      <p:to>
                                        <p:strVal val="visible"/>
                                      </p:to>
                                    </p:set>
                                    <p:anim calcmode="lin" valueType="num">
                                      <p:cBhvr>
                                        <p:cTn id="163" dur="500" fill="hold"/>
                                        <p:tgtEl>
                                          <p:spTgt spid="108"/>
                                        </p:tgtEl>
                                        <p:attrNameLst>
                                          <p:attrName>ppt_w</p:attrName>
                                        </p:attrNameLst>
                                      </p:cBhvr>
                                      <p:tavLst>
                                        <p:tav tm="0">
                                          <p:val>
                                            <p:fltVal val="0"/>
                                          </p:val>
                                        </p:tav>
                                        <p:tav tm="100000">
                                          <p:val>
                                            <p:strVal val="#ppt_w"/>
                                          </p:val>
                                        </p:tav>
                                      </p:tavLst>
                                    </p:anim>
                                    <p:anim calcmode="lin" valueType="num">
                                      <p:cBhvr>
                                        <p:cTn id="164" dur="500" fill="hold"/>
                                        <p:tgtEl>
                                          <p:spTgt spid="108"/>
                                        </p:tgtEl>
                                        <p:attrNameLst>
                                          <p:attrName>ppt_h</p:attrName>
                                        </p:attrNameLst>
                                      </p:cBhvr>
                                      <p:tavLst>
                                        <p:tav tm="0">
                                          <p:val>
                                            <p:fltVal val="0"/>
                                          </p:val>
                                        </p:tav>
                                        <p:tav tm="100000">
                                          <p:val>
                                            <p:strVal val="#ppt_h"/>
                                          </p:val>
                                        </p:tav>
                                      </p:tavLst>
                                    </p:anim>
                                    <p:animEffect transition="in" filter="fade">
                                      <p:cBhvr>
                                        <p:cTn id="165" dur="500"/>
                                        <p:tgtEl>
                                          <p:spTgt spid="108"/>
                                        </p:tgtEl>
                                      </p:cBhvr>
                                    </p:animEffect>
                                    <p:anim calcmode="lin" valueType="num">
                                      <p:cBhvr>
                                        <p:cTn id="166" dur="500" fill="hold"/>
                                        <p:tgtEl>
                                          <p:spTgt spid="108"/>
                                        </p:tgtEl>
                                        <p:attrNameLst>
                                          <p:attrName>ppt_x</p:attrName>
                                        </p:attrNameLst>
                                      </p:cBhvr>
                                      <p:tavLst>
                                        <p:tav tm="0">
                                          <p:val>
                                            <p:fltVal val="0.5"/>
                                          </p:val>
                                        </p:tav>
                                        <p:tav tm="100000">
                                          <p:val>
                                            <p:strVal val="#ppt_x"/>
                                          </p:val>
                                        </p:tav>
                                      </p:tavLst>
                                    </p:anim>
                                    <p:anim calcmode="lin" valueType="num">
                                      <p:cBhvr>
                                        <p:cTn id="167" dur="500" fill="hold"/>
                                        <p:tgtEl>
                                          <p:spTgt spid="108"/>
                                        </p:tgtEl>
                                        <p:attrNameLst>
                                          <p:attrName>ppt_y</p:attrName>
                                        </p:attrNameLst>
                                      </p:cBhvr>
                                      <p:tavLst>
                                        <p:tav tm="0">
                                          <p:val>
                                            <p:fltVal val="0.5"/>
                                          </p:val>
                                        </p:tav>
                                        <p:tav tm="100000">
                                          <p:val>
                                            <p:strVal val="#ppt_y"/>
                                          </p:val>
                                        </p:tav>
                                      </p:tavLst>
                                    </p:anim>
                                  </p:childTnLst>
                                </p:cTn>
                              </p:par>
                            </p:childTnLst>
                          </p:cTn>
                        </p:par>
                        <p:par>
                          <p:cTn id="168" fill="hold">
                            <p:stCondLst>
                              <p:cond delay="11500"/>
                            </p:stCondLst>
                            <p:childTnLst>
                              <p:par>
                                <p:cTn id="169" presetID="37" presetClass="entr" presetSubtype="0" fill="hold" grpId="0" nodeType="afterEffect">
                                  <p:stCondLst>
                                    <p:cond delay="0"/>
                                  </p:stCondLst>
                                  <p:childTnLst>
                                    <p:set>
                                      <p:cBhvr>
                                        <p:cTn id="170" dur="1" fill="hold">
                                          <p:stCondLst>
                                            <p:cond delay="0"/>
                                          </p:stCondLst>
                                        </p:cTn>
                                        <p:tgtEl>
                                          <p:spTgt spid="107"/>
                                        </p:tgtEl>
                                        <p:attrNameLst>
                                          <p:attrName>style.visibility</p:attrName>
                                        </p:attrNameLst>
                                      </p:cBhvr>
                                      <p:to>
                                        <p:strVal val="visible"/>
                                      </p:to>
                                    </p:set>
                                    <p:animEffect transition="in" filter="fade">
                                      <p:cBhvr>
                                        <p:cTn id="171" dur="1000"/>
                                        <p:tgtEl>
                                          <p:spTgt spid="107"/>
                                        </p:tgtEl>
                                      </p:cBhvr>
                                    </p:animEffect>
                                    <p:anim calcmode="lin" valueType="num">
                                      <p:cBhvr>
                                        <p:cTn id="172" dur="1000" fill="hold"/>
                                        <p:tgtEl>
                                          <p:spTgt spid="107"/>
                                        </p:tgtEl>
                                        <p:attrNameLst>
                                          <p:attrName>ppt_x</p:attrName>
                                        </p:attrNameLst>
                                      </p:cBhvr>
                                      <p:tavLst>
                                        <p:tav tm="0">
                                          <p:val>
                                            <p:strVal val="#ppt_x"/>
                                          </p:val>
                                        </p:tav>
                                        <p:tav tm="100000">
                                          <p:val>
                                            <p:strVal val="#ppt_x"/>
                                          </p:val>
                                        </p:tav>
                                      </p:tavLst>
                                    </p:anim>
                                    <p:anim calcmode="lin" valueType="num">
                                      <p:cBhvr>
                                        <p:cTn id="173" dur="900" decel="100000" fill="hold"/>
                                        <p:tgtEl>
                                          <p:spTgt spid="107"/>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7"/>
                                        </p:tgtEl>
                                        <p:attrNameLst>
                                          <p:attrName>ppt_y</p:attrName>
                                        </p:attrNameLst>
                                      </p:cBhvr>
                                      <p:tavLst>
                                        <p:tav tm="0">
                                          <p:val>
                                            <p:strVal val="#ppt_y-.03"/>
                                          </p:val>
                                        </p:tav>
                                        <p:tav tm="100000">
                                          <p:val>
                                            <p:strVal val="#ppt_y"/>
                                          </p:val>
                                        </p:tav>
                                      </p:tavLst>
                                    </p:anim>
                                  </p:childTnLst>
                                </p:cTn>
                              </p:par>
                            </p:childTnLst>
                          </p:cTn>
                        </p:par>
                        <p:par>
                          <p:cTn id="175" fill="hold">
                            <p:stCondLst>
                              <p:cond delay="12500"/>
                            </p:stCondLst>
                            <p:childTnLst>
                              <p:par>
                                <p:cTn id="176" presetID="53" presetClass="entr" presetSubtype="528" fill="hold" grpId="0" nodeType="afterEffect">
                                  <p:stCondLst>
                                    <p:cond delay="0"/>
                                  </p:stCondLst>
                                  <p:childTnLst>
                                    <p:set>
                                      <p:cBhvr>
                                        <p:cTn id="177" dur="1" fill="hold">
                                          <p:stCondLst>
                                            <p:cond delay="0"/>
                                          </p:stCondLst>
                                        </p:cTn>
                                        <p:tgtEl>
                                          <p:spTgt spid="308"/>
                                        </p:tgtEl>
                                        <p:attrNameLst>
                                          <p:attrName>style.visibility</p:attrName>
                                        </p:attrNameLst>
                                      </p:cBhvr>
                                      <p:to>
                                        <p:strVal val="visible"/>
                                      </p:to>
                                    </p:set>
                                    <p:anim calcmode="lin" valueType="num">
                                      <p:cBhvr>
                                        <p:cTn id="178" dur="500" fill="hold"/>
                                        <p:tgtEl>
                                          <p:spTgt spid="308"/>
                                        </p:tgtEl>
                                        <p:attrNameLst>
                                          <p:attrName>ppt_w</p:attrName>
                                        </p:attrNameLst>
                                      </p:cBhvr>
                                      <p:tavLst>
                                        <p:tav tm="0">
                                          <p:val>
                                            <p:fltVal val="0"/>
                                          </p:val>
                                        </p:tav>
                                        <p:tav tm="100000">
                                          <p:val>
                                            <p:strVal val="#ppt_w"/>
                                          </p:val>
                                        </p:tav>
                                      </p:tavLst>
                                    </p:anim>
                                    <p:anim calcmode="lin" valueType="num">
                                      <p:cBhvr>
                                        <p:cTn id="179" dur="500" fill="hold"/>
                                        <p:tgtEl>
                                          <p:spTgt spid="308"/>
                                        </p:tgtEl>
                                        <p:attrNameLst>
                                          <p:attrName>ppt_h</p:attrName>
                                        </p:attrNameLst>
                                      </p:cBhvr>
                                      <p:tavLst>
                                        <p:tav tm="0">
                                          <p:val>
                                            <p:fltVal val="0"/>
                                          </p:val>
                                        </p:tav>
                                        <p:tav tm="100000">
                                          <p:val>
                                            <p:strVal val="#ppt_h"/>
                                          </p:val>
                                        </p:tav>
                                      </p:tavLst>
                                    </p:anim>
                                    <p:animEffect transition="in" filter="fade">
                                      <p:cBhvr>
                                        <p:cTn id="180" dur="500"/>
                                        <p:tgtEl>
                                          <p:spTgt spid="308"/>
                                        </p:tgtEl>
                                      </p:cBhvr>
                                    </p:animEffect>
                                    <p:anim calcmode="lin" valueType="num">
                                      <p:cBhvr>
                                        <p:cTn id="181" dur="500" fill="hold"/>
                                        <p:tgtEl>
                                          <p:spTgt spid="308"/>
                                        </p:tgtEl>
                                        <p:attrNameLst>
                                          <p:attrName>ppt_x</p:attrName>
                                        </p:attrNameLst>
                                      </p:cBhvr>
                                      <p:tavLst>
                                        <p:tav tm="0">
                                          <p:val>
                                            <p:fltVal val="0.5"/>
                                          </p:val>
                                        </p:tav>
                                        <p:tav tm="100000">
                                          <p:val>
                                            <p:strVal val="#ppt_x"/>
                                          </p:val>
                                        </p:tav>
                                      </p:tavLst>
                                    </p:anim>
                                    <p:anim calcmode="lin" valueType="num">
                                      <p:cBhvr>
                                        <p:cTn id="182" dur="500" fill="hold"/>
                                        <p:tgtEl>
                                          <p:spTgt spid="308"/>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106"/>
                                        </p:tgtEl>
                                        <p:attrNameLst>
                                          <p:attrName>style.visibility</p:attrName>
                                        </p:attrNameLst>
                                      </p:cBhvr>
                                      <p:to>
                                        <p:strVal val="visible"/>
                                      </p:to>
                                    </p:set>
                                    <p:anim calcmode="lin" valueType="num">
                                      <p:cBhvr>
                                        <p:cTn id="185" dur="500" fill="hold"/>
                                        <p:tgtEl>
                                          <p:spTgt spid="106"/>
                                        </p:tgtEl>
                                        <p:attrNameLst>
                                          <p:attrName>ppt_w</p:attrName>
                                        </p:attrNameLst>
                                      </p:cBhvr>
                                      <p:tavLst>
                                        <p:tav tm="0">
                                          <p:val>
                                            <p:fltVal val="0"/>
                                          </p:val>
                                        </p:tav>
                                        <p:tav tm="100000">
                                          <p:val>
                                            <p:strVal val="#ppt_w"/>
                                          </p:val>
                                        </p:tav>
                                      </p:tavLst>
                                    </p:anim>
                                    <p:anim calcmode="lin" valueType="num">
                                      <p:cBhvr>
                                        <p:cTn id="186" dur="500" fill="hold"/>
                                        <p:tgtEl>
                                          <p:spTgt spid="106"/>
                                        </p:tgtEl>
                                        <p:attrNameLst>
                                          <p:attrName>ppt_h</p:attrName>
                                        </p:attrNameLst>
                                      </p:cBhvr>
                                      <p:tavLst>
                                        <p:tav tm="0">
                                          <p:val>
                                            <p:fltVal val="0"/>
                                          </p:val>
                                        </p:tav>
                                        <p:tav tm="100000">
                                          <p:val>
                                            <p:strVal val="#ppt_h"/>
                                          </p:val>
                                        </p:tav>
                                      </p:tavLst>
                                    </p:anim>
                                    <p:animEffect transition="in" filter="fade">
                                      <p:cBhvr>
                                        <p:cTn id="187" dur="500"/>
                                        <p:tgtEl>
                                          <p:spTgt spid="106"/>
                                        </p:tgtEl>
                                      </p:cBhvr>
                                    </p:animEffect>
                                    <p:anim calcmode="lin" valueType="num">
                                      <p:cBhvr>
                                        <p:cTn id="188" dur="500" fill="hold"/>
                                        <p:tgtEl>
                                          <p:spTgt spid="106"/>
                                        </p:tgtEl>
                                        <p:attrNameLst>
                                          <p:attrName>ppt_x</p:attrName>
                                        </p:attrNameLst>
                                      </p:cBhvr>
                                      <p:tavLst>
                                        <p:tav tm="0">
                                          <p:val>
                                            <p:fltVal val="0.5"/>
                                          </p:val>
                                        </p:tav>
                                        <p:tav tm="100000">
                                          <p:val>
                                            <p:strVal val="#ppt_x"/>
                                          </p:val>
                                        </p:tav>
                                      </p:tavLst>
                                    </p:anim>
                                    <p:anim calcmode="lin" valueType="num">
                                      <p:cBhvr>
                                        <p:cTn id="189" dur="500" fill="hold"/>
                                        <p:tgtEl>
                                          <p:spTgt spid="106"/>
                                        </p:tgtEl>
                                        <p:attrNameLst>
                                          <p:attrName>ppt_y</p:attrName>
                                        </p:attrNameLst>
                                      </p:cBhvr>
                                      <p:tavLst>
                                        <p:tav tm="0">
                                          <p:val>
                                            <p:fltVal val="0.5"/>
                                          </p:val>
                                        </p:tav>
                                        <p:tav tm="100000">
                                          <p:val>
                                            <p:strVal val="#ppt_y"/>
                                          </p:val>
                                        </p:tav>
                                      </p:tavLst>
                                    </p:anim>
                                  </p:childTnLst>
                                </p:cTn>
                              </p:par>
                            </p:childTnLst>
                          </p:cTn>
                        </p:par>
                        <p:par>
                          <p:cTn id="190" fill="hold">
                            <p:stCondLst>
                              <p:cond delay="13000"/>
                            </p:stCondLst>
                            <p:childTnLst>
                              <p:par>
                                <p:cTn id="191" presetID="37" presetClass="entr" presetSubtype="0" fill="hold" grpId="0" nodeType="afterEffect">
                                  <p:stCondLst>
                                    <p:cond delay="0"/>
                                  </p:stCondLst>
                                  <p:childTnLst>
                                    <p:set>
                                      <p:cBhvr>
                                        <p:cTn id="192" dur="1" fill="hold">
                                          <p:stCondLst>
                                            <p:cond delay="0"/>
                                          </p:stCondLst>
                                        </p:cTn>
                                        <p:tgtEl>
                                          <p:spTgt spid="105"/>
                                        </p:tgtEl>
                                        <p:attrNameLst>
                                          <p:attrName>style.visibility</p:attrName>
                                        </p:attrNameLst>
                                      </p:cBhvr>
                                      <p:to>
                                        <p:strVal val="visible"/>
                                      </p:to>
                                    </p:set>
                                    <p:animEffect transition="in" filter="fade">
                                      <p:cBhvr>
                                        <p:cTn id="193" dur="1000"/>
                                        <p:tgtEl>
                                          <p:spTgt spid="105"/>
                                        </p:tgtEl>
                                      </p:cBhvr>
                                    </p:animEffect>
                                    <p:anim calcmode="lin" valueType="num">
                                      <p:cBhvr>
                                        <p:cTn id="194" dur="1000" fill="hold"/>
                                        <p:tgtEl>
                                          <p:spTgt spid="105"/>
                                        </p:tgtEl>
                                        <p:attrNameLst>
                                          <p:attrName>ppt_x</p:attrName>
                                        </p:attrNameLst>
                                      </p:cBhvr>
                                      <p:tavLst>
                                        <p:tav tm="0">
                                          <p:val>
                                            <p:strVal val="#ppt_x"/>
                                          </p:val>
                                        </p:tav>
                                        <p:tav tm="100000">
                                          <p:val>
                                            <p:strVal val="#ppt_x"/>
                                          </p:val>
                                        </p:tav>
                                      </p:tavLst>
                                    </p:anim>
                                    <p:anim calcmode="lin" valueType="num">
                                      <p:cBhvr>
                                        <p:cTn id="195" dur="900" decel="100000" fill="hold"/>
                                        <p:tgtEl>
                                          <p:spTgt spid="105"/>
                                        </p:tgtEl>
                                        <p:attrNameLst>
                                          <p:attrName>ppt_y</p:attrName>
                                        </p:attrNameLst>
                                      </p:cBhvr>
                                      <p:tavLst>
                                        <p:tav tm="0">
                                          <p:val>
                                            <p:strVal val="#ppt_y+1"/>
                                          </p:val>
                                        </p:tav>
                                        <p:tav tm="100000">
                                          <p:val>
                                            <p:strVal val="#ppt_y-.03"/>
                                          </p:val>
                                        </p:tav>
                                      </p:tavLst>
                                    </p:anim>
                                    <p:anim calcmode="lin" valueType="num">
                                      <p:cBhvr>
                                        <p:cTn id="196"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par>
                          <p:cTn id="197" fill="hold">
                            <p:stCondLst>
                              <p:cond delay="14000"/>
                            </p:stCondLst>
                            <p:childTnLst>
                              <p:par>
                                <p:cTn id="198" presetID="53" presetClass="entr" presetSubtype="528" fill="hold" grpId="0" nodeType="afterEffect">
                                  <p:stCondLst>
                                    <p:cond delay="0"/>
                                  </p:stCondLst>
                                  <p:childTnLst>
                                    <p:set>
                                      <p:cBhvr>
                                        <p:cTn id="199" dur="1" fill="hold">
                                          <p:stCondLst>
                                            <p:cond delay="0"/>
                                          </p:stCondLst>
                                        </p:cTn>
                                        <p:tgtEl>
                                          <p:spTgt spid="45"/>
                                        </p:tgtEl>
                                        <p:attrNameLst>
                                          <p:attrName>style.visibility</p:attrName>
                                        </p:attrNameLst>
                                      </p:cBhvr>
                                      <p:to>
                                        <p:strVal val="visible"/>
                                      </p:to>
                                    </p:set>
                                    <p:anim calcmode="lin" valueType="num">
                                      <p:cBhvr>
                                        <p:cTn id="200" dur="500" fill="hold"/>
                                        <p:tgtEl>
                                          <p:spTgt spid="45"/>
                                        </p:tgtEl>
                                        <p:attrNameLst>
                                          <p:attrName>ppt_w</p:attrName>
                                        </p:attrNameLst>
                                      </p:cBhvr>
                                      <p:tavLst>
                                        <p:tav tm="0">
                                          <p:val>
                                            <p:fltVal val="0"/>
                                          </p:val>
                                        </p:tav>
                                        <p:tav tm="100000">
                                          <p:val>
                                            <p:strVal val="#ppt_w"/>
                                          </p:val>
                                        </p:tav>
                                      </p:tavLst>
                                    </p:anim>
                                    <p:anim calcmode="lin" valueType="num">
                                      <p:cBhvr>
                                        <p:cTn id="201" dur="500" fill="hold"/>
                                        <p:tgtEl>
                                          <p:spTgt spid="45"/>
                                        </p:tgtEl>
                                        <p:attrNameLst>
                                          <p:attrName>ppt_h</p:attrName>
                                        </p:attrNameLst>
                                      </p:cBhvr>
                                      <p:tavLst>
                                        <p:tav tm="0">
                                          <p:val>
                                            <p:fltVal val="0"/>
                                          </p:val>
                                        </p:tav>
                                        <p:tav tm="100000">
                                          <p:val>
                                            <p:strVal val="#ppt_h"/>
                                          </p:val>
                                        </p:tav>
                                      </p:tavLst>
                                    </p:anim>
                                    <p:animEffect transition="in" filter="fade">
                                      <p:cBhvr>
                                        <p:cTn id="202" dur="500"/>
                                        <p:tgtEl>
                                          <p:spTgt spid="45"/>
                                        </p:tgtEl>
                                      </p:cBhvr>
                                    </p:animEffect>
                                    <p:anim calcmode="lin" valueType="num">
                                      <p:cBhvr>
                                        <p:cTn id="203" dur="500" fill="hold"/>
                                        <p:tgtEl>
                                          <p:spTgt spid="45"/>
                                        </p:tgtEl>
                                        <p:attrNameLst>
                                          <p:attrName>ppt_x</p:attrName>
                                        </p:attrNameLst>
                                      </p:cBhvr>
                                      <p:tavLst>
                                        <p:tav tm="0">
                                          <p:val>
                                            <p:fltVal val="0.5"/>
                                          </p:val>
                                        </p:tav>
                                        <p:tav tm="100000">
                                          <p:val>
                                            <p:strVal val="#ppt_x"/>
                                          </p:val>
                                        </p:tav>
                                      </p:tavLst>
                                    </p:anim>
                                    <p:anim calcmode="lin" valueType="num">
                                      <p:cBhvr>
                                        <p:cTn id="204" dur="500" fill="hold"/>
                                        <p:tgtEl>
                                          <p:spTgt spid="45"/>
                                        </p:tgtEl>
                                        <p:attrNameLst>
                                          <p:attrName>ppt_y</p:attrName>
                                        </p:attrNameLst>
                                      </p:cBhvr>
                                      <p:tavLst>
                                        <p:tav tm="0">
                                          <p:val>
                                            <p:fltVal val="0.5"/>
                                          </p:val>
                                        </p:tav>
                                        <p:tav tm="100000">
                                          <p:val>
                                            <p:strVal val="#ppt_y"/>
                                          </p:val>
                                        </p:tav>
                                      </p:tavLst>
                                    </p:anim>
                                  </p:childTnLst>
                                </p:cTn>
                              </p:par>
                              <p:par>
                                <p:cTn id="205" presetID="53" presetClass="entr" presetSubtype="528" fill="hold" grpId="0" nodeType="withEffect">
                                  <p:stCondLst>
                                    <p:cond delay="0"/>
                                  </p:stCondLst>
                                  <p:childTnLst>
                                    <p:set>
                                      <p:cBhvr>
                                        <p:cTn id="206" dur="1" fill="hold">
                                          <p:stCondLst>
                                            <p:cond delay="0"/>
                                          </p:stCondLst>
                                        </p:cTn>
                                        <p:tgtEl>
                                          <p:spTgt spid="104"/>
                                        </p:tgtEl>
                                        <p:attrNameLst>
                                          <p:attrName>style.visibility</p:attrName>
                                        </p:attrNameLst>
                                      </p:cBhvr>
                                      <p:to>
                                        <p:strVal val="visible"/>
                                      </p:to>
                                    </p:set>
                                    <p:anim calcmode="lin" valueType="num">
                                      <p:cBhvr>
                                        <p:cTn id="207" dur="500" fill="hold"/>
                                        <p:tgtEl>
                                          <p:spTgt spid="104"/>
                                        </p:tgtEl>
                                        <p:attrNameLst>
                                          <p:attrName>ppt_w</p:attrName>
                                        </p:attrNameLst>
                                      </p:cBhvr>
                                      <p:tavLst>
                                        <p:tav tm="0">
                                          <p:val>
                                            <p:fltVal val="0"/>
                                          </p:val>
                                        </p:tav>
                                        <p:tav tm="100000">
                                          <p:val>
                                            <p:strVal val="#ppt_w"/>
                                          </p:val>
                                        </p:tav>
                                      </p:tavLst>
                                    </p:anim>
                                    <p:anim calcmode="lin" valueType="num">
                                      <p:cBhvr>
                                        <p:cTn id="208" dur="500" fill="hold"/>
                                        <p:tgtEl>
                                          <p:spTgt spid="104"/>
                                        </p:tgtEl>
                                        <p:attrNameLst>
                                          <p:attrName>ppt_h</p:attrName>
                                        </p:attrNameLst>
                                      </p:cBhvr>
                                      <p:tavLst>
                                        <p:tav tm="0">
                                          <p:val>
                                            <p:fltVal val="0"/>
                                          </p:val>
                                        </p:tav>
                                        <p:tav tm="100000">
                                          <p:val>
                                            <p:strVal val="#ppt_h"/>
                                          </p:val>
                                        </p:tav>
                                      </p:tavLst>
                                    </p:anim>
                                    <p:animEffect transition="in" filter="fade">
                                      <p:cBhvr>
                                        <p:cTn id="209" dur="500"/>
                                        <p:tgtEl>
                                          <p:spTgt spid="104"/>
                                        </p:tgtEl>
                                      </p:cBhvr>
                                    </p:animEffect>
                                    <p:anim calcmode="lin" valueType="num">
                                      <p:cBhvr>
                                        <p:cTn id="210" dur="500" fill="hold"/>
                                        <p:tgtEl>
                                          <p:spTgt spid="104"/>
                                        </p:tgtEl>
                                        <p:attrNameLst>
                                          <p:attrName>ppt_x</p:attrName>
                                        </p:attrNameLst>
                                      </p:cBhvr>
                                      <p:tavLst>
                                        <p:tav tm="0">
                                          <p:val>
                                            <p:fltVal val="0.5"/>
                                          </p:val>
                                        </p:tav>
                                        <p:tav tm="100000">
                                          <p:val>
                                            <p:strVal val="#ppt_x"/>
                                          </p:val>
                                        </p:tav>
                                      </p:tavLst>
                                    </p:anim>
                                    <p:anim calcmode="lin" valueType="num">
                                      <p:cBhvr>
                                        <p:cTn id="211" dur="500" fill="hold"/>
                                        <p:tgtEl>
                                          <p:spTgt spid="104"/>
                                        </p:tgtEl>
                                        <p:attrNameLst>
                                          <p:attrName>ppt_y</p:attrName>
                                        </p:attrNameLst>
                                      </p:cBhvr>
                                      <p:tavLst>
                                        <p:tav tm="0">
                                          <p:val>
                                            <p:fltVal val="0.5"/>
                                          </p:val>
                                        </p:tav>
                                        <p:tav tm="100000">
                                          <p:val>
                                            <p:strVal val="#ppt_y"/>
                                          </p:val>
                                        </p:tav>
                                      </p:tavLst>
                                    </p:anim>
                                  </p:childTnLst>
                                </p:cTn>
                              </p:par>
                            </p:childTnLst>
                          </p:cTn>
                        </p:par>
                        <p:par>
                          <p:cTn id="212" fill="hold">
                            <p:stCondLst>
                              <p:cond delay="14500"/>
                            </p:stCondLst>
                            <p:childTnLst>
                              <p:par>
                                <p:cTn id="213" presetID="37" presetClass="entr" presetSubtype="0" fill="hold" grpId="0" nodeType="afterEffect">
                                  <p:stCondLst>
                                    <p:cond delay="0"/>
                                  </p:stCondLst>
                                  <p:childTnLst>
                                    <p:set>
                                      <p:cBhvr>
                                        <p:cTn id="214" dur="1" fill="hold">
                                          <p:stCondLst>
                                            <p:cond delay="0"/>
                                          </p:stCondLst>
                                        </p:cTn>
                                        <p:tgtEl>
                                          <p:spTgt spid="103"/>
                                        </p:tgtEl>
                                        <p:attrNameLst>
                                          <p:attrName>style.visibility</p:attrName>
                                        </p:attrNameLst>
                                      </p:cBhvr>
                                      <p:to>
                                        <p:strVal val="visible"/>
                                      </p:to>
                                    </p:set>
                                    <p:animEffect transition="in" filter="fade">
                                      <p:cBhvr>
                                        <p:cTn id="215" dur="1000"/>
                                        <p:tgtEl>
                                          <p:spTgt spid="103"/>
                                        </p:tgtEl>
                                      </p:cBhvr>
                                    </p:animEffect>
                                    <p:anim calcmode="lin" valueType="num">
                                      <p:cBhvr>
                                        <p:cTn id="216" dur="1000" fill="hold"/>
                                        <p:tgtEl>
                                          <p:spTgt spid="103"/>
                                        </p:tgtEl>
                                        <p:attrNameLst>
                                          <p:attrName>ppt_x</p:attrName>
                                        </p:attrNameLst>
                                      </p:cBhvr>
                                      <p:tavLst>
                                        <p:tav tm="0">
                                          <p:val>
                                            <p:strVal val="#ppt_x"/>
                                          </p:val>
                                        </p:tav>
                                        <p:tav tm="100000">
                                          <p:val>
                                            <p:strVal val="#ppt_x"/>
                                          </p:val>
                                        </p:tav>
                                      </p:tavLst>
                                    </p:anim>
                                    <p:anim calcmode="lin" valueType="num">
                                      <p:cBhvr>
                                        <p:cTn id="217" dur="900" decel="100000" fill="hold"/>
                                        <p:tgtEl>
                                          <p:spTgt spid="103"/>
                                        </p:tgtEl>
                                        <p:attrNameLst>
                                          <p:attrName>ppt_y</p:attrName>
                                        </p:attrNameLst>
                                      </p:cBhvr>
                                      <p:tavLst>
                                        <p:tav tm="0">
                                          <p:val>
                                            <p:strVal val="#ppt_y+1"/>
                                          </p:val>
                                        </p:tav>
                                        <p:tav tm="100000">
                                          <p:val>
                                            <p:strVal val="#ppt_y-.03"/>
                                          </p:val>
                                        </p:tav>
                                      </p:tavLst>
                                    </p:anim>
                                    <p:anim calcmode="lin" valueType="num">
                                      <p:cBhvr>
                                        <p:cTn id="218"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 grpId="0" animBg="1"/>
      <p:bldP spid="296" grpId="0" animBg="1"/>
      <p:bldP spid="292" grpId="0" animBg="1"/>
      <p:bldP spid="288" grpId="0" animBg="1"/>
      <p:bldP spid="310" grpId="0" animBg="1"/>
      <p:bldP spid="300" grpId="0" animBg="1"/>
      <p:bldP spid="304" grpId="0" animBg="1"/>
      <p:bldP spid="308" grpId="0" animBg="1"/>
      <p:bldP spid="45" grpId="0" animBg="1"/>
      <p:bldP spid="93" grpId="0"/>
      <p:bldP spid="94" grpId="0"/>
      <p:bldP spid="95" grpId="0"/>
      <p:bldP spid="96" grpId="0"/>
      <p:bldP spid="97" grpId="0"/>
      <p:bldP spid="98" grpId="0"/>
      <p:bldP spid="99" grpId="0"/>
      <p:bldP spid="100" grpId="0"/>
      <p:bldP spid="101" grpId="0"/>
      <p:bldP spid="102" grpId="0"/>
      <p:bldP spid="103" grpId="0"/>
      <p:bldP spid="104" grpId="0"/>
      <p:bldP spid="105" grpId="0"/>
      <p:bldP spid="106" grpId="0"/>
      <p:bldP spid="107" grpId="0"/>
      <p:bldP spid="108" grpId="0"/>
      <p:bldP spid="109" grpId="0"/>
      <p:bldP spid="110" grpId="0"/>
      <p:bldP spid="111" grpId="0"/>
      <p:bldP spid="112"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3" name="TextBox 32">
            <a:extLst>
              <a:ext uri="{FF2B5EF4-FFF2-40B4-BE49-F238E27FC236}">
                <a16:creationId xmlns:a16="http://schemas.microsoft.com/office/drawing/2014/main" id="{5B446E98-5AE6-4A7E-A450-98094096C70B}"/>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4" name="TextBox 33">
            <a:extLst>
              <a:ext uri="{FF2B5EF4-FFF2-40B4-BE49-F238E27FC236}">
                <a16:creationId xmlns:a16="http://schemas.microsoft.com/office/drawing/2014/main" id="{3822D110-40B9-43C8-BF25-A47AAA4EF184}"/>
              </a:ext>
            </a:extLst>
          </p:cNvPr>
          <p:cNvSpPr txBox="1"/>
          <p:nvPr/>
        </p:nvSpPr>
        <p:spPr>
          <a:xfrm>
            <a:off x="370046" y="1876308"/>
            <a:ext cx="5192554" cy="1492716"/>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5" name="TextBox 34">
            <a:extLst>
              <a:ext uri="{FF2B5EF4-FFF2-40B4-BE49-F238E27FC236}">
                <a16:creationId xmlns:a16="http://schemas.microsoft.com/office/drawing/2014/main" id="{40E06CC7-25D4-4B66-8EFA-74AE76081755}"/>
              </a:ext>
            </a:extLst>
          </p:cNvPr>
          <p:cNvSpPr txBox="1"/>
          <p:nvPr/>
        </p:nvSpPr>
        <p:spPr>
          <a:xfrm>
            <a:off x="379548" y="3733800"/>
            <a:ext cx="4649652" cy="907941"/>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1)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89C5990F-1F4C-4B03-AE17-51568F8DEFFF}"/>
              </a:ext>
            </a:extLst>
          </p:cNvPr>
          <p:cNvSpPr txBox="1"/>
          <p:nvPr/>
        </p:nvSpPr>
        <p:spPr>
          <a:xfrm>
            <a:off x="379548" y="4718420"/>
            <a:ext cx="4632619" cy="907941"/>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2)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7" name="TextBox 36">
            <a:extLst>
              <a:ext uri="{FF2B5EF4-FFF2-40B4-BE49-F238E27FC236}">
                <a16:creationId xmlns:a16="http://schemas.microsoft.com/office/drawing/2014/main" id="{318F5711-981B-4B1A-9E2B-0632AACDC9FA}"/>
              </a:ext>
            </a:extLst>
          </p:cNvPr>
          <p:cNvSpPr txBox="1"/>
          <p:nvPr/>
        </p:nvSpPr>
        <p:spPr>
          <a:xfrm>
            <a:off x="379548" y="5703040"/>
            <a:ext cx="4632619" cy="907941"/>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3)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6" name="Group 45">
            <a:extLst>
              <a:ext uri="{FF2B5EF4-FFF2-40B4-BE49-F238E27FC236}">
                <a16:creationId xmlns:a16="http://schemas.microsoft.com/office/drawing/2014/main" id="{C4D7686F-8BD1-4C19-A37D-F289E0A395F5}"/>
              </a:ext>
            </a:extLst>
          </p:cNvPr>
          <p:cNvGrpSpPr/>
          <p:nvPr/>
        </p:nvGrpSpPr>
        <p:grpSpPr>
          <a:xfrm>
            <a:off x="7483492" y="2453586"/>
            <a:ext cx="2194560" cy="2194560"/>
            <a:chOff x="7483492" y="2453586"/>
            <a:chExt cx="2194560" cy="2194560"/>
          </a:xfrm>
        </p:grpSpPr>
        <p:sp>
          <p:nvSpPr>
            <p:cNvPr id="45" name="Oval 44">
              <a:extLst>
                <a:ext uri="{FF2B5EF4-FFF2-40B4-BE49-F238E27FC236}">
                  <a16:creationId xmlns:a16="http://schemas.microsoft.com/office/drawing/2014/main" id="{0CDCD717-5AD4-4A33-8087-570C925D7EA3}"/>
                </a:ext>
              </a:extLst>
            </p:cNvPr>
            <p:cNvSpPr>
              <a:spLocks noChangeAspect="1"/>
            </p:cNvSpPr>
            <p:nvPr/>
          </p:nvSpPr>
          <p:spPr>
            <a:xfrm>
              <a:off x="7483492" y="2453586"/>
              <a:ext cx="2194560" cy="21945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A70B1082-60D2-4847-8793-22B0FF6A6606}"/>
                </a:ext>
              </a:extLst>
            </p:cNvPr>
            <p:cNvSpPr txBox="1"/>
            <p:nvPr/>
          </p:nvSpPr>
          <p:spPr>
            <a:xfrm>
              <a:off x="7490635" y="2838110"/>
              <a:ext cx="2158821" cy="1406539"/>
            </a:xfrm>
            <a:prstGeom prst="rect">
              <a:avLst/>
            </a:prstGeom>
            <a:noFill/>
          </p:spPr>
          <p:txBody>
            <a:bodyPr wrap="square" rtlCol="0">
              <a:spAutoFit/>
            </a:bodyPr>
            <a:lstStyle/>
            <a:p>
              <a:pPr algn="ctr" defTabSz="1219170">
                <a:spcBef>
                  <a:spcPct val="20000"/>
                </a:spcBef>
                <a:defRPr/>
              </a:pPr>
              <a:r>
                <a:rPr lang="en-US" dirty="0">
                  <a:solidFill>
                    <a:srgbClr val="4D4D4D"/>
                  </a:solidFill>
                  <a:latin typeface="Bernard MT Condensed" panose="02050806060905020404" pitchFamily="18" charset="0"/>
                </a:rPr>
                <a:t>LOREM IPSUM</a:t>
              </a: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grpSp>
        <p:nvGrpSpPr>
          <p:cNvPr id="42" name="Group 41">
            <a:extLst>
              <a:ext uri="{FF2B5EF4-FFF2-40B4-BE49-F238E27FC236}">
                <a16:creationId xmlns:a16="http://schemas.microsoft.com/office/drawing/2014/main" id="{20D9185A-761C-44E4-B535-DA74FBA4143C}"/>
              </a:ext>
            </a:extLst>
          </p:cNvPr>
          <p:cNvGrpSpPr/>
          <p:nvPr/>
        </p:nvGrpSpPr>
        <p:grpSpPr>
          <a:xfrm>
            <a:off x="6964528" y="1151129"/>
            <a:ext cx="3232488" cy="1850793"/>
            <a:chOff x="6964528" y="1151129"/>
            <a:chExt cx="3232488" cy="1850793"/>
          </a:xfrm>
        </p:grpSpPr>
        <p:sp>
          <p:nvSpPr>
            <p:cNvPr id="4" name="Freeform 8"/>
            <p:cNvSpPr>
              <a:spLocks/>
            </p:cNvSpPr>
            <p:nvPr/>
          </p:nvSpPr>
          <p:spPr bwMode="auto">
            <a:xfrm rot="767818" flipH="1">
              <a:off x="6964528" y="1151129"/>
              <a:ext cx="3232488" cy="1850793"/>
            </a:xfrm>
            <a:custGeom>
              <a:avLst/>
              <a:gdLst/>
              <a:ahLst/>
              <a:cxnLst>
                <a:cxn ang="0">
                  <a:pos x="405" y="173"/>
                </a:cxn>
                <a:cxn ang="0">
                  <a:pos x="37" y="74"/>
                </a:cxn>
                <a:cxn ang="0">
                  <a:pos x="28" y="59"/>
                </a:cxn>
                <a:cxn ang="0">
                  <a:pos x="0" y="144"/>
                </a:cxn>
                <a:cxn ang="0">
                  <a:pos x="87" y="162"/>
                </a:cxn>
                <a:cxn ang="0">
                  <a:pos x="79" y="147"/>
                </a:cxn>
                <a:cxn ang="0">
                  <a:pos x="332" y="215"/>
                </a:cxn>
                <a:cxn ang="0">
                  <a:pos x="345" y="244"/>
                </a:cxn>
                <a:cxn ang="0">
                  <a:pos x="425" y="215"/>
                </a:cxn>
                <a:cxn ang="0">
                  <a:pos x="405" y="173"/>
                </a:cxn>
              </a:cxnLst>
              <a:rect l="0" t="0" r="r" b="b"/>
              <a:pathLst>
                <a:path w="425" h="244">
                  <a:moveTo>
                    <a:pt x="405" y="173"/>
                  </a:moveTo>
                  <a:cubicBezTo>
                    <a:pt x="330" y="44"/>
                    <a:pt x="166" y="0"/>
                    <a:pt x="37" y="74"/>
                  </a:cubicBezTo>
                  <a:cubicBezTo>
                    <a:pt x="28" y="59"/>
                    <a:pt x="28" y="59"/>
                    <a:pt x="28" y="59"/>
                  </a:cubicBezTo>
                  <a:cubicBezTo>
                    <a:pt x="0" y="144"/>
                    <a:pt x="0" y="144"/>
                    <a:pt x="0" y="144"/>
                  </a:cubicBezTo>
                  <a:cubicBezTo>
                    <a:pt x="87" y="162"/>
                    <a:pt x="87" y="162"/>
                    <a:pt x="87" y="162"/>
                  </a:cubicBezTo>
                  <a:cubicBezTo>
                    <a:pt x="79" y="147"/>
                    <a:pt x="79" y="147"/>
                    <a:pt x="79" y="147"/>
                  </a:cubicBezTo>
                  <a:cubicBezTo>
                    <a:pt x="168" y="96"/>
                    <a:pt x="281" y="126"/>
                    <a:pt x="332" y="215"/>
                  </a:cubicBezTo>
                  <a:cubicBezTo>
                    <a:pt x="337" y="224"/>
                    <a:pt x="342" y="234"/>
                    <a:pt x="345" y="244"/>
                  </a:cubicBezTo>
                  <a:cubicBezTo>
                    <a:pt x="425" y="215"/>
                    <a:pt x="425" y="215"/>
                    <a:pt x="425" y="215"/>
                  </a:cubicBezTo>
                  <a:cubicBezTo>
                    <a:pt x="419" y="201"/>
                    <a:pt x="413" y="186"/>
                    <a:pt x="405" y="173"/>
                  </a:cubicBezTo>
                  <a:close/>
                </a:path>
              </a:pathLst>
            </a:custGeom>
            <a:solidFill>
              <a:srgbClr val="FE4A1E"/>
            </a:solid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TextBox 38">
              <a:extLst>
                <a:ext uri="{FF2B5EF4-FFF2-40B4-BE49-F238E27FC236}">
                  <a16:creationId xmlns:a16="http://schemas.microsoft.com/office/drawing/2014/main" id="{FCD46A87-47FF-4E69-8D36-BB6F4E7179FC}"/>
                </a:ext>
              </a:extLst>
            </p:cNvPr>
            <p:cNvSpPr txBox="1"/>
            <p:nvPr/>
          </p:nvSpPr>
          <p:spPr>
            <a:xfrm>
              <a:off x="8136694" y="1673227"/>
              <a:ext cx="866705"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$2,156</a:t>
              </a:r>
            </a:p>
          </p:txBody>
        </p:sp>
      </p:grpSp>
      <p:grpSp>
        <p:nvGrpSpPr>
          <p:cNvPr id="43" name="Group 42">
            <a:extLst>
              <a:ext uri="{FF2B5EF4-FFF2-40B4-BE49-F238E27FC236}">
                <a16:creationId xmlns:a16="http://schemas.microsoft.com/office/drawing/2014/main" id="{F31975D0-E6D5-4818-9CE4-77D04440B397}"/>
              </a:ext>
            </a:extLst>
          </p:cNvPr>
          <p:cNvGrpSpPr/>
          <p:nvPr/>
        </p:nvGrpSpPr>
        <p:grpSpPr>
          <a:xfrm>
            <a:off x="8901375" y="2499969"/>
            <a:ext cx="1919025" cy="3206901"/>
            <a:chOff x="8901375" y="2499969"/>
            <a:chExt cx="1919025" cy="3206901"/>
          </a:xfrm>
        </p:grpSpPr>
        <p:sp>
          <p:nvSpPr>
            <p:cNvPr id="5" name="Freeform 9"/>
            <p:cNvSpPr>
              <a:spLocks/>
            </p:cNvSpPr>
            <p:nvPr/>
          </p:nvSpPr>
          <p:spPr bwMode="auto">
            <a:xfrm rot="767818" flipH="1">
              <a:off x="8901375" y="2499969"/>
              <a:ext cx="1919025" cy="3206901"/>
            </a:xfrm>
            <a:custGeom>
              <a:avLst/>
              <a:gdLst/>
              <a:ahLst/>
              <a:cxnLst>
                <a:cxn ang="0">
                  <a:pos x="252" y="404"/>
                </a:cxn>
                <a:cxn ang="0">
                  <a:pos x="223" y="319"/>
                </a:cxn>
                <a:cxn ang="0">
                  <a:pos x="215" y="334"/>
                </a:cxn>
                <a:cxn ang="0">
                  <a:pos x="147" y="81"/>
                </a:cxn>
                <a:cxn ang="0">
                  <a:pos x="166" y="54"/>
                </a:cxn>
                <a:cxn ang="0">
                  <a:pos x="101" y="0"/>
                </a:cxn>
                <a:cxn ang="0">
                  <a:pos x="74" y="39"/>
                </a:cxn>
                <a:cxn ang="0">
                  <a:pos x="173" y="406"/>
                </a:cxn>
                <a:cxn ang="0">
                  <a:pos x="164" y="421"/>
                </a:cxn>
                <a:cxn ang="0">
                  <a:pos x="252" y="404"/>
                </a:cxn>
              </a:cxnLst>
              <a:rect l="0" t="0" r="r" b="b"/>
              <a:pathLst>
                <a:path w="252" h="421">
                  <a:moveTo>
                    <a:pt x="252" y="404"/>
                  </a:moveTo>
                  <a:cubicBezTo>
                    <a:pt x="223" y="319"/>
                    <a:pt x="223" y="319"/>
                    <a:pt x="223" y="319"/>
                  </a:cubicBezTo>
                  <a:cubicBezTo>
                    <a:pt x="215" y="334"/>
                    <a:pt x="215" y="334"/>
                    <a:pt x="215" y="334"/>
                  </a:cubicBezTo>
                  <a:cubicBezTo>
                    <a:pt x="126" y="282"/>
                    <a:pt x="96" y="169"/>
                    <a:pt x="147" y="81"/>
                  </a:cubicBezTo>
                  <a:cubicBezTo>
                    <a:pt x="153" y="71"/>
                    <a:pt x="159" y="62"/>
                    <a:pt x="166" y="54"/>
                  </a:cubicBezTo>
                  <a:cubicBezTo>
                    <a:pt x="101" y="0"/>
                    <a:pt x="101" y="0"/>
                    <a:pt x="101" y="0"/>
                  </a:cubicBezTo>
                  <a:cubicBezTo>
                    <a:pt x="91" y="12"/>
                    <a:pt x="82" y="25"/>
                    <a:pt x="74" y="39"/>
                  </a:cubicBezTo>
                  <a:cubicBezTo>
                    <a:pt x="0" y="167"/>
                    <a:pt x="44" y="332"/>
                    <a:pt x="173" y="406"/>
                  </a:cubicBezTo>
                  <a:cubicBezTo>
                    <a:pt x="164" y="421"/>
                    <a:pt x="164" y="421"/>
                    <a:pt x="164" y="421"/>
                  </a:cubicBezTo>
                  <a:lnTo>
                    <a:pt x="252" y="404"/>
                  </a:lnTo>
                  <a:close/>
                </a:path>
              </a:pathLst>
            </a:custGeom>
            <a:solidFill>
              <a:srgbClr val="5C9AD3"/>
            </a:solid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TextBox 39">
              <a:extLst>
                <a:ext uri="{FF2B5EF4-FFF2-40B4-BE49-F238E27FC236}">
                  <a16:creationId xmlns:a16="http://schemas.microsoft.com/office/drawing/2014/main" id="{111DFDEF-61E0-4FEE-96A4-6053F5AAE854}"/>
                </a:ext>
              </a:extLst>
            </p:cNvPr>
            <p:cNvSpPr txBox="1"/>
            <p:nvPr/>
          </p:nvSpPr>
          <p:spPr>
            <a:xfrm rot="18014730">
              <a:off x="9654193" y="4114800"/>
              <a:ext cx="866705"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$2,381</a:t>
              </a:r>
            </a:p>
          </p:txBody>
        </p:sp>
      </p:grpSp>
      <p:grpSp>
        <p:nvGrpSpPr>
          <p:cNvPr id="44" name="Group 43">
            <a:extLst>
              <a:ext uri="{FF2B5EF4-FFF2-40B4-BE49-F238E27FC236}">
                <a16:creationId xmlns:a16="http://schemas.microsoft.com/office/drawing/2014/main" id="{8C0F281F-0E5D-41C9-BD87-650870267873}"/>
              </a:ext>
            </a:extLst>
          </p:cNvPr>
          <p:cNvGrpSpPr/>
          <p:nvPr/>
        </p:nvGrpSpPr>
        <p:grpSpPr>
          <a:xfrm>
            <a:off x="6248400" y="2789858"/>
            <a:ext cx="2533111" cy="2567229"/>
            <a:chOff x="6248400" y="2789858"/>
            <a:chExt cx="2533111" cy="2567229"/>
          </a:xfrm>
        </p:grpSpPr>
        <p:sp>
          <p:nvSpPr>
            <p:cNvPr id="6" name="Freeform 10"/>
            <p:cNvSpPr>
              <a:spLocks/>
            </p:cNvSpPr>
            <p:nvPr/>
          </p:nvSpPr>
          <p:spPr bwMode="auto">
            <a:xfrm rot="767818" flipH="1">
              <a:off x="6248400" y="2789858"/>
              <a:ext cx="2533111" cy="2567229"/>
            </a:xfrm>
            <a:custGeom>
              <a:avLst/>
              <a:gdLst/>
              <a:ahLst/>
              <a:cxnLst>
                <a:cxn ang="0">
                  <a:pos x="274" y="0"/>
                </a:cxn>
                <a:cxn ang="0">
                  <a:pos x="215" y="67"/>
                </a:cxn>
                <a:cxn ang="0">
                  <a:pos x="232" y="67"/>
                </a:cxn>
                <a:cxn ang="0">
                  <a:pos x="47" y="252"/>
                </a:cxn>
                <a:cxn ang="0">
                  <a:pos x="14" y="250"/>
                </a:cxn>
                <a:cxn ang="0">
                  <a:pos x="0" y="332"/>
                </a:cxn>
                <a:cxn ang="0">
                  <a:pos x="47" y="337"/>
                </a:cxn>
                <a:cxn ang="0">
                  <a:pos x="316" y="67"/>
                </a:cxn>
                <a:cxn ang="0">
                  <a:pos x="333" y="67"/>
                </a:cxn>
                <a:cxn ang="0">
                  <a:pos x="274" y="0"/>
                </a:cxn>
              </a:cxnLst>
              <a:rect l="0" t="0" r="r" b="b"/>
              <a:pathLst>
                <a:path w="333" h="337">
                  <a:moveTo>
                    <a:pt x="274" y="0"/>
                  </a:moveTo>
                  <a:cubicBezTo>
                    <a:pt x="215" y="67"/>
                    <a:pt x="215" y="67"/>
                    <a:pt x="215" y="67"/>
                  </a:cubicBezTo>
                  <a:cubicBezTo>
                    <a:pt x="232" y="67"/>
                    <a:pt x="232" y="67"/>
                    <a:pt x="232" y="67"/>
                  </a:cubicBezTo>
                  <a:cubicBezTo>
                    <a:pt x="232" y="170"/>
                    <a:pt x="149" y="252"/>
                    <a:pt x="47" y="252"/>
                  </a:cubicBezTo>
                  <a:cubicBezTo>
                    <a:pt x="36" y="252"/>
                    <a:pt x="25" y="251"/>
                    <a:pt x="14" y="250"/>
                  </a:cubicBezTo>
                  <a:cubicBezTo>
                    <a:pt x="0" y="332"/>
                    <a:pt x="0" y="332"/>
                    <a:pt x="0" y="332"/>
                  </a:cubicBezTo>
                  <a:cubicBezTo>
                    <a:pt x="15" y="335"/>
                    <a:pt x="31" y="337"/>
                    <a:pt x="47" y="337"/>
                  </a:cubicBezTo>
                  <a:cubicBezTo>
                    <a:pt x="195" y="337"/>
                    <a:pt x="316" y="216"/>
                    <a:pt x="316" y="67"/>
                  </a:cubicBezTo>
                  <a:cubicBezTo>
                    <a:pt x="333" y="67"/>
                    <a:pt x="333" y="67"/>
                    <a:pt x="333" y="67"/>
                  </a:cubicBezTo>
                  <a:lnTo>
                    <a:pt x="274" y="0"/>
                  </a:lnTo>
                  <a:close/>
                </a:path>
              </a:pathLst>
            </a:custGeom>
            <a:solidFill>
              <a:srgbClr val="44546B"/>
            </a:solid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TextBox 40">
              <a:extLst>
                <a:ext uri="{FF2B5EF4-FFF2-40B4-BE49-F238E27FC236}">
                  <a16:creationId xmlns:a16="http://schemas.microsoft.com/office/drawing/2014/main" id="{61F946EE-792A-4A3B-BA39-642B80D686AB}"/>
                </a:ext>
              </a:extLst>
            </p:cNvPr>
            <p:cNvSpPr txBox="1"/>
            <p:nvPr/>
          </p:nvSpPr>
          <p:spPr>
            <a:xfrm rot="3738259">
              <a:off x="6587381" y="4114800"/>
              <a:ext cx="866705"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$1,924</a:t>
              </a:r>
            </a:p>
          </p:txBody>
        </p:sp>
      </p:grpSp>
    </p:spTree>
    <p:extLst>
      <p:ext uri="{BB962C8B-B14F-4D97-AF65-F5344CB8AC3E}">
        <p14:creationId xmlns:p14="http://schemas.microsoft.com/office/powerpoint/2010/main" val="2986377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750"/>
                                        <p:tgtEl>
                                          <p:spTgt spid="3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750"/>
                                        <p:tgtEl>
                                          <p:spTgt spid="34"/>
                                        </p:tgtEl>
                                      </p:cBhvr>
                                    </p:animEffect>
                                    <p:anim calcmode="lin" valueType="num">
                                      <p:cBhvr>
                                        <p:cTn id="12" dur="750" fill="hold"/>
                                        <p:tgtEl>
                                          <p:spTgt spid="34"/>
                                        </p:tgtEl>
                                        <p:attrNameLst>
                                          <p:attrName>ppt_x</p:attrName>
                                        </p:attrNameLst>
                                      </p:cBhvr>
                                      <p:tavLst>
                                        <p:tav tm="0">
                                          <p:val>
                                            <p:strVal val="#ppt_x"/>
                                          </p:val>
                                        </p:tav>
                                        <p:tav tm="100000">
                                          <p:val>
                                            <p:strVal val="#ppt_x"/>
                                          </p:val>
                                        </p:tav>
                                      </p:tavLst>
                                    </p:anim>
                                    <p:anim calcmode="lin" valueType="num">
                                      <p:cBhvr>
                                        <p:cTn id="13" dur="750" fill="hold"/>
                                        <p:tgtEl>
                                          <p:spTgt spid="3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31" presetClass="entr" presetSubtype="0" fill="hold" nodeType="afterEffect">
                                  <p:stCondLst>
                                    <p:cond delay="0"/>
                                  </p:stCondLst>
                                  <p:childTnLst>
                                    <p:set>
                                      <p:cBhvr>
                                        <p:cTn id="28" dur="1" fill="hold">
                                          <p:stCondLst>
                                            <p:cond delay="0"/>
                                          </p:stCondLst>
                                        </p:cTn>
                                        <p:tgtEl>
                                          <p:spTgt spid="42"/>
                                        </p:tgtEl>
                                        <p:attrNameLst>
                                          <p:attrName>style.visibility</p:attrName>
                                        </p:attrNameLst>
                                      </p:cBhvr>
                                      <p:to>
                                        <p:strVal val="visible"/>
                                      </p:to>
                                    </p:set>
                                    <p:anim calcmode="lin" valueType="num">
                                      <p:cBhvr>
                                        <p:cTn id="29" dur="1000" fill="hold"/>
                                        <p:tgtEl>
                                          <p:spTgt spid="42"/>
                                        </p:tgtEl>
                                        <p:attrNameLst>
                                          <p:attrName>ppt_w</p:attrName>
                                        </p:attrNameLst>
                                      </p:cBhvr>
                                      <p:tavLst>
                                        <p:tav tm="0">
                                          <p:val>
                                            <p:fltVal val="0"/>
                                          </p:val>
                                        </p:tav>
                                        <p:tav tm="100000">
                                          <p:val>
                                            <p:strVal val="#ppt_w"/>
                                          </p:val>
                                        </p:tav>
                                      </p:tavLst>
                                    </p:anim>
                                    <p:anim calcmode="lin" valueType="num">
                                      <p:cBhvr>
                                        <p:cTn id="30" dur="1000" fill="hold"/>
                                        <p:tgtEl>
                                          <p:spTgt spid="42"/>
                                        </p:tgtEl>
                                        <p:attrNameLst>
                                          <p:attrName>ppt_h</p:attrName>
                                        </p:attrNameLst>
                                      </p:cBhvr>
                                      <p:tavLst>
                                        <p:tav tm="0">
                                          <p:val>
                                            <p:fltVal val="0"/>
                                          </p:val>
                                        </p:tav>
                                        <p:tav tm="100000">
                                          <p:val>
                                            <p:strVal val="#ppt_h"/>
                                          </p:val>
                                        </p:tav>
                                      </p:tavLst>
                                    </p:anim>
                                    <p:anim calcmode="lin" valueType="num">
                                      <p:cBhvr>
                                        <p:cTn id="31" dur="1000" fill="hold"/>
                                        <p:tgtEl>
                                          <p:spTgt spid="42"/>
                                        </p:tgtEl>
                                        <p:attrNameLst>
                                          <p:attrName>style.rotation</p:attrName>
                                        </p:attrNameLst>
                                      </p:cBhvr>
                                      <p:tavLst>
                                        <p:tav tm="0">
                                          <p:val>
                                            <p:fltVal val="90"/>
                                          </p:val>
                                        </p:tav>
                                        <p:tav tm="100000">
                                          <p:val>
                                            <p:fltVal val="0"/>
                                          </p:val>
                                        </p:tav>
                                      </p:tavLst>
                                    </p:anim>
                                    <p:animEffect transition="in" filter="fade">
                                      <p:cBhvr>
                                        <p:cTn id="32" dur="1000"/>
                                        <p:tgtEl>
                                          <p:spTgt spid="42"/>
                                        </p:tgtEl>
                                      </p:cBhvr>
                                    </p:animEffect>
                                  </p:childTnLst>
                                </p:cTn>
                              </p:par>
                            </p:childTnLst>
                          </p:cTn>
                        </p:par>
                        <p:par>
                          <p:cTn id="33" fill="hold">
                            <p:stCondLst>
                              <p:cond delay="4000"/>
                            </p:stCondLst>
                            <p:childTnLst>
                              <p:par>
                                <p:cTn id="34" presetID="42" presetClass="entr" presetSubtype="0" fill="hold" grpId="0" nodeType="afterEffect">
                                  <p:stCondLst>
                                    <p:cond delay="0"/>
                                  </p:stCondLst>
                                  <p:childTnLst>
                                    <p:set>
                                      <p:cBhvr>
                                        <p:cTn id="35" dur="1" fill="hold">
                                          <p:stCondLst>
                                            <p:cond delay="0"/>
                                          </p:stCondLst>
                                        </p:cTn>
                                        <p:tgtEl>
                                          <p:spTgt spid="36"/>
                                        </p:tgtEl>
                                        <p:attrNameLst>
                                          <p:attrName>style.visibility</p:attrName>
                                        </p:attrNameLst>
                                      </p:cBhvr>
                                      <p:to>
                                        <p:strVal val="visible"/>
                                      </p:to>
                                    </p:set>
                                    <p:animEffect transition="in" filter="fade">
                                      <p:cBhvr>
                                        <p:cTn id="36" dur="1000"/>
                                        <p:tgtEl>
                                          <p:spTgt spid="36"/>
                                        </p:tgtEl>
                                      </p:cBhvr>
                                    </p:animEffect>
                                    <p:anim calcmode="lin" valueType="num">
                                      <p:cBhvr>
                                        <p:cTn id="37" dur="1000" fill="hold"/>
                                        <p:tgtEl>
                                          <p:spTgt spid="36"/>
                                        </p:tgtEl>
                                        <p:attrNameLst>
                                          <p:attrName>ppt_x</p:attrName>
                                        </p:attrNameLst>
                                      </p:cBhvr>
                                      <p:tavLst>
                                        <p:tav tm="0">
                                          <p:val>
                                            <p:strVal val="#ppt_x"/>
                                          </p:val>
                                        </p:tav>
                                        <p:tav tm="100000">
                                          <p:val>
                                            <p:strVal val="#ppt_x"/>
                                          </p:val>
                                        </p:tav>
                                      </p:tavLst>
                                    </p:anim>
                                    <p:anim calcmode="lin" valueType="num">
                                      <p:cBhvr>
                                        <p:cTn id="38" dur="1000" fill="hold"/>
                                        <p:tgtEl>
                                          <p:spTgt spid="36"/>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31" presetClass="entr" presetSubtype="0" fill="hold" nodeType="afterEffect">
                                  <p:stCondLst>
                                    <p:cond delay="0"/>
                                  </p:stCondLst>
                                  <p:childTnLst>
                                    <p:set>
                                      <p:cBhvr>
                                        <p:cTn id="41" dur="1" fill="hold">
                                          <p:stCondLst>
                                            <p:cond delay="0"/>
                                          </p:stCondLst>
                                        </p:cTn>
                                        <p:tgtEl>
                                          <p:spTgt spid="43"/>
                                        </p:tgtEl>
                                        <p:attrNameLst>
                                          <p:attrName>style.visibility</p:attrName>
                                        </p:attrNameLst>
                                      </p:cBhvr>
                                      <p:to>
                                        <p:strVal val="visible"/>
                                      </p:to>
                                    </p:set>
                                    <p:anim calcmode="lin" valueType="num">
                                      <p:cBhvr>
                                        <p:cTn id="42" dur="1000" fill="hold"/>
                                        <p:tgtEl>
                                          <p:spTgt spid="43"/>
                                        </p:tgtEl>
                                        <p:attrNameLst>
                                          <p:attrName>ppt_w</p:attrName>
                                        </p:attrNameLst>
                                      </p:cBhvr>
                                      <p:tavLst>
                                        <p:tav tm="0">
                                          <p:val>
                                            <p:fltVal val="0"/>
                                          </p:val>
                                        </p:tav>
                                        <p:tav tm="100000">
                                          <p:val>
                                            <p:strVal val="#ppt_w"/>
                                          </p:val>
                                        </p:tav>
                                      </p:tavLst>
                                    </p:anim>
                                    <p:anim calcmode="lin" valueType="num">
                                      <p:cBhvr>
                                        <p:cTn id="43" dur="1000" fill="hold"/>
                                        <p:tgtEl>
                                          <p:spTgt spid="43"/>
                                        </p:tgtEl>
                                        <p:attrNameLst>
                                          <p:attrName>ppt_h</p:attrName>
                                        </p:attrNameLst>
                                      </p:cBhvr>
                                      <p:tavLst>
                                        <p:tav tm="0">
                                          <p:val>
                                            <p:fltVal val="0"/>
                                          </p:val>
                                        </p:tav>
                                        <p:tav tm="100000">
                                          <p:val>
                                            <p:strVal val="#ppt_h"/>
                                          </p:val>
                                        </p:tav>
                                      </p:tavLst>
                                    </p:anim>
                                    <p:anim calcmode="lin" valueType="num">
                                      <p:cBhvr>
                                        <p:cTn id="44" dur="1000" fill="hold"/>
                                        <p:tgtEl>
                                          <p:spTgt spid="43"/>
                                        </p:tgtEl>
                                        <p:attrNameLst>
                                          <p:attrName>style.rotation</p:attrName>
                                        </p:attrNameLst>
                                      </p:cBhvr>
                                      <p:tavLst>
                                        <p:tav tm="0">
                                          <p:val>
                                            <p:fltVal val="90"/>
                                          </p:val>
                                        </p:tav>
                                        <p:tav tm="100000">
                                          <p:val>
                                            <p:fltVal val="0"/>
                                          </p:val>
                                        </p:tav>
                                      </p:tavLst>
                                    </p:anim>
                                    <p:animEffect transition="in" filter="fade">
                                      <p:cBhvr>
                                        <p:cTn id="45" dur="1000"/>
                                        <p:tgtEl>
                                          <p:spTgt spid="43"/>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1000"/>
                                        <p:tgtEl>
                                          <p:spTgt spid="37"/>
                                        </p:tgtEl>
                                      </p:cBhvr>
                                    </p:animEffect>
                                    <p:anim calcmode="lin" valueType="num">
                                      <p:cBhvr>
                                        <p:cTn id="50" dur="1000" fill="hold"/>
                                        <p:tgtEl>
                                          <p:spTgt spid="37"/>
                                        </p:tgtEl>
                                        <p:attrNameLst>
                                          <p:attrName>ppt_x</p:attrName>
                                        </p:attrNameLst>
                                      </p:cBhvr>
                                      <p:tavLst>
                                        <p:tav tm="0">
                                          <p:val>
                                            <p:strVal val="#ppt_x"/>
                                          </p:val>
                                        </p:tav>
                                        <p:tav tm="100000">
                                          <p:val>
                                            <p:strVal val="#ppt_x"/>
                                          </p:val>
                                        </p:tav>
                                      </p:tavLst>
                                    </p:anim>
                                    <p:anim calcmode="lin" valueType="num">
                                      <p:cBhvr>
                                        <p:cTn id="51" dur="1000" fill="hold"/>
                                        <p:tgtEl>
                                          <p:spTgt spid="3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31" presetClass="entr" presetSubtype="0" fill="hold" nodeType="afterEffect">
                                  <p:stCondLst>
                                    <p:cond delay="0"/>
                                  </p:stCondLst>
                                  <p:childTnLst>
                                    <p:set>
                                      <p:cBhvr>
                                        <p:cTn id="54" dur="1" fill="hold">
                                          <p:stCondLst>
                                            <p:cond delay="0"/>
                                          </p:stCondLst>
                                        </p:cTn>
                                        <p:tgtEl>
                                          <p:spTgt spid="44"/>
                                        </p:tgtEl>
                                        <p:attrNameLst>
                                          <p:attrName>style.visibility</p:attrName>
                                        </p:attrNameLst>
                                      </p:cBhvr>
                                      <p:to>
                                        <p:strVal val="visible"/>
                                      </p:to>
                                    </p:set>
                                    <p:anim calcmode="lin" valueType="num">
                                      <p:cBhvr>
                                        <p:cTn id="55" dur="1000" fill="hold"/>
                                        <p:tgtEl>
                                          <p:spTgt spid="44"/>
                                        </p:tgtEl>
                                        <p:attrNameLst>
                                          <p:attrName>ppt_w</p:attrName>
                                        </p:attrNameLst>
                                      </p:cBhvr>
                                      <p:tavLst>
                                        <p:tav tm="0">
                                          <p:val>
                                            <p:fltVal val="0"/>
                                          </p:val>
                                        </p:tav>
                                        <p:tav tm="100000">
                                          <p:val>
                                            <p:strVal val="#ppt_w"/>
                                          </p:val>
                                        </p:tav>
                                      </p:tavLst>
                                    </p:anim>
                                    <p:anim calcmode="lin" valueType="num">
                                      <p:cBhvr>
                                        <p:cTn id="56" dur="1000" fill="hold"/>
                                        <p:tgtEl>
                                          <p:spTgt spid="44"/>
                                        </p:tgtEl>
                                        <p:attrNameLst>
                                          <p:attrName>ppt_h</p:attrName>
                                        </p:attrNameLst>
                                      </p:cBhvr>
                                      <p:tavLst>
                                        <p:tav tm="0">
                                          <p:val>
                                            <p:fltVal val="0"/>
                                          </p:val>
                                        </p:tav>
                                        <p:tav tm="100000">
                                          <p:val>
                                            <p:strVal val="#ppt_h"/>
                                          </p:val>
                                        </p:tav>
                                      </p:tavLst>
                                    </p:anim>
                                    <p:anim calcmode="lin" valueType="num">
                                      <p:cBhvr>
                                        <p:cTn id="57" dur="1000" fill="hold"/>
                                        <p:tgtEl>
                                          <p:spTgt spid="44"/>
                                        </p:tgtEl>
                                        <p:attrNameLst>
                                          <p:attrName>style.rotation</p:attrName>
                                        </p:attrNameLst>
                                      </p:cBhvr>
                                      <p:tavLst>
                                        <p:tav tm="0">
                                          <p:val>
                                            <p:fltVal val="90"/>
                                          </p:val>
                                        </p:tav>
                                        <p:tav tm="100000">
                                          <p:val>
                                            <p:fltVal val="0"/>
                                          </p:val>
                                        </p:tav>
                                      </p:tavLst>
                                    </p:anim>
                                    <p:animEffect transition="in" filter="fade">
                                      <p:cBhvr>
                                        <p:cTn id="58" dur="10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P spid="35" grpId="0"/>
      <p:bldP spid="36" grpId="0"/>
      <p:bldP spid="37"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558440"/>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BF38B94E-F46E-4A76-82A9-8DF8B14678C6}"/>
              </a:ext>
            </a:extLst>
          </p:cNvPr>
          <p:cNvGrpSpPr>
            <a:grpSpLocks noChangeAspect="1"/>
          </p:cNvGrpSpPr>
          <p:nvPr/>
        </p:nvGrpSpPr>
        <p:grpSpPr>
          <a:xfrm>
            <a:off x="3962400" y="4828603"/>
            <a:ext cx="731520" cy="73152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FE4A1E"/>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8"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a:grpSpLocks noChangeAspect="1"/>
          </p:cNvGrpSpPr>
          <p:nvPr/>
        </p:nvGrpSpPr>
        <p:grpSpPr>
          <a:xfrm>
            <a:off x="3863340" y="3685658"/>
            <a:ext cx="731520" cy="73152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5C9A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a:grpSpLocks noChangeAspect="1"/>
          </p:cNvGrpSpPr>
          <p:nvPr/>
        </p:nvGrpSpPr>
        <p:grpSpPr>
          <a:xfrm>
            <a:off x="4436210" y="2690665"/>
            <a:ext cx="731520" cy="73152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6" y="2271027"/>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a:grpSpLocks noChangeAspect="1"/>
          </p:cNvGrpSpPr>
          <p:nvPr/>
        </p:nvGrpSpPr>
        <p:grpSpPr>
          <a:xfrm>
            <a:off x="6846999" y="2687437"/>
            <a:ext cx="731520" cy="73152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93939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05</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4" name="TextBox 23">
            <a:extLst>
              <a:ext uri="{FF2B5EF4-FFF2-40B4-BE49-F238E27FC236}">
                <a16:creationId xmlns:a16="http://schemas.microsoft.com/office/drawing/2014/main" id="{A4BC3B58-0B73-4AEF-8834-15E9E85BEE97}"/>
              </a:ext>
            </a:extLst>
          </p:cNvPr>
          <p:cNvSpPr txBox="1"/>
          <p:nvPr/>
        </p:nvSpPr>
        <p:spPr>
          <a:xfrm>
            <a:off x="8455267" y="2702862"/>
            <a:ext cx="3657600" cy="1107996"/>
          </a:xfrm>
          <a:prstGeom prst="rect">
            <a:avLst/>
          </a:prstGeom>
          <a:noFill/>
        </p:spPr>
        <p:txBody>
          <a:bodyPr wrap="square" rtlCol="0">
            <a:spAutoFit/>
          </a:bodyPr>
          <a:lstStyle/>
          <a:p>
            <a:r>
              <a:rPr lang="en-US" sz="1400" dirty="0">
                <a:solidFill>
                  <a:srgbClr val="93939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a:extLst>
              <a:ext uri="{FF2B5EF4-FFF2-40B4-BE49-F238E27FC236}">
                <a16:creationId xmlns:a16="http://schemas.microsoft.com/office/drawing/2014/main" id="{BB77ECDF-9AF9-43CA-BC14-65ACDB387AAE}"/>
              </a:ext>
            </a:extLst>
          </p:cNvPr>
          <p:cNvSpPr txBox="1"/>
          <p:nvPr/>
        </p:nvSpPr>
        <p:spPr>
          <a:xfrm>
            <a:off x="83463" y="2702863"/>
            <a:ext cx="3657600" cy="1107996"/>
          </a:xfrm>
          <a:prstGeom prst="rect">
            <a:avLst/>
          </a:prstGeom>
          <a:noFill/>
        </p:spPr>
        <p:txBody>
          <a:bodyPr wrap="square" rtlCol="0">
            <a:spAutoFit/>
          </a:bodyPr>
          <a:lstStyle/>
          <a:p>
            <a:pPr algn="r"/>
            <a:r>
              <a:rPr lang="en-US" sz="1400" dirty="0">
                <a:solidFill>
                  <a:srgbClr val="44546B"/>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a:extLst>
              <a:ext uri="{FF2B5EF4-FFF2-40B4-BE49-F238E27FC236}">
                <a16:creationId xmlns:a16="http://schemas.microsoft.com/office/drawing/2014/main" id="{B737698D-0B2C-488A-9622-E011014F81C1}"/>
              </a:ext>
            </a:extLst>
          </p:cNvPr>
          <p:cNvSpPr txBox="1"/>
          <p:nvPr/>
        </p:nvSpPr>
        <p:spPr>
          <a:xfrm>
            <a:off x="83820" y="4092178"/>
            <a:ext cx="3657600" cy="1107996"/>
          </a:xfrm>
          <a:prstGeom prst="rect">
            <a:avLst/>
          </a:prstGeom>
          <a:noFill/>
        </p:spPr>
        <p:txBody>
          <a:bodyPr wrap="square" rtlCol="0">
            <a:spAutoFit/>
          </a:bodyPr>
          <a:lstStyle/>
          <a:p>
            <a:pPr algn="r"/>
            <a:r>
              <a:rPr lang="en-US" sz="1400" dirty="0">
                <a:solidFill>
                  <a:srgbClr val="5C9AD3"/>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a:extLst>
              <a:ext uri="{FF2B5EF4-FFF2-40B4-BE49-F238E27FC236}">
                <a16:creationId xmlns:a16="http://schemas.microsoft.com/office/drawing/2014/main" id="{66862AAF-0E0F-4EB7-A6E1-88CC4964B531}"/>
              </a:ext>
            </a:extLst>
          </p:cNvPr>
          <p:cNvSpPr txBox="1"/>
          <p:nvPr/>
        </p:nvSpPr>
        <p:spPr>
          <a:xfrm>
            <a:off x="76200" y="5486400"/>
            <a:ext cx="3657600" cy="1107996"/>
          </a:xfrm>
          <a:prstGeom prst="rect">
            <a:avLst/>
          </a:prstGeom>
          <a:noFill/>
        </p:spPr>
        <p:txBody>
          <a:bodyPr wrap="square" rtlCol="0">
            <a:spAutoFit/>
          </a:bodyPr>
          <a:lstStyle/>
          <a:p>
            <a:pPr algn="r"/>
            <a:r>
              <a:rPr lang="en-US" sz="1400" dirty="0">
                <a:solidFill>
                  <a:srgbClr val="FE4A1E"/>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638224"/>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3" name="Group 32">
            <a:extLst>
              <a:ext uri="{FF2B5EF4-FFF2-40B4-BE49-F238E27FC236}">
                <a16:creationId xmlns:a16="http://schemas.microsoft.com/office/drawing/2014/main" id="{3E9599D9-C835-471D-B903-5D9AE07B5A94}"/>
              </a:ext>
            </a:extLst>
          </p:cNvPr>
          <p:cNvGrpSpPr>
            <a:grpSpLocks noChangeAspect="1"/>
          </p:cNvGrpSpPr>
          <p:nvPr/>
        </p:nvGrpSpPr>
        <p:grpSpPr>
          <a:xfrm>
            <a:off x="7415059" y="3685658"/>
            <a:ext cx="731520" cy="731520"/>
            <a:chOff x="7379071" y="3962400"/>
            <a:chExt cx="822960" cy="822960"/>
          </a:xfrm>
        </p:grpSpPr>
        <p:sp>
          <p:nvSpPr>
            <p:cNvPr id="34" name="Oval 33">
              <a:extLst>
                <a:ext uri="{FF2B5EF4-FFF2-40B4-BE49-F238E27FC236}">
                  <a16:creationId xmlns:a16="http://schemas.microsoft.com/office/drawing/2014/main" id="{D27B8915-E0CC-4BDD-8A17-3A59A2BC1CDE}"/>
                </a:ext>
              </a:extLst>
            </p:cNvPr>
            <p:cNvSpPr>
              <a:spLocks noChangeAspect="1"/>
            </p:cNvSpPr>
            <p:nvPr/>
          </p:nvSpPr>
          <p:spPr>
            <a:xfrm>
              <a:off x="7379071" y="3962400"/>
              <a:ext cx="822960" cy="822960"/>
            </a:xfrm>
            <a:prstGeom prst="ellipse">
              <a:avLst/>
            </a:prstGeom>
            <a:solidFill>
              <a:srgbClr val="BFBFB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9C99BF62-4338-4D5D-97E0-AECC35D9F291}"/>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06</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6" name="TextBox 35">
            <a:extLst>
              <a:ext uri="{FF2B5EF4-FFF2-40B4-BE49-F238E27FC236}">
                <a16:creationId xmlns:a16="http://schemas.microsoft.com/office/drawing/2014/main" id="{7EA8FFB0-23B9-42DB-AC4F-05E99895C9E7}"/>
              </a:ext>
            </a:extLst>
          </p:cNvPr>
          <p:cNvSpPr txBox="1"/>
          <p:nvPr/>
        </p:nvSpPr>
        <p:spPr>
          <a:xfrm>
            <a:off x="8458200" y="4092178"/>
            <a:ext cx="3657600" cy="1107996"/>
          </a:xfrm>
          <a:prstGeom prst="rect">
            <a:avLst/>
          </a:prstGeom>
          <a:noFill/>
        </p:spPr>
        <p:txBody>
          <a:bodyPr wrap="square" rtlCol="0">
            <a:spAutoFit/>
          </a:bodyPr>
          <a:lstStyle/>
          <a:p>
            <a:r>
              <a:rPr lang="en-US" sz="1400" dirty="0">
                <a:solidFill>
                  <a:srgbClr val="BFBFBF"/>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9FB871F0-9FBA-4653-88C5-8D247BEF040A}"/>
              </a:ext>
            </a:extLst>
          </p:cNvPr>
          <p:cNvGrpSpPr>
            <a:grpSpLocks noChangeAspect="1"/>
          </p:cNvGrpSpPr>
          <p:nvPr/>
        </p:nvGrpSpPr>
        <p:grpSpPr>
          <a:xfrm>
            <a:off x="7294060" y="4773739"/>
            <a:ext cx="731520" cy="731520"/>
            <a:chOff x="7379071" y="3962400"/>
            <a:chExt cx="822960" cy="822960"/>
          </a:xfrm>
        </p:grpSpPr>
        <p:sp>
          <p:nvSpPr>
            <p:cNvPr id="38" name="Oval 37">
              <a:extLst>
                <a:ext uri="{FF2B5EF4-FFF2-40B4-BE49-F238E27FC236}">
                  <a16:creationId xmlns:a16="http://schemas.microsoft.com/office/drawing/2014/main" id="{6449FA49-54EA-4E61-8E67-DA7FFF260634}"/>
                </a:ext>
              </a:extLst>
            </p:cNvPr>
            <p:cNvSpPr>
              <a:spLocks noChangeAspect="1"/>
            </p:cNvSpPr>
            <p:nvPr/>
          </p:nvSpPr>
          <p:spPr>
            <a:xfrm>
              <a:off x="7379071" y="3962400"/>
              <a:ext cx="822960" cy="822960"/>
            </a:xfrm>
            <a:prstGeom prst="ellipse">
              <a:avLst/>
            </a:prstGeom>
            <a:solidFill>
              <a:srgbClr val="84C2F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A0D41BF7-7202-46AF-994A-28FF692CB5F7}"/>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07</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40" name="TextBox 39">
            <a:extLst>
              <a:ext uri="{FF2B5EF4-FFF2-40B4-BE49-F238E27FC236}">
                <a16:creationId xmlns:a16="http://schemas.microsoft.com/office/drawing/2014/main" id="{400D5639-06B5-48E6-9C15-6418A9C97E0A}"/>
              </a:ext>
            </a:extLst>
          </p:cNvPr>
          <p:cNvSpPr txBox="1"/>
          <p:nvPr/>
        </p:nvSpPr>
        <p:spPr>
          <a:xfrm>
            <a:off x="8486887" y="5486400"/>
            <a:ext cx="3657600" cy="1107996"/>
          </a:xfrm>
          <a:prstGeom prst="rect">
            <a:avLst/>
          </a:prstGeom>
          <a:noFill/>
        </p:spPr>
        <p:txBody>
          <a:bodyPr wrap="square" rtlCol="0">
            <a:spAutoFit/>
          </a:bodyPr>
          <a:lstStyle/>
          <a:p>
            <a:r>
              <a:rPr lang="en-US" sz="1400" dirty="0">
                <a:solidFill>
                  <a:srgbClr val="84C2F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a:extLst>
              <a:ext uri="{FF2B5EF4-FFF2-40B4-BE49-F238E27FC236}">
                <a16:creationId xmlns:a16="http://schemas.microsoft.com/office/drawing/2014/main" id="{C5E3BEEB-DA2F-4CF7-AB9B-014A65A5D45D}"/>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grpSp>
        <p:nvGrpSpPr>
          <p:cNvPr id="43" name="Group 42">
            <a:extLst>
              <a:ext uri="{FF2B5EF4-FFF2-40B4-BE49-F238E27FC236}">
                <a16:creationId xmlns:a16="http://schemas.microsoft.com/office/drawing/2014/main" id="{9206F45A-F155-476D-AD99-DDA2A3AA6177}"/>
              </a:ext>
            </a:extLst>
          </p:cNvPr>
          <p:cNvGrpSpPr>
            <a:grpSpLocks noChangeAspect="1"/>
          </p:cNvGrpSpPr>
          <p:nvPr/>
        </p:nvGrpSpPr>
        <p:grpSpPr>
          <a:xfrm>
            <a:off x="5615851" y="2274243"/>
            <a:ext cx="731520" cy="731520"/>
            <a:chOff x="7379071" y="3962400"/>
            <a:chExt cx="822960" cy="822960"/>
          </a:xfrm>
        </p:grpSpPr>
        <p:sp>
          <p:nvSpPr>
            <p:cNvPr id="44" name="Oval 43">
              <a:extLst>
                <a:ext uri="{FF2B5EF4-FFF2-40B4-BE49-F238E27FC236}">
                  <a16:creationId xmlns:a16="http://schemas.microsoft.com/office/drawing/2014/main" id="{D7CF4B89-9E05-4A0A-8678-0055F6DA57ED}"/>
                </a:ext>
              </a:extLst>
            </p:cNvPr>
            <p:cNvSpPr>
              <a:spLocks noChangeAspect="1"/>
            </p:cNvSpPr>
            <p:nvPr/>
          </p:nvSpPr>
          <p:spPr>
            <a:xfrm>
              <a:off x="7379071" y="3962400"/>
              <a:ext cx="822960" cy="822960"/>
            </a:xfrm>
            <a:prstGeom prst="ellipse">
              <a:avLst/>
            </a:prstGeom>
            <a:solidFill>
              <a:srgbClr val="7A7A7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68F98491-2282-448D-911D-5B1894764383}"/>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46" name="TextBox 45">
            <a:extLst>
              <a:ext uri="{FF2B5EF4-FFF2-40B4-BE49-F238E27FC236}">
                <a16:creationId xmlns:a16="http://schemas.microsoft.com/office/drawing/2014/main" id="{CAF6D783-107E-42A6-B26C-ACF85E25CE3C}"/>
              </a:ext>
            </a:extLst>
          </p:cNvPr>
          <p:cNvSpPr txBox="1"/>
          <p:nvPr/>
        </p:nvSpPr>
        <p:spPr>
          <a:xfrm>
            <a:off x="6488228" y="1409903"/>
            <a:ext cx="5132971" cy="907941"/>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pic>
        <p:nvPicPr>
          <p:cNvPr id="3" name="Graphic 2" descr="Blackboard">
            <a:extLst>
              <a:ext uri="{FF2B5EF4-FFF2-40B4-BE49-F238E27FC236}">
                <a16:creationId xmlns:a16="http://schemas.microsoft.com/office/drawing/2014/main" id="{05F45660-8FC0-4C5D-B018-A8F8FD54941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688874"/>
            <a:ext cx="914400" cy="914400"/>
          </a:xfrm>
          <a:prstGeom prst="rect">
            <a:avLst/>
          </a:prstGeom>
        </p:spPr>
      </p:pic>
      <p:pic>
        <p:nvPicPr>
          <p:cNvPr id="5" name="Graphic 4" descr="Books on Shelf">
            <a:extLst>
              <a:ext uri="{FF2B5EF4-FFF2-40B4-BE49-F238E27FC236}">
                <a16:creationId xmlns:a16="http://schemas.microsoft.com/office/drawing/2014/main" id="{474CFA2F-30C5-4739-9AB3-9062CD8E570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169765" y="5620239"/>
            <a:ext cx="914400" cy="914400"/>
          </a:xfrm>
          <a:prstGeom prst="rect">
            <a:avLst/>
          </a:prstGeom>
        </p:spPr>
      </p:pic>
    </p:spTree>
    <p:extLst>
      <p:ext uri="{BB962C8B-B14F-4D97-AF65-F5344CB8AC3E}">
        <p14:creationId xmlns:p14="http://schemas.microsoft.com/office/powerpoint/2010/main" val="795939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1000"/>
                                        <p:tgtEl>
                                          <p:spTgt spid="42"/>
                                        </p:tgtEl>
                                      </p:cBhvr>
                                    </p:animEffect>
                                  </p:childTnLst>
                                </p:cTn>
                              </p:par>
                            </p:childTnLst>
                          </p:cTn>
                        </p:par>
                        <p:par>
                          <p:cTn id="8" fill="hold">
                            <p:stCondLst>
                              <p:cond delay="10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1000"/>
                                        <p:tgtEl>
                                          <p:spTgt spid="28"/>
                                        </p:tgtEl>
                                      </p:cBhvr>
                                    </p:animEffect>
                                    <p:anim calcmode="lin" valueType="num">
                                      <p:cBhvr>
                                        <p:cTn id="19" dur="1000" fill="hold"/>
                                        <p:tgtEl>
                                          <p:spTgt spid="28"/>
                                        </p:tgtEl>
                                        <p:attrNameLst>
                                          <p:attrName>ppt_x</p:attrName>
                                        </p:attrNameLst>
                                      </p:cBhvr>
                                      <p:tavLst>
                                        <p:tav tm="0">
                                          <p:val>
                                            <p:strVal val="#ppt_x"/>
                                          </p:val>
                                        </p:tav>
                                        <p:tav tm="100000">
                                          <p:val>
                                            <p:strVal val="#ppt_x"/>
                                          </p:val>
                                        </p:tav>
                                      </p:tavLst>
                                    </p:anim>
                                    <p:anim calcmode="lin" valueType="num">
                                      <p:cBhvr>
                                        <p:cTn id="20" dur="1000" fill="hold"/>
                                        <p:tgtEl>
                                          <p:spTgt spid="28"/>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1000"/>
                                        <p:tgtEl>
                                          <p:spTgt spid="3"/>
                                        </p:tgtEl>
                                      </p:cBhvr>
                                    </p:animEffect>
                                    <p:anim calcmode="lin" valueType="num">
                                      <p:cBhvr>
                                        <p:cTn id="24" dur="1000" fill="hold"/>
                                        <p:tgtEl>
                                          <p:spTgt spid="3"/>
                                        </p:tgtEl>
                                        <p:attrNameLst>
                                          <p:attrName>ppt_x</p:attrName>
                                        </p:attrNameLst>
                                      </p:cBhvr>
                                      <p:tavLst>
                                        <p:tav tm="0">
                                          <p:val>
                                            <p:strVal val="#ppt_x"/>
                                          </p:val>
                                        </p:tav>
                                        <p:tav tm="100000">
                                          <p:val>
                                            <p:strVal val="#ppt_x"/>
                                          </p:val>
                                        </p:tav>
                                      </p:tavLst>
                                    </p:anim>
                                    <p:anim calcmode="lin" valueType="num">
                                      <p:cBhvr>
                                        <p:cTn id="25" dur="1000" fill="hold"/>
                                        <p:tgtEl>
                                          <p:spTgt spid="3"/>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53" presetClass="entr" presetSubtype="528" fill="hold" nodeType="afterEffect">
                                  <p:stCondLst>
                                    <p:cond delay="0"/>
                                  </p:stCondLst>
                                  <p:childTnLst>
                                    <p:set>
                                      <p:cBhvr>
                                        <p:cTn id="33" dur="1" fill="hold">
                                          <p:stCondLst>
                                            <p:cond delay="0"/>
                                          </p:stCondLst>
                                        </p:cTn>
                                        <p:tgtEl>
                                          <p:spTgt spid="29"/>
                                        </p:tgtEl>
                                        <p:attrNameLst>
                                          <p:attrName>style.visibility</p:attrName>
                                        </p:attrNameLst>
                                      </p:cBhvr>
                                      <p:to>
                                        <p:strVal val="visible"/>
                                      </p:to>
                                    </p:set>
                                    <p:anim calcmode="lin" valueType="num">
                                      <p:cBhvr>
                                        <p:cTn id="34" dur="500" fill="hold"/>
                                        <p:tgtEl>
                                          <p:spTgt spid="29"/>
                                        </p:tgtEl>
                                        <p:attrNameLst>
                                          <p:attrName>ppt_w</p:attrName>
                                        </p:attrNameLst>
                                      </p:cBhvr>
                                      <p:tavLst>
                                        <p:tav tm="0">
                                          <p:val>
                                            <p:fltVal val="0"/>
                                          </p:val>
                                        </p:tav>
                                        <p:tav tm="100000">
                                          <p:val>
                                            <p:strVal val="#ppt_w"/>
                                          </p:val>
                                        </p:tav>
                                      </p:tavLst>
                                    </p:anim>
                                    <p:anim calcmode="lin" valueType="num">
                                      <p:cBhvr>
                                        <p:cTn id="35" dur="500" fill="hold"/>
                                        <p:tgtEl>
                                          <p:spTgt spid="29"/>
                                        </p:tgtEl>
                                        <p:attrNameLst>
                                          <p:attrName>ppt_h</p:attrName>
                                        </p:attrNameLst>
                                      </p:cBhvr>
                                      <p:tavLst>
                                        <p:tav tm="0">
                                          <p:val>
                                            <p:fltVal val="0"/>
                                          </p:val>
                                        </p:tav>
                                        <p:tav tm="100000">
                                          <p:val>
                                            <p:strVal val="#ppt_h"/>
                                          </p:val>
                                        </p:tav>
                                      </p:tavLst>
                                    </p:anim>
                                    <p:animEffect transition="in" filter="fade">
                                      <p:cBhvr>
                                        <p:cTn id="36" dur="500"/>
                                        <p:tgtEl>
                                          <p:spTgt spid="29"/>
                                        </p:tgtEl>
                                      </p:cBhvr>
                                    </p:animEffect>
                                    <p:anim calcmode="lin" valueType="num">
                                      <p:cBhvr>
                                        <p:cTn id="37" dur="500" fill="hold"/>
                                        <p:tgtEl>
                                          <p:spTgt spid="29"/>
                                        </p:tgtEl>
                                        <p:attrNameLst>
                                          <p:attrName>ppt_x</p:attrName>
                                        </p:attrNameLst>
                                      </p:cBhvr>
                                      <p:tavLst>
                                        <p:tav tm="0">
                                          <p:val>
                                            <p:fltVal val="0.5"/>
                                          </p:val>
                                        </p:tav>
                                        <p:tav tm="100000">
                                          <p:val>
                                            <p:strVal val="#ppt_x"/>
                                          </p:val>
                                        </p:tav>
                                      </p:tavLst>
                                    </p:anim>
                                    <p:anim calcmode="lin" valueType="num">
                                      <p:cBhvr>
                                        <p:cTn id="38" dur="500" fill="hold"/>
                                        <p:tgtEl>
                                          <p:spTgt spid="29"/>
                                        </p:tgtEl>
                                        <p:attrNameLst>
                                          <p:attrName>ppt_y</p:attrName>
                                        </p:attrNameLst>
                                      </p:cBhvr>
                                      <p:tavLst>
                                        <p:tav tm="0">
                                          <p:val>
                                            <p:fltVal val="0.5"/>
                                          </p:val>
                                        </p:tav>
                                        <p:tav tm="100000">
                                          <p:val>
                                            <p:strVal val="#ppt_y"/>
                                          </p:val>
                                        </p:tav>
                                      </p:tavLst>
                                    </p:anim>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1000"/>
                                        <p:tgtEl>
                                          <p:spTgt spid="27"/>
                                        </p:tgtEl>
                                      </p:cBhvr>
                                    </p:animEffect>
                                    <p:anim calcmode="lin" valueType="num">
                                      <p:cBhvr>
                                        <p:cTn id="43" dur="1000" fill="hold"/>
                                        <p:tgtEl>
                                          <p:spTgt spid="27"/>
                                        </p:tgtEl>
                                        <p:attrNameLst>
                                          <p:attrName>ppt_x</p:attrName>
                                        </p:attrNameLst>
                                      </p:cBhvr>
                                      <p:tavLst>
                                        <p:tav tm="0">
                                          <p:val>
                                            <p:strVal val="#ppt_x"/>
                                          </p:val>
                                        </p:tav>
                                        <p:tav tm="100000">
                                          <p:val>
                                            <p:strVal val="#ppt_x"/>
                                          </p:val>
                                        </p:tav>
                                      </p:tavLst>
                                    </p:anim>
                                    <p:anim calcmode="lin" valueType="num">
                                      <p:cBhvr>
                                        <p:cTn id="44" dur="1000" fill="hold"/>
                                        <p:tgtEl>
                                          <p:spTgt spid="27"/>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53" presetClass="entr" presetSubtype="528" fill="hold" nodeType="afterEffect">
                                  <p:stCondLst>
                                    <p:cond delay="0"/>
                                  </p:stCondLst>
                                  <p:childTnLst>
                                    <p:set>
                                      <p:cBhvr>
                                        <p:cTn id="47" dur="1" fill="hold">
                                          <p:stCondLst>
                                            <p:cond delay="0"/>
                                          </p:stCondLst>
                                        </p:cTn>
                                        <p:tgtEl>
                                          <p:spTgt spid="30"/>
                                        </p:tgtEl>
                                        <p:attrNameLst>
                                          <p:attrName>style.visibility</p:attrName>
                                        </p:attrNameLst>
                                      </p:cBhvr>
                                      <p:to>
                                        <p:strVal val="visible"/>
                                      </p:to>
                                    </p:set>
                                    <p:anim calcmode="lin" valueType="num">
                                      <p:cBhvr>
                                        <p:cTn id="48" dur="500" fill="hold"/>
                                        <p:tgtEl>
                                          <p:spTgt spid="30"/>
                                        </p:tgtEl>
                                        <p:attrNameLst>
                                          <p:attrName>ppt_w</p:attrName>
                                        </p:attrNameLst>
                                      </p:cBhvr>
                                      <p:tavLst>
                                        <p:tav tm="0">
                                          <p:val>
                                            <p:fltVal val="0"/>
                                          </p:val>
                                        </p:tav>
                                        <p:tav tm="100000">
                                          <p:val>
                                            <p:strVal val="#ppt_w"/>
                                          </p:val>
                                        </p:tav>
                                      </p:tavLst>
                                    </p:anim>
                                    <p:anim calcmode="lin" valueType="num">
                                      <p:cBhvr>
                                        <p:cTn id="49" dur="500" fill="hold"/>
                                        <p:tgtEl>
                                          <p:spTgt spid="30"/>
                                        </p:tgtEl>
                                        <p:attrNameLst>
                                          <p:attrName>ppt_h</p:attrName>
                                        </p:attrNameLst>
                                      </p:cBhvr>
                                      <p:tavLst>
                                        <p:tav tm="0">
                                          <p:val>
                                            <p:fltVal val="0"/>
                                          </p:val>
                                        </p:tav>
                                        <p:tav tm="100000">
                                          <p:val>
                                            <p:strVal val="#ppt_h"/>
                                          </p:val>
                                        </p:tav>
                                      </p:tavLst>
                                    </p:anim>
                                    <p:animEffect transition="in" filter="fade">
                                      <p:cBhvr>
                                        <p:cTn id="50" dur="500"/>
                                        <p:tgtEl>
                                          <p:spTgt spid="30"/>
                                        </p:tgtEl>
                                      </p:cBhvr>
                                    </p:animEffect>
                                    <p:anim calcmode="lin" valueType="num">
                                      <p:cBhvr>
                                        <p:cTn id="51" dur="500" fill="hold"/>
                                        <p:tgtEl>
                                          <p:spTgt spid="30"/>
                                        </p:tgtEl>
                                        <p:attrNameLst>
                                          <p:attrName>ppt_x</p:attrName>
                                        </p:attrNameLst>
                                      </p:cBhvr>
                                      <p:tavLst>
                                        <p:tav tm="0">
                                          <p:val>
                                            <p:fltVal val="0.5"/>
                                          </p:val>
                                        </p:tav>
                                        <p:tav tm="100000">
                                          <p:val>
                                            <p:strVal val="#ppt_x"/>
                                          </p:val>
                                        </p:tav>
                                      </p:tavLst>
                                    </p:anim>
                                    <p:anim calcmode="lin" valueType="num">
                                      <p:cBhvr>
                                        <p:cTn id="52" dur="500" fill="hold"/>
                                        <p:tgtEl>
                                          <p:spTgt spid="30"/>
                                        </p:tgtEl>
                                        <p:attrNameLst>
                                          <p:attrName>ppt_y</p:attrName>
                                        </p:attrNameLst>
                                      </p:cBhvr>
                                      <p:tavLst>
                                        <p:tav tm="0">
                                          <p:val>
                                            <p:fltVal val="0.5"/>
                                          </p:val>
                                        </p:tav>
                                        <p:tav tm="100000">
                                          <p:val>
                                            <p:strVal val="#ppt_y"/>
                                          </p:val>
                                        </p:tav>
                                      </p:tavLst>
                                    </p:anim>
                                  </p:childTnLst>
                                </p:cTn>
                              </p:par>
                            </p:childTnLst>
                          </p:cTn>
                        </p:par>
                        <p:par>
                          <p:cTn id="53" fill="hold">
                            <p:stCondLst>
                              <p:cond delay="4500"/>
                            </p:stCondLst>
                            <p:childTnLst>
                              <p:par>
                                <p:cTn id="54" presetID="42" presetClass="entr" presetSubtype="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1000"/>
                                        <p:tgtEl>
                                          <p:spTgt spid="26"/>
                                        </p:tgtEl>
                                      </p:cBhvr>
                                    </p:animEffect>
                                    <p:anim calcmode="lin" valueType="num">
                                      <p:cBhvr>
                                        <p:cTn id="57" dur="1000" fill="hold"/>
                                        <p:tgtEl>
                                          <p:spTgt spid="26"/>
                                        </p:tgtEl>
                                        <p:attrNameLst>
                                          <p:attrName>ppt_x</p:attrName>
                                        </p:attrNameLst>
                                      </p:cBhvr>
                                      <p:tavLst>
                                        <p:tav tm="0">
                                          <p:val>
                                            <p:strVal val="#ppt_x"/>
                                          </p:val>
                                        </p:tav>
                                        <p:tav tm="100000">
                                          <p:val>
                                            <p:strVal val="#ppt_x"/>
                                          </p:val>
                                        </p:tav>
                                      </p:tavLst>
                                    </p:anim>
                                    <p:anim calcmode="lin" valueType="num">
                                      <p:cBhvr>
                                        <p:cTn id="58" dur="1000" fill="hold"/>
                                        <p:tgtEl>
                                          <p:spTgt spid="26"/>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528" fill="hold" nodeType="afterEffect">
                                  <p:stCondLst>
                                    <p:cond delay="0"/>
                                  </p:stCondLst>
                                  <p:childTnLst>
                                    <p:set>
                                      <p:cBhvr>
                                        <p:cTn id="61" dur="1" fill="hold">
                                          <p:stCondLst>
                                            <p:cond delay="0"/>
                                          </p:stCondLst>
                                        </p:cTn>
                                        <p:tgtEl>
                                          <p:spTgt spid="31"/>
                                        </p:tgtEl>
                                        <p:attrNameLst>
                                          <p:attrName>style.visibility</p:attrName>
                                        </p:attrNameLst>
                                      </p:cBhvr>
                                      <p:to>
                                        <p:strVal val="visible"/>
                                      </p:to>
                                    </p:set>
                                    <p:anim calcmode="lin" valueType="num">
                                      <p:cBhvr>
                                        <p:cTn id="62" dur="500" fill="hold"/>
                                        <p:tgtEl>
                                          <p:spTgt spid="31"/>
                                        </p:tgtEl>
                                        <p:attrNameLst>
                                          <p:attrName>ppt_w</p:attrName>
                                        </p:attrNameLst>
                                      </p:cBhvr>
                                      <p:tavLst>
                                        <p:tav tm="0">
                                          <p:val>
                                            <p:fltVal val="0"/>
                                          </p:val>
                                        </p:tav>
                                        <p:tav tm="100000">
                                          <p:val>
                                            <p:strVal val="#ppt_w"/>
                                          </p:val>
                                        </p:tav>
                                      </p:tavLst>
                                    </p:anim>
                                    <p:anim calcmode="lin" valueType="num">
                                      <p:cBhvr>
                                        <p:cTn id="63" dur="500" fill="hold"/>
                                        <p:tgtEl>
                                          <p:spTgt spid="31"/>
                                        </p:tgtEl>
                                        <p:attrNameLst>
                                          <p:attrName>ppt_h</p:attrName>
                                        </p:attrNameLst>
                                      </p:cBhvr>
                                      <p:tavLst>
                                        <p:tav tm="0">
                                          <p:val>
                                            <p:fltVal val="0"/>
                                          </p:val>
                                        </p:tav>
                                        <p:tav tm="100000">
                                          <p:val>
                                            <p:strVal val="#ppt_h"/>
                                          </p:val>
                                        </p:tav>
                                      </p:tavLst>
                                    </p:anim>
                                    <p:animEffect transition="in" filter="fade">
                                      <p:cBhvr>
                                        <p:cTn id="64" dur="500"/>
                                        <p:tgtEl>
                                          <p:spTgt spid="31"/>
                                        </p:tgtEl>
                                      </p:cBhvr>
                                    </p:animEffect>
                                    <p:anim calcmode="lin" valueType="num">
                                      <p:cBhvr>
                                        <p:cTn id="65" dur="500" fill="hold"/>
                                        <p:tgtEl>
                                          <p:spTgt spid="31"/>
                                        </p:tgtEl>
                                        <p:attrNameLst>
                                          <p:attrName>ppt_x</p:attrName>
                                        </p:attrNameLst>
                                      </p:cBhvr>
                                      <p:tavLst>
                                        <p:tav tm="0">
                                          <p:val>
                                            <p:fltVal val="0.5"/>
                                          </p:val>
                                        </p:tav>
                                        <p:tav tm="100000">
                                          <p:val>
                                            <p:strVal val="#ppt_x"/>
                                          </p:val>
                                        </p:tav>
                                      </p:tavLst>
                                    </p:anim>
                                    <p:anim calcmode="lin" valueType="num">
                                      <p:cBhvr>
                                        <p:cTn id="66" dur="500" fill="hold"/>
                                        <p:tgtEl>
                                          <p:spTgt spid="31"/>
                                        </p:tgtEl>
                                        <p:attrNameLst>
                                          <p:attrName>ppt_y</p:attrName>
                                        </p:attrNameLst>
                                      </p:cBhvr>
                                      <p:tavLst>
                                        <p:tav tm="0">
                                          <p:val>
                                            <p:fltVal val="0.5"/>
                                          </p:val>
                                        </p:tav>
                                        <p:tav tm="100000">
                                          <p:val>
                                            <p:strVal val="#ppt_y"/>
                                          </p:val>
                                        </p:tav>
                                      </p:tavLst>
                                    </p:anim>
                                  </p:childTnLst>
                                </p:cTn>
                              </p:par>
                            </p:childTnLst>
                          </p:cTn>
                        </p:par>
                        <p:par>
                          <p:cTn id="67" fill="hold">
                            <p:stCondLst>
                              <p:cond delay="6000"/>
                            </p:stCondLst>
                            <p:childTnLst>
                              <p:par>
                                <p:cTn id="68" presetID="42" presetClass="entr" presetSubtype="0"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Effect transition="in" filter="fade">
                                      <p:cBhvr>
                                        <p:cTn id="70" dur="1000"/>
                                        <p:tgtEl>
                                          <p:spTgt spid="25"/>
                                        </p:tgtEl>
                                      </p:cBhvr>
                                    </p:animEffect>
                                    <p:anim calcmode="lin" valueType="num">
                                      <p:cBhvr>
                                        <p:cTn id="71" dur="1000" fill="hold"/>
                                        <p:tgtEl>
                                          <p:spTgt spid="25"/>
                                        </p:tgtEl>
                                        <p:attrNameLst>
                                          <p:attrName>ppt_x</p:attrName>
                                        </p:attrNameLst>
                                      </p:cBhvr>
                                      <p:tavLst>
                                        <p:tav tm="0">
                                          <p:val>
                                            <p:strVal val="#ppt_x"/>
                                          </p:val>
                                        </p:tav>
                                        <p:tav tm="100000">
                                          <p:val>
                                            <p:strVal val="#ppt_x"/>
                                          </p:val>
                                        </p:tav>
                                      </p:tavLst>
                                    </p:anim>
                                    <p:anim calcmode="lin" valueType="num">
                                      <p:cBhvr>
                                        <p:cTn id="72" dur="1000" fill="hold"/>
                                        <p:tgtEl>
                                          <p:spTgt spid="25"/>
                                        </p:tgtEl>
                                        <p:attrNameLst>
                                          <p:attrName>ppt_y</p:attrName>
                                        </p:attrNameLst>
                                      </p:cBhvr>
                                      <p:tavLst>
                                        <p:tav tm="0">
                                          <p:val>
                                            <p:strVal val="#ppt_y+.1"/>
                                          </p:val>
                                        </p:tav>
                                        <p:tav tm="100000">
                                          <p:val>
                                            <p:strVal val="#ppt_y"/>
                                          </p:val>
                                        </p:tav>
                                      </p:tavLst>
                                    </p:anim>
                                  </p:childTnLst>
                                </p:cTn>
                              </p:par>
                            </p:childTnLst>
                          </p:cTn>
                        </p:par>
                        <p:par>
                          <p:cTn id="73" fill="hold">
                            <p:stCondLst>
                              <p:cond delay="7000"/>
                            </p:stCondLst>
                            <p:childTnLst>
                              <p:par>
                                <p:cTn id="74" presetID="53" presetClass="entr" presetSubtype="528" fill="hold" nodeType="afterEffect">
                                  <p:stCondLst>
                                    <p:cond delay="0"/>
                                  </p:stCondLst>
                                  <p:childTnLst>
                                    <p:set>
                                      <p:cBhvr>
                                        <p:cTn id="75" dur="1" fill="hold">
                                          <p:stCondLst>
                                            <p:cond delay="0"/>
                                          </p:stCondLst>
                                        </p:cTn>
                                        <p:tgtEl>
                                          <p:spTgt spid="43"/>
                                        </p:tgtEl>
                                        <p:attrNameLst>
                                          <p:attrName>style.visibility</p:attrName>
                                        </p:attrNameLst>
                                      </p:cBhvr>
                                      <p:to>
                                        <p:strVal val="visible"/>
                                      </p:to>
                                    </p:set>
                                    <p:anim calcmode="lin" valueType="num">
                                      <p:cBhvr>
                                        <p:cTn id="76" dur="500" fill="hold"/>
                                        <p:tgtEl>
                                          <p:spTgt spid="43"/>
                                        </p:tgtEl>
                                        <p:attrNameLst>
                                          <p:attrName>ppt_w</p:attrName>
                                        </p:attrNameLst>
                                      </p:cBhvr>
                                      <p:tavLst>
                                        <p:tav tm="0">
                                          <p:val>
                                            <p:fltVal val="0"/>
                                          </p:val>
                                        </p:tav>
                                        <p:tav tm="100000">
                                          <p:val>
                                            <p:strVal val="#ppt_w"/>
                                          </p:val>
                                        </p:tav>
                                      </p:tavLst>
                                    </p:anim>
                                    <p:anim calcmode="lin" valueType="num">
                                      <p:cBhvr>
                                        <p:cTn id="77" dur="500" fill="hold"/>
                                        <p:tgtEl>
                                          <p:spTgt spid="43"/>
                                        </p:tgtEl>
                                        <p:attrNameLst>
                                          <p:attrName>ppt_h</p:attrName>
                                        </p:attrNameLst>
                                      </p:cBhvr>
                                      <p:tavLst>
                                        <p:tav tm="0">
                                          <p:val>
                                            <p:fltVal val="0"/>
                                          </p:val>
                                        </p:tav>
                                        <p:tav tm="100000">
                                          <p:val>
                                            <p:strVal val="#ppt_h"/>
                                          </p:val>
                                        </p:tav>
                                      </p:tavLst>
                                    </p:anim>
                                    <p:animEffect transition="in" filter="fade">
                                      <p:cBhvr>
                                        <p:cTn id="78" dur="500"/>
                                        <p:tgtEl>
                                          <p:spTgt spid="43"/>
                                        </p:tgtEl>
                                      </p:cBhvr>
                                    </p:animEffect>
                                    <p:anim calcmode="lin" valueType="num">
                                      <p:cBhvr>
                                        <p:cTn id="79" dur="500" fill="hold"/>
                                        <p:tgtEl>
                                          <p:spTgt spid="43"/>
                                        </p:tgtEl>
                                        <p:attrNameLst>
                                          <p:attrName>ppt_x</p:attrName>
                                        </p:attrNameLst>
                                      </p:cBhvr>
                                      <p:tavLst>
                                        <p:tav tm="0">
                                          <p:val>
                                            <p:fltVal val="0.5"/>
                                          </p:val>
                                        </p:tav>
                                        <p:tav tm="100000">
                                          <p:val>
                                            <p:strVal val="#ppt_x"/>
                                          </p:val>
                                        </p:tav>
                                      </p:tavLst>
                                    </p:anim>
                                    <p:anim calcmode="lin" valueType="num">
                                      <p:cBhvr>
                                        <p:cTn id="80" dur="500" fill="hold"/>
                                        <p:tgtEl>
                                          <p:spTgt spid="43"/>
                                        </p:tgtEl>
                                        <p:attrNameLst>
                                          <p:attrName>ppt_y</p:attrName>
                                        </p:attrNameLst>
                                      </p:cBhvr>
                                      <p:tavLst>
                                        <p:tav tm="0">
                                          <p:val>
                                            <p:fltVal val="0.5"/>
                                          </p:val>
                                        </p:tav>
                                        <p:tav tm="100000">
                                          <p:val>
                                            <p:strVal val="#ppt_y"/>
                                          </p:val>
                                        </p:tav>
                                      </p:tavLst>
                                    </p:anim>
                                  </p:childTnLst>
                                </p:cTn>
                              </p:par>
                            </p:childTnLst>
                          </p:cTn>
                        </p:par>
                        <p:par>
                          <p:cTn id="81" fill="hold">
                            <p:stCondLst>
                              <p:cond delay="7500"/>
                            </p:stCondLst>
                            <p:childTnLst>
                              <p:par>
                                <p:cTn id="82" presetID="42" presetClass="entr" presetSubtype="0" fill="hold" grpId="0" nodeType="afterEffect">
                                  <p:stCondLst>
                                    <p:cond delay="0"/>
                                  </p:stCondLst>
                                  <p:childTnLst>
                                    <p:set>
                                      <p:cBhvr>
                                        <p:cTn id="83" dur="1" fill="hold">
                                          <p:stCondLst>
                                            <p:cond delay="0"/>
                                          </p:stCondLst>
                                        </p:cTn>
                                        <p:tgtEl>
                                          <p:spTgt spid="46"/>
                                        </p:tgtEl>
                                        <p:attrNameLst>
                                          <p:attrName>style.visibility</p:attrName>
                                        </p:attrNameLst>
                                      </p:cBhvr>
                                      <p:to>
                                        <p:strVal val="visible"/>
                                      </p:to>
                                    </p:set>
                                    <p:animEffect transition="in" filter="fade">
                                      <p:cBhvr>
                                        <p:cTn id="84" dur="1000"/>
                                        <p:tgtEl>
                                          <p:spTgt spid="46"/>
                                        </p:tgtEl>
                                      </p:cBhvr>
                                    </p:animEffect>
                                    <p:anim calcmode="lin" valueType="num">
                                      <p:cBhvr>
                                        <p:cTn id="85" dur="1000" fill="hold"/>
                                        <p:tgtEl>
                                          <p:spTgt spid="46"/>
                                        </p:tgtEl>
                                        <p:attrNameLst>
                                          <p:attrName>ppt_x</p:attrName>
                                        </p:attrNameLst>
                                      </p:cBhvr>
                                      <p:tavLst>
                                        <p:tav tm="0">
                                          <p:val>
                                            <p:strVal val="#ppt_x"/>
                                          </p:val>
                                        </p:tav>
                                        <p:tav tm="100000">
                                          <p:val>
                                            <p:strVal val="#ppt_x"/>
                                          </p:val>
                                        </p:tav>
                                      </p:tavLst>
                                    </p:anim>
                                    <p:anim calcmode="lin" valueType="num">
                                      <p:cBhvr>
                                        <p:cTn id="86" dur="1000" fill="hold"/>
                                        <p:tgtEl>
                                          <p:spTgt spid="46"/>
                                        </p:tgtEl>
                                        <p:attrNameLst>
                                          <p:attrName>ppt_y</p:attrName>
                                        </p:attrNameLst>
                                      </p:cBhvr>
                                      <p:tavLst>
                                        <p:tav tm="0">
                                          <p:val>
                                            <p:strVal val="#ppt_y+.1"/>
                                          </p:val>
                                        </p:tav>
                                        <p:tav tm="100000">
                                          <p:val>
                                            <p:strVal val="#ppt_y"/>
                                          </p:val>
                                        </p:tav>
                                      </p:tavLst>
                                    </p:anim>
                                  </p:childTnLst>
                                </p:cTn>
                              </p:par>
                            </p:childTnLst>
                          </p:cTn>
                        </p:par>
                        <p:par>
                          <p:cTn id="87" fill="hold">
                            <p:stCondLst>
                              <p:cond delay="8500"/>
                            </p:stCondLst>
                            <p:childTnLst>
                              <p:par>
                                <p:cTn id="88" presetID="53" presetClass="entr" presetSubtype="528" fill="hold" nodeType="afterEffect">
                                  <p:stCondLst>
                                    <p:cond delay="0"/>
                                  </p:stCondLst>
                                  <p:childTnLst>
                                    <p:set>
                                      <p:cBhvr>
                                        <p:cTn id="89" dur="1" fill="hold">
                                          <p:stCondLst>
                                            <p:cond delay="0"/>
                                          </p:stCondLst>
                                        </p:cTn>
                                        <p:tgtEl>
                                          <p:spTgt spid="32"/>
                                        </p:tgtEl>
                                        <p:attrNameLst>
                                          <p:attrName>style.visibility</p:attrName>
                                        </p:attrNameLst>
                                      </p:cBhvr>
                                      <p:to>
                                        <p:strVal val="visible"/>
                                      </p:to>
                                    </p:set>
                                    <p:anim calcmode="lin" valueType="num">
                                      <p:cBhvr>
                                        <p:cTn id="90" dur="500" fill="hold"/>
                                        <p:tgtEl>
                                          <p:spTgt spid="32"/>
                                        </p:tgtEl>
                                        <p:attrNameLst>
                                          <p:attrName>ppt_w</p:attrName>
                                        </p:attrNameLst>
                                      </p:cBhvr>
                                      <p:tavLst>
                                        <p:tav tm="0">
                                          <p:val>
                                            <p:fltVal val="0"/>
                                          </p:val>
                                        </p:tav>
                                        <p:tav tm="100000">
                                          <p:val>
                                            <p:strVal val="#ppt_w"/>
                                          </p:val>
                                        </p:tav>
                                      </p:tavLst>
                                    </p:anim>
                                    <p:anim calcmode="lin" valueType="num">
                                      <p:cBhvr>
                                        <p:cTn id="91" dur="500" fill="hold"/>
                                        <p:tgtEl>
                                          <p:spTgt spid="32"/>
                                        </p:tgtEl>
                                        <p:attrNameLst>
                                          <p:attrName>ppt_h</p:attrName>
                                        </p:attrNameLst>
                                      </p:cBhvr>
                                      <p:tavLst>
                                        <p:tav tm="0">
                                          <p:val>
                                            <p:fltVal val="0"/>
                                          </p:val>
                                        </p:tav>
                                        <p:tav tm="100000">
                                          <p:val>
                                            <p:strVal val="#ppt_h"/>
                                          </p:val>
                                        </p:tav>
                                      </p:tavLst>
                                    </p:anim>
                                    <p:animEffect transition="in" filter="fade">
                                      <p:cBhvr>
                                        <p:cTn id="92" dur="500"/>
                                        <p:tgtEl>
                                          <p:spTgt spid="32"/>
                                        </p:tgtEl>
                                      </p:cBhvr>
                                    </p:animEffect>
                                    <p:anim calcmode="lin" valueType="num">
                                      <p:cBhvr>
                                        <p:cTn id="93" dur="500" fill="hold"/>
                                        <p:tgtEl>
                                          <p:spTgt spid="32"/>
                                        </p:tgtEl>
                                        <p:attrNameLst>
                                          <p:attrName>ppt_x</p:attrName>
                                        </p:attrNameLst>
                                      </p:cBhvr>
                                      <p:tavLst>
                                        <p:tav tm="0">
                                          <p:val>
                                            <p:fltVal val="0.5"/>
                                          </p:val>
                                        </p:tav>
                                        <p:tav tm="100000">
                                          <p:val>
                                            <p:strVal val="#ppt_x"/>
                                          </p:val>
                                        </p:tav>
                                      </p:tavLst>
                                    </p:anim>
                                    <p:anim calcmode="lin" valueType="num">
                                      <p:cBhvr>
                                        <p:cTn id="94" dur="500" fill="hold"/>
                                        <p:tgtEl>
                                          <p:spTgt spid="32"/>
                                        </p:tgtEl>
                                        <p:attrNameLst>
                                          <p:attrName>ppt_y</p:attrName>
                                        </p:attrNameLst>
                                      </p:cBhvr>
                                      <p:tavLst>
                                        <p:tav tm="0">
                                          <p:val>
                                            <p:fltVal val="0.5"/>
                                          </p:val>
                                        </p:tav>
                                        <p:tav tm="100000">
                                          <p:val>
                                            <p:strVal val="#ppt_y"/>
                                          </p:val>
                                        </p:tav>
                                      </p:tavLst>
                                    </p:anim>
                                  </p:childTnLst>
                                </p:cTn>
                              </p:par>
                            </p:childTnLst>
                          </p:cTn>
                        </p:par>
                        <p:par>
                          <p:cTn id="95" fill="hold">
                            <p:stCondLst>
                              <p:cond delay="9000"/>
                            </p:stCondLst>
                            <p:childTnLst>
                              <p:par>
                                <p:cTn id="96" presetID="42" presetClass="entr" presetSubtype="0" fill="hold" grpId="0" nodeType="afterEffect">
                                  <p:stCondLst>
                                    <p:cond delay="0"/>
                                  </p:stCondLst>
                                  <p:childTnLst>
                                    <p:set>
                                      <p:cBhvr>
                                        <p:cTn id="97" dur="1" fill="hold">
                                          <p:stCondLst>
                                            <p:cond delay="0"/>
                                          </p:stCondLst>
                                        </p:cTn>
                                        <p:tgtEl>
                                          <p:spTgt spid="24"/>
                                        </p:tgtEl>
                                        <p:attrNameLst>
                                          <p:attrName>style.visibility</p:attrName>
                                        </p:attrNameLst>
                                      </p:cBhvr>
                                      <p:to>
                                        <p:strVal val="visible"/>
                                      </p:to>
                                    </p:set>
                                    <p:animEffect transition="in" filter="fade">
                                      <p:cBhvr>
                                        <p:cTn id="98" dur="1000"/>
                                        <p:tgtEl>
                                          <p:spTgt spid="24"/>
                                        </p:tgtEl>
                                      </p:cBhvr>
                                    </p:animEffect>
                                    <p:anim calcmode="lin" valueType="num">
                                      <p:cBhvr>
                                        <p:cTn id="99" dur="1000" fill="hold"/>
                                        <p:tgtEl>
                                          <p:spTgt spid="24"/>
                                        </p:tgtEl>
                                        <p:attrNameLst>
                                          <p:attrName>ppt_x</p:attrName>
                                        </p:attrNameLst>
                                      </p:cBhvr>
                                      <p:tavLst>
                                        <p:tav tm="0">
                                          <p:val>
                                            <p:strVal val="#ppt_x"/>
                                          </p:val>
                                        </p:tav>
                                        <p:tav tm="100000">
                                          <p:val>
                                            <p:strVal val="#ppt_x"/>
                                          </p:val>
                                        </p:tav>
                                      </p:tavLst>
                                    </p:anim>
                                    <p:anim calcmode="lin" valueType="num">
                                      <p:cBhvr>
                                        <p:cTn id="100" dur="1000" fill="hold"/>
                                        <p:tgtEl>
                                          <p:spTgt spid="24"/>
                                        </p:tgtEl>
                                        <p:attrNameLst>
                                          <p:attrName>ppt_y</p:attrName>
                                        </p:attrNameLst>
                                      </p:cBhvr>
                                      <p:tavLst>
                                        <p:tav tm="0">
                                          <p:val>
                                            <p:strVal val="#ppt_y+.1"/>
                                          </p:val>
                                        </p:tav>
                                        <p:tav tm="100000">
                                          <p:val>
                                            <p:strVal val="#ppt_y"/>
                                          </p:val>
                                        </p:tav>
                                      </p:tavLst>
                                    </p:anim>
                                  </p:childTnLst>
                                </p:cTn>
                              </p:par>
                            </p:childTnLst>
                          </p:cTn>
                        </p:par>
                        <p:par>
                          <p:cTn id="101" fill="hold">
                            <p:stCondLst>
                              <p:cond delay="10000"/>
                            </p:stCondLst>
                            <p:childTnLst>
                              <p:par>
                                <p:cTn id="102" presetID="53" presetClass="entr" presetSubtype="528" fill="hold" nodeType="afterEffect">
                                  <p:stCondLst>
                                    <p:cond delay="0"/>
                                  </p:stCondLst>
                                  <p:childTnLst>
                                    <p:set>
                                      <p:cBhvr>
                                        <p:cTn id="103" dur="1" fill="hold">
                                          <p:stCondLst>
                                            <p:cond delay="0"/>
                                          </p:stCondLst>
                                        </p:cTn>
                                        <p:tgtEl>
                                          <p:spTgt spid="33"/>
                                        </p:tgtEl>
                                        <p:attrNameLst>
                                          <p:attrName>style.visibility</p:attrName>
                                        </p:attrNameLst>
                                      </p:cBhvr>
                                      <p:to>
                                        <p:strVal val="visible"/>
                                      </p:to>
                                    </p:set>
                                    <p:anim calcmode="lin" valueType="num">
                                      <p:cBhvr>
                                        <p:cTn id="104" dur="500" fill="hold"/>
                                        <p:tgtEl>
                                          <p:spTgt spid="33"/>
                                        </p:tgtEl>
                                        <p:attrNameLst>
                                          <p:attrName>ppt_w</p:attrName>
                                        </p:attrNameLst>
                                      </p:cBhvr>
                                      <p:tavLst>
                                        <p:tav tm="0">
                                          <p:val>
                                            <p:fltVal val="0"/>
                                          </p:val>
                                        </p:tav>
                                        <p:tav tm="100000">
                                          <p:val>
                                            <p:strVal val="#ppt_w"/>
                                          </p:val>
                                        </p:tav>
                                      </p:tavLst>
                                    </p:anim>
                                    <p:anim calcmode="lin" valueType="num">
                                      <p:cBhvr>
                                        <p:cTn id="105" dur="500" fill="hold"/>
                                        <p:tgtEl>
                                          <p:spTgt spid="33"/>
                                        </p:tgtEl>
                                        <p:attrNameLst>
                                          <p:attrName>ppt_h</p:attrName>
                                        </p:attrNameLst>
                                      </p:cBhvr>
                                      <p:tavLst>
                                        <p:tav tm="0">
                                          <p:val>
                                            <p:fltVal val="0"/>
                                          </p:val>
                                        </p:tav>
                                        <p:tav tm="100000">
                                          <p:val>
                                            <p:strVal val="#ppt_h"/>
                                          </p:val>
                                        </p:tav>
                                      </p:tavLst>
                                    </p:anim>
                                    <p:animEffect transition="in" filter="fade">
                                      <p:cBhvr>
                                        <p:cTn id="106" dur="500"/>
                                        <p:tgtEl>
                                          <p:spTgt spid="33"/>
                                        </p:tgtEl>
                                      </p:cBhvr>
                                    </p:animEffect>
                                    <p:anim calcmode="lin" valueType="num">
                                      <p:cBhvr>
                                        <p:cTn id="107" dur="500" fill="hold"/>
                                        <p:tgtEl>
                                          <p:spTgt spid="33"/>
                                        </p:tgtEl>
                                        <p:attrNameLst>
                                          <p:attrName>ppt_x</p:attrName>
                                        </p:attrNameLst>
                                      </p:cBhvr>
                                      <p:tavLst>
                                        <p:tav tm="0">
                                          <p:val>
                                            <p:fltVal val="0.5"/>
                                          </p:val>
                                        </p:tav>
                                        <p:tav tm="100000">
                                          <p:val>
                                            <p:strVal val="#ppt_x"/>
                                          </p:val>
                                        </p:tav>
                                      </p:tavLst>
                                    </p:anim>
                                    <p:anim calcmode="lin" valueType="num">
                                      <p:cBhvr>
                                        <p:cTn id="108" dur="500" fill="hold"/>
                                        <p:tgtEl>
                                          <p:spTgt spid="33"/>
                                        </p:tgtEl>
                                        <p:attrNameLst>
                                          <p:attrName>ppt_y</p:attrName>
                                        </p:attrNameLst>
                                      </p:cBhvr>
                                      <p:tavLst>
                                        <p:tav tm="0">
                                          <p:val>
                                            <p:fltVal val="0.5"/>
                                          </p:val>
                                        </p:tav>
                                        <p:tav tm="100000">
                                          <p:val>
                                            <p:strVal val="#ppt_y"/>
                                          </p:val>
                                        </p:tav>
                                      </p:tavLst>
                                    </p:anim>
                                  </p:childTnLst>
                                </p:cTn>
                              </p:par>
                            </p:childTnLst>
                          </p:cTn>
                        </p:par>
                        <p:par>
                          <p:cTn id="109" fill="hold">
                            <p:stCondLst>
                              <p:cond delay="10500"/>
                            </p:stCondLst>
                            <p:childTnLst>
                              <p:par>
                                <p:cTn id="110" presetID="42" presetClass="entr" presetSubtype="0"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fade">
                                      <p:cBhvr>
                                        <p:cTn id="112" dur="1000"/>
                                        <p:tgtEl>
                                          <p:spTgt spid="36"/>
                                        </p:tgtEl>
                                      </p:cBhvr>
                                    </p:animEffect>
                                    <p:anim calcmode="lin" valueType="num">
                                      <p:cBhvr>
                                        <p:cTn id="113" dur="1000" fill="hold"/>
                                        <p:tgtEl>
                                          <p:spTgt spid="36"/>
                                        </p:tgtEl>
                                        <p:attrNameLst>
                                          <p:attrName>ppt_x</p:attrName>
                                        </p:attrNameLst>
                                      </p:cBhvr>
                                      <p:tavLst>
                                        <p:tav tm="0">
                                          <p:val>
                                            <p:strVal val="#ppt_x"/>
                                          </p:val>
                                        </p:tav>
                                        <p:tav tm="100000">
                                          <p:val>
                                            <p:strVal val="#ppt_x"/>
                                          </p:val>
                                        </p:tav>
                                      </p:tavLst>
                                    </p:anim>
                                    <p:anim calcmode="lin" valueType="num">
                                      <p:cBhvr>
                                        <p:cTn id="114" dur="1000" fill="hold"/>
                                        <p:tgtEl>
                                          <p:spTgt spid="36"/>
                                        </p:tgtEl>
                                        <p:attrNameLst>
                                          <p:attrName>ppt_y</p:attrName>
                                        </p:attrNameLst>
                                      </p:cBhvr>
                                      <p:tavLst>
                                        <p:tav tm="0">
                                          <p:val>
                                            <p:strVal val="#ppt_y+.1"/>
                                          </p:val>
                                        </p:tav>
                                        <p:tav tm="100000">
                                          <p:val>
                                            <p:strVal val="#ppt_y"/>
                                          </p:val>
                                        </p:tav>
                                      </p:tavLst>
                                    </p:anim>
                                  </p:childTnLst>
                                </p:cTn>
                              </p:par>
                            </p:childTnLst>
                          </p:cTn>
                        </p:par>
                        <p:par>
                          <p:cTn id="115" fill="hold">
                            <p:stCondLst>
                              <p:cond delay="11500"/>
                            </p:stCondLst>
                            <p:childTnLst>
                              <p:par>
                                <p:cTn id="116" presetID="53" presetClass="entr" presetSubtype="528" fill="hold" nodeType="afterEffect">
                                  <p:stCondLst>
                                    <p:cond delay="0"/>
                                  </p:stCondLst>
                                  <p:childTnLst>
                                    <p:set>
                                      <p:cBhvr>
                                        <p:cTn id="117" dur="1" fill="hold">
                                          <p:stCondLst>
                                            <p:cond delay="0"/>
                                          </p:stCondLst>
                                        </p:cTn>
                                        <p:tgtEl>
                                          <p:spTgt spid="37"/>
                                        </p:tgtEl>
                                        <p:attrNameLst>
                                          <p:attrName>style.visibility</p:attrName>
                                        </p:attrNameLst>
                                      </p:cBhvr>
                                      <p:to>
                                        <p:strVal val="visible"/>
                                      </p:to>
                                    </p:set>
                                    <p:anim calcmode="lin" valueType="num">
                                      <p:cBhvr>
                                        <p:cTn id="118" dur="500" fill="hold"/>
                                        <p:tgtEl>
                                          <p:spTgt spid="37"/>
                                        </p:tgtEl>
                                        <p:attrNameLst>
                                          <p:attrName>ppt_w</p:attrName>
                                        </p:attrNameLst>
                                      </p:cBhvr>
                                      <p:tavLst>
                                        <p:tav tm="0">
                                          <p:val>
                                            <p:fltVal val="0"/>
                                          </p:val>
                                        </p:tav>
                                        <p:tav tm="100000">
                                          <p:val>
                                            <p:strVal val="#ppt_w"/>
                                          </p:val>
                                        </p:tav>
                                      </p:tavLst>
                                    </p:anim>
                                    <p:anim calcmode="lin" valueType="num">
                                      <p:cBhvr>
                                        <p:cTn id="119" dur="500" fill="hold"/>
                                        <p:tgtEl>
                                          <p:spTgt spid="37"/>
                                        </p:tgtEl>
                                        <p:attrNameLst>
                                          <p:attrName>ppt_h</p:attrName>
                                        </p:attrNameLst>
                                      </p:cBhvr>
                                      <p:tavLst>
                                        <p:tav tm="0">
                                          <p:val>
                                            <p:fltVal val="0"/>
                                          </p:val>
                                        </p:tav>
                                        <p:tav tm="100000">
                                          <p:val>
                                            <p:strVal val="#ppt_h"/>
                                          </p:val>
                                        </p:tav>
                                      </p:tavLst>
                                    </p:anim>
                                    <p:animEffect transition="in" filter="fade">
                                      <p:cBhvr>
                                        <p:cTn id="120" dur="500"/>
                                        <p:tgtEl>
                                          <p:spTgt spid="37"/>
                                        </p:tgtEl>
                                      </p:cBhvr>
                                    </p:animEffect>
                                    <p:anim calcmode="lin" valueType="num">
                                      <p:cBhvr>
                                        <p:cTn id="121" dur="500" fill="hold"/>
                                        <p:tgtEl>
                                          <p:spTgt spid="37"/>
                                        </p:tgtEl>
                                        <p:attrNameLst>
                                          <p:attrName>ppt_x</p:attrName>
                                        </p:attrNameLst>
                                      </p:cBhvr>
                                      <p:tavLst>
                                        <p:tav tm="0">
                                          <p:val>
                                            <p:fltVal val="0.5"/>
                                          </p:val>
                                        </p:tav>
                                        <p:tav tm="100000">
                                          <p:val>
                                            <p:strVal val="#ppt_x"/>
                                          </p:val>
                                        </p:tav>
                                      </p:tavLst>
                                    </p:anim>
                                    <p:anim calcmode="lin" valueType="num">
                                      <p:cBhvr>
                                        <p:cTn id="122" dur="500" fill="hold"/>
                                        <p:tgtEl>
                                          <p:spTgt spid="37"/>
                                        </p:tgtEl>
                                        <p:attrNameLst>
                                          <p:attrName>ppt_y</p:attrName>
                                        </p:attrNameLst>
                                      </p:cBhvr>
                                      <p:tavLst>
                                        <p:tav tm="0">
                                          <p:val>
                                            <p:fltVal val="0.5"/>
                                          </p:val>
                                        </p:tav>
                                        <p:tav tm="100000">
                                          <p:val>
                                            <p:strVal val="#ppt_y"/>
                                          </p:val>
                                        </p:tav>
                                      </p:tavLst>
                                    </p:anim>
                                  </p:childTnLst>
                                </p:cTn>
                              </p:par>
                            </p:childTnLst>
                          </p:cTn>
                        </p:par>
                        <p:par>
                          <p:cTn id="123" fill="hold">
                            <p:stCondLst>
                              <p:cond delay="12000"/>
                            </p:stCondLst>
                            <p:childTnLst>
                              <p:par>
                                <p:cTn id="124" presetID="42" presetClass="entr" presetSubtype="0" fill="hold" grpId="0" nodeType="afterEffect">
                                  <p:stCondLst>
                                    <p:cond delay="0"/>
                                  </p:stCondLst>
                                  <p:childTnLst>
                                    <p:set>
                                      <p:cBhvr>
                                        <p:cTn id="125" dur="1" fill="hold">
                                          <p:stCondLst>
                                            <p:cond delay="0"/>
                                          </p:stCondLst>
                                        </p:cTn>
                                        <p:tgtEl>
                                          <p:spTgt spid="40"/>
                                        </p:tgtEl>
                                        <p:attrNameLst>
                                          <p:attrName>style.visibility</p:attrName>
                                        </p:attrNameLst>
                                      </p:cBhvr>
                                      <p:to>
                                        <p:strVal val="visible"/>
                                      </p:to>
                                    </p:set>
                                    <p:animEffect transition="in" filter="fade">
                                      <p:cBhvr>
                                        <p:cTn id="126" dur="1000"/>
                                        <p:tgtEl>
                                          <p:spTgt spid="40"/>
                                        </p:tgtEl>
                                      </p:cBhvr>
                                    </p:animEffect>
                                    <p:anim calcmode="lin" valueType="num">
                                      <p:cBhvr>
                                        <p:cTn id="127" dur="1000" fill="hold"/>
                                        <p:tgtEl>
                                          <p:spTgt spid="40"/>
                                        </p:tgtEl>
                                        <p:attrNameLst>
                                          <p:attrName>ppt_x</p:attrName>
                                        </p:attrNameLst>
                                      </p:cBhvr>
                                      <p:tavLst>
                                        <p:tav tm="0">
                                          <p:val>
                                            <p:strVal val="#ppt_x"/>
                                          </p:val>
                                        </p:tav>
                                        <p:tav tm="100000">
                                          <p:val>
                                            <p:strVal val="#ppt_x"/>
                                          </p:val>
                                        </p:tav>
                                      </p:tavLst>
                                    </p:anim>
                                    <p:anim calcmode="lin" valueType="num">
                                      <p:cBhvr>
                                        <p:cTn id="128"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4" grpId="0"/>
      <p:bldP spid="25" grpId="0"/>
      <p:bldP spid="26" grpId="0"/>
      <p:bldP spid="27" grpId="0"/>
      <p:bldP spid="28" grpId="0"/>
      <p:bldP spid="36" grpId="0"/>
      <p:bldP spid="40" grpId="0"/>
      <p:bldP spid="42" grpId="0"/>
      <p:bldP spid="46"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 Box 10">
            <a:extLst>
              <a:ext uri="{FF2B5EF4-FFF2-40B4-BE49-F238E27FC236}">
                <a16:creationId xmlns:a16="http://schemas.microsoft.com/office/drawing/2014/main" id="{A6CD0AFF-02CF-4842-B522-FA8712D39D11}"/>
              </a:ext>
            </a:extLst>
          </p:cNvPr>
          <p:cNvSpPr txBox="1">
            <a:spLocks noChangeArrowheads="1"/>
          </p:cNvSpPr>
          <p:nvPr/>
        </p:nvSpPr>
        <p:spPr bwMode="auto">
          <a:xfrm>
            <a:off x="1063214" y="5372978"/>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01</a:t>
            </a:r>
          </a:p>
          <a:p>
            <a:pPr algn="ctr"/>
            <a:r>
              <a:rPr lang="en-US" sz="1200" dirty="0">
                <a:solidFill>
                  <a:schemeClr val="bg1"/>
                </a:solidFill>
              </a:rPr>
              <a:t>OPTION</a:t>
            </a:r>
          </a:p>
        </p:txBody>
      </p:sp>
      <p:grpSp>
        <p:nvGrpSpPr>
          <p:cNvPr id="29" name="Group 28">
            <a:extLst>
              <a:ext uri="{FF2B5EF4-FFF2-40B4-BE49-F238E27FC236}">
                <a16:creationId xmlns:a16="http://schemas.microsoft.com/office/drawing/2014/main" id="{91201120-D733-4BEF-97EC-8C4139CF48E6}"/>
              </a:ext>
            </a:extLst>
          </p:cNvPr>
          <p:cNvGrpSpPr/>
          <p:nvPr/>
        </p:nvGrpSpPr>
        <p:grpSpPr>
          <a:xfrm>
            <a:off x="354554" y="1695527"/>
            <a:ext cx="2148840" cy="3673028"/>
            <a:chOff x="868680" y="1452578"/>
            <a:chExt cx="2148840" cy="3673028"/>
          </a:xfrm>
        </p:grpSpPr>
        <p:sp>
          <p:nvSpPr>
            <p:cNvPr id="12" name="Freeform: Shape 11">
              <a:extLst>
                <a:ext uri="{FF2B5EF4-FFF2-40B4-BE49-F238E27FC236}">
                  <a16:creationId xmlns:a16="http://schemas.microsoft.com/office/drawing/2014/main" id="{6FAECFEF-CA5D-4601-B52F-8D802E1F65D5}"/>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8A6975B5-F344-4A1C-AE03-6FAEBFC843B0}"/>
                </a:ext>
              </a:extLst>
            </p:cNvPr>
            <p:cNvSpPr/>
            <p:nvPr/>
          </p:nvSpPr>
          <p:spPr>
            <a:xfrm>
              <a:off x="914400" y="1500691"/>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FE4A1E"/>
            </a:solidFill>
            <a:ln>
              <a:noFill/>
            </a:ln>
            <a:effectLst>
              <a:outerShdw blurRad="1270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 name="TextBox 10">
            <a:extLst>
              <a:ext uri="{FF2B5EF4-FFF2-40B4-BE49-F238E27FC236}">
                <a16:creationId xmlns:a16="http://schemas.microsoft.com/office/drawing/2014/main" id="{EB367C7B-B6FD-41A4-9377-325522C3A256}"/>
              </a:ext>
            </a:extLst>
          </p:cNvPr>
          <p:cNvSpPr txBox="1"/>
          <p:nvPr/>
        </p:nvSpPr>
        <p:spPr>
          <a:xfrm>
            <a:off x="400274" y="2308767"/>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pic>
        <p:nvPicPr>
          <p:cNvPr id="24" name="Graphic 23" descr="Blackboard">
            <a:extLst>
              <a:ext uri="{FF2B5EF4-FFF2-40B4-BE49-F238E27FC236}">
                <a16:creationId xmlns:a16="http://schemas.microsoft.com/office/drawing/2014/main" id="{52FF437F-256F-4E50-8F70-006AD801702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502036" y="1760654"/>
            <a:ext cx="731520" cy="731520"/>
          </a:xfrm>
          <a:prstGeom prst="rect">
            <a:avLst/>
          </a:prstGeom>
        </p:spPr>
      </p:pic>
      <p:sp>
        <p:nvSpPr>
          <p:cNvPr id="25" name="Text Box 10">
            <a:extLst>
              <a:ext uri="{FF2B5EF4-FFF2-40B4-BE49-F238E27FC236}">
                <a16:creationId xmlns:a16="http://schemas.microsoft.com/office/drawing/2014/main" id="{1F4563F2-4550-47FE-A7CC-8421DCF465B9}"/>
              </a:ext>
            </a:extLst>
          </p:cNvPr>
          <p:cNvSpPr txBox="1">
            <a:spLocks noChangeArrowheads="1"/>
          </p:cNvSpPr>
          <p:nvPr/>
        </p:nvSpPr>
        <p:spPr bwMode="auto">
          <a:xfrm>
            <a:off x="3447731" y="1695527"/>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02</a:t>
            </a:r>
          </a:p>
          <a:p>
            <a:pPr algn="ctr"/>
            <a:r>
              <a:rPr lang="en-US" sz="1200" dirty="0">
                <a:solidFill>
                  <a:schemeClr val="bg1"/>
                </a:solidFill>
              </a:rPr>
              <a:t>OPTION</a:t>
            </a:r>
          </a:p>
        </p:txBody>
      </p:sp>
      <p:grpSp>
        <p:nvGrpSpPr>
          <p:cNvPr id="30" name="Group 29">
            <a:extLst>
              <a:ext uri="{FF2B5EF4-FFF2-40B4-BE49-F238E27FC236}">
                <a16:creationId xmlns:a16="http://schemas.microsoft.com/office/drawing/2014/main" id="{55141938-81BB-42F9-BC7B-642A38E006C5}"/>
              </a:ext>
            </a:extLst>
          </p:cNvPr>
          <p:cNvGrpSpPr/>
          <p:nvPr/>
        </p:nvGrpSpPr>
        <p:grpSpPr>
          <a:xfrm>
            <a:off x="2695239" y="2575372"/>
            <a:ext cx="2148840" cy="3673028"/>
            <a:chOff x="3209365" y="2332423"/>
            <a:chExt cx="2148840" cy="3673028"/>
          </a:xfrm>
        </p:grpSpPr>
        <p:sp>
          <p:nvSpPr>
            <p:cNvPr id="26" name="Freeform: Shape 25">
              <a:extLst>
                <a:ext uri="{FF2B5EF4-FFF2-40B4-BE49-F238E27FC236}">
                  <a16:creationId xmlns:a16="http://schemas.microsoft.com/office/drawing/2014/main" id="{7F45FD1C-C3F3-43CA-9EB9-9D01846DFD70}"/>
                </a:ext>
              </a:extLst>
            </p:cNvPr>
            <p:cNvSpPr>
              <a:spLocks noChangeAspect="1"/>
            </p:cNvSpPr>
            <p:nvPr/>
          </p:nvSpPr>
          <p:spPr>
            <a:xfrm rot="10800000">
              <a:off x="3209365" y="2332423"/>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71EA2AD4-EFD5-4BC8-8DEE-5233144728BA}"/>
                </a:ext>
              </a:extLst>
            </p:cNvPr>
            <p:cNvSpPr/>
            <p:nvPr/>
          </p:nvSpPr>
          <p:spPr>
            <a:xfrm rot="10800000">
              <a:off x="3298918" y="2523744"/>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5C9AD3"/>
            </a:solidFill>
            <a:ln>
              <a:noFill/>
            </a:ln>
            <a:effectLst>
              <a:outerShdw blurRad="1270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8" name="TextBox 27">
            <a:extLst>
              <a:ext uri="{FF2B5EF4-FFF2-40B4-BE49-F238E27FC236}">
                <a16:creationId xmlns:a16="http://schemas.microsoft.com/office/drawing/2014/main" id="{504B9454-39FD-4515-A045-5BB4BDAA19E0}"/>
              </a:ext>
            </a:extLst>
          </p:cNvPr>
          <p:cNvSpPr txBox="1"/>
          <p:nvPr/>
        </p:nvSpPr>
        <p:spPr>
          <a:xfrm>
            <a:off x="2786858" y="3661843"/>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31" name="Text Box 10">
            <a:extLst>
              <a:ext uri="{FF2B5EF4-FFF2-40B4-BE49-F238E27FC236}">
                <a16:creationId xmlns:a16="http://schemas.microsoft.com/office/drawing/2014/main" id="{1F273246-FD09-47A5-BB0E-C0F317BC18A6}"/>
              </a:ext>
            </a:extLst>
          </p:cNvPr>
          <p:cNvSpPr txBox="1">
            <a:spLocks noChangeArrowheads="1"/>
          </p:cNvSpPr>
          <p:nvPr/>
        </p:nvSpPr>
        <p:spPr bwMode="auto">
          <a:xfrm>
            <a:off x="5723965" y="5363713"/>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03</a:t>
            </a:r>
          </a:p>
          <a:p>
            <a:pPr algn="ctr"/>
            <a:r>
              <a:rPr lang="en-US" sz="1200" dirty="0">
                <a:solidFill>
                  <a:schemeClr val="bg1"/>
                </a:solidFill>
              </a:rPr>
              <a:t>OPTION</a:t>
            </a:r>
          </a:p>
        </p:txBody>
      </p:sp>
      <p:grpSp>
        <p:nvGrpSpPr>
          <p:cNvPr id="32" name="Group 31">
            <a:extLst>
              <a:ext uri="{FF2B5EF4-FFF2-40B4-BE49-F238E27FC236}">
                <a16:creationId xmlns:a16="http://schemas.microsoft.com/office/drawing/2014/main" id="{AF71A162-BA29-4CC2-9CFE-3088CD6BE427}"/>
              </a:ext>
            </a:extLst>
          </p:cNvPr>
          <p:cNvGrpSpPr/>
          <p:nvPr/>
        </p:nvGrpSpPr>
        <p:grpSpPr>
          <a:xfrm>
            <a:off x="5015305" y="1686262"/>
            <a:ext cx="2148840" cy="3673028"/>
            <a:chOff x="868680" y="1452578"/>
            <a:chExt cx="2148840" cy="3673028"/>
          </a:xfrm>
        </p:grpSpPr>
        <p:sp>
          <p:nvSpPr>
            <p:cNvPr id="33" name="Freeform: Shape 32">
              <a:extLst>
                <a:ext uri="{FF2B5EF4-FFF2-40B4-BE49-F238E27FC236}">
                  <a16:creationId xmlns:a16="http://schemas.microsoft.com/office/drawing/2014/main" id="{3459A4CC-DCB5-44E2-A6D2-F39BB1DDD95D}"/>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C118FCE3-A888-4DBA-9C55-1937AFA4E8A0}"/>
                </a:ext>
              </a:extLst>
            </p:cNvPr>
            <p:cNvSpPr/>
            <p:nvPr/>
          </p:nvSpPr>
          <p:spPr>
            <a:xfrm>
              <a:off x="914400" y="1500691"/>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44546B"/>
            </a:solidFill>
            <a:ln>
              <a:noFill/>
            </a:ln>
            <a:effectLst>
              <a:outerShdw blurRad="1270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A4D797B2-331E-45A1-8112-F22B41DC7CB6}"/>
              </a:ext>
            </a:extLst>
          </p:cNvPr>
          <p:cNvSpPr txBox="1"/>
          <p:nvPr/>
        </p:nvSpPr>
        <p:spPr>
          <a:xfrm>
            <a:off x="5061025" y="2299502"/>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36" name="Text Box 10">
            <a:extLst>
              <a:ext uri="{FF2B5EF4-FFF2-40B4-BE49-F238E27FC236}">
                <a16:creationId xmlns:a16="http://schemas.microsoft.com/office/drawing/2014/main" id="{EEDDB3E3-056E-42B6-A360-44648D32F499}"/>
              </a:ext>
            </a:extLst>
          </p:cNvPr>
          <p:cNvSpPr txBox="1">
            <a:spLocks noChangeArrowheads="1"/>
          </p:cNvSpPr>
          <p:nvPr/>
        </p:nvSpPr>
        <p:spPr bwMode="auto">
          <a:xfrm>
            <a:off x="8108482" y="1686262"/>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04</a:t>
            </a:r>
          </a:p>
          <a:p>
            <a:pPr algn="ctr"/>
            <a:r>
              <a:rPr lang="en-US" sz="1200" dirty="0">
                <a:solidFill>
                  <a:schemeClr val="bg1"/>
                </a:solidFill>
              </a:rPr>
              <a:t>OPTION</a:t>
            </a:r>
          </a:p>
        </p:txBody>
      </p:sp>
      <p:grpSp>
        <p:nvGrpSpPr>
          <p:cNvPr id="37" name="Group 36">
            <a:extLst>
              <a:ext uri="{FF2B5EF4-FFF2-40B4-BE49-F238E27FC236}">
                <a16:creationId xmlns:a16="http://schemas.microsoft.com/office/drawing/2014/main" id="{6EA05442-3505-4B4A-8B71-94820E21C21C}"/>
              </a:ext>
            </a:extLst>
          </p:cNvPr>
          <p:cNvGrpSpPr/>
          <p:nvPr/>
        </p:nvGrpSpPr>
        <p:grpSpPr>
          <a:xfrm>
            <a:off x="7355990" y="2566107"/>
            <a:ext cx="2148840" cy="3673028"/>
            <a:chOff x="3209365" y="2332423"/>
            <a:chExt cx="2148840" cy="3673028"/>
          </a:xfrm>
        </p:grpSpPr>
        <p:sp>
          <p:nvSpPr>
            <p:cNvPr id="38" name="Freeform: Shape 37">
              <a:extLst>
                <a:ext uri="{FF2B5EF4-FFF2-40B4-BE49-F238E27FC236}">
                  <a16:creationId xmlns:a16="http://schemas.microsoft.com/office/drawing/2014/main" id="{F192882A-24BC-44DA-88CA-6B153BDBCFD2}"/>
                </a:ext>
              </a:extLst>
            </p:cNvPr>
            <p:cNvSpPr>
              <a:spLocks noChangeAspect="1"/>
            </p:cNvSpPr>
            <p:nvPr/>
          </p:nvSpPr>
          <p:spPr>
            <a:xfrm rot="10800000">
              <a:off x="3209365" y="2332423"/>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4DAA9BE3-F375-40E2-937E-699C0F8EC8C6}"/>
                </a:ext>
              </a:extLst>
            </p:cNvPr>
            <p:cNvSpPr/>
            <p:nvPr/>
          </p:nvSpPr>
          <p:spPr>
            <a:xfrm rot="10800000">
              <a:off x="3298918" y="2523744"/>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7A7A7A"/>
            </a:solidFill>
            <a:ln>
              <a:noFill/>
            </a:ln>
            <a:effectLst>
              <a:outerShdw blurRad="1270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Box 39">
            <a:extLst>
              <a:ext uri="{FF2B5EF4-FFF2-40B4-BE49-F238E27FC236}">
                <a16:creationId xmlns:a16="http://schemas.microsoft.com/office/drawing/2014/main" id="{BB0A6051-5BE8-46F8-BB46-7E61F3CAA324}"/>
              </a:ext>
            </a:extLst>
          </p:cNvPr>
          <p:cNvSpPr txBox="1"/>
          <p:nvPr/>
        </p:nvSpPr>
        <p:spPr>
          <a:xfrm>
            <a:off x="7447609" y="3652578"/>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41" name="Text Box 10">
            <a:extLst>
              <a:ext uri="{FF2B5EF4-FFF2-40B4-BE49-F238E27FC236}">
                <a16:creationId xmlns:a16="http://schemas.microsoft.com/office/drawing/2014/main" id="{3961A521-CEFA-4986-B6E0-6AED516876C7}"/>
              </a:ext>
            </a:extLst>
          </p:cNvPr>
          <p:cNvSpPr txBox="1">
            <a:spLocks noChangeArrowheads="1"/>
          </p:cNvSpPr>
          <p:nvPr/>
        </p:nvSpPr>
        <p:spPr bwMode="auto">
          <a:xfrm>
            <a:off x="10405335" y="5359825"/>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05</a:t>
            </a:r>
          </a:p>
          <a:p>
            <a:pPr algn="ctr"/>
            <a:r>
              <a:rPr lang="en-US" sz="1200" dirty="0">
                <a:solidFill>
                  <a:schemeClr val="bg1"/>
                </a:solidFill>
              </a:rPr>
              <a:t>OPTION</a:t>
            </a:r>
          </a:p>
        </p:txBody>
      </p:sp>
      <p:grpSp>
        <p:nvGrpSpPr>
          <p:cNvPr id="42" name="Group 41">
            <a:extLst>
              <a:ext uri="{FF2B5EF4-FFF2-40B4-BE49-F238E27FC236}">
                <a16:creationId xmlns:a16="http://schemas.microsoft.com/office/drawing/2014/main" id="{6183EBC7-1DF1-464D-9510-01243D51464D}"/>
              </a:ext>
            </a:extLst>
          </p:cNvPr>
          <p:cNvGrpSpPr/>
          <p:nvPr/>
        </p:nvGrpSpPr>
        <p:grpSpPr>
          <a:xfrm>
            <a:off x="9696675" y="1682374"/>
            <a:ext cx="2148840" cy="3673028"/>
            <a:chOff x="868680" y="1452578"/>
            <a:chExt cx="2148840" cy="3673028"/>
          </a:xfrm>
        </p:grpSpPr>
        <p:sp>
          <p:nvSpPr>
            <p:cNvPr id="43" name="Freeform: Shape 42">
              <a:extLst>
                <a:ext uri="{FF2B5EF4-FFF2-40B4-BE49-F238E27FC236}">
                  <a16:creationId xmlns:a16="http://schemas.microsoft.com/office/drawing/2014/main" id="{67BAA0BB-F33D-4B6A-B695-21A6575026FE}"/>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Shape 43">
              <a:extLst>
                <a:ext uri="{FF2B5EF4-FFF2-40B4-BE49-F238E27FC236}">
                  <a16:creationId xmlns:a16="http://schemas.microsoft.com/office/drawing/2014/main" id="{A0BD7C1B-F03D-432B-88CA-C4E7AEDCD9B0}"/>
                </a:ext>
              </a:extLst>
            </p:cNvPr>
            <p:cNvSpPr/>
            <p:nvPr/>
          </p:nvSpPr>
          <p:spPr>
            <a:xfrm>
              <a:off x="914400" y="1500691"/>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939393"/>
            </a:solidFill>
            <a:ln>
              <a:noFill/>
            </a:ln>
            <a:effectLst>
              <a:outerShdw blurRad="1270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TextBox 44">
            <a:extLst>
              <a:ext uri="{FF2B5EF4-FFF2-40B4-BE49-F238E27FC236}">
                <a16:creationId xmlns:a16="http://schemas.microsoft.com/office/drawing/2014/main" id="{9F093F1E-C492-4FF1-B7F1-C53D99A9380C}"/>
              </a:ext>
            </a:extLst>
          </p:cNvPr>
          <p:cNvSpPr txBox="1"/>
          <p:nvPr/>
        </p:nvSpPr>
        <p:spPr>
          <a:xfrm>
            <a:off x="9742395" y="2295614"/>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pic>
        <p:nvPicPr>
          <p:cNvPr id="4" name="Graphic 3" descr="Flask">
            <a:extLst>
              <a:ext uri="{FF2B5EF4-FFF2-40B4-BE49-F238E27FC236}">
                <a16:creationId xmlns:a16="http://schemas.microsoft.com/office/drawing/2014/main" id="{C68ED607-F5F7-4DB6-829F-ECEA03A5539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79682" y="1760654"/>
            <a:ext cx="731520" cy="731520"/>
          </a:xfrm>
          <a:prstGeom prst="rect">
            <a:avLst/>
          </a:prstGeom>
        </p:spPr>
      </p:pic>
      <p:pic>
        <p:nvPicPr>
          <p:cNvPr id="14" name="Graphic 13" descr="Microscope">
            <a:extLst>
              <a:ext uri="{FF2B5EF4-FFF2-40B4-BE49-F238E27FC236}">
                <a16:creationId xmlns:a16="http://schemas.microsoft.com/office/drawing/2014/main" id="{E9178225-046D-42FC-B51A-BCB693FFD70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576535" y="3152237"/>
            <a:ext cx="731520" cy="731520"/>
          </a:xfrm>
          <a:prstGeom prst="rect">
            <a:avLst/>
          </a:prstGeom>
        </p:spPr>
      </p:pic>
      <p:pic>
        <p:nvPicPr>
          <p:cNvPr id="18" name="Graphic 17" descr="Atom">
            <a:extLst>
              <a:ext uri="{FF2B5EF4-FFF2-40B4-BE49-F238E27FC236}">
                <a16:creationId xmlns:a16="http://schemas.microsoft.com/office/drawing/2014/main" id="{A6EED053-5C08-4942-AE77-C9090A5867F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896600" y="1782499"/>
            <a:ext cx="731520" cy="731520"/>
          </a:xfrm>
          <a:prstGeom prst="rect">
            <a:avLst/>
          </a:prstGeom>
        </p:spPr>
      </p:pic>
      <p:pic>
        <p:nvPicPr>
          <p:cNvPr id="20" name="Graphic 19" descr="Books on Shelf">
            <a:extLst>
              <a:ext uri="{FF2B5EF4-FFF2-40B4-BE49-F238E27FC236}">
                <a16:creationId xmlns:a16="http://schemas.microsoft.com/office/drawing/2014/main" id="{E85E0DE5-BB47-4D37-BEEA-659F624CB3D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867823" y="3153128"/>
            <a:ext cx="731520" cy="731520"/>
          </a:xfrm>
          <a:prstGeom prst="rect">
            <a:avLst/>
          </a:prstGeom>
        </p:spPr>
      </p:pic>
      <p:sp>
        <p:nvSpPr>
          <p:cNvPr id="46" name="TextBox 45">
            <a:extLst>
              <a:ext uri="{FF2B5EF4-FFF2-40B4-BE49-F238E27FC236}">
                <a16:creationId xmlns:a16="http://schemas.microsoft.com/office/drawing/2014/main" id="{6F615110-3DAA-493E-9838-E73781DA519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680728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1000"/>
                                        <p:tgtEl>
                                          <p:spTgt spid="46"/>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5" presetClass="entr" presetSubtype="0" fill="hold" nodeType="after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2000"/>
                                        <p:tgtEl>
                                          <p:spTgt spid="29"/>
                                        </p:tgtEl>
                                      </p:cBhvr>
                                    </p:animEffect>
                                    <p:anim calcmode="lin" valueType="num">
                                      <p:cBhvr>
                                        <p:cTn id="18" dur="2000" fill="hold"/>
                                        <p:tgtEl>
                                          <p:spTgt spid="29"/>
                                        </p:tgtEl>
                                        <p:attrNameLst>
                                          <p:attrName>ppt_w</p:attrName>
                                        </p:attrNameLst>
                                      </p:cBhvr>
                                      <p:tavLst>
                                        <p:tav tm="0" fmla="#ppt_w*sin(2.5*pi*$)">
                                          <p:val>
                                            <p:fltVal val="0"/>
                                          </p:val>
                                        </p:tav>
                                        <p:tav tm="100000">
                                          <p:val>
                                            <p:fltVal val="1"/>
                                          </p:val>
                                        </p:tav>
                                      </p:tavLst>
                                    </p:anim>
                                    <p:anim calcmode="lin" valueType="num">
                                      <p:cBhvr>
                                        <p:cTn id="19" dur="2000" fill="hold"/>
                                        <p:tgtEl>
                                          <p:spTgt spid="29"/>
                                        </p:tgtEl>
                                        <p:attrNameLst>
                                          <p:attrName>ppt_h</p:attrName>
                                        </p:attrNameLst>
                                      </p:cBhvr>
                                      <p:tavLst>
                                        <p:tav tm="0">
                                          <p:val>
                                            <p:strVal val="#ppt_h"/>
                                          </p:val>
                                        </p:tav>
                                        <p:tav tm="100000">
                                          <p:val>
                                            <p:strVal val="#ppt_h"/>
                                          </p:val>
                                        </p:tav>
                                      </p:tavLst>
                                    </p:anim>
                                  </p:childTnLst>
                                </p:cTn>
                              </p:par>
                            </p:childTnLst>
                          </p:cTn>
                        </p:par>
                        <p:par>
                          <p:cTn id="20" fill="hold">
                            <p:stCondLst>
                              <p:cond delay="4000"/>
                            </p:stCondLst>
                            <p:childTnLst>
                              <p:par>
                                <p:cTn id="21" presetID="53" presetClass="entr" presetSubtype="16" fill="hold" nodeType="afterEffect">
                                  <p:stCondLst>
                                    <p:cond delay="0"/>
                                  </p:stCondLst>
                                  <p:childTnLst>
                                    <p:set>
                                      <p:cBhvr>
                                        <p:cTn id="22" dur="1" fill="hold">
                                          <p:stCondLst>
                                            <p:cond delay="0"/>
                                          </p:stCondLst>
                                        </p:cTn>
                                        <p:tgtEl>
                                          <p:spTgt spid="24"/>
                                        </p:tgtEl>
                                        <p:attrNameLst>
                                          <p:attrName>style.visibility</p:attrName>
                                        </p:attrNameLst>
                                      </p:cBhvr>
                                      <p:to>
                                        <p:strVal val="visible"/>
                                      </p:to>
                                    </p:set>
                                    <p:anim calcmode="lin" valueType="num">
                                      <p:cBhvr>
                                        <p:cTn id="23" dur="500" fill="hold"/>
                                        <p:tgtEl>
                                          <p:spTgt spid="24"/>
                                        </p:tgtEl>
                                        <p:attrNameLst>
                                          <p:attrName>ppt_w</p:attrName>
                                        </p:attrNameLst>
                                      </p:cBhvr>
                                      <p:tavLst>
                                        <p:tav tm="0">
                                          <p:val>
                                            <p:fltVal val="0"/>
                                          </p:val>
                                        </p:tav>
                                        <p:tav tm="100000">
                                          <p:val>
                                            <p:strVal val="#ppt_w"/>
                                          </p:val>
                                        </p:tav>
                                      </p:tavLst>
                                    </p:anim>
                                    <p:anim calcmode="lin" valueType="num">
                                      <p:cBhvr>
                                        <p:cTn id="24" dur="500" fill="hold"/>
                                        <p:tgtEl>
                                          <p:spTgt spid="24"/>
                                        </p:tgtEl>
                                        <p:attrNameLst>
                                          <p:attrName>ppt_h</p:attrName>
                                        </p:attrNameLst>
                                      </p:cBhvr>
                                      <p:tavLst>
                                        <p:tav tm="0">
                                          <p:val>
                                            <p:fltVal val="0"/>
                                          </p:val>
                                        </p:tav>
                                        <p:tav tm="100000">
                                          <p:val>
                                            <p:strVal val="#ppt_h"/>
                                          </p:val>
                                        </p:tav>
                                      </p:tavLst>
                                    </p:anim>
                                    <p:animEffect transition="in" filter="fade">
                                      <p:cBhvr>
                                        <p:cTn id="25" dur="500"/>
                                        <p:tgtEl>
                                          <p:spTgt spid="24"/>
                                        </p:tgtEl>
                                      </p:cBhvr>
                                    </p:animEffect>
                                  </p:childTnLst>
                                </p:cTn>
                              </p:par>
                            </p:childTnLst>
                          </p:cTn>
                        </p:par>
                        <p:par>
                          <p:cTn id="26" fill="hold">
                            <p:stCondLst>
                              <p:cond delay="4500"/>
                            </p:stCondLst>
                            <p:childTnLst>
                              <p:par>
                                <p:cTn id="27" presetID="22" presetClass="entr" presetSubtype="1"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up)">
                                      <p:cBhvr>
                                        <p:cTn id="29" dur="750"/>
                                        <p:tgtEl>
                                          <p:spTgt spid="11"/>
                                        </p:tgtEl>
                                      </p:cBhvr>
                                    </p:animEffect>
                                  </p:childTnLst>
                                </p:cTn>
                              </p:par>
                            </p:childTnLst>
                          </p:cTn>
                        </p:par>
                        <p:par>
                          <p:cTn id="30" fill="hold">
                            <p:stCondLst>
                              <p:cond delay="5250"/>
                            </p:stCondLst>
                            <p:childTnLst>
                              <p:par>
                                <p:cTn id="31" presetID="47" presetClass="entr" presetSubtype="0" fill="hold" grpId="0" nodeType="after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fade">
                                      <p:cBhvr>
                                        <p:cTn id="33" dur="1000"/>
                                        <p:tgtEl>
                                          <p:spTgt spid="25"/>
                                        </p:tgtEl>
                                      </p:cBhvr>
                                    </p:animEffect>
                                    <p:anim calcmode="lin" valueType="num">
                                      <p:cBhvr>
                                        <p:cTn id="34" dur="1000" fill="hold"/>
                                        <p:tgtEl>
                                          <p:spTgt spid="25"/>
                                        </p:tgtEl>
                                        <p:attrNameLst>
                                          <p:attrName>ppt_x</p:attrName>
                                        </p:attrNameLst>
                                      </p:cBhvr>
                                      <p:tavLst>
                                        <p:tav tm="0">
                                          <p:val>
                                            <p:strVal val="#ppt_x"/>
                                          </p:val>
                                        </p:tav>
                                        <p:tav tm="100000">
                                          <p:val>
                                            <p:strVal val="#ppt_x"/>
                                          </p:val>
                                        </p:tav>
                                      </p:tavLst>
                                    </p:anim>
                                    <p:anim calcmode="lin" valueType="num">
                                      <p:cBhvr>
                                        <p:cTn id="35" dur="1000" fill="hold"/>
                                        <p:tgtEl>
                                          <p:spTgt spid="25"/>
                                        </p:tgtEl>
                                        <p:attrNameLst>
                                          <p:attrName>ppt_y</p:attrName>
                                        </p:attrNameLst>
                                      </p:cBhvr>
                                      <p:tavLst>
                                        <p:tav tm="0">
                                          <p:val>
                                            <p:strVal val="#ppt_y-.1"/>
                                          </p:val>
                                        </p:tav>
                                        <p:tav tm="100000">
                                          <p:val>
                                            <p:strVal val="#ppt_y"/>
                                          </p:val>
                                        </p:tav>
                                      </p:tavLst>
                                    </p:anim>
                                  </p:childTnLst>
                                </p:cTn>
                              </p:par>
                            </p:childTnLst>
                          </p:cTn>
                        </p:par>
                        <p:par>
                          <p:cTn id="36" fill="hold">
                            <p:stCondLst>
                              <p:cond delay="6250"/>
                            </p:stCondLst>
                            <p:childTnLst>
                              <p:par>
                                <p:cTn id="37" presetID="45"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2000"/>
                                        <p:tgtEl>
                                          <p:spTgt spid="30"/>
                                        </p:tgtEl>
                                      </p:cBhvr>
                                    </p:animEffect>
                                    <p:anim calcmode="lin" valueType="num">
                                      <p:cBhvr>
                                        <p:cTn id="40" dur="2000" fill="hold"/>
                                        <p:tgtEl>
                                          <p:spTgt spid="30"/>
                                        </p:tgtEl>
                                        <p:attrNameLst>
                                          <p:attrName>ppt_w</p:attrName>
                                        </p:attrNameLst>
                                      </p:cBhvr>
                                      <p:tavLst>
                                        <p:tav tm="0" fmla="#ppt_w*sin(2.5*pi*$)">
                                          <p:val>
                                            <p:fltVal val="0"/>
                                          </p:val>
                                        </p:tav>
                                        <p:tav tm="100000">
                                          <p:val>
                                            <p:fltVal val="1"/>
                                          </p:val>
                                        </p:tav>
                                      </p:tavLst>
                                    </p:anim>
                                    <p:anim calcmode="lin" valueType="num">
                                      <p:cBhvr>
                                        <p:cTn id="41" dur="2000" fill="hold"/>
                                        <p:tgtEl>
                                          <p:spTgt spid="30"/>
                                        </p:tgtEl>
                                        <p:attrNameLst>
                                          <p:attrName>ppt_h</p:attrName>
                                        </p:attrNameLst>
                                      </p:cBhvr>
                                      <p:tavLst>
                                        <p:tav tm="0">
                                          <p:val>
                                            <p:strVal val="#ppt_h"/>
                                          </p:val>
                                        </p:tav>
                                        <p:tav tm="100000">
                                          <p:val>
                                            <p:strVal val="#ppt_h"/>
                                          </p:val>
                                        </p:tav>
                                      </p:tavLst>
                                    </p:anim>
                                  </p:childTnLst>
                                </p:cTn>
                              </p:par>
                            </p:childTnLst>
                          </p:cTn>
                        </p:par>
                        <p:par>
                          <p:cTn id="42" fill="hold">
                            <p:stCondLst>
                              <p:cond delay="8250"/>
                            </p:stCondLst>
                            <p:childTnLst>
                              <p:par>
                                <p:cTn id="43" presetID="5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animEffect transition="in" filter="fade">
                                      <p:cBhvr>
                                        <p:cTn id="47" dur="500"/>
                                        <p:tgtEl>
                                          <p:spTgt spid="20"/>
                                        </p:tgtEl>
                                      </p:cBhvr>
                                    </p:animEffect>
                                  </p:childTnLst>
                                </p:cTn>
                              </p:par>
                            </p:childTnLst>
                          </p:cTn>
                        </p:par>
                        <p:par>
                          <p:cTn id="48" fill="hold">
                            <p:stCondLst>
                              <p:cond delay="8750"/>
                            </p:stCondLst>
                            <p:childTnLst>
                              <p:par>
                                <p:cTn id="49" presetID="22" presetClass="entr" presetSubtype="1" fill="hold" grpId="0" nodeType="after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wipe(up)">
                                      <p:cBhvr>
                                        <p:cTn id="51" dur="750"/>
                                        <p:tgtEl>
                                          <p:spTgt spid="28"/>
                                        </p:tgtEl>
                                      </p:cBhvr>
                                    </p:animEffect>
                                  </p:childTnLst>
                                </p:cTn>
                              </p:par>
                            </p:childTnLst>
                          </p:cTn>
                        </p:par>
                        <p:par>
                          <p:cTn id="52" fill="hold">
                            <p:stCondLst>
                              <p:cond delay="95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1000"/>
                                        <p:tgtEl>
                                          <p:spTgt spid="31"/>
                                        </p:tgtEl>
                                      </p:cBhvr>
                                    </p:animEffect>
                                    <p:anim calcmode="lin" valueType="num">
                                      <p:cBhvr>
                                        <p:cTn id="56" dur="1000" fill="hold"/>
                                        <p:tgtEl>
                                          <p:spTgt spid="31"/>
                                        </p:tgtEl>
                                        <p:attrNameLst>
                                          <p:attrName>ppt_x</p:attrName>
                                        </p:attrNameLst>
                                      </p:cBhvr>
                                      <p:tavLst>
                                        <p:tav tm="0">
                                          <p:val>
                                            <p:strVal val="#ppt_x"/>
                                          </p:val>
                                        </p:tav>
                                        <p:tav tm="100000">
                                          <p:val>
                                            <p:strVal val="#ppt_x"/>
                                          </p:val>
                                        </p:tav>
                                      </p:tavLst>
                                    </p:anim>
                                    <p:anim calcmode="lin" valueType="num">
                                      <p:cBhvr>
                                        <p:cTn id="57" dur="10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10500"/>
                            </p:stCondLst>
                            <p:childTnLst>
                              <p:par>
                                <p:cTn id="59" presetID="45" presetClass="entr" presetSubtype="0" fill="hold"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2000"/>
                                        <p:tgtEl>
                                          <p:spTgt spid="32"/>
                                        </p:tgtEl>
                                      </p:cBhvr>
                                    </p:animEffect>
                                    <p:anim calcmode="lin" valueType="num">
                                      <p:cBhvr>
                                        <p:cTn id="62" dur="2000" fill="hold"/>
                                        <p:tgtEl>
                                          <p:spTgt spid="32"/>
                                        </p:tgtEl>
                                        <p:attrNameLst>
                                          <p:attrName>ppt_w</p:attrName>
                                        </p:attrNameLst>
                                      </p:cBhvr>
                                      <p:tavLst>
                                        <p:tav tm="0" fmla="#ppt_w*sin(2.5*pi*$)">
                                          <p:val>
                                            <p:fltVal val="0"/>
                                          </p:val>
                                        </p:tav>
                                        <p:tav tm="100000">
                                          <p:val>
                                            <p:fltVal val="1"/>
                                          </p:val>
                                        </p:tav>
                                      </p:tavLst>
                                    </p:anim>
                                    <p:anim calcmode="lin" valueType="num">
                                      <p:cBhvr>
                                        <p:cTn id="63" dur="2000" fill="hold"/>
                                        <p:tgtEl>
                                          <p:spTgt spid="32"/>
                                        </p:tgtEl>
                                        <p:attrNameLst>
                                          <p:attrName>ppt_h</p:attrName>
                                        </p:attrNameLst>
                                      </p:cBhvr>
                                      <p:tavLst>
                                        <p:tav tm="0">
                                          <p:val>
                                            <p:strVal val="#ppt_h"/>
                                          </p:val>
                                        </p:tav>
                                        <p:tav tm="100000">
                                          <p:val>
                                            <p:strVal val="#ppt_h"/>
                                          </p:val>
                                        </p:tav>
                                      </p:tavLst>
                                    </p:anim>
                                  </p:childTnLst>
                                </p:cTn>
                              </p:par>
                            </p:childTnLst>
                          </p:cTn>
                        </p:par>
                        <p:par>
                          <p:cTn id="64" fill="hold">
                            <p:stCondLst>
                              <p:cond delay="12500"/>
                            </p:stCondLst>
                            <p:childTnLst>
                              <p:par>
                                <p:cTn id="65" presetID="53" presetClass="entr" presetSubtype="16" fill="hold" nodeType="afterEffect">
                                  <p:stCondLst>
                                    <p:cond delay="0"/>
                                  </p:stCondLst>
                                  <p:childTnLst>
                                    <p:set>
                                      <p:cBhvr>
                                        <p:cTn id="66" dur="1" fill="hold">
                                          <p:stCondLst>
                                            <p:cond delay="0"/>
                                          </p:stCondLst>
                                        </p:cTn>
                                        <p:tgtEl>
                                          <p:spTgt spid="4"/>
                                        </p:tgtEl>
                                        <p:attrNameLst>
                                          <p:attrName>style.visibility</p:attrName>
                                        </p:attrNameLst>
                                      </p:cBhvr>
                                      <p:to>
                                        <p:strVal val="visible"/>
                                      </p:to>
                                    </p:set>
                                    <p:anim calcmode="lin" valueType="num">
                                      <p:cBhvr>
                                        <p:cTn id="67" dur="500" fill="hold"/>
                                        <p:tgtEl>
                                          <p:spTgt spid="4"/>
                                        </p:tgtEl>
                                        <p:attrNameLst>
                                          <p:attrName>ppt_w</p:attrName>
                                        </p:attrNameLst>
                                      </p:cBhvr>
                                      <p:tavLst>
                                        <p:tav tm="0">
                                          <p:val>
                                            <p:fltVal val="0"/>
                                          </p:val>
                                        </p:tav>
                                        <p:tav tm="100000">
                                          <p:val>
                                            <p:strVal val="#ppt_w"/>
                                          </p:val>
                                        </p:tav>
                                      </p:tavLst>
                                    </p:anim>
                                    <p:anim calcmode="lin" valueType="num">
                                      <p:cBhvr>
                                        <p:cTn id="68" dur="500" fill="hold"/>
                                        <p:tgtEl>
                                          <p:spTgt spid="4"/>
                                        </p:tgtEl>
                                        <p:attrNameLst>
                                          <p:attrName>ppt_h</p:attrName>
                                        </p:attrNameLst>
                                      </p:cBhvr>
                                      <p:tavLst>
                                        <p:tav tm="0">
                                          <p:val>
                                            <p:fltVal val="0"/>
                                          </p:val>
                                        </p:tav>
                                        <p:tav tm="100000">
                                          <p:val>
                                            <p:strVal val="#ppt_h"/>
                                          </p:val>
                                        </p:tav>
                                      </p:tavLst>
                                    </p:anim>
                                    <p:animEffect transition="in" filter="fade">
                                      <p:cBhvr>
                                        <p:cTn id="69" dur="500"/>
                                        <p:tgtEl>
                                          <p:spTgt spid="4"/>
                                        </p:tgtEl>
                                      </p:cBhvr>
                                    </p:animEffect>
                                  </p:childTnLst>
                                </p:cTn>
                              </p:par>
                            </p:childTnLst>
                          </p:cTn>
                        </p:par>
                        <p:par>
                          <p:cTn id="70" fill="hold">
                            <p:stCondLst>
                              <p:cond delay="13000"/>
                            </p:stCondLst>
                            <p:childTnLst>
                              <p:par>
                                <p:cTn id="71" presetID="22" presetClass="entr" presetSubtype="1" fill="hold" grpId="0" nodeType="afterEffect">
                                  <p:stCondLst>
                                    <p:cond delay="0"/>
                                  </p:stCondLst>
                                  <p:childTnLst>
                                    <p:set>
                                      <p:cBhvr>
                                        <p:cTn id="72" dur="1" fill="hold">
                                          <p:stCondLst>
                                            <p:cond delay="0"/>
                                          </p:stCondLst>
                                        </p:cTn>
                                        <p:tgtEl>
                                          <p:spTgt spid="35"/>
                                        </p:tgtEl>
                                        <p:attrNameLst>
                                          <p:attrName>style.visibility</p:attrName>
                                        </p:attrNameLst>
                                      </p:cBhvr>
                                      <p:to>
                                        <p:strVal val="visible"/>
                                      </p:to>
                                    </p:set>
                                    <p:animEffect transition="in" filter="wipe(up)">
                                      <p:cBhvr>
                                        <p:cTn id="73" dur="750"/>
                                        <p:tgtEl>
                                          <p:spTgt spid="35"/>
                                        </p:tgtEl>
                                      </p:cBhvr>
                                    </p:animEffect>
                                  </p:childTnLst>
                                </p:cTn>
                              </p:par>
                            </p:childTnLst>
                          </p:cTn>
                        </p:par>
                        <p:par>
                          <p:cTn id="74" fill="hold">
                            <p:stCondLst>
                              <p:cond delay="13750"/>
                            </p:stCondLst>
                            <p:childTnLst>
                              <p:par>
                                <p:cTn id="75" presetID="47"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14750"/>
                            </p:stCondLst>
                            <p:childTnLst>
                              <p:par>
                                <p:cTn id="81" presetID="45" presetClass="entr" presetSubtype="0" fill="hold" nodeType="afterEffect">
                                  <p:stCondLst>
                                    <p:cond delay="0"/>
                                  </p:stCondLst>
                                  <p:childTnLst>
                                    <p:set>
                                      <p:cBhvr>
                                        <p:cTn id="82" dur="1" fill="hold">
                                          <p:stCondLst>
                                            <p:cond delay="0"/>
                                          </p:stCondLst>
                                        </p:cTn>
                                        <p:tgtEl>
                                          <p:spTgt spid="37"/>
                                        </p:tgtEl>
                                        <p:attrNameLst>
                                          <p:attrName>style.visibility</p:attrName>
                                        </p:attrNameLst>
                                      </p:cBhvr>
                                      <p:to>
                                        <p:strVal val="visible"/>
                                      </p:to>
                                    </p:set>
                                    <p:animEffect transition="in" filter="fade">
                                      <p:cBhvr>
                                        <p:cTn id="83" dur="2000"/>
                                        <p:tgtEl>
                                          <p:spTgt spid="37"/>
                                        </p:tgtEl>
                                      </p:cBhvr>
                                    </p:animEffect>
                                    <p:anim calcmode="lin" valueType="num">
                                      <p:cBhvr>
                                        <p:cTn id="84" dur="2000" fill="hold"/>
                                        <p:tgtEl>
                                          <p:spTgt spid="37"/>
                                        </p:tgtEl>
                                        <p:attrNameLst>
                                          <p:attrName>ppt_w</p:attrName>
                                        </p:attrNameLst>
                                      </p:cBhvr>
                                      <p:tavLst>
                                        <p:tav tm="0" fmla="#ppt_w*sin(2.5*pi*$)">
                                          <p:val>
                                            <p:fltVal val="0"/>
                                          </p:val>
                                        </p:tav>
                                        <p:tav tm="100000">
                                          <p:val>
                                            <p:fltVal val="1"/>
                                          </p:val>
                                        </p:tav>
                                      </p:tavLst>
                                    </p:anim>
                                    <p:anim calcmode="lin" valueType="num">
                                      <p:cBhvr>
                                        <p:cTn id="85" dur="2000" fill="hold"/>
                                        <p:tgtEl>
                                          <p:spTgt spid="37"/>
                                        </p:tgtEl>
                                        <p:attrNameLst>
                                          <p:attrName>ppt_h</p:attrName>
                                        </p:attrNameLst>
                                      </p:cBhvr>
                                      <p:tavLst>
                                        <p:tav tm="0">
                                          <p:val>
                                            <p:strVal val="#ppt_h"/>
                                          </p:val>
                                        </p:tav>
                                        <p:tav tm="100000">
                                          <p:val>
                                            <p:strVal val="#ppt_h"/>
                                          </p:val>
                                        </p:tav>
                                      </p:tavLst>
                                    </p:anim>
                                  </p:childTnLst>
                                </p:cTn>
                              </p:par>
                            </p:childTnLst>
                          </p:cTn>
                        </p:par>
                        <p:par>
                          <p:cTn id="86" fill="hold">
                            <p:stCondLst>
                              <p:cond delay="16750"/>
                            </p:stCondLst>
                            <p:childTnLst>
                              <p:par>
                                <p:cTn id="87" presetID="53" presetClass="entr" presetSubtype="16" fill="hold" nodeType="afterEffect">
                                  <p:stCondLst>
                                    <p:cond delay="0"/>
                                  </p:stCondLst>
                                  <p:childTnLst>
                                    <p:set>
                                      <p:cBhvr>
                                        <p:cTn id="88" dur="1" fill="hold">
                                          <p:stCondLst>
                                            <p:cond delay="0"/>
                                          </p:stCondLst>
                                        </p:cTn>
                                        <p:tgtEl>
                                          <p:spTgt spid="14"/>
                                        </p:tgtEl>
                                        <p:attrNameLst>
                                          <p:attrName>style.visibility</p:attrName>
                                        </p:attrNameLst>
                                      </p:cBhvr>
                                      <p:to>
                                        <p:strVal val="visible"/>
                                      </p:to>
                                    </p:set>
                                    <p:anim calcmode="lin" valueType="num">
                                      <p:cBhvr>
                                        <p:cTn id="89" dur="500" fill="hold"/>
                                        <p:tgtEl>
                                          <p:spTgt spid="14"/>
                                        </p:tgtEl>
                                        <p:attrNameLst>
                                          <p:attrName>ppt_w</p:attrName>
                                        </p:attrNameLst>
                                      </p:cBhvr>
                                      <p:tavLst>
                                        <p:tav tm="0">
                                          <p:val>
                                            <p:fltVal val="0"/>
                                          </p:val>
                                        </p:tav>
                                        <p:tav tm="100000">
                                          <p:val>
                                            <p:strVal val="#ppt_w"/>
                                          </p:val>
                                        </p:tav>
                                      </p:tavLst>
                                    </p:anim>
                                    <p:anim calcmode="lin" valueType="num">
                                      <p:cBhvr>
                                        <p:cTn id="90" dur="500" fill="hold"/>
                                        <p:tgtEl>
                                          <p:spTgt spid="14"/>
                                        </p:tgtEl>
                                        <p:attrNameLst>
                                          <p:attrName>ppt_h</p:attrName>
                                        </p:attrNameLst>
                                      </p:cBhvr>
                                      <p:tavLst>
                                        <p:tav tm="0">
                                          <p:val>
                                            <p:fltVal val="0"/>
                                          </p:val>
                                        </p:tav>
                                        <p:tav tm="100000">
                                          <p:val>
                                            <p:strVal val="#ppt_h"/>
                                          </p:val>
                                        </p:tav>
                                      </p:tavLst>
                                    </p:anim>
                                    <p:animEffect transition="in" filter="fade">
                                      <p:cBhvr>
                                        <p:cTn id="91" dur="500"/>
                                        <p:tgtEl>
                                          <p:spTgt spid="14"/>
                                        </p:tgtEl>
                                      </p:cBhvr>
                                    </p:animEffect>
                                  </p:childTnLst>
                                </p:cTn>
                              </p:par>
                            </p:childTnLst>
                          </p:cTn>
                        </p:par>
                        <p:par>
                          <p:cTn id="92" fill="hold">
                            <p:stCondLst>
                              <p:cond delay="17250"/>
                            </p:stCondLst>
                            <p:childTnLst>
                              <p:par>
                                <p:cTn id="93" presetID="22" presetClass="entr" presetSubtype="1"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Effect transition="in" filter="wipe(up)">
                                      <p:cBhvr>
                                        <p:cTn id="95" dur="750"/>
                                        <p:tgtEl>
                                          <p:spTgt spid="40"/>
                                        </p:tgtEl>
                                      </p:cBhvr>
                                    </p:animEffect>
                                  </p:childTnLst>
                                </p:cTn>
                              </p:par>
                            </p:childTnLst>
                          </p:cTn>
                        </p:par>
                        <p:par>
                          <p:cTn id="96" fill="hold">
                            <p:stCondLst>
                              <p:cond delay="18000"/>
                            </p:stCondLst>
                            <p:childTnLst>
                              <p:par>
                                <p:cTn id="97" presetID="42" presetClass="entr" presetSubtype="0" fill="hold" grpId="0" nodeType="afterEffect">
                                  <p:stCondLst>
                                    <p:cond delay="0"/>
                                  </p:stCondLst>
                                  <p:childTnLst>
                                    <p:set>
                                      <p:cBhvr>
                                        <p:cTn id="98" dur="1" fill="hold">
                                          <p:stCondLst>
                                            <p:cond delay="0"/>
                                          </p:stCondLst>
                                        </p:cTn>
                                        <p:tgtEl>
                                          <p:spTgt spid="41"/>
                                        </p:tgtEl>
                                        <p:attrNameLst>
                                          <p:attrName>style.visibility</p:attrName>
                                        </p:attrNameLst>
                                      </p:cBhvr>
                                      <p:to>
                                        <p:strVal val="visible"/>
                                      </p:to>
                                    </p:set>
                                    <p:animEffect transition="in" filter="fade">
                                      <p:cBhvr>
                                        <p:cTn id="99" dur="1000"/>
                                        <p:tgtEl>
                                          <p:spTgt spid="41"/>
                                        </p:tgtEl>
                                      </p:cBhvr>
                                    </p:animEffect>
                                    <p:anim calcmode="lin" valueType="num">
                                      <p:cBhvr>
                                        <p:cTn id="100" dur="1000" fill="hold"/>
                                        <p:tgtEl>
                                          <p:spTgt spid="41"/>
                                        </p:tgtEl>
                                        <p:attrNameLst>
                                          <p:attrName>ppt_x</p:attrName>
                                        </p:attrNameLst>
                                      </p:cBhvr>
                                      <p:tavLst>
                                        <p:tav tm="0">
                                          <p:val>
                                            <p:strVal val="#ppt_x"/>
                                          </p:val>
                                        </p:tav>
                                        <p:tav tm="100000">
                                          <p:val>
                                            <p:strVal val="#ppt_x"/>
                                          </p:val>
                                        </p:tav>
                                      </p:tavLst>
                                    </p:anim>
                                    <p:anim calcmode="lin" valueType="num">
                                      <p:cBhvr>
                                        <p:cTn id="101" dur="1000" fill="hold"/>
                                        <p:tgtEl>
                                          <p:spTgt spid="41"/>
                                        </p:tgtEl>
                                        <p:attrNameLst>
                                          <p:attrName>ppt_y</p:attrName>
                                        </p:attrNameLst>
                                      </p:cBhvr>
                                      <p:tavLst>
                                        <p:tav tm="0">
                                          <p:val>
                                            <p:strVal val="#ppt_y+.1"/>
                                          </p:val>
                                        </p:tav>
                                        <p:tav tm="100000">
                                          <p:val>
                                            <p:strVal val="#ppt_y"/>
                                          </p:val>
                                        </p:tav>
                                      </p:tavLst>
                                    </p:anim>
                                  </p:childTnLst>
                                </p:cTn>
                              </p:par>
                            </p:childTnLst>
                          </p:cTn>
                        </p:par>
                        <p:par>
                          <p:cTn id="102" fill="hold">
                            <p:stCondLst>
                              <p:cond delay="19000"/>
                            </p:stCondLst>
                            <p:childTnLst>
                              <p:par>
                                <p:cTn id="103" presetID="45" presetClass="entr" presetSubtype="0" fill="hold" nodeType="afterEffect">
                                  <p:stCondLst>
                                    <p:cond delay="0"/>
                                  </p:stCondLst>
                                  <p:childTnLst>
                                    <p:set>
                                      <p:cBhvr>
                                        <p:cTn id="104" dur="1" fill="hold">
                                          <p:stCondLst>
                                            <p:cond delay="0"/>
                                          </p:stCondLst>
                                        </p:cTn>
                                        <p:tgtEl>
                                          <p:spTgt spid="42"/>
                                        </p:tgtEl>
                                        <p:attrNameLst>
                                          <p:attrName>style.visibility</p:attrName>
                                        </p:attrNameLst>
                                      </p:cBhvr>
                                      <p:to>
                                        <p:strVal val="visible"/>
                                      </p:to>
                                    </p:set>
                                    <p:animEffect transition="in" filter="fade">
                                      <p:cBhvr>
                                        <p:cTn id="105" dur="2000"/>
                                        <p:tgtEl>
                                          <p:spTgt spid="42"/>
                                        </p:tgtEl>
                                      </p:cBhvr>
                                    </p:animEffect>
                                    <p:anim calcmode="lin" valueType="num">
                                      <p:cBhvr>
                                        <p:cTn id="106" dur="2000" fill="hold"/>
                                        <p:tgtEl>
                                          <p:spTgt spid="42"/>
                                        </p:tgtEl>
                                        <p:attrNameLst>
                                          <p:attrName>ppt_w</p:attrName>
                                        </p:attrNameLst>
                                      </p:cBhvr>
                                      <p:tavLst>
                                        <p:tav tm="0" fmla="#ppt_w*sin(2.5*pi*$)">
                                          <p:val>
                                            <p:fltVal val="0"/>
                                          </p:val>
                                        </p:tav>
                                        <p:tav tm="100000">
                                          <p:val>
                                            <p:fltVal val="1"/>
                                          </p:val>
                                        </p:tav>
                                      </p:tavLst>
                                    </p:anim>
                                    <p:anim calcmode="lin" valueType="num">
                                      <p:cBhvr>
                                        <p:cTn id="107" dur="2000" fill="hold"/>
                                        <p:tgtEl>
                                          <p:spTgt spid="42"/>
                                        </p:tgtEl>
                                        <p:attrNameLst>
                                          <p:attrName>ppt_h</p:attrName>
                                        </p:attrNameLst>
                                      </p:cBhvr>
                                      <p:tavLst>
                                        <p:tav tm="0">
                                          <p:val>
                                            <p:strVal val="#ppt_h"/>
                                          </p:val>
                                        </p:tav>
                                        <p:tav tm="100000">
                                          <p:val>
                                            <p:strVal val="#ppt_h"/>
                                          </p:val>
                                        </p:tav>
                                      </p:tavLst>
                                    </p:anim>
                                  </p:childTnLst>
                                </p:cTn>
                              </p:par>
                            </p:childTnLst>
                          </p:cTn>
                        </p:par>
                        <p:par>
                          <p:cTn id="108" fill="hold">
                            <p:stCondLst>
                              <p:cond delay="21000"/>
                            </p:stCondLst>
                            <p:childTnLst>
                              <p:par>
                                <p:cTn id="109" presetID="53" presetClass="entr" presetSubtype="16" fill="hold"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500" fill="hold"/>
                                        <p:tgtEl>
                                          <p:spTgt spid="18"/>
                                        </p:tgtEl>
                                        <p:attrNameLst>
                                          <p:attrName>ppt_w</p:attrName>
                                        </p:attrNameLst>
                                      </p:cBhvr>
                                      <p:tavLst>
                                        <p:tav tm="0">
                                          <p:val>
                                            <p:fltVal val="0"/>
                                          </p:val>
                                        </p:tav>
                                        <p:tav tm="100000">
                                          <p:val>
                                            <p:strVal val="#ppt_w"/>
                                          </p:val>
                                        </p:tav>
                                      </p:tavLst>
                                    </p:anim>
                                    <p:anim calcmode="lin" valueType="num">
                                      <p:cBhvr>
                                        <p:cTn id="112" dur="500" fill="hold"/>
                                        <p:tgtEl>
                                          <p:spTgt spid="18"/>
                                        </p:tgtEl>
                                        <p:attrNameLst>
                                          <p:attrName>ppt_h</p:attrName>
                                        </p:attrNameLst>
                                      </p:cBhvr>
                                      <p:tavLst>
                                        <p:tav tm="0">
                                          <p:val>
                                            <p:fltVal val="0"/>
                                          </p:val>
                                        </p:tav>
                                        <p:tav tm="100000">
                                          <p:val>
                                            <p:strVal val="#ppt_h"/>
                                          </p:val>
                                        </p:tav>
                                      </p:tavLst>
                                    </p:anim>
                                    <p:animEffect transition="in" filter="fade">
                                      <p:cBhvr>
                                        <p:cTn id="113" dur="500"/>
                                        <p:tgtEl>
                                          <p:spTgt spid="18"/>
                                        </p:tgtEl>
                                      </p:cBhvr>
                                    </p:animEffect>
                                  </p:childTnLst>
                                </p:cTn>
                              </p:par>
                            </p:childTnLst>
                          </p:cTn>
                        </p:par>
                        <p:par>
                          <p:cTn id="114" fill="hold">
                            <p:stCondLst>
                              <p:cond delay="21500"/>
                            </p:stCondLst>
                            <p:childTnLst>
                              <p:par>
                                <p:cTn id="115" presetID="22" presetClass="entr" presetSubtype="1" fill="hold" grpId="0" nodeType="afterEffect">
                                  <p:stCondLst>
                                    <p:cond delay="0"/>
                                  </p:stCondLst>
                                  <p:childTnLst>
                                    <p:set>
                                      <p:cBhvr>
                                        <p:cTn id="116" dur="1" fill="hold">
                                          <p:stCondLst>
                                            <p:cond delay="0"/>
                                          </p:stCondLst>
                                        </p:cTn>
                                        <p:tgtEl>
                                          <p:spTgt spid="45"/>
                                        </p:tgtEl>
                                        <p:attrNameLst>
                                          <p:attrName>style.visibility</p:attrName>
                                        </p:attrNameLst>
                                      </p:cBhvr>
                                      <p:to>
                                        <p:strVal val="visible"/>
                                      </p:to>
                                    </p:set>
                                    <p:animEffect transition="in" filter="wipe(up)">
                                      <p:cBhvr>
                                        <p:cTn id="117" dur="75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25" grpId="0"/>
      <p:bldP spid="28" grpId="0"/>
      <p:bldP spid="31" grpId="0"/>
      <p:bldP spid="35" grpId="0"/>
      <p:bldP spid="36" grpId="0"/>
      <p:bldP spid="40" grpId="0"/>
      <p:bldP spid="41" grpId="0"/>
      <p:bldP spid="45" grpId="0"/>
      <p:bldP spid="46"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9" name="Group 48">
            <a:extLst>
              <a:ext uri="{FF2B5EF4-FFF2-40B4-BE49-F238E27FC236}">
                <a16:creationId xmlns:a16="http://schemas.microsoft.com/office/drawing/2014/main" id="{46E5151E-0F7B-4057-802A-48EA4CD2018C}"/>
              </a:ext>
            </a:extLst>
          </p:cNvPr>
          <p:cNvGrpSpPr/>
          <p:nvPr/>
        </p:nvGrpSpPr>
        <p:grpSpPr>
          <a:xfrm>
            <a:off x="4783665" y="1081340"/>
            <a:ext cx="2391465" cy="2743200"/>
            <a:chOff x="4783665" y="1081340"/>
            <a:chExt cx="2391465" cy="2743200"/>
          </a:xfrm>
        </p:grpSpPr>
        <p:sp>
          <p:nvSpPr>
            <p:cNvPr id="7" name="Freeform: Shape 6">
              <a:extLst>
                <a:ext uri="{FF2B5EF4-FFF2-40B4-BE49-F238E27FC236}">
                  <a16:creationId xmlns:a16="http://schemas.microsoft.com/office/drawing/2014/main" id="{30296F26-F896-4FFB-A6AA-BCD452EAC3A3}"/>
                </a:ext>
              </a:extLst>
            </p:cNvPr>
            <p:cNvSpPr>
              <a:spLocks noChangeAspect="1"/>
            </p:cNvSpPr>
            <p:nvPr/>
          </p:nvSpPr>
          <p:spPr>
            <a:xfrm rot="17880000">
              <a:off x="4607798" y="1257207"/>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0997895F-7770-4ACE-9004-AE9F1D8318BF}"/>
                </a:ext>
              </a:extLst>
            </p:cNvPr>
            <p:cNvSpPr txBox="1"/>
            <p:nvPr/>
          </p:nvSpPr>
          <p:spPr>
            <a:xfrm rot="21480000">
              <a:off x="5555282" y="110264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44" name="Group 43">
            <a:extLst>
              <a:ext uri="{FF2B5EF4-FFF2-40B4-BE49-F238E27FC236}">
                <a16:creationId xmlns:a16="http://schemas.microsoft.com/office/drawing/2014/main" id="{D9E0ABFB-10D5-47A4-8CE3-66613EDC365F}"/>
              </a:ext>
            </a:extLst>
          </p:cNvPr>
          <p:cNvGrpSpPr/>
          <p:nvPr/>
        </p:nvGrpSpPr>
        <p:grpSpPr>
          <a:xfrm>
            <a:off x="5697001" y="1880094"/>
            <a:ext cx="2743200" cy="2391465"/>
            <a:chOff x="5697001" y="1880094"/>
            <a:chExt cx="2743200" cy="2391465"/>
          </a:xfrm>
        </p:grpSpPr>
        <p:sp>
          <p:nvSpPr>
            <p:cNvPr id="10" name="Freeform: Shape 9">
              <a:extLst>
                <a:ext uri="{FF2B5EF4-FFF2-40B4-BE49-F238E27FC236}">
                  <a16:creationId xmlns:a16="http://schemas.microsoft.com/office/drawing/2014/main" id="{CCB0B8ED-D4BF-49E4-B9B9-4C549A967832}"/>
                </a:ext>
              </a:extLst>
            </p:cNvPr>
            <p:cNvSpPr>
              <a:spLocks noChangeAspect="1"/>
            </p:cNvSpPr>
            <p:nvPr/>
          </p:nvSpPr>
          <p:spPr>
            <a:xfrm rot="21480000">
              <a:off x="5697001" y="1880094"/>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C9CFA672-7A8D-42DE-9694-DC5E61357596}"/>
                </a:ext>
              </a:extLst>
            </p:cNvPr>
            <p:cNvSpPr txBox="1"/>
            <p:nvPr/>
          </p:nvSpPr>
          <p:spPr>
            <a:xfrm rot="21480000">
              <a:off x="7532028" y="2155408"/>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8" name="Freeform 18">
              <a:extLst>
                <a:ext uri="{FF2B5EF4-FFF2-40B4-BE49-F238E27FC236}">
                  <a16:creationId xmlns:a16="http://schemas.microsoft.com/office/drawing/2014/main" id="{3D66D405-3F8A-400D-8028-94DBD54A8AD3}"/>
                </a:ext>
              </a:extLst>
            </p:cNvPr>
            <p:cNvSpPr>
              <a:spLocks noChangeAspect="1" noChangeArrowheads="1"/>
            </p:cNvSpPr>
            <p:nvPr/>
          </p:nvSpPr>
          <p:spPr bwMode="auto">
            <a:xfrm rot="21480000">
              <a:off x="6697178" y="2209809"/>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grpSp>
      <p:grpSp>
        <p:nvGrpSpPr>
          <p:cNvPr id="45" name="Group 44">
            <a:extLst>
              <a:ext uri="{FF2B5EF4-FFF2-40B4-BE49-F238E27FC236}">
                <a16:creationId xmlns:a16="http://schemas.microsoft.com/office/drawing/2014/main" id="{A39B9F61-C5D3-42DC-BD4A-9289A5E1C55E}"/>
              </a:ext>
            </a:extLst>
          </p:cNvPr>
          <p:cNvGrpSpPr/>
          <p:nvPr/>
        </p:nvGrpSpPr>
        <p:grpSpPr>
          <a:xfrm>
            <a:off x="5811570" y="2963068"/>
            <a:ext cx="2503057" cy="2743200"/>
            <a:chOff x="5811570" y="2963068"/>
            <a:chExt cx="2503057" cy="2743200"/>
          </a:xfrm>
        </p:grpSpPr>
        <p:sp>
          <p:nvSpPr>
            <p:cNvPr id="9" name="Freeform: Shape 8">
              <a:extLst>
                <a:ext uri="{FF2B5EF4-FFF2-40B4-BE49-F238E27FC236}">
                  <a16:creationId xmlns:a16="http://schemas.microsoft.com/office/drawing/2014/main" id="{9419065B-6312-4ABE-BD64-A3E1121AFF85}"/>
                </a:ext>
              </a:extLst>
            </p:cNvPr>
            <p:cNvSpPr>
              <a:spLocks noChangeAspect="1"/>
            </p:cNvSpPr>
            <p:nvPr/>
          </p:nvSpPr>
          <p:spPr>
            <a:xfrm rot="3466694">
              <a:off x="5635703" y="3138935"/>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A7066BF9-0C4D-470B-83A5-877C415A1BB7}"/>
                </a:ext>
              </a:extLst>
            </p:cNvPr>
            <p:cNvSpPr txBox="1"/>
            <p:nvPr/>
          </p:nvSpPr>
          <p:spPr>
            <a:xfrm rot="21480000">
              <a:off x="7575791" y="438107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9" name="Freeform 13">
              <a:extLst>
                <a:ext uri="{FF2B5EF4-FFF2-40B4-BE49-F238E27FC236}">
                  <a16:creationId xmlns:a16="http://schemas.microsoft.com/office/drawing/2014/main" id="{0D13D531-39BE-4C46-A1C7-B194973877BF}"/>
                </a:ext>
              </a:extLst>
            </p:cNvPr>
            <p:cNvSpPr>
              <a:spLocks noChangeAspect="1" noChangeArrowheads="1"/>
            </p:cNvSpPr>
            <p:nvPr/>
          </p:nvSpPr>
          <p:spPr bwMode="auto">
            <a:xfrm rot="21480000">
              <a:off x="7149732" y="3528732"/>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grpSp>
      <p:grpSp>
        <p:nvGrpSpPr>
          <p:cNvPr id="46" name="Group 45">
            <a:extLst>
              <a:ext uri="{FF2B5EF4-FFF2-40B4-BE49-F238E27FC236}">
                <a16:creationId xmlns:a16="http://schemas.microsoft.com/office/drawing/2014/main" id="{25BFC983-7D90-4FC5-B098-78FD25434D01}"/>
              </a:ext>
            </a:extLst>
          </p:cNvPr>
          <p:cNvGrpSpPr/>
          <p:nvPr/>
        </p:nvGrpSpPr>
        <p:grpSpPr>
          <a:xfrm>
            <a:off x="4659469" y="3399188"/>
            <a:ext cx="2391465" cy="2743200"/>
            <a:chOff x="4659469" y="3399188"/>
            <a:chExt cx="2391465" cy="2743200"/>
          </a:xfrm>
        </p:grpSpPr>
        <p:sp>
          <p:nvSpPr>
            <p:cNvPr id="11" name="Freeform: Shape 10">
              <a:extLst>
                <a:ext uri="{FF2B5EF4-FFF2-40B4-BE49-F238E27FC236}">
                  <a16:creationId xmlns:a16="http://schemas.microsoft.com/office/drawing/2014/main" id="{EC323955-97F6-477A-82DC-066D0AF9644D}"/>
                </a:ext>
              </a:extLst>
            </p:cNvPr>
            <p:cNvSpPr>
              <a:spLocks noChangeAspect="1"/>
            </p:cNvSpPr>
            <p:nvPr/>
          </p:nvSpPr>
          <p:spPr>
            <a:xfrm rot="7080000">
              <a:off x="4483602" y="3575055"/>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0FD2DB76-A8B8-402D-956C-80BD0A3CE1D8}"/>
                </a:ext>
              </a:extLst>
            </p:cNvPr>
            <p:cNvSpPr txBox="1"/>
            <p:nvPr/>
          </p:nvSpPr>
          <p:spPr>
            <a:xfrm rot="21480000">
              <a:off x="5584295" y="534259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Freeform 10">
              <a:extLst>
                <a:ext uri="{FF2B5EF4-FFF2-40B4-BE49-F238E27FC236}">
                  <a16:creationId xmlns:a16="http://schemas.microsoft.com/office/drawing/2014/main" id="{B5BDF384-0D05-4A7E-A702-F223DACFE3D2}"/>
                </a:ext>
              </a:extLst>
            </p:cNvPr>
            <p:cNvSpPr>
              <a:spLocks noChangeAspect="1" noChangeArrowheads="1"/>
            </p:cNvSpPr>
            <p:nvPr/>
          </p:nvSpPr>
          <p:spPr bwMode="auto">
            <a:xfrm rot="21480000">
              <a:off x="6387806" y="4577151"/>
              <a:ext cx="384048" cy="377484"/>
            </a:xfrm>
            <a:custGeom>
              <a:avLst/>
              <a:gdLst>
                <a:gd name="T0" fmla="*/ 229 w 514"/>
                <a:gd name="T1" fmla="*/ 381 h 509"/>
                <a:gd name="T2" fmla="*/ 283 w 514"/>
                <a:gd name="T3" fmla="*/ 381 h 509"/>
                <a:gd name="T4" fmla="*/ 283 w 514"/>
                <a:gd name="T5" fmla="*/ 230 h 509"/>
                <a:gd name="T6" fmla="*/ 229 w 514"/>
                <a:gd name="T7" fmla="*/ 230 h 509"/>
                <a:gd name="T8" fmla="*/ 229 w 514"/>
                <a:gd name="T9" fmla="*/ 381 h 509"/>
                <a:gd name="T10" fmla="*/ 259 w 514"/>
                <a:gd name="T11" fmla="*/ 0 h 509"/>
                <a:gd name="T12" fmla="*/ 0 w 514"/>
                <a:gd name="T13" fmla="*/ 254 h 509"/>
                <a:gd name="T14" fmla="*/ 259 w 514"/>
                <a:gd name="T15" fmla="*/ 508 h 509"/>
                <a:gd name="T16" fmla="*/ 513 w 514"/>
                <a:gd name="T17" fmla="*/ 254 h 509"/>
                <a:gd name="T18" fmla="*/ 259 w 514"/>
                <a:gd name="T19" fmla="*/ 0 h 509"/>
                <a:gd name="T20" fmla="*/ 259 w 514"/>
                <a:gd name="T21" fmla="*/ 459 h 509"/>
                <a:gd name="T22" fmla="*/ 54 w 514"/>
                <a:gd name="T23" fmla="*/ 254 h 509"/>
                <a:gd name="T24" fmla="*/ 259 w 514"/>
                <a:gd name="T25" fmla="*/ 49 h 509"/>
                <a:gd name="T26" fmla="*/ 459 w 514"/>
                <a:gd name="T27" fmla="*/ 254 h 509"/>
                <a:gd name="T28" fmla="*/ 259 w 514"/>
                <a:gd name="T29" fmla="*/ 459 h 509"/>
                <a:gd name="T30" fmla="*/ 229 w 514"/>
                <a:gd name="T31" fmla="*/ 176 h 509"/>
                <a:gd name="T32" fmla="*/ 283 w 514"/>
                <a:gd name="T33" fmla="*/ 176 h 509"/>
                <a:gd name="T34" fmla="*/ 283 w 514"/>
                <a:gd name="T35" fmla="*/ 127 h 509"/>
                <a:gd name="T36" fmla="*/ 229 w 514"/>
                <a:gd name="T37" fmla="*/ 127 h 509"/>
                <a:gd name="T38" fmla="*/ 229 w 514"/>
                <a:gd name="T39" fmla="*/ 176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14" h="509">
                  <a:moveTo>
                    <a:pt x="229" y="381"/>
                  </a:moveTo>
                  <a:lnTo>
                    <a:pt x="283" y="381"/>
                  </a:lnTo>
                  <a:lnTo>
                    <a:pt x="283" y="230"/>
                  </a:lnTo>
                  <a:lnTo>
                    <a:pt x="229" y="230"/>
                  </a:lnTo>
                  <a:lnTo>
                    <a:pt x="229" y="381"/>
                  </a:lnTo>
                  <a:close/>
                  <a:moveTo>
                    <a:pt x="259" y="0"/>
                  </a:moveTo>
                  <a:cubicBezTo>
                    <a:pt x="117" y="0"/>
                    <a:pt x="0" y="112"/>
                    <a:pt x="0" y="254"/>
                  </a:cubicBezTo>
                  <a:cubicBezTo>
                    <a:pt x="0" y="396"/>
                    <a:pt x="120" y="508"/>
                    <a:pt x="259" y="508"/>
                  </a:cubicBezTo>
                  <a:cubicBezTo>
                    <a:pt x="398" y="508"/>
                    <a:pt x="513" y="396"/>
                    <a:pt x="513" y="254"/>
                  </a:cubicBezTo>
                  <a:cubicBezTo>
                    <a:pt x="513" y="112"/>
                    <a:pt x="396" y="0"/>
                    <a:pt x="259" y="0"/>
                  </a:cubicBezTo>
                  <a:close/>
                  <a:moveTo>
                    <a:pt x="259" y="459"/>
                  </a:moveTo>
                  <a:cubicBezTo>
                    <a:pt x="146" y="459"/>
                    <a:pt x="54" y="366"/>
                    <a:pt x="54" y="254"/>
                  </a:cubicBezTo>
                  <a:cubicBezTo>
                    <a:pt x="54" y="142"/>
                    <a:pt x="146" y="49"/>
                    <a:pt x="259" y="49"/>
                  </a:cubicBezTo>
                  <a:cubicBezTo>
                    <a:pt x="371" y="49"/>
                    <a:pt x="459" y="142"/>
                    <a:pt x="459" y="254"/>
                  </a:cubicBezTo>
                  <a:cubicBezTo>
                    <a:pt x="459" y="366"/>
                    <a:pt x="371" y="459"/>
                    <a:pt x="259" y="459"/>
                  </a:cubicBezTo>
                  <a:close/>
                  <a:moveTo>
                    <a:pt x="229" y="176"/>
                  </a:moveTo>
                  <a:lnTo>
                    <a:pt x="283" y="176"/>
                  </a:lnTo>
                  <a:lnTo>
                    <a:pt x="283" y="127"/>
                  </a:lnTo>
                  <a:lnTo>
                    <a:pt x="229" y="127"/>
                  </a:lnTo>
                  <a:lnTo>
                    <a:pt x="229" y="176"/>
                  </a:lnTo>
                  <a:close/>
                </a:path>
              </a:pathLst>
            </a:custGeom>
            <a:solidFill>
              <a:schemeClr val="bg1"/>
            </a:solidFill>
            <a:ln>
              <a:noFill/>
            </a:ln>
            <a:effectLst/>
          </p:spPr>
          <p:txBody>
            <a:bodyPr wrap="none" anchor="ctr"/>
            <a:lstStyle/>
            <a:p>
              <a:endParaRPr lang="en-US"/>
            </a:p>
          </p:txBody>
        </p:sp>
      </p:grpSp>
      <p:grpSp>
        <p:nvGrpSpPr>
          <p:cNvPr id="47" name="Group 46">
            <a:extLst>
              <a:ext uri="{FF2B5EF4-FFF2-40B4-BE49-F238E27FC236}">
                <a16:creationId xmlns:a16="http://schemas.microsoft.com/office/drawing/2014/main" id="{5EC57F64-01F8-48A9-8439-04A03EF1DA9E}"/>
              </a:ext>
            </a:extLst>
          </p:cNvPr>
          <p:cNvGrpSpPr/>
          <p:nvPr/>
        </p:nvGrpSpPr>
        <p:grpSpPr>
          <a:xfrm>
            <a:off x="3419006" y="2964661"/>
            <a:ext cx="2743200" cy="2391465"/>
            <a:chOff x="3419006" y="2964661"/>
            <a:chExt cx="2743200" cy="2391465"/>
          </a:xfrm>
        </p:grpSpPr>
        <p:sp>
          <p:nvSpPr>
            <p:cNvPr id="12" name="Freeform: Shape 11">
              <a:extLst>
                <a:ext uri="{FF2B5EF4-FFF2-40B4-BE49-F238E27FC236}">
                  <a16:creationId xmlns:a16="http://schemas.microsoft.com/office/drawing/2014/main" id="{33D6C47D-8D2E-49B7-97A8-D4EC005F0E13}"/>
                </a:ext>
              </a:extLst>
            </p:cNvPr>
            <p:cNvSpPr>
              <a:spLocks noChangeAspect="1"/>
            </p:cNvSpPr>
            <p:nvPr/>
          </p:nvSpPr>
          <p:spPr>
            <a:xfrm rot="10680000">
              <a:off x="3419006" y="2964661"/>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122585FA-7F00-4D60-954C-73D246478B47}"/>
                </a:ext>
              </a:extLst>
            </p:cNvPr>
            <p:cNvSpPr txBox="1"/>
            <p:nvPr/>
          </p:nvSpPr>
          <p:spPr>
            <a:xfrm rot="21480000">
              <a:off x="3592732" y="4341088"/>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7" name="Freeform 17">
              <a:extLst>
                <a:ext uri="{FF2B5EF4-FFF2-40B4-BE49-F238E27FC236}">
                  <a16:creationId xmlns:a16="http://schemas.microsoft.com/office/drawing/2014/main" id="{92985196-2A9D-43C0-93A0-D6D8EB741DB0}"/>
                </a:ext>
              </a:extLst>
            </p:cNvPr>
            <p:cNvSpPr>
              <a:spLocks noChangeAspect="1" noChangeArrowheads="1"/>
            </p:cNvSpPr>
            <p:nvPr/>
          </p:nvSpPr>
          <p:spPr bwMode="auto">
            <a:xfrm rot="21480000">
              <a:off x="4908281" y="4626127"/>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grpSp>
      <p:grpSp>
        <p:nvGrpSpPr>
          <p:cNvPr id="48" name="Group 47">
            <a:extLst>
              <a:ext uri="{FF2B5EF4-FFF2-40B4-BE49-F238E27FC236}">
                <a16:creationId xmlns:a16="http://schemas.microsoft.com/office/drawing/2014/main" id="{F805F6BF-F58A-4815-8E41-EBA0EDE13601}"/>
              </a:ext>
            </a:extLst>
          </p:cNvPr>
          <p:cNvGrpSpPr/>
          <p:nvPr/>
        </p:nvGrpSpPr>
        <p:grpSpPr>
          <a:xfrm>
            <a:off x="3526692" y="1560971"/>
            <a:ext cx="2495197" cy="2743200"/>
            <a:chOff x="3526692" y="1560971"/>
            <a:chExt cx="2495197" cy="2743200"/>
          </a:xfrm>
        </p:grpSpPr>
        <p:sp>
          <p:nvSpPr>
            <p:cNvPr id="13" name="Freeform: Shape 12">
              <a:extLst>
                <a:ext uri="{FF2B5EF4-FFF2-40B4-BE49-F238E27FC236}">
                  <a16:creationId xmlns:a16="http://schemas.microsoft.com/office/drawing/2014/main" id="{F3DF9CF9-52D2-414C-9D3A-71E5D46969E2}"/>
                </a:ext>
              </a:extLst>
            </p:cNvPr>
            <p:cNvSpPr>
              <a:spLocks noChangeAspect="1"/>
            </p:cNvSpPr>
            <p:nvPr/>
          </p:nvSpPr>
          <p:spPr>
            <a:xfrm rot="14280000">
              <a:off x="3454557" y="1736838"/>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BFBFBF"/>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2D2E47BD-4957-4EA9-B4E9-20291748D5A6}"/>
                </a:ext>
              </a:extLst>
            </p:cNvPr>
            <p:cNvSpPr txBox="1"/>
            <p:nvPr/>
          </p:nvSpPr>
          <p:spPr>
            <a:xfrm rot="21480000">
              <a:off x="3526692" y="2118122"/>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Freeform 6">
              <a:extLst>
                <a:ext uri="{FF2B5EF4-FFF2-40B4-BE49-F238E27FC236}">
                  <a16:creationId xmlns:a16="http://schemas.microsoft.com/office/drawing/2014/main" id="{37F7812D-4108-4085-9FC8-02A8DAD6D92A}"/>
                </a:ext>
              </a:extLst>
            </p:cNvPr>
            <p:cNvSpPr>
              <a:spLocks noChangeAspect="1" noChangeArrowheads="1"/>
            </p:cNvSpPr>
            <p:nvPr/>
          </p:nvSpPr>
          <p:spPr bwMode="auto">
            <a:xfrm rot="21480000">
              <a:off x="4351357" y="330220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6BFD2E8B-6D19-4FE8-8275-CD50C39E4470}"/>
              </a:ext>
            </a:extLst>
          </p:cNvPr>
          <p:cNvSpPr txBox="1"/>
          <p:nvPr/>
        </p:nvSpPr>
        <p:spPr>
          <a:xfrm>
            <a:off x="259465" y="1914234"/>
            <a:ext cx="3044064" cy="1480405"/>
          </a:xfrm>
          <a:prstGeom prst="rect">
            <a:avLst/>
          </a:prstGeom>
          <a:noFill/>
        </p:spPr>
        <p:txBody>
          <a:bodyPr wrap="square" rtlCol="0">
            <a:spAutoFit/>
          </a:bodyPr>
          <a:lstStyle/>
          <a:p>
            <a:pPr defTabSz="1219170">
              <a:spcBef>
                <a:spcPct val="20000"/>
              </a:spcBef>
              <a:defRPr/>
            </a:pPr>
            <a:r>
              <a:rPr lang="en-US" dirty="0">
                <a:solidFill>
                  <a:srgbClr val="BFBF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4" name="TextBox 23">
            <a:extLst>
              <a:ext uri="{FF2B5EF4-FFF2-40B4-BE49-F238E27FC236}">
                <a16:creationId xmlns:a16="http://schemas.microsoft.com/office/drawing/2014/main" id="{5280FB9C-C702-4DE9-AA36-81EFBC22401A}"/>
              </a:ext>
            </a:extLst>
          </p:cNvPr>
          <p:cNvSpPr txBox="1"/>
          <p:nvPr/>
        </p:nvSpPr>
        <p:spPr>
          <a:xfrm>
            <a:off x="6953641" y="620460"/>
            <a:ext cx="4328932" cy="1080296"/>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5" name="TextBox 24">
            <a:extLst>
              <a:ext uri="{FF2B5EF4-FFF2-40B4-BE49-F238E27FC236}">
                <a16:creationId xmlns:a16="http://schemas.microsoft.com/office/drawing/2014/main" id="{C8072E01-9FE3-4AE9-9ADB-8A2DE2527937}"/>
              </a:ext>
            </a:extLst>
          </p:cNvPr>
          <p:cNvSpPr txBox="1"/>
          <p:nvPr/>
        </p:nvSpPr>
        <p:spPr>
          <a:xfrm>
            <a:off x="8487754" y="2754463"/>
            <a:ext cx="3640286" cy="1280351"/>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6" name="TextBox 25">
            <a:extLst>
              <a:ext uri="{FF2B5EF4-FFF2-40B4-BE49-F238E27FC236}">
                <a16:creationId xmlns:a16="http://schemas.microsoft.com/office/drawing/2014/main" id="{D74379AA-92D4-4AAF-BA4E-89455CB93702}"/>
              </a:ext>
            </a:extLst>
          </p:cNvPr>
          <p:cNvSpPr txBox="1"/>
          <p:nvPr/>
        </p:nvSpPr>
        <p:spPr>
          <a:xfrm>
            <a:off x="8459556" y="4625163"/>
            <a:ext cx="3600856" cy="1280351"/>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TextBox 26">
            <a:extLst>
              <a:ext uri="{FF2B5EF4-FFF2-40B4-BE49-F238E27FC236}">
                <a16:creationId xmlns:a16="http://schemas.microsoft.com/office/drawing/2014/main" id="{63C8E0D6-5663-4D8C-963F-2B45FA9099D0}"/>
              </a:ext>
            </a:extLst>
          </p:cNvPr>
          <p:cNvSpPr txBox="1"/>
          <p:nvPr/>
        </p:nvSpPr>
        <p:spPr>
          <a:xfrm>
            <a:off x="240057" y="3957977"/>
            <a:ext cx="3044064" cy="1480405"/>
          </a:xfrm>
          <a:prstGeom prst="rect">
            <a:avLst/>
          </a:prstGeom>
          <a:noFill/>
        </p:spPr>
        <p:txBody>
          <a:bodyPr wrap="square" rtlCol="0">
            <a:spAutoFit/>
          </a:bodyPr>
          <a:lstStyle/>
          <a:p>
            <a:pPr defTabSz="1219170">
              <a:spcBef>
                <a:spcPct val="20000"/>
              </a:spcBef>
              <a:defRPr/>
            </a:pPr>
            <a:r>
              <a:rPr lang="en-US" dirty="0">
                <a:solidFill>
                  <a:srgbClr val="93939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8" name="TextBox 27">
            <a:extLst>
              <a:ext uri="{FF2B5EF4-FFF2-40B4-BE49-F238E27FC236}">
                <a16:creationId xmlns:a16="http://schemas.microsoft.com/office/drawing/2014/main" id="{0C26FFAC-E8BE-4D4A-B049-42E017D5313B}"/>
              </a:ext>
            </a:extLst>
          </p:cNvPr>
          <p:cNvSpPr txBox="1"/>
          <p:nvPr/>
        </p:nvSpPr>
        <p:spPr>
          <a:xfrm>
            <a:off x="843876" y="5713036"/>
            <a:ext cx="5113330" cy="1080296"/>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0" name="Group 49">
            <a:extLst>
              <a:ext uri="{FF2B5EF4-FFF2-40B4-BE49-F238E27FC236}">
                <a16:creationId xmlns:a16="http://schemas.microsoft.com/office/drawing/2014/main" id="{2460E594-BFF9-418E-BAE6-F6874284695D}"/>
              </a:ext>
            </a:extLst>
          </p:cNvPr>
          <p:cNvGrpSpPr/>
          <p:nvPr/>
        </p:nvGrpSpPr>
        <p:grpSpPr>
          <a:xfrm>
            <a:off x="4652894" y="2150992"/>
            <a:ext cx="1072825" cy="1042201"/>
            <a:chOff x="4652894" y="2150992"/>
            <a:chExt cx="1072825" cy="1042201"/>
          </a:xfrm>
        </p:grpSpPr>
        <p:sp>
          <p:nvSpPr>
            <p:cNvPr id="21" name="Freeform: Shape 20">
              <a:extLst>
                <a:ext uri="{FF2B5EF4-FFF2-40B4-BE49-F238E27FC236}">
                  <a16:creationId xmlns:a16="http://schemas.microsoft.com/office/drawing/2014/main" id="{2E5C61EC-0C30-4FCA-BA60-F7C9C868F00C}"/>
                </a:ext>
              </a:extLst>
            </p:cNvPr>
            <p:cNvSpPr>
              <a:spLocks noChangeAspect="1"/>
            </p:cNvSpPr>
            <p:nvPr/>
          </p:nvSpPr>
          <p:spPr>
            <a:xfrm rot="17880000">
              <a:off x="4679274" y="2146747"/>
              <a:ext cx="1020066" cy="1072825"/>
            </a:xfrm>
            <a:custGeom>
              <a:avLst/>
              <a:gdLst>
                <a:gd name="connsiteX0" fmla="*/ 1020066 w 1020066"/>
                <a:gd name="connsiteY0" fmla="*/ 0 h 1072825"/>
                <a:gd name="connsiteX1" fmla="*/ 975588 w 1020066"/>
                <a:gd name="connsiteY1" fmla="*/ 1072825 h 1072825"/>
                <a:gd name="connsiteX2" fmla="*/ 967650 w 1020066"/>
                <a:gd name="connsiteY2" fmla="*/ 1057319 h 1072825"/>
                <a:gd name="connsiteX3" fmla="*/ 28735 w 1020066"/>
                <a:gd name="connsiteY3" fmla="*/ 531718 h 1072825"/>
                <a:gd name="connsiteX4" fmla="*/ 0 w 1020066"/>
                <a:gd name="connsiteY4" fmla="*/ 533867 h 1072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0066" h="1072825">
                  <a:moveTo>
                    <a:pt x="1020066" y="0"/>
                  </a:moveTo>
                  <a:lnTo>
                    <a:pt x="975588" y="1072825"/>
                  </a:lnTo>
                  <a:lnTo>
                    <a:pt x="967650" y="1057319"/>
                  </a:lnTo>
                  <a:cubicBezTo>
                    <a:pt x="768014" y="711539"/>
                    <a:pt x="401651" y="522032"/>
                    <a:pt x="28735" y="531718"/>
                  </a:cubicBezTo>
                  <a:lnTo>
                    <a:pt x="0" y="533867"/>
                  </a:ln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6">
              <a:extLst>
                <a:ext uri="{FF2B5EF4-FFF2-40B4-BE49-F238E27FC236}">
                  <a16:creationId xmlns:a16="http://schemas.microsoft.com/office/drawing/2014/main" id="{7FC0FA2A-F805-4128-9C75-67BFF2693486}"/>
                </a:ext>
              </a:extLst>
            </p:cNvPr>
            <p:cNvSpPr>
              <a:spLocks noChangeAspect="1" noChangeArrowheads="1"/>
            </p:cNvSpPr>
            <p:nvPr/>
          </p:nvSpPr>
          <p:spPr bwMode="auto">
            <a:xfrm rot="21480000">
              <a:off x="5054708" y="2150992"/>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sp>
        <p:nvSpPr>
          <p:cNvPr id="22" name="Oval 21">
            <a:extLst>
              <a:ext uri="{FF2B5EF4-FFF2-40B4-BE49-F238E27FC236}">
                <a16:creationId xmlns:a16="http://schemas.microsoft.com/office/drawing/2014/main" id="{0E85455B-6734-48D2-A98E-4A217B3A8DDE}"/>
              </a:ext>
            </a:extLst>
          </p:cNvPr>
          <p:cNvSpPr>
            <a:spLocks noChangeAspect="1"/>
          </p:cNvSpPr>
          <p:nvPr/>
        </p:nvSpPr>
        <p:spPr>
          <a:xfrm>
            <a:off x="4849217" y="2523018"/>
            <a:ext cx="2103120" cy="2103120"/>
          </a:xfrm>
          <a:prstGeom prst="ellipse">
            <a:avLst/>
          </a:prstGeom>
          <a:solidFill>
            <a:srgbClr val="585858"/>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D9137334-B0F8-4046-B626-C990488A424C}"/>
              </a:ext>
            </a:extLst>
          </p:cNvPr>
          <p:cNvSpPr>
            <a:spLocks noChangeAspect="1"/>
          </p:cNvSpPr>
          <p:nvPr/>
        </p:nvSpPr>
        <p:spPr>
          <a:xfrm>
            <a:off x="4972996" y="2665174"/>
            <a:ext cx="1828800" cy="1828801"/>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6AC8FEAD-9893-4974-9CC2-66182BEC09E6}"/>
              </a:ext>
            </a:extLst>
          </p:cNvPr>
          <p:cNvSpPr txBox="1"/>
          <p:nvPr/>
        </p:nvSpPr>
        <p:spPr>
          <a:xfrm>
            <a:off x="4993715" y="3036966"/>
            <a:ext cx="1822769" cy="116955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381416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fltVal val="0"/>
                                          </p:val>
                                        </p:tav>
                                        <p:tav tm="100000">
                                          <p:val>
                                            <p:strVal val="#ppt_h"/>
                                          </p:val>
                                        </p:tav>
                                      </p:tavLst>
                                    </p:anim>
                                    <p:animEffect transition="in" filter="fade">
                                      <p:cBhvr>
                                        <p:cTn id="13" dur="500"/>
                                        <p:tgtEl>
                                          <p:spTgt spid="22"/>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 calcmode="lin" valueType="num">
                                      <p:cBhvr>
                                        <p:cTn id="21" dur="500" fill="hold"/>
                                        <p:tgtEl>
                                          <p:spTgt spid="43"/>
                                        </p:tgtEl>
                                        <p:attrNameLst>
                                          <p:attrName>ppt_w</p:attrName>
                                        </p:attrNameLst>
                                      </p:cBhvr>
                                      <p:tavLst>
                                        <p:tav tm="0">
                                          <p:val>
                                            <p:fltVal val="0"/>
                                          </p:val>
                                        </p:tav>
                                        <p:tav tm="100000">
                                          <p:val>
                                            <p:strVal val="#ppt_w"/>
                                          </p:val>
                                        </p:tav>
                                      </p:tavLst>
                                    </p:anim>
                                    <p:anim calcmode="lin" valueType="num">
                                      <p:cBhvr>
                                        <p:cTn id="22" dur="500" fill="hold"/>
                                        <p:tgtEl>
                                          <p:spTgt spid="43"/>
                                        </p:tgtEl>
                                        <p:attrNameLst>
                                          <p:attrName>ppt_h</p:attrName>
                                        </p:attrNameLst>
                                      </p:cBhvr>
                                      <p:tavLst>
                                        <p:tav tm="0">
                                          <p:val>
                                            <p:fltVal val="0"/>
                                          </p:val>
                                        </p:tav>
                                        <p:tav tm="100000">
                                          <p:val>
                                            <p:strVal val="#ppt_h"/>
                                          </p:val>
                                        </p:tav>
                                      </p:tavLst>
                                    </p:anim>
                                    <p:animEffect transition="in" filter="fade">
                                      <p:cBhvr>
                                        <p:cTn id="23" dur="500"/>
                                        <p:tgtEl>
                                          <p:spTgt spid="43"/>
                                        </p:tgtEl>
                                      </p:cBhvr>
                                    </p:animEffect>
                                  </p:childTnLst>
                                </p:cTn>
                              </p:par>
                            </p:childTnLst>
                          </p:cTn>
                        </p:par>
                        <p:par>
                          <p:cTn id="24" fill="hold">
                            <p:stCondLst>
                              <p:cond delay="100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fade">
                                      <p:cBhvr>
                                        <p:cTn id="32" dur="1000"/>
                                        <p:tgtEl>
                                          <p:spTgt spid="50"/>
                                        </p:tgtEl>
                                      </p:cBhvr>
                                    </p:animEffect>
                                    <p:anim calcmode="lin" valueType="num">
                                      <p:cBhvr>
                                        <p:cTn id="33" dur="1000" fill="hold"/>
                                        <p:tgtEl>
                                          <p:spTgt spid="50"/>
                                        </p:tgtEl>
                                        <p:attrNameLst>
                                          <p:attrName>ppt_x</p:attrName>
                                        </p:attrNameLst>
                                      </p:cBhvr>
                                      <p:tavLst>
                                        <p:tav tm="0">
                                          <p:val>
                                            <p:strVal val="#ppt_x"/>
                                          </p:val>
                                        </p:tav>
                                        <p:tav tm="100000">
                                          <p:val>
                                            <p:strVal val="#ppt_x"/>
                                          </p:val>
                                        </p:tav>
                                      </p:tavLst>
                                    </p:anim>
                                    <p:anim calcmode="lin" valueType="num">
                                      <p:cBhvr>
                                        <p:cTn id="34" dur="1000" fill="hold"/>
                                        <p:tgtEl>
                                          <p:spTgt spid="50"/>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31" presetClass="entr" presetSubtype="0" fill="hold"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1000" fill="hold"/>
                                        <p:tgtEl>
                                          <p:spTgt spid="44"/>
                                        </p:tgtEl>
                                        <p:attrNameLst>
                                          <p:attrName>ppt_w</p:attrName>
                                        </p:attrNameLst>
                                      </p:cBhvr>
                                      <p:tavLst>
                                        <p:tav tm="0">
                                          <p:val>
                                            <p:fltVal val="0"/>
                                          </p:val>
                                        </p:tav>
                                        <p:tav tm="100000">
                                          <p:val>
                                            <p:strVal val="#ppt_w"/>
                                          </p:val>
                                        </p:tav>
                                      </p:tavLst>
                                    </p:anim>
                                    <p:anim calcmode="lin" valueType="num">
                                      <p:cBhvr>
                                        <p:cTn id="45" dur="1000" fill="hold"/>
                                        <p:tgtEl>
                                          <p:spTgt spid="44"/>
                                        </p:tgtEl>
                                        <p:attrNameLst>
                                          <p:attrName>ppt_h</p:attrName>
                                        </p:attrNameLst>
                                      </p:cBhvr>
                                      <p:tavLst>
                                        <p:tav tm="0">
                                          <p:val>
                                            <p:fltVal val="0"/>
                                          </p:val>
                                        </p:tav>
                                        <p:tav tm="100000">
                                          <p:val>
                                            <p:strVal val="#ppt_h"/>
                                          </p:val>
                                        </p:tav>
                                      </p:tavLst>
                                    </p:anim>
                                    <p:anim calcmode="lin" valueType="num">
                                      <p:cBhvr>
                                        <p:cTn id="46" dur="1000" fill="hold"/>
                                        <p:tgtEl>
                                          <p:spTgt spid="44"/>
                                        </p:tgtEl>
                                        <p:attrNameLst>
                                          <p:attrName>style.rotation</p:attrName>
                                        </p:attrNameLst>
                                      </p:cBhvr>
                                      <p:tavLst>
                                        <p:tav tm="0">
                                          <p:val>
                                            <p:fltVal val="90"/>
                                          </p:val>
                                        </p:tav>
                                        <p:tav tm="100000">
                                          <p:val>
                                            <p:fltVal val="0"/>
                                          </p:val>
                                        </p:tav>
                                      </p:tavLst>
                                    </p:anim>
                                    <p:animEffect transition="in" filter="fade">
                                      <p:cBhvr>
                                        <p:cTn id="47" dur="1000"/>
                                        <p:tgtEl>
                                          <p:spTgt spid="44"/>
                                        </p:tgtEl>
                                      </p:cBhvr>
                                    </p:animEffect>
                                  </p:childTnLst>
                                </p:cTn>
                              </p:par>
                            </p:childTnLst>
                          </p:cTn>
                        </p:par>
                        <p:par>
                          <p:cTn id="48" fill="hold">
                            <p:stCondLst>
                              <p:cond delay="40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31" presetClass="entr" presetSubtype="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1000" fill="hold"/>
                                        <p:tgtEl>
                                          <p:spTgt spid="45"/>
                                        </p:tgtEl>
                                        <p:attrNameLst>
                                          <p:attrName>ppt_w</p:attrName>
                                        </p:attrNameLst>
                                      </p:cBhvr>
                                      <p:tavLst>
                                        <p:tav tm="0">
                                          <p:val>
                                            <p:fltVal val="0"/>
                                          </p:val>
                                        </p:tav>
                                        <p:tav tm="100000">
                                          <p:val>
                                            <p:strVal val="#ppt_w"/>
                                          </p:val>
                                        </p:tav>
                                      </p:tavLst>
                                    </p:anim>
                                    <p:anim calcmode="lin" valueType="num">
                                      <p:cBhvr>
                                        <p:cTn id="58" dur="1000" fill="hold"/>
                                        <p:tgtEl>
                                          <p:spTgt spid="45"/>
                                        </p:tgtEl>
                                        <p:attrNameLst>
                                          <p:attrName>ppt_h</p:attrName>
                                        </p:attrNameLst>
                                      </p:cBhvr>
                                      <p:tavLst>
                                        <p:tav tm="0">
                                          <p:val>
                                            <p:fltVal val="0"/>
                                          </p:val>
                                        </p:tav>
                                        <p:tav tm="100000">
                                          <p:val>
                                            <p:strVal val="#ppt_h"/>
                                          </p:val>
                                        </p:tav>
                                      </p:tavLst>
                                    </p:anim>
                                    <p:anim calcmode="lin" valueType="num">
                                      <p:cBhvr>
                                        <p:cTn id="59" dur="1000" fill="hold"/>
                                        <p:tgtEl>
                                          <p:spTgt spid="45"/>
                                        </p:tgtEl>
                                        <p:attrNameLst>
                                          <p:attrName>style.rotation</p:attrName>
                                        </p:attrNameLst>
                                      </p:cBhvr>
                                      <p:tavLst>
                                        <p:tav tm="0">
                                          <p:val>
                                            <p:fltVal val="90"/>
                                          </p:val>
                                        </p:tav>
                                        <p:tav tm="100000">
                                          <p:val>
                                            <p:fltVal val="0"/>
                                          </p:val>
                                        </p:tav>
                                      </p:tavLst>
                                    </p:anim>
                                    <p:animEffect transition="in" filter="fade">
                                      <p:cBhvr>
                                        <p:cTn id="60" dur="1000"/>
                                        <p:tgtEl>
                                          <p:spTgt spid="45"/>
                                        </p:tgtEl>
                                      </p:cBhvr>
                                    </p:animEffect>
                                  </p:childTnLst>
                                </p:cTn>
                              </p:par>
                            </p:childTnLst>
                          </p:cTn>
                        </p:par>
                        <p:par>
                          <p:cTn id="61" fill="hold">
                            <p:stCondLst>
                              <p:cond delay="6000"/>
                            </p:stCondLst>
                            <p:childTnLst>
                              <p:par>
                                <p:cTn id="62" presetID="42" presetClass="entr" presetSubtype="0"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1000"/>
                                        <p:tgtEl>
                                          <p:spTgt spid="26"/>
                                        </p:tgtEl>
                                      </p:cBhvr>
                                    </p:animEffect>
                                    <p:anim calcmode="lin" valueType="num">
                                      <p:cBhvr>
                                        <p:cTn id="65" dur="1000" fill="hold"/>
                                        <p:tgtEl>
                                          <p:spTgt spid="26"/>
                                        </p:tgtEl>
                                        <p:attrNameLst>
                                          <p:attrName>ppt_x</p:attrName>
                                        </p:attrNameLst>
                                      </p:cBhvr>
                                      <p:tavLst>
                                        <p:tav tm="0">
                                          <p:val>
                                            <p:strVal val="#ppt_x"/>
                                          </p:val>
                                        </p:tav>
                                        <p:tav tm="100000">
                                          <p:val>
                                            <p:strVal val="#ppt_x"/>
                                          </p:val>
                                        </p:tav>
                                      </p:tavLst>
                                    </p:anim>
                                    <p:anim calcmode="lin" valueType="num">
                                      <p:cBhvr>
                                        <p:cTn id="66" dur="1000" fill="hold"/>
                                        <p:tgtEl>
                                          <p:spTgt spid="26"/>
                                        </p:tgtEl>
                                        <p:attrNameLst>
                                          <p:attrName>ppt_y</p:attrName>
                                        </p:attrNameLst>
                                      </p:cBhvr>
                                      <p:tavLst>
                                        <p:tav tm="0">
                                          <p:val>
                                            <p:strVal val="#ppt_y+.1"/>
                                          </p:val>
                                        </p:tav>
                                        <p:tav tm="100000">
                                          <p:val>
                                            <p:strVal val="#ppt_y"/>
                                          </p:val>
                                        </p:tav>
                                      </p:tavLst>
                                    </p:anim>
                                  </p:childTnLst>
                                </p:cTn>
                              </p:par>
                            </p:childTnLst>
                          </p:cTn>
                        </p:par>
                        <p:par>
                          <p:cTn id="67" fill="hold">
                            <p:stCondLst>
                              <p:cond delay="7000"/>
                            </p:stCondLst>
                            <p:childTnLst>
                              <p:par>
                                <p:cTn id="68" presetID="31" presetClass="entr" presetSubtype="0" fill="hold" nodeType="afterEffect">
                                  <p:stCondLst>
                                    <p:cond delay="0"/>
                                  </p:stCondLst>
                                  <p:childTnLst>
                                    <p:set>
                                      <p:cBhvr>
                                        <p:cTn id="69" dur="1" fill="hold">
                                          <p:stCondLst>
                                            <p:cond delay="0"/>
                                          </p:stCondLst>
                                        </p:cTn>
                                        <p:tgtEl>
                                          <p:spTgt spid="46"/>
                                        </p:tgtEl>
                                        <p:attrNameLst>
                                          <p:attrName>style.visibility</p:attrName>
                                        </p:attrNameLst>
                                      </p:cBhvr>
                                      <p:to>
                                        <p:strVal val="visible"/>
                                      </p:to>
                                    </p:set>
                                    <p:anim calcmode="lin" valueType="num">
                                      <p:cBhvr>
                                        <p:cTn id="70" dur="1000" fill="hold"/>
                                        <p:tgtEl>
                                          <p:spTgt spid="46"/>
                                        </p:tgtEl>
                                        <p:attrNameLst>
                                          <p:attrName>ppt_w</p:attrName>
                                        </p:attrNameLst>
                                      </p:cBhvr>
                                      <p:tavLst>
                                        <p:tav tm="0">
                                          <p:val>
                                            <p:fltVal val="0"/>
                                          </p:val>
                                        </p:tav>
                                        <p:tav tm="100000">
                                          <p:val>
                                            <p:strVal val="#ppt_w"/>
                                          </p:val>
                                        </p:tav>
                                      </p:tavLst>
                                    </p:anim>
                                    <p:anim calcmode="lin" valueType="num">
                                      <p:cBhvr>
                                        <p:cTn id="71" dur="1000" fill="hold"/>
                                        <p:tgtEl>
                                          <p:spTgt spid="46"/>
                                        </p:tgtEl>
                                        <p:attrNameLst>
                                          <p:attrName>ppt_h</p:attrName>
                                        </p:attrNameLst>
                                      </p:cBhvr>
                                      <p:tavLst>
                                        <p:tav tm="0">
                                          <p:val>
                                            <p:fltVal val="0"/>
                                          </p:val>
                                        </p:tav>
                                        <p:tav tm="100000">
                                          <p:val>
                                            <p:strVal val="#ppt_h"/>
                                          </p:val>
                                        </p:tav>
                                      </p:tavLst>
                                    </p:anim>
                                    <p:anim calcmode="lin" valueType="num">
                                      <p:cBhvr>
                                        <p:cTn id="72" dur="1000" fill="hold"/>
                                        <p:tgtEl>
                                          <p:spTgt spid="46"/>
                                        </p:tgtEl>
                                        <p:attrNameLst>
                                          <p:attrName>style.rotation</p:attrName>
                                        </p:attrNameLst>
                                      </p:cBhvr>
                                      <p:tavLst>
                                        <p:tav tm="0">
                                          <p:val>
                                            <p:fltVal val="90"/>
                                          </p:val>
                                        </p:tav>
                                        <p:tav tm="100000">
                                          <p:val>
                                            <p:fltVal val="0"/>
                                          </p:val>
                                        </p:tav>
                                      </p:tavLst>
                                    </p:anim>
                                    <p:animEffect transition="in" filter="fade">
                                      <p:cBhvr>
                                        <p:cTn id="73" dur="1000"/>
                                        <p:tgtEl>
                                          <p:spTgt spid="46"/>
                                        </p:tgtEl>
                                      </p:cBhvr>
                                    </p:animEffect>
                                  </p:childTnLst>
                                </p:cTn>
                              </p:par>
                            </p:childTnLst>
                          </p:cTn>
                        </p:par>
                        <p:par>
                          <p:cTn id="74" fill="hold">
                            <p:stCondLst>
                              <p:cond delay="8000"/>
                            </p:stCondLst>
                            <p:childTnLst>
                              <p:par>
                                <p:cTn id="75" presetID="42" presetClass="entr" presetSubtype="0" fill="hold" grpId="0" nodeType="afterEffect">
                                  <p:stCondLst>
                                    <p:cond delay="0"/>
                                  </p:stCondLst>
                                  <p:childTnLst>
                                    <p:set>
                                      <p:cBhvr>
                                        <p:cTn id="76" dur="1" fill="hold">
                                          <p:stCondLst>
                                            <p:cond delay="0"/>
                                          </p:stCondLst>
                                        </p:cTn>
                                        <p:tgtEl>
                                          <p:spTgt spid="28"/>
                                        </p:tgtEl>
                                        <p:attrNameLst>
                                          <p:attrName>style.visibility</p:attrName>
                                        </p:attrNameLst>
                                      </p:cBhvr>
                                      <p:to>
                                        <p:strVal val="visible"/>
                                      </p:to>
                                    </p:set>
                                    <p:animEffect transition="in" filter="fade">
                                      <p:cBhvr>
                                        <p:cTn id="77" dur="1000"/>
                                        <p:tgtEl>
                                          <p:spTgt spid="28"/>
                                        </p:tgtEl>
                                      </p:cBhvr>
                                    </p:animEffect>
                                    <p:anim calcmode="lin" valueType="num">
                                      <p:cBhvr>
                                        <p:cTn id="78" dur="1000" fill="hold"/>
                                        <p:tgtEl>
                                          <p:spTgt spid="28"/>
                                        </p:tgtEl>
                                        <p:attrNameLst>
                                          <p:attrName>ppt_x</p:attrName>
                                        </p:attrNameLst>
                                      </p:cBhvr>
                                      <p:tavLst>
                                        <p:tav tm="0">
                                          <p:val>
                                            <p:strVal val="#ppt_x"/>
                                          </p:val>
                                        </p:tav>
                                        <p:tav tm="100000">
                                          <p:val>
                                            <p:strVal val="#ppt_x"/>
                                          </p:val>
                                        </p:tav>
                                      </p:tavLst>
                                    </p:anim>
                                    <p:anim calcmode="lin" valueType="num">
                                      <p:cBhvr>
                                        <p:cTn id="79" dur="1000" fill="hold"/>
                                        <p:tgtEl>
                                          <p:spTgt spid="28"/>
                                        </p:tgtEl>
                                        <p:attrNameLst>
                                          <p:attrName>ppt_y</p:attrName>
                                        </p:attrNameLst>
                                      </p:cBhvr>
                                      <p:tavLst>
                                        <p:tav tm="0">
                                          <p:val>
                                            <p:strVal val="#ppt_y+.1"/>
                                          </p:val>
                                        </p:tav>
                                        <p:tav tm="100000">
                                          <p:val>
                                            <p:strVal val="#ppt_y"/>
                                          </p:val>
                                        </p:tav>
                                      </p:tavLst>
                                    </p:anim>
                                  </p:childTnLst>
                                </p:cTn>
                              </p:par>
                            </p:childTnLst>
                          </p:cTn>
                        </p:par>
                        <p:par>
                          <p:cTn id="80" fill="hold">
                            <p:stCondLst>
                              <p:cond delay="9000"/>
                            </p:stCondLst>
                            <p:childTnLst>
                              <p:par>
                                <p:cTn id="81" presetID="31" presetClass="entr" presetSubtype="0" fill="hold" nodeType="afterEffect">
                                  <p:stCondLst>
                                    <p:cond delay="0"/>
                                  </p:stCondLst>
                                  <p:childTnLst>
                                    <p:set>
                                      <p:cBhvr>
                                        <p:cTn id="82" dur="1" fill="hold">
                                          <p:stCondLst>
                                            <p:cond delay="0"/>
                                          </p:stCondLst>
                                        </p:cTn>
                                        <p:tgtEl>
                                          <p:spTgt spid="47"/>
                                        </p:tgtEl>
                                        <p:attrNameLst>
                                          <p:attrName>style.visibility</p:attrName>
                                        </p:attrNameLst>
                                      </p:cBhvr>
                                      <p:to>
                                        <p:strVal val="visible"/>
                                      </p:to>
                                    </p:set>
                                    <p:anim calcmode="lin" valueType="num">
                                      <p:cBhvr>
                                        <p:cTn id="83" dur="1000" fill="hold"/>
                                        <p:tgtEl>
                                          <p:spTgt spid="47"/>
                                        </p:tgtEl>
                                        <p:attrNameLst>
                                          <p:attrName>ppt_w</p:attrName>
                                        </p:attrNameLst>
                                      </p:cBhvr>
                                      <p:tavLst>
                                        <p:tav tm="0">
                                          <p:val>
                                            <p:fltVal val="0"/>
                                          </p:val>
                                        </p:tav>
                                        <p:tav tm="100000">
                                          <p:val>
                                            <p:strVal val="#ppt_w"/>
                                          </p:val>
                                        </p:tav>
                                      </p:tavLst>
                                    </p:anim>
                                    <p:anim calcmode="lin" valueType="num">
                                      <p:cBhvr>
                                        <p:cTn id="84" dur="1000" fill="hold"/>
                                        <p:tgtEl>
                                          <p:spTgt spid="47"/>
                                        </p:tgtEl>
                                        <p:attrNameLst>
                                          <p:attrName>ppt_h</p:attrName>
                                        </p:attrNameLst>
                                      </p:cBhvr>
                                      <p:tavLst>
                                        <p:tav tm="0">
                                          <p:val>
                                            <p:fltVal val="0"/>
                                          </p:val>
                                        </p:tav>
                                        <p:tav tm="100000">
                                          <p:val>
                                            <p:strVal val="#ppt_h"/>
                                          </p:val>
                                        </p:tav>
                                      </p:tavLst>
                                    </p:anim>
                                    <p:anim calcmode="lin" valueType="num">
                                      <p:cBhvr>
                                        <p:cTn id="85" dur="1000" fill="hold"/>
                                        <p:tgtEl>
                                          <p:spTgt spid="47"/>
                                        </p:tgtEl>
                                        <p:attrNameLst>
                                          <p:attrName>style.rotation</p:attrName>
                                        </p:attrNameLst>
                                      </p:cBhvr>
                                      <p:tavLst>
                                        <p:tav tm="0">
                                          <p:val>
                                            <p:fltVal val="90"/>
                                          </p:val>
                                        </p:tav>
                                        <p:tav tm="100000">
                                          <p:val>
                                            <p:fltVal val="0"/>
                                          </p:val>
                                        </p:tav>
                                      </p:tavLst>
                                    </p:anim>
                                    <p:animEffect transition="in" filter="fade">
                                      <p:cBhvr>
                                        <p:cTn id="86" dur="1000"/>
                                        <p:tgtEl>
                                          <p:spTgt spid="47"/>
                                        </p:tgtEl>
                                      </p:cBhvr>
                                    </p:animEffect>
                                  </p:childTnLst>
                                </p:cTn>
                              </p:par>
                            </p:childTnLst>
                          </p:cTn>
                        </p:par>
                        <p:par>
                          <p:cTn id="87" fill="hold">
                            <p:stCondLst>
                              <p:cond delay="10000"/>
                            </p:stCondLst>
                            <p:childTnLst>
                              <p:par>
                                <p:cTn id="88" presetID="42" presetClass="entr" presetSubtype="0" fill="hold" grpId="0" nodeType="afterEffect">
                                  <p:stCondLst>
                                    <p:cond delay="0"/>
                                  </p:stCondLst>
                                  <p:childTnLst>
                                    <p:set>
                                      <p:cBhvr>
                                        <p:cTn id="89" dur="1" fill="hold">
                                          <p:stCondLst>
                                            <p:cond delay="0"/>
                                          </p:stCondLst>
                                        </p:cTn>
                                        <p:tgtEl>
                                          <p:spTgt spid="27"/>
                                        </p:tgtEl>
                                        <p:attrNameLst>
                                          <p:attrName>style.visibility</p:attrName>
                                        </p:attrNameLst>
                                      </p:cBhvr>
                                      <p:to>
                                        <p:strVal val="visible"/>
                                      </p:to>
                                    </p:set>
                                    <p:animEffect transition="in" filter="fade">
                                      <p:cBhvr>
                                        <p:cTn id="90" dur="1000"/>
                                        <p:tgtEl>
                                          <p:spTgt spid="27"/>
                                        </p:tgtEl>
                                      </p:cBhvr>
                                    </p:animEffect>
                                    <p:anim calcmode="lin" valueType="num">
                                      <p:cBhvr>
                                        <p:cTn id="91" dur="1000" fill="hold"/>
                                        <p:tgtEl>
                                          <p:spTgt spid="27"/>
                                        </p:tgtEl>
                                        <p:attrNameLst>
                                          <p:attrName>ppt_x</p:attrName>
                                        </p:attrNameLst>
                                      </p:cBhvr>
                                      <p:tavLst>
                                        <p:tav tm="0">
                                          <p:val>
                                            <p:strVal val="#ppt_x"/>
                                          </p:val>
                                        </p:tav>
                                        <p:tav tm="100000">
                                          <p:val>
                                            <p:strVal val="#ppt_x"/>
                                          </p:val>
                                        </p:tav>
                                      </p:tavLst>
                                    </p:anim>
                                    <p:anim calcmode="lin" valueType="num">
                                      <p:cBhvr>
                                        <p:cTn id="92" dur="1000" fill="hold"/>
                                        <p:tgtEl>
                                          <p:spTgt spid="27"/>
                                        </p:tgtEl>
                                        <p:attrNameLst>
                                          <p:attrName>ppt_y</p:attrName>
                                        </p:attrNameLst>
                                      </p:cBhvr>
                                      <p:tavLst>
                                        <p:tav tm="0">
                                          <p:val>
                                            <p:strVal val="#ppt_y+.1"/>
                                          </p:val>
                                        </p:tav>
                                        <p:tav tm="100000">
                                          <p:val>
                                            <p:strVal val="#ppt_y"/>
                                          </p:val>
                                        </p:tav>
                                      </p:tavLst>
                                    </p:anim>
                                  </p:childTnLst>
                                </p:cTn>
                              </p:par>
                            </p:childTnLst>
                          </p:cTn>
                        </p:par>
                        <p:par>
                          <p:cTn id="93" fill="hold">
                            <p:stCondLst>
                              <p:cond delay="11000"/>
                            </p:stCondLst>
                            <p:childTnLst>
                              <p:par>
                                <p:cTn id="94" presetID="31" presetClass="entr" presetSubtype="0" fill="hold" nodeType="afterEffect">
                                  <p:stCondLst>
                                    <p:cond delay="0"/>
                                  </p:stCondLst>
                                  <p:childTnLst>
                                    <p:set>
                                      <p:cBhvr>
                                        <p:cTn id="95" dur="1" fill="hold">
                                          <p:stCondLst>
                                            <p:cond delay="0"/>
                                          </p:stCondLst>
                                        </p:cTn>
                                        <p:tgtEl>
                                          <p:spTgt spid="48"/>
                                        </p:tgtEl>
                                        <p:attrNameLst>
                                          <p:attrName>style.visibility</p:attrName>
                                        </p:attrNameLst>
                                      </p:cBhvr>
                                      <p:to>
                                        <p:strVal val="visible"/>
                                      </p:to>
                                    </p:set>
                                    <p:anim calcmode="lin" valueType="num">
                                      <p:cBhvr>
                                        <p:cTn id="96" dur="1000" fill="hold"/>
                                        <p:tgtEl>
                                          <p:spTgt spid="48"/>
                                        </p:tgtEl>
                                        <p:attrNameLst>
                                          <p:attrName>ppt_w</p:attrName>
                                        </p:attrNameLst>
                                      </p:cBhvr>
                                      <p:tavLst>
                                        <p:tav tm="0">
                                          <p:val>
                                            <p:fltVal val="0"/>
                                          </p:val>
                                        </p:tav>
                                        <p:tav tm="100000">
                                          <p:val>
                                            <p:strVal val="#ppt_w"/>
                                          </p:val>
                                        </p:tav>
                                      </p:tavLst>
                                    </p:anim>
                                    <p:anim calcmode="lin" valueType="num">
                                      <p:cBhvr>
                                        <p:cTn id="97" dur="1000" fill="hold"/>
                                        <p:tgtEl>
                                          <p:spTgt spid="48"/>
                                        </p:tgtEl>
                                        <p:attrNameLst>
                                          <p:attrName>ppt_h</p:attrName>
                                        </p:attrNameLst>
                                      </p:cBhvr>
                                      <p:tavLst>
                                        <p:tav tm="0">
                                          <p:val>
                                            <p:fltVal val="0"/>
                                          </p:val>
                                        </p:tav>
                                        <p:tav tm="100000">
                                          <p:val>
                                            <p:strVal val="#ppt_h"/>
                                          </p:val>
                                        </p:tav>
                                      </p:tavLst>
                                    </p:anim>
                                    <p:anim calcmode="lin" valueType="num">
                                      <p:cBhvr>
                                        <p:cTn id="98" dur="1000" fill="hold"/>
                                        <p:tgtEl>
                                          <p:spTgt spid="48"/>
                                        </p:tgtEl>
                                        <p:attrNameLst>
                                          <p:attrName>style.rotation</p:attrName>
                                        </p:attrNameLst>
                                      </p:cBhvr>
                                      <p:tavLst>
                                        <p:tav tm="0">
                                          <p:val>
                                            <p:fltVal val="90"/>
                                          </p:val>
                                        </p:tav>
                                        <p:tav tm="100000">
                                          <p:val>
                                            <p:fltVal val="0"/>
                                          </p:val>
                                        </p:tav>
                                      </p:tavLst>
                                    </p:anim>
                                    <p:animEffect transition="in" filter="fade">
                                      <p:cBhvr>
                                        <p:cTn id="99" dur="1000"/>
                                        <p:tgtEl>
                                          <p:spTgt spid="48"/>
                                        </p:tgtEl>
                                      </p:cBhvr>
                                    </p:animEffect>
                                  </p:childTnLst>
                                </p:cTn>
                              </p:par>
                            </p:childTnLst>
                          </p:cTn>
                        </p:par>
                        <p:par>
                          <p:cTn id="100" fill="hold">
                            <p:stCondLst>
                              <p:cond delay="12000"/>
                            </p:stCondLst>
                            <p:childTnLst>
                              <p:par>
                                <p:cTn id="101" presetID="42" presetClass="entr" presetSubtype="0" fill="hold" grpId="0" nodeType="afterEffect">
                                  <p:stCondLst>
                                    <p:cond delay="0"/>
                                  </p:stCondLst>
                                  <p:childTnLst>
                                    <p:set>
                                      <p:cBhvr>
                                        <p:cTn id="102" dur="1" fill="hold">
                                          <p:stCondLst>
                                            <p:cond delay="0"/>
                                          </p:stCondLst>
                                        </p:cTn>
                                        <p:tgtEl>
                                          <p:spTgt spid="23"/>
                                        </p:tgtEl>
                                        <p:attrNameLst>
                                          <p:attrName>style.visibility</p:attrName>
                                        </p:attrNameLst>
                                      </p:cBhvr>
                                      <p:to>
                                        <p:strVal val="visible"/>
                                      </p:to>
                                    </p:set>
                                    <p:animEffect transition="in" filter="fade">
                                      <p:cBhvr>
                                        <p:cTn id="103" dur="1000"/>
                                        <p:tgtEl>
                                          <p:spTgt spid="23"/>
                                        </p:tgtEl>
                                      </p:cBhvr>
                                    </p:animEffect>
                                    <p:anim calcmode="lin" valueType="num">
                                      <p:cBhvr>
                                        <p:cTn id="104" dur="1000" fill="hold"/>
                                        <p:tgtEl>
                                          <p:spTgt spid="23"/>
                                        </p:tgtEl>
                                        <p:attrNameLst>
                                          <p:attrName>ppt_x</p:attrName>
                                        </p:attrNameLst>
                                      </p:cBhvr>
                                      <p:tavLst>
                                        <p:tav tm="0">
                                          <p:val>
                                            <p:strVal val="#ppt_x"/>
                                          </p:val>
                                        </p:tav>
                                        <p:tav tm="100000">
                                          <p:val>
                                            <p:strVal val="#ppt_x"/>
                                          </p:val>
                                        </p:tav>
                                      </p:tavLst>
                                    </p:anim>
                                    <p:anim calcmode="lin" valueType="num">
                                      <p:cBhvr>
                                        <p:cTn id="105"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25" grpId="0"/>
      <p:bldP spid="26" grpId="0"/>
      <p:bldP spid="27" grpId="0"/>
      <p:bldP spid="28" grpId="0"/>
      <p:bldP spid="22" grpId="0" animBg="1"/>
      <p:bldP spid="42" grpId="0" animBg="1"/>
      <p:bldP spid="43"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479A7B37-1A64-4854-9B5F-4AAC27105D2B}"/>
              </a:ext>
            </a:extLst>
          </p:cNvPr>
          <p:cNvSpPr>
            <a:spLocks noChangeAspect="1"/>
          </p:cNvSpPr>
          <p:nvPr/>
        </p:nvSpPr>
        <p:spPr>
          <a:xfrm>
            <a:off x="1774789"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Oval 44">
            <a:extLst>
              <a:ext uri="{FF2B5EF4-FFF2-40B4-BE49-F238E27FC236}">
                <a16:creationId xmlns:a16="http://schemas.microsoft.com/office/drawing/2014/main" id="{0C6EB4A7-827C-4236-B490-D50B8C18A046}"/>
              </a:ext>
            </a:extLst>
          </p:cNvPr>
          <p:cNvSpPr>
            <a:spLocks noChangeAspect="1"/>
          </p:cNvSpPr>
          <p:nvPr/>
        </p:nvSpPr>
        <p:spPr>
          <a:xfrm>
            <a:off x="3354651"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5C0C8497-F3B6-4A4C-A52C-5715A3CC2C29}"/>
              </a:ext>
            </a:extLst>
          </p:cNvPr>
          <p:cNvSpPr>
            <a:spLocks noChangeAspect="1"/>
          </p:cNvSpPr>
          <p:nvPr/>
        </p:nvSpPr>
        <p:spPr>
          <a:xfrm>
            <a:off x="4914175"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Oval 64">
            <a:extLst>
              <a:ext uri="{FF2B5EF4-FFF2-40B4-BE49-F238E27FC236}">
                <a16:creationId xmlns:a16="http://schemas.microsoft.com/office/drawing/2014/main" id="{735A8683-F3C4-4789-9CBA-469DA256F7D8}"/>
              </a:ext>
            </a:extLst>
          </p:cNvPr>
          <p:cNvSpPr>
            <a:spLocks noChangeAspect="1"/>
          </p:cNvSpPr>
          <p:nvPr/>
        </p:nvSpPr>
        <p:spPr>
          <a:xfrm>
            <a:off x="6488002"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Oval 74">
            <a:extLst>
              <a:ext uri="{FF2B5EF4-FFF2-40B4-BE49-F238E27FC236}">
                <a16:creationId xmlns:a16="http://schemas.microsoft.com/office/drawing/2014/main" id="{86D83ACB-4232-46DA-9D67-DBE3EC748B7F}"/>
              </a:ext>
            </a:extLst>
          </p:cNvPr>
          <p:cNvSpPr>
            <a:spLocks noChangeAspect="1"/>
          </p:cNvSpPr>
          <p:nvPr/>
        </p:nvSpPr>
        <p:spPr>
          <a:xfrm>
            <a:off x="8052210" y="2199240"/>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C740C4D2-6B7F-4A69-89D8-3FC9B87F311A}"/>
              </a:ext>
            </a:extLst>
          </p:cNvPr>
          <p:cNvSpPr txBox="1">
            <a:spLocks noChangeArrowheads="1"/>
          </p:cNvSpPr>
          <p:nvPr/>
        </p:nvSpPr>
        <p:spPr bwMode="auto">
          <a:xfrm rot="20640361">
            <a:off x="3306878"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5C9AD3"/>
                </a:solidFill>
              </a:rPr>
              <a:t>YOUR TITLE</a:t>
            </a:r>
            <a:endParaRPr lang="en-US" sz="1700" dirty="0">
              <a:solidFill>
                <a:srgbClr val="5C9AD3"/>
              </a:solidFill>
              <a:latin typeface="Candara" panose="020E0502030303020204" pitchFamily="34" charset="0"/>
            </a:endParaRPr>
          </a:p>
        </p:txBody>
      </p:sp>
      <p:sp>
        <p:nvSpPr>
          <p:cNvPr id="71" name="Text Box 10">
            <a:extLst>
              <a:ext uri="{FF2B5EF4-FFF2-40B4-BE49-F238E27FC236}">
                <a16:creationId xmlns:a16="http://schemas.microsoft.com/office/drawing/2014/main" id="{7944AB22-DD77-4CAF-B6E8-CF81F96C4960}"/>
              </a:ext>
            </a:extLst>
          </p:cNvPr>
          <p:cNvSpPr txBox="1">
            <a:spLocks noChangeArrowheads="1"/>
          </p:cNvSpPr>
          <p:nvPr/>
        </p:nvSpPr>
        <p:spPr bwMode="auto">
          <a:xfrm rot="20640361">
            <a:off x="8004437" y="2109712"/>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939393"/>
                </a:solidFill>
              </a:rPr>
              <a:t>YOUR TITLE</a:t>
            </a:r>
            <a:endParaRPr lang="en-US" sz="1700" dirty="0">
              <a:solidFill>
                <a:srgbClr val="939393"/>
              </a:solidFill>
              <a:latin typeface="Candara" panose="020E0502030303020204" pitchFamily="34" charset="0"/>
            </a:endParaRPr>
          </a:p>
        </p:txBody>
      </p:sp>
      <p:sp>
        <p:nvSpPr>
          <p:cNvPr id="61" name="Text Box 10">
            <a:extLst>
              <a:ext uri="{FF2B5EF4-FFF2-40B4-BE49-F238E27FC236}">
                <a16:creationId xmlns:a16="http://schemas.microsoft.com/office/drawing/2014/main" id="{ED84766A-ED6B-43A3-AA9F-3829A4C1263D}"/>
              </a:ext>
            </a:extLst>
          </p:cNvPr>
          <p:cNvSpPr txBox="1">
            <a:spLocks noChangeArrowheads="1"/>
          </p:cNvSpPr>
          <p:nvPr/>
        </p:nvSpPr>
        <p:spPr bwMode="auto">
          <a:xfrm rot="20640361">
            <a:off x="6440229"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7A7A7A"/>
                </a:solidFill>
              </a:rPr>
              <a:t>YOUR TITLE</a:t>
            </a:r>
            <a:endParaRPr lang="en-US" sz="1700" dirty="0">
              <a:solidFill>
                <a:srgbClr val="7A7A7A"/>
              </a:solidFill>
              <a:latin typeface="Candara" panose="020E0502030303020204" pitchFamily="34" charset="0"/>
            </a:endParaRPr>
          </a:p>
        </p:txBody>
      </p:sp>
      <p:sp>
        <p:nvSpPr>
          <p:cNvPr id="51" name="Text Box 10">
            <a:extLst>
              <a:ext uri="{FF2B5EF4-FFF2-40B4-BE49-F238E27FC236}">
                <a16:creationId xmlns:a16="http://schemas.microsoft.com/office/drawing/2014/main" id="{AC6A0528-3913-460C-A895-98D60B535124}"/>
              </a:ext>
            </a:extLst>
          </p:cNvPr>
          <p:cNvSpPr txBox="1">
            <a:spLocks noChangeArrowheads="1"/>
          </p:cNvSpPr>
          <p:nvPr/>
        </p:nvSpPr>
        <p:spPr bwMode="auto">
          <a:xfrm rot="20640361">
            <a:off x="4866402"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44546B"/>
                </a:solidFill>
              </a:rPr>
              <a:t>YOUR TITLE</a:t>
            </a:r>
            <a:endParaRPr lang="en-US" sz="1700" dirty="0">
              <a:solidFill>
                <a:srgbClr val="44546B"/>
              </a:solidFill>
              <a:latin typeface="Candara" panose="020E0502030303020204" pitchFamily="34" charset="0"/>
            </a:endParaRPr>
          </a:p>
        </p:txBody>
      </p:sp>
      <p:sp>
        <p:nvSpPr>
          <p:cNvPr id="15" name="Text Box 10">
            <a:extLst>
              <a:ext uri="{FF2B5EF4-FFF2-40B4-BE49-F238E27FC236}">
                <a16:creationId xmlns:a16="http://schemas.microsoft.com/office/drawing/2014/main" id="{18BD2778-1EF9-4F7D-94C2-DA6C4800A81C}"/>
              </a:ext>
            </a:extLst>
          </p:cNvPr>
          <p:cNvSpPr txBox="1">
            <a:spLocks noChangeArrowheads="1"/>
          </p:cNvSpPr>
          <p:nvPr/>
        </p:nvSpPr>
        <p:spPr bwMode="auto">
          <a:xfrm rot="20640361">
            <a:off x="1727016"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FE4A1E"/>
                </a:solidFill>
              </a:rPr>
              <a:t>YOUR TITLE</a:t>
            </a:r>
            <a:endParaRPr lang="en-US" sz="1700" dirty="0">
              <a:solidFill>
                <a:srgbClr val="FE4A1E"/>
              </a:solidFill>
              <a:latin typeface="Candara" panose="020E0502030303020204" pitchFamily="34" charset="0"/>
            </a:endParaRPr>
          </a:p>
        </p:txBody>
      </p:sp>
      <p:grpSp>
        <p:nvGrpSpPr>
          <p:cNvPr id="114" name="Group 113">
            <a:extLst>
              <a:ext uri="{FF2B5EF4-FFF2-40B4-BE49-F238E27FC236}">
                <a16:creationId xmlns:a16="http://schemas.microsoft.com/office/drawing/2014/main" id="{4BEE5E10-68CE-48C8-B329-7B0682C2284F}"/>
              </a:ext>
            </a:extLst>
          </p:cNvPr>
          <p:cNvGrpSpPr/>
          <p:nvPr/>
        </p:nvGrpSpPr>
        <p:grpSpPr>
          <a:xfrm>
            <a:off x="8203298" y="2336400"/>
            <a:ext cx="1828800" cy="1828800"/>
            <a:chOff x="8203298" y="2336400"/>
            <a:chExt cx="1828800" cy="1828800"/>
          </a:xfrm>
        </p:grpSpPr>
        <p:sp>
          <p:nvSpPr>
            <p:cNvPr id="73" name="Oval 72">
              <a:extLst>
                <a:ext uri="{FF2B5EF4-FFF2-40B4-BE49-F238E27FC236}">
                  <a16:creationId xmlns:a16="http://schemas.microsoft.com/office/drawing/2014/main" id="{6029F9DE-5B6B-444D-A66C-C14D53833D44}"/>
                </a:ext>
              </a:extLst>
            </p:cNvPr>
            <p:cNvSpPr>
              <a:spLocks noChangeAspect="1"/>
            </p:cNvSpPr>
            <p:nvPr/>
          </p:nvSpPr>
          <p:spPr>
            <a:xfrm>
              <a:off x="8203298" y="2336400"/>
              <a:ext cx="1828800" cy="1828800"/>
            </a:xfrm>
            <a:prstGeom prst="ellipse">
              <a:avLst/>
            </a:prstGeom>
            <a:solidFill>
              <a:srgbClr val="93939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Oval 73">
              <a:extLst>
                <a:ext uri="{FF2B5EF4-FFF2-40B4-BE49-F238E27FC236}">
                  <a16:creationId xmlns:a16="http://schemas.microsoft.com/office/drawing/2014/main" id="{01626BE4-8E87-4506-8D40-4607917625EC}"/>
                </a:ext>
              </a:extLst>
            </p:cNvPr>
            <p:cNvSpPr>
              <a:spLocks noChangeAspect="1"/>
            </p:cNvSpPr>
            <p:nvPr/>
          </p:nvSpPr>
          <p:spPr>
            <a:xfrm>
              <a:off x="8317598" y="2450700"/>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9" name="TextBox 78">
            <a:extLst>
              <a:ext uri="{FF2B5EF4-FFF2-40B4-BE49-F238E27FC236}">
                <a16:creationId xmlns:a16="http://schemas.microsoft.com/office/drawing/2014/main" id="{EF34D76A-4C44-4418-8254-DA7AE1C4103A}"/>
              </a:ext>
            </a:extLst>
          </p:cNvPr>
          <p:cNvSpPr txBox="1"/>
          <p:nvPr/>
        </p:nvSpPr>
        <p:spPr>
          <a:xfrm>
            <a:off x="8510387" y="2693079"/>
            <a:ext cx="1186766" cy="369332"/>
          </a:xfrm>
          <a:prstGeom prst="rect">
            <a:avLst/>
          </a:prstGeom>
          <a:noFill/>
        </p:spPr>
        <p:txBody>
          <a:bodyPr wrap="square" lIns="0" tIns="0" rIns="0" bIns="0" rtlCol="0" anchor="t">
            <a:spAutoFit/>
          </a:bodyPr>
          <a:lstStyle/>
          <a:p>
            <a:pPr algn="ctr"/>
            <a:r>
              <a:rPr lang="en-US" sz="2400" dirty="0">
                <a:solidFill>
                  <a:srgbClr val="939393"/>
                </a:solidFill>
                <a:latin typeface="Bernard MT Condensed" panose="02050806060905020404" pitchFamily="18" charset="0"/>
              </a:rPr>
              <a:t>$269</a:t>
            </a:r>
          </a:p>
        </p:txBody>
      </p:sp>
      <p:grpSp>
        <p:nvGrpSpPr>
          <p:cNvPr id="113" name="Group 112">
            <a:extLst>
              <a:ext uri="{FF2B5EF4-FFF2-40B4-BE49-F238E27FC236}">
                <a16:creationId xmlns:a16="http://schemas.microsoft.com/office/drawing/2014/main" id="{2F5A5A16-AD06-45A6-B9F7-16FFA3B12A9B}"/>
              </a:ext>
            </a:extLst>
          </p:cNvPr>
          <p:cNvGrpSpPr/>
          <p:nvPr/>
        </p:nvGrpSpPr>
        <p:grpSpPr>
          <a:xfrm>
            <a:off x="6639090" y="2336401"/>
            <a:ext cx="1828800" cy="1828800"/>
            <a:chOff x="6639090" y="2336401"/>
            <a:chExt cx="1828800" cy="1828800"/>
          </a:xfrm>
        </p:grpSpPr>
        <p:sp>
          <p:nvSpPr>
            <p:cNvPr id="63" name="Oval 62">
              <a:extLst>
                <a:ext uri="{FF2B5EF4-FFF2-40B4-BE49-F238E27FC236}">
                  <a16:creationId xmlns:a16="http://schemas.microsoft.com/office/drawing/2014/main" id="{8CB1217E-D025-4E13-B7A1-B600082731C3}"/>
                </a:ext>
              </a:extLst>
            </p:cNvPr>
            <p:cNvSpPr>
              <a:spLocks noChangeAspect="1"/>
            </p:cNvSpPr>
            <p:nvPr/>
          </p:nvSpPr>
          <p:spPr>
            <a:xfrm>
              <a:off x="6639090" y="2336401"/>
              <a:ext cx="1828800" cy="1828800"/>
            </a:xfrm>
            <a:prstGeom prst="ellipse">
              <a:avLst/>
            </a:prstGeom>
            <a:solidFill>
              <a:srgbClr val="7A7A7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3A5C5051-40C0-4B1D-AB7B-856AB1240D68}"/>
                </a:ext>
              </a:extLst>
            </p:cNvPr>
            <p:cNvSpPr>
              <a:spLocks noChangeAspect="1"/>
            </p:cNvSpPr>
            <p:nvPr/>
          </p:nvSpPr>
          <p:spPr>
            <a:xfrm>
              <a:off x="6753390"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202B7AD3-EBD3-4B1E-8508-2F4499B1741C}"/>
              </a:ext>
            </a:extLst>
          </p:cNvPr>
          <p:cNvSpPr txBox="1"/>
          <p:nvPr/>
        </p:nvSpPr>
        <p:spPr>
          <a:xfrm>
            <a:off x="6946179" y="2693080"/>
            <a:ext cx="1186766" cy="369332"/>
          </a:xfrm>
          <a:prstGeom prst="rect">
            <a:avLst/>
          </a:prstGeom>
          <a:noFill/>
        </p:spPr>
        <p:txBody>
          <a:bodyPr wrap="square" lIns="0" tIns="0" rIns="0" bIns="0" rtlCol="0" anchor="t">
            <a:spAutoFit/>
          </a:bodyPr>
          <a:lstStyle/>
          <a:p>
            <a:pPr algn="ctr"/>
            <a:r>
              <a:rPr lang="en-US" sz="2400" dirty="0">
                <a:solidFill>
                  <a:srgbClr val="7A7A7A"/>
                </a:solidFill>
                <a:latin typeface="Bernard MT Condensed" panose="02050806060905020404" pitchFamily="18" charset="0"/>
              </a:rPr>
              <a:t>$269</a:t>
            </a:r>
          </a:p>
        </p:txBody>
      </p:sp>
      <p:grpSp>
        <p:nvGrpSpPr>
          <p:cNvPr id="112" name="Group 111">
            <a:extLst>
              <a:ext uri="{FF2B5EF4-FFF2-40B4-BE49-F238E27FC236}">
                <a16:creationId xmlns:a16="http://schemas.microsoft.com/office/drawing/2014/main" id="{D3110A0E-6359-4C39-A337-5913451A964C}"/>
              </a:ext>
            </a:extLst>
          </p:cNvPr>
          <p:cNvGrpSpPr/>
          <p:nvPr/>
        </p:nvGrpSpPr>
        <p:grpSpPr>
          <a:xfrm>
            <a:off x="5065263" y="2336401"/>
            <a:ext cx="1828800" cy="1828800"/>
            <a:chOff x="5065263" y="2336401"/>
            <a:chExt cx="1828800" cy="1828800"/>
          </a:xfrm>
        </p:grpSpPr>
        <p:sp>
          <p:nvSpPr>
            <p:cNvPr id="53" name="Oval 52">
              <a:extLst>
                <a:ext uri="{FF2B5EF4-FFF2-40B4-BE49-F238E27FC236}">
                  <a16:creationId xmlns:a16="http://schemas.microsoft.com/office/drawing/2014/main" id="{336031FA-C077-4E6C-B54D-FE28DE76285B}"/>
                </a:ext>
              </a:extLst>
            </p:cNvPr>
            <p:cNvSpPr>
              <a:spLocks noChangeAspect="1"/>
            </p:cNvSpPr>
            <p:nvPr/>
          </p:nvSpPr>
          <p:spPr>
            <a:xfrm>
              <a:off x="5065263" y="2336401"/>
              <a:ext cx="1828800" cy="1828800"/>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Oval 53">
              <a:extLst>
                <a:ext uri="{FF2B5EF4-FFF2-40B4-BE49-F238E27FC236}">
                  <a16:creationId xmlns:a16="http://schemas.microsoft.com/office/drawing/2014/main" id="{1A437EA7-9FD4-4E6A-95CD-3A67ACC77CF7}"/>
                </a:ext>
              </a:extLst>
            </p:cNvPr>
            <p:cNvSpPr>
              <a:spLocks noChangeAspect="1"/>
            </p:cNvSpPr>
            <p:nvPr/>
          </p:nvSpPr>
          <p:spPr>
            <a:xfrm>
              <a:off x="5179563"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TextBox 58">
            <a:extLst>
              <a:ext uri="{FF2B5EF4-FFF2-40B4-BE49-F238E27FC236}">
                <a16:creationId xmlns:a16="http://schemas.microsoft.com/office/drawing/2014/main" id="{1988D23E-1727-4F01-AC6F-3F675280B3DA}"/>
              </a:ext>
            </a:extLst>
          </p:cNvPr>
          <p:cNvSpPr txBox="1"/>
          <p:nvPr/>
        </p:nvSpPr>
        <p:spPr>
          <a:xfrm>
            <a:off x="5372352" y="2693080"/>
            <a:ext cx="1186766" cy="369332"/>
          </a:xfrm>
          <a:prstGeom prst="rect">
            <a:avLst/>
          </a:prstGeom>
          <a:noFill/>
        </p:spPr>
        <p:txBody>
          <a:bodyPr wrap="square" lIns="0" tIns="0" rIns="0" bIns="0" rtlCol="0" anchor="t">
            <a:spAutoFit/>
          </a:bodyPr>
          <a:lstStyle/>
          <a:p>
            <a:pPr algn="ctr"/>
            <a:r>
              <a:rPr lang="en-US" sz="2400" dirty="0">
                <a:solidFill>
                  <a:srgbClr val="44546B"/>
                </a:solidFill>
                <a:latin typeface="Bernard MT Condensed" panose="02050806060905020404" pitchFamily="18" charset="0"/>
              </a:rPr>
              <a:t>$269</a:t>
            </a:r>
          </a:p>
        </p:txBody>
      </p:sp>
      <p:grpSp>
        <p:nvGrpSpPr>
          <p:cNvPr id="111" name="Group 110">
            <a:extLst>
              <a:ext uri="{FF2B5EF4-FFF2-40B4-BE49-F238E27FC236}">
                <a16:creationId xmlns:a16="http://schemas.microsoft.com/office/drawing/2014/main" id="{AA91AF5C-ED9F-4488-8DD9-E7C89A1C32A7}"/>
              </a:ext>
            </a:extLst>
          </p:cNvPr>
          <p:cNvGrpSpPr/>
          <p:nvPr/>
        </p:nvGrpSpPr>
        <p:grpSpPr>
          <a:xfrm>
            <a:off x="3505739" y="2336401"/>
            <a:ext cx="1828800" cy="1828800"/>
            <a:chOff x="3505739" y="2336401"/>
            <a:chExt cx="1828800" cy="1828800"/>
          </a:xfrm>
        </p:grpSpPr>
        <p:sp>
          <p:nvSpPr>
            <p:cNvPr id="43" name="Oval 42">
              <a:extLst>
                <a:ext uri="{FF2B5EF4-FFF2-40B4-BE49-F238E27FC236}">
                  <a16:creationId xmlns:a16="http://schemas.microsoft.com/office/drawing/2014/main" id="{ABB14F7A-9894-4B10-ACC6-EED1DC3F557E}"/>
                </a:ext>
              </a:extLst>
            </p:cNvPr>
            <p:cNvSpPr>
              <a:spLocks noChangeAspect="1"/>
            </p:cNvSpPr>
            <p:nvPr/>
          </p:nvSpPr>
          <p:spPr>
            <a:xfrm>
              <a:off x="3505739" y="2336401"/>
              <a:ext cx="1828800" cy="1828800"/>
            </a:xfrm>
            <a:prstGeom prst="ellipse">
              <a:avLst/>
            </a:prstGeom>
            <a:solidFill>
              <a:srgbClr val="5C9A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a:extLst>
                <a:ext uri="{FF2B5EF4-FFF2-40B4-BE49-F238E27FC236}">
                  <a16:creationId xmlns:a16="http://schemas.microsoft.com/office/drawing/2014/main" id="{3ABD1DBB-6414-4C68-8DBB-1668AC91071C}"/>
                </a:ext>
              </a:extLst>
            </p:cNvPr>
            <p:cNvSpPr>
              <a:spLocks noChangeAspect="1"/>
            </p:cNvSpPr>
            <p:nvPr/>
          </p:nvSpPr>
          <p:spPr>
            <a:xfrm>
              <a:off x="3620039"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a:extLst>
              <a:ext uri="{FF2B5EF4-FFF2-40B4-BE49-F238E27FC236}">
                <a16:creationId xmlns:a16="http://schemas.microsoft.com/office/drawing/2014/main" id="{2F9A3F95-838A-4F31-B419-B5828FD3E25B}"/>
              </a:ext>
            </a:extLst>
          </p:cNvPr>
          <p:cNvSpPr txBox="1"/>
          <p:nvPr/>
        </p:nvSpPr>
        <p:spPr>
          <a:xfrm>
            <a:off x="3812828" y="2693080"/>
            <a:ext cx="1186766" cy="369332"/>
          </a:xfrm>
          <a:prstGeom prst="rect">
            <a:avLst/>
          </a:prstGeom>
          <a:noFill/>
        </p:spPr>
        <p:txBody>
          <a:bodyPr wrap="square" lIns="0" tIns="0" rIns="0" bIns="0" rtlCol="0" anchor="t">
            <a:spAutoFit/>
          </a:bodyPr>
          <a:lstStyle/>
          <a:p>
            <a:pPr algn="ctr"/>
            <a:r>
              <a:rPr lang="en-US" sz="2400" dirty="0">
                <a:solidFill>
                  <a:srgbClr val="5C9AD3"/>
                </a:solidFill>
                <a:latin typeface="Bernard MT Condensed" panose="02050806060905020404" pitchFamily="18" charset="0"/>
              </a:rPr>
              <a:t>$269</a:t>
            </a: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10" name="Group 109">
            <a:extLst>
              <a:ext uri="{FF2B5EF4-FFF2-40B4-BE49-F238E27FC236}">
                <a16:creationId xmlns:a16="http://schemas.microsoft.com/office/drawing/2014/main" id="{37F52AAB-6463-40F6-A32C-2FB89A6F445C}"/>
              </a:ext>
            </a:extLst>
          </p:cNvPr>
          <p:cNvGrpSpPr/>
          <p:nvPr/>
        </p:nvGrpSpPr>
        <p:grpSpPr>
          <a:xfrm>
            <a:off x="1925877" y="2336401"/>
            <a:ext cx="1828800" cy="1828800"/>
            <a:chOff x="1925877" y="2336401"/>
            <a:chExt cx="1828800" cy="1828800"/>
          </a:xfrm>
        </p:grpSpPr>
        <p:sp>
          <p:nvSpPr>
            <p:cNvPr id="26" name="Oval 25">
              <a:extLst>
                <a:ext uri="{FF2B5EF4-FFF2-40B4-BE49-F238E27FC236}">
                  <a16:creationId xmlns:a16="http://schemas.microsoft.com/office/drawing/2014/main" id="{FF28251D-0779-4012-83FE-9BFCA0E27B05}"/>
                </a:ext>
              </a:extLst>
            </p:cNvPr>
            <p:cNvSpPr>
              <a:spLocks noChangeAspect="1"/>
            </p:cNvSpPr>
            <p:nvPr/>
          </p:nvSpPr>
          <p:spPr>
            <a:xfrm>
              <a:off x="1925877" y="2336401"/>
              <a:ext cx="1828800" cy="1828800"/>
            </a:xfrm>
            <a:prstGeom prst="ellipse">
              <a:avLst/>
            </a:prstGeom>
            <a:solidFill>
              <a:srgbClr val="FE4A1E"/>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7BF1EA33-F156-4776-8286-E2F692847DC0}"/>
                </a:ext>
              </a:extLst>
            </p:cNvPr>
            <p:cNvSpPr>
              <a:spLocks noChangeAspect="1"/>
            </p:cNvSpPr>
            <p:nvPr/>
          </p:nvSpPr>
          <p:spPr>
            <a:xfrm>
              <a:off x="2040177"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Группа 730">
            <a:extLst>
              <a:ext uri="{FF2B5EF4-FFF2-40B4-BE49-F238E27FC236}">
                <a16:creationId xmlns:a16="http://schemas.microsoft.com/office/drawing/2014/main" id="{F56D0AD6-8D15-47D4-8C08-62A2782196B8}"/>
              </a:ext>
            </a:extLst>
          </p:cNvPr>
          <p:cNvGrpSpPr>
            <a:grpSpLocks noChangeAspect="1"/>
          </p:cNvGrpSpPr>
          <p:nvPr/>
        </p:nvGrpSpPr>
        <p:grpSpPr>
          <a:xfrm>
            <a:off x="2666798" y="3135718"/>
            <a:ext cx="353206" cy="365760"/>
            <a:chOff x="4595813" y="1874838"/>
            <a:chExt cx="2992438" cy="3098800"/>
          </a:xfrm>
          <a:solidFill>
            <a:srgbClr val="4D4D4D"/>
          </a:solidFill>
        </p:grpSpPr>
        <p:sp>
          <p:nvSpPr>
            <p:cNvPr id="13" name="Freeform 636">
              <a:extLst>
                <a:ext uri="{FF2B5EF4-FFF2-40B4-BE49-F238E27FC236}">
                  <a16:creationId xmlns:a16="http://schemas.microsoft.com/office/drawing/2014/main" id="{BFBA9B29-F995-46D0-8F58-5BFCAFE3FD77}"/>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4" name="Freeform 637">
              <a:extLst>
                <a:ext uri="{FF2B5EF4-FFF2-40B4-BE49-F238E27FC236}">
                  <a16:creationId xmlns:a16="http://schemas.microsoft.com/office/drawing/2014/main" id="{A379898E-6AA5-44DD-93BD-9E19BE1CE97A}"/>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6" name="TextBox 15">
            <a:extLst>
              <a:ext uri="{FF2B5EF4-FFF2-40B4-BE49-F238E27FC236}">
                <a16:creationId xmlns:a16="http://schemas.microsoft.com/office/drawing/2014/main" id="{DC550B55-8A20-4F95-8948-8F8941272690}"/>
              </a:ext>
            </a:extLst>
          </p:cNvPr>
          <p:cNvSpPr txBox="1"/>
          <p:nvPr/>
        </p:nvSpPr>
        <p:spPr>
          <a:xfrm>
            <a:off x="2232966" y="2693080"/>
            <a:ext cx="1186766" cy="369332"/>
          </a:xfrm>
          <a:prstGeom prst="rect">
            <a:avLst/>
          </a:prstGeom>
          <a:noFill/>
        </p:spPr>
        <p:txBody>
          <a:bodyPr wrap="square" lIns="0" tIns="0" rIns="0" bIns="0" rtlCol="0" anchor="t">
            <a:spAutoFit/>
          </a:bodyPr>
          <a:lstStyle/>
          <a:p>
            <a:pPr algn="ctr"/>
            <a:r>
              <a:rPr lang="en-US" sz="2400" dirty="0">
                <a:solidFill>
                  <a:srgbClr val="FE4A1E"/>
                </a:solidFill>
                <a:latin typeface="Bernard MT Condensed" panose="02050806060905020404" pitchFamily="18" charset="0"/>
              </a:rPr>
              <a:t>$269</a:t>
            </a:r>
          </a:p>
        </p:txBody>
      </p:sp>
      <p:sp>
        <p:nvSpPr>
          <p:cNvPr id="30" name="Rectangle 29">
            <a:extLst>
              <a:ext uri="{FF2B5EF4-FFF2-40B4-BE49-F238E27FC236}">
                <a16:creationId xmlns:a16="http://schemas.microsoft.com/office/drawing/2014/main" id="{0E7826E6-B5B8-4BDF-8F2A-E938D19B1844}"/>
              </a:ext>
            </a:extLst>
          </p:cNvPr>
          <p:cNvSpPr/>
          <p:nvPr/>
        </p:nvSpPr>
        <p:spPr>
          <a:xfrm>
            <a:off x="1" y="3750002"/>
            <a:ext cx="12191999" cy="3120537"/>
          </a:xfrm>
          <a:prstGeom prst="rect">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CC65458-4B15-483D-8230-009D54CD86C7}"/>
              </a:ext>
            </a:extLst>
          </p:cNvPr>
          <p:cNvSpPr/>
          <p:nvPr/>
        </p:nvSpPr>
        <p:spPr>
          <a:xfrm rot="10800000">
            <a:off x="2630042"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Isosceles Triangle 79">
            <a:extLst>
              <a:ext uri="{FF2B5EF4-FFF2-40B4-BE49-F238E27FC236}">
                <a16:creationId xmlns:a16="http://schemas.microsoft.com/office/drawing/2014/main" id="{AAECD871-F1C7-431C-82DA-A455B7E5F0F1}"/>
              </a:ext>
            </a:extLst>
          </p:cNvPr>
          <p:cNvSpPr/>
          <p:nvPr/>
        </p:nvSpPr>
        <p:spPr>
          <a:xfrm rot="10800000">
            <a:off x="8907463" y="3630167"/>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Isosceles Triangle 69">
            <a:extLst>
              <a:ext uri="{FF2B5EF4-FFF2-40B4-BE49-F238E27FC236}">
                <a16:creationId xmlns:a16="http://schemas.microsoft.com/office/drawing/2014/main" id="{AC76D948-A838-41E1-B37A-B69D1708BD3D}"/>
              </a:ext>
            </a:extLst>
          </p:cNvPr>
          <p:cNvSpPr/>
          <p:nvPr/>
        </p:nvSpPr>
        <p:spPr>
          <a:xfrm rot="10800000">
            <a:off x="7343255"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Isosceles Triangle 59">
            <a:extLst>
              <a:ext uri="{FF2B5EF4-FFF2-40B4-BE49-F238E27FC236}">
                <a16:creationId xmlns:a16="http://schemas.microsoft.com/office/drawing/2014/main" id="{FE7B25D0-3934-4AA5-9F7D-89D172DFC463}"/>
              </a:ext>
            </a:extLst>
          </p:cNvPr>
          <p:cNvSpPr/>
          <p:nvPr/>
        </p:nvSpPr>
        <p:spPr>
          <a:xfrm rot="10800000">
            <a:off x="5769428"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Isosceles Triangle 49">
            <a:extLst>
              <a:ext uri="{FF2B5EF4-FFF2-40B4-BE49-F238E27FC236}">
                <a16:creationId xmlns:a16="http://schemas.microsoft.com/office/drawing/2014/main" id="{66BC361A-9125-4479-81F1-52BFCCA01E1A}"/>
              </a:ext>
            </a:extLst>
          </p:cNvPr>
          <p:cNvSpPr/>
          <p:nvPr/>
        </p:nvSpPr>
        <p:spPr>
          <a:xfrm rot="10800000">
            <a:off x="4209904"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Группа 855">
            <a:extLst>
              <a:ext uri="{FF2B5EF4-FFF2-40B4-BE49-F238E27FC236}">
                <a16:creationId xmlns:a16="http://schemas.microsoft.com/office/drawing/2014/main" id="{09C2E716-C064-46B8-B713-8DAD07E1C92A}"/>
              </a:ext>
            </a:extLst>
          </p:cNvPr>
          <p:cNvGrpSpPr>
            <a:grpSpLocks noChangeAspect="1"/>
          </p:cNvGrpSpPr>
          <p:nvPr/>
        </p:nvGrpSpPr>
        <p:grpSpPr>
          <a:xfrm>
            <a:off x="4236996" y="3133317"/>
            <a:ext cx="374197" cy="365760"/>
            <a:chOff x="4228128" y="3146337"/>
            <a:chExt cx="592991" cy="579621"/>
          </a:xfrm>
          <a:solidFill>
            <a:srgbClr val="4D4D4D"/>
          </a:solidFill>
        </p:grpSpPr>
        <p:sp>
          <p:nvSpPr>
            <p:cNvPr id="82" name="Freeform 53">
              <a:extLst>
                <a:ext uri="{FF2B5EF4-FFF2-40B4-BE49-F238E27FC236}">
                  <a16:creationId xmlns:a16="http://schemas.microsoft.com/office/drawing/2014/main" id="{2F23D048-FA21-4C34-B4C5-FBE33D82A48B}"/>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54">
              <a:extLst>
                <a:ext uri="{FF2B5EF4-FFF2-40B4-BE49-F238E27FC236}">
                  <a16:creationId xmlns:a16="http://schemas.microsoft.com/office/drawing/2014/main" id="{4C5B169C-DF0A-4AEA-8F4A-D11A502F55EF}"/>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55">
              <a:extLst>
                <a:ext uri="{FF2B5EF4-FFF2-40B4-BE49-F238E27FC236}">
                  <a16:creationId xmlns:a16="http://schemas.microsoft.com/office/drawing/2014/main" id="{93B97938-E21A-4479-B147-0C8C17AE3989}"/>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56">
              <a:extLst>
                <a:ext uri="{FF2B5EF4-FFF2-40B4-BE49-F238E27FC236}">
                  <a16:creationId xmlns:a16="http://schemas.microsoft.com/office/drawing/2014/main" id="{77C34F04-31BD-434F-AFA7-1BE437861AA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57">
              <a:extLst>
                <a:ext uri="{FF2B5EF4-FFF2-40B4-BE49-F238E27FC236}">
                  <a16:creationId xmlns:a16="http://schemas.microsoft.com/office/drawing/2014/main" id="{4439FAF4-7CC6-40B8-BAAB-F1963B85DCB2}"/>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7" name="Freeform 58">
              <a:extLst>
                <a:ext uri="{FF2B5EF4-FFF2-40B4-BE49-F238E27FC236}">
                  <a16:creationId xmlns:a16="http://schemas.microsoft.com/office/drawing/2014/main" id="{4E6F4F48-3FB5-4E54-8223-1D68C43C9DE7}"/>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8" name="Группа 856">
            <a:extLst>
              <a:ext uri="{FF2B5EF4-FFF2-40B4-BE49-F238E27FC236}">
                <a16:creationId xmlns:a16="http://schemas.microsoft.com/office/drawing/2014/main" id="{C27E2E71-573D-4A2B-9481-A7C86E68C934}"/>
              </a:ext>
            </a:extLst>
          </p:cNvPr>
          <p:cNvGrpSpPr>
            <a:grpSpLocks noChangeAspect="1"/>
          </p:cNvGrpSpPr>
          <p:nvPr/>
        </p:nvGrpSpPr>
        <p:grpSpPr>
          <a:xfrm>
            <a:off x="7367210" y="3127248"/>
            <a:ext cx="375151" cy="365760"/>
            <a:chOff x="3374227" y="3146337"/>
            <a:chExt cx="594503" cy="579621"/>
          </a:xfrm>
          <a:solidFill>
            <a:srgbClr val="4D4D4D"/>
          </a:solidFill>
        </p:grpSpPr>
        <p:sp>
          <p:nvSpPr>
            <p:cNvPr id="89" name="Freeform 45">
              <a:extLst>
                <a:ext uri="{FF2B5EF4-FFF2-40B4-BE49-F238E27FC236}">
                  <a16:creationId xmlns:a16="http://schemas.microsoft.com/office/drawing/2014/main" id="{EA18619D-EFF3-44D3-AE72-663BF4E79AA2}"/>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Freeform 46">
              <a:extLst>
                <a:ext uri="{FF2B5EF4-FFF2-40B4-BE49-F238E27FC236}">
                  <a16:creationId xmlns:a16="http://schemas.microsoft.com/office/drawing/2014/main" id="{45486321-234B-4227-BB71-5C8081F15884}"/>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47">
              <a:extLst>
                <a:ext uri="{FF2B5EF4-FFF2-40B4-BE49-F238E27FC236}">
                  <a16:creationId xmlns:a16="http://schemas.microsoft.com/office/drawing/2014/main" id="{B56DA8C7-A9A4-4DAF-AD35-4292BAEC717A}"/>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48">
              <a:extLst>
                <a:ext uri="{FF2B5EF4-FFF2-40B4-BE49-F238E27FC236}">
                  <a16:creationId xmlns:a16="http://schemas.microsoft.com/office/drawing/2014/main" id="{2CBD4EAC-1B66-428F-B8C4-43FFBFE15A95}"/>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245">
            <a:extLst>
              <a:ext uri="{FF2B5EF4-FFF2-40B4-BE49-F238E27FC236}">
                <a16:creationId xmlns:a16="http://schemas.microsoft.com/office/drawing/2014/main" id="{D7BEA177-5402-49D8-84C9-8FCC720BC422}"/>
              </a:ext>
            </a:extLst>
          </p:cNvPr>
          <p:cNvGrpSpPr>
            <a:grpSpLocks noChangeAspect="1"/>
          </p:cNvGrpSpPr>
          <p:nvPr/>
        </p:nvGrpSpPr>
        <p:grpSpPr>
          <a:xfrm>
            <a:off x="5783044" y="3135718"/>
            <a:ext cx="398757" cy="365760"/>
            <a:chOff x="4395788" y="1868488"/>
            <a:chExt cx="3395663" cy="3114676"/>
          </a:xfrm>
          <a:solidFill>
            <a:srgbClr val="4D4D4D"/>
          </a:solidFill>
        </p:grpSpPr>
        <p:sp>
          <p:nvSpPr>
            <p:cNvPr id="94" name="Freeform 216">
              <a:extLst>
                <a:ext uri="{FF2B5EF4-FFF2-40B4-BE49-F238E27FC236}">
                  <a16:creationId xmlns:a16="http://schemas.microsoft.com/office/drawing/2014/main" id="{EA8F2229-E16D-4D00-BF6B-EDC0D8FF2B28}"/>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17">
              <a:extLst>
                <a:ext uri="{FF2B5EF4-FFF2-40B4-BE49-F238E27FC236}">
                  <a16:creationId xmlns:a16="http://schemas.microsoft.com/office/drawing/2014/main" id="{D2D8E17B-C441-497C-9C81-6A46D09D00AC}"/>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18">
              <a:extLst>
                <a:ext uri="{FF2B5EF4-FFF2-40B4-BE49-F238E27FC236}">
                  <a16:creationId xmlns:a16="http://schemas.microsoft.com/office/drawing/2014/main" id="{B69F79CB-732F-4AF3-A442-81C8B51071B8}"/>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3">
            <a:extLst>
              <a:ext uri="{FF2B5EF4-FFF2-40B4-BE49-F238E27FC236}">
                <a16:creationId xmlns:a16="http://schemas.microsoft.com/office/drawing/2014/main" id="{EC46C462-626E-4EE9-A0B5-0EC0F992CBA5}"/>
              </a:ext>
            </a:extLst>
          </p:cNvPr>
          <p:cNvGrpSpPr>
            <a:grpSpLocks noChangeAspect="1"/>
          </p:cNvGrpSpPr>
          <p:nvPr/>
        </p:nvGrpSpPr>
        <p:grpSpPr>
          <a:xfrm>
            <a:off x="8949037" y="3121316"/>
            <a:ext cx="427939" cy="365760"/>
            <a:chOff x="4329113" y="1919288"/>
            <a:chExt cx="3529013" cy="3016250"/>
          </a:xfrm>
          <a:solidFill>
            <a:srgbClr val="4D4D4D"/>
          </a:solidFill>
        </p:grpSpPr>
        <p:sp>
          <p:nvSpPr>
            <p:cNvPr id="98" name="Freeform 128">
              <a:extLst>
                <a:ext uri="{FF2B5EF4-FFF2-40B4-BE49-F238E27FC236}">
                  <a16:creationId xmlns:a16="http://schemas.microsoft.com/office/drawing/2014/main" id="{CA8E162D-F2C9-4012-B670-6450952D498D}"/>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129">
              <a:extLst>
                <a:ext uri="{FF2B5EF4-FFF2-40B4-BE49-F238E27FC236}">
                  <a16:creationId xmlns:a16="http://schemas.microsoft.com/office/drawing/2014/main" id="{594E3909-C827-453B-9FDF-21442F304F82}"/>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0" name="TextBox 99">
            <a:extLst>
              <a:ext uri="{FF2B5EF4-FFF2-40B4-BE49-F238E27FC236}">
                <a16:creationId xmlns:a16="http://schemas.microsoft.com/office/drawing/2014/main" id="{069FA484-6B22-43AF-B8EF-A6881D5C73B8}"/>
              </a:ext>
            </a:extLst>
          </p:cNvPr>
          <p:cNvSpPr txBox="1"/>
          <p:nvPr/>
        </p:nvSpPr>
        <p:spPr>
          <a:xfrm>
            <a:off x="1699025" y="4217019"/>
            <a:ext cx="1631032" cy="2077492"/>
          </a:xfrm>
          <a:prstGeom prst="rect">
            <a:avLst/>
          </a:prstGeom>
          <a:noFill/>
        </p:spPr>
        <p:txBody>
          <a:bodyPr wrap="square" rtlCol="0">
            <a:spAutoFit/>
          </a:bodyPr>
          <a:lstStyle/>
          <a:p>
            <a:pPr algn="ctr" defTabSz="1219170">
              <a:spcBef>
                <a:spcPct val="20000"/>
              </a:spcBef>
              <a:defRPr/>
            </a:pPr>
            <a:r>
              <a:rPr lang="en-US" sz="1400" dirty="0">
                <a:solidFill>
                  <a:srgbClr val="FE4A1E"/>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1" name="TextBox 100">
            <a:extLst>
              <a:ext uri="{FF2B5EF4-FFF2-40B4-BE49-F238E27FC236}">
                <a16:creationId xmlns:a16="http://schemas.microsoft.com/office/drawing/2014/main" id="{3C460CDD-CBA8-4E02-9F83-C2D3E215CBC8}"/>
              </a:ext>
            </a:extLst>
          </p:cNvPr>
          <p:cNvSpPr txBox="1"/>
          <p:nvPr/>
        </p:nvSpPr>
        <p:spPr>
          <a:xfrm>
            <a:off x="3436544" y="4217019"/>
            <a:ext cx="1627632" cy="2077492"/>
          </a:xfrm>
          <a:prstGeom prst="rect">
            <a:avLst/>
          </a:prstGeom>
          <a:noFill/>
        </p:spPr>
        <p:txBody>
          <a:bodyPr wrap="square" rtlCol="0">
            <a:spAutoFit/>
          </a:bodyPr>
          <a:lstStyle/>
          <a:p>
            <a:pPr algn="ctr" defTabSz="1219170">
              <a:spcBef>
                <a:spcPct val="20000"/>
              </a:spcBef>
              <a:defRPr/>
            </a:pPr>
            <a:r>
              <a:rPr lang="en-US" sz="1400" dirty="0">
                <a:solidFill>
                  <a:srgbClr val="5C9AD3"/>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2" name="TextBox 101">
            <a:extLst>
              <a:ext uri="{FF2B5EF4-FFF2-40B4-BE49-F238E27FC236}">
                <a16:creationId xmlns:a16="http://schemas.microsoft.com/office/drawing/2014/main" id="{677683F8-B30E-4B7F-9F87-3F730DEBC7D8}"/>
              </a:ext>
            </a:extLst>
          </p:cNvPr>
          <p:cNvSpPr txBox="1"/>
          <p:nvPr/>
        </p:nvSpPr>
        <p:spPr>
          <a:xfrm>
            <a:off x="5175504" y="4209313"/>
            <a:ext cx="1645920" cy="2077492"/>
          </a:xfrm>
          <a:prstGeom prst="rect">
            <a:avLst/>
          </a:prstGeom>
          <a:noFill/>
        </p:spPr>
        <p:txBody>
          <a:bodyPr wrap="square" rtlCol="0">
            <a:spAutoFit/>
          </a:bodyPr>
          <a:lstStyle/>
          <a:p>
            <a:pPr algn="ctr" defTabSz="1219170">
              <a:spcBef>
                <a:spcPct val="20000"/>
              </a:spcBef>
              <a:defRPr/>
            </a:pPr>
            <a:r>
              <a:rPr lang="en-US" sz="1400" dirty="0">
                <a:solidFill>
                  <a:srgbClr val="44546B"/>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3" name="TextBox 102">
            <a:extLst>
              <a:ext uri="{FF2B5EF4-FFF2-40B4-BE49-F238E27FC236}">
                <a16:creationId xmlns:a16="http://schemas.microsoft.com/office/drawing/2014/main" id="{662183F2-8784-495F-9416-03C33C3E2A1E}"/>
              </a:ext>
            </a:extLst>
          </p:cNvPr>
          <p:cNvSpPr txBox="1"/>
          <p:nvPr/>
        </p:nvSpPr>
        <p:spPr>
          <a:xfrm>
            <a:off x="6912864" y="4214581"/>
            <a:ext cx="1645920" cy="2077492"/>
          </a:xfrm>
          <a:prstGeom prst="rect">
            <a:avLst/>
          </a:prstGeom>
          <a:noFill/>
        </p:spPr>
        <p:txBody>
          <a:bodyPr wrap="square" rtlCol="0">
            <a:spAutoFit/>
          </a:bodyPr>
          <a:lstStyle/>
          <a:p>
            <a:pPr algn="ctr" defTabSz="1219170">
              <a:spcBef>
                <a:spcPct val="20000"/>
              </a:spcBef>
              <a:defRPr/>
            </a:pPr>
            <a:r>
              <a:rPr lang="en-US" sz="1400" dirty="0">
                <a:solidFill>
                  <a:srgbClr val="7A7A7A"/>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4" name="TextBox 103">
            <a:extLst>
              <a:ext uri="{FF2B5EF4-FFF2-40B4-BE49-F238E27FC236}">
                <a16:creationId xmlns:a16="http://schemas.microsoft.com/office/drawing/2014/main" id="{F2515EA5-ABA0-4C6F-8C0B-140CEF4ACA4F}"/>
              </a:ext>
            </a:extLst>
          </p:cNvPr>
          <p:cNvSpPr txBox="1"/>
          <p:nvPr/>
        </p:nvSpPr>
        <p:spPr>
          <a:xfrm>
            <a:off x="8650224" y="4219849"/>
            <a:ext cx="1645920" cy="2077492"/>
          </a:xfrm>
          <a:prstGeom prst="rect">
            <a:avLst/>
          </a:prstGeom>
          <a:noFill/>
        </p:spPr>
        <p:txBody>
          <a:bodyPr wrap="square" rtlCol="0">
            <a:spAutoFit/>
          </a:bodyPr>
          <a:lstStyle/>
          <a:p>
            <a:pPr algn="ctr" defTabSz="1219170">
              <a:spcBef>
                <a:spcPct val="20000"/>
              </a:spcBef>
              <a:defRPr/>
            </a:pPr>
            <a:r>
              <a:rPr lang="en-US" sz="1400" dirty="0">
                <a:solidFill>
                  <a:srgbClr val="939393"/>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30563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10"/>
                                        </p:tgtEl>
                                        <p:attrNameLst>
                                          <p:attrName>style.visibility</p:attrName>
                                        </p:attrNameLst>
                                      </p:cBhvr>
                                      <p:to>
                                        <p:strVal val="visible"/>
                                      </p:to>
                                    </p:set>
                                    <p:anim calcmode="lin" valueType="num">
                                      <p:cBhvr additive="base">
                                        <p:cTn id="17" dur="500" fill="hold"/>
                                        <p:tgtEl>
                                          <p:spTgt spid="110"/>
                                        </p:tgtEl>
                                        <p:attrNameLst>
                                          <p:attrName>ppt_x</p:attrName>
                                        </p:attrNameLst>
                                      </p:cBhvr>
                                      <p:tavLst>
                                        <p:tav tm="0">
                                          <p:val>
                                            <p:strVal val="1+#ppt_w/2"/>
                                          </p:val>
                                        </p:tav>
                                        <p:tav tm="100000">
                                          <p:val>
                                            <p:strVal val="#ppt_x"/>
                                          </p:val>
                                        </p:tav>
                                      </p:tavLst>
                                    </p:anim>
                                    <p:anim calcmode="lin" valueType="num">
                                      <p:cBhvr additive="base">
                                        <p:cTn id="18" dur="500" fill="hold"/>
                                        <p:tgtEl>
                                          <p:spTgt spid="110"/>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additive="base">
                                        <p:cTn id="21" dur="500" fill="hold"/>
                                        <p:tgtEl>
                                          <p:spTgt spid="28"/>
                                        </p:tgtEl>
                                        <p:attrNameLst>
                                          <p:attrName>ppt_x</p:attrName>
                                        </p:attrNameLst>
                                      </p:cBhvr>
                                      <p:tavLst>
                                        <p:tav tm="0">
                                          <p:val>
                                            <p:strVal val="1+#ppt_w/2"/>
                                          </p:val>
                                        </p:tav>
                                        <p:tav tm="100000">
                                          <p:val>
                                            <p:strVal val="#ppt_x"/>
                                          </p:val>
                                        </p:tav>
                                      </p:tavLst>
                                    </p:anim>
                                    <p:anim calcmode="lin" valueType="num">
                                      <p:cBhvr additive="base">
                                        <p:cTn id="22" dur="500" fill="hold"/>
                                        <p:tgtEl>
                                          <p:spTgt spid="28"/>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1+#ppt_w/2"/>
                                          </p:val>
                                        </p:tav>
                                        <p:tav tm="100000">
                                          <p:val>
                                            <p:strVal val="#ppt_x"/>
                                          </p:val>
                                        </p:tav>
                                      </p:tavLst>
                                    </p:anim>
                                    <p:anim calcmode="lin" valueType="num">
                                      <p:cBhvr additive="base">
                                        <p:cTn id="26" dur="500" fill="hold"/>
                                        <p:tgtEl>
                                          <p:spTgt spid="3"/>
                                        </p:tgtEl>
                                        <p:attrNameLst>
                                          <p:attrName>ppt_y</p:attrName>
                                        </p:attrNameLst>
                                      </p:cBhvr>
                                      <p:tavLst>
                                        <p:tav tm="0">
                                          <p:val>
                                            <p:strVal val="#ppt_y"/>
                                          </p:val>
                                        </p:tav>
                                        <p:tav tm="100000">
                                          <p:val>
                                            <p:strVal val="#ppt_y"/>
                                          </p:val>
                                        </p:tav>
                                      </p:tavLst>
                                    </p:anim>
                                  </p:childTnLst>
                                </p:cTn>
                              </p:par>
                              <p:par>
                                <p:cTn id="27" presetID="31" presetClass="entr" presetSubtype="0" fill="hold" grpId="0" nodeType="withEffect">
                                  <p:stCondLst>
                                    <p:cond delay="250"/>
                                  </p:stCondLst>
                                  <p:childTnLst>
                                    <p:set>
                                      <p:cBhvr>
                                        <p:cTn id="28" dur="1" fill="hold">
                                          <p:stCondLst>
                                            <p:cond delay="0"/>
                                          </p:stCondLst>
                                        </p:cTn>
                                        <p:tgtEl>
                                          <p:spTgt spid="15"/>
                                        </p:tgtEl>
                                        <p:attrNameLst>
                                          <p:attrName>style.visibility</p:attrName>
                                        </p:attrNameLst>
                                      </p:cBhvr>
                                      <p:to>
                                        <p:strVal val="visible"/>
                                      </p:to>
                                    </p:set>
                                    <p:anim calcmode="lin" valueType="num">
                                      <p:cBhvr>
                                        <p:cTn id="29" dur="1000" fill="hold"/>
                                        <p:tgtEl>
                                          <p:spTgt spid="15"/>
                                        </p:tgtEl>
                                        <p:attrNameLst>
                                          <p:attrName>ppt_w</p:attrName>
                                        </p:attrNameLst>
                                      </p:cBhvr>
                                      <p:tavLst>
                                        <p:tav tm="0">
                                          <p:val>
                                            <p:fltVal val="0"/>
                                          </p:val>
                                        </p:tav>
                                        <p:tav tm="100000">
                                          <p:val>
                                            <p:strVal val="#ppt_w"/>
                                          </p:val>
                                        </p:tav>
                                      </p:tavLst>
                                    </p:anim>
                                    <p:anim calcmode="lin" valueType="num">
                                      <p:cBhvr>
                                        <p:cTn id="30" dur="1000" fill="hold"/>
                                        <p:tgtEl>
                                          <p:spTgt spid="15"/>
                                        </p:tgtEl>
                                        <p:attrNameLst>
                                          <p:attrName>ppt_h</p:attrName>
                                        </p:attrNameLst>
                                      </p:cBhvr>
                                      <p:tavLst>
                                        <p:tav tm="0">
                                          <p:val>
                                            <p:fltVal val="0"/>
                                          </p:val>
                                        </p:tav>
                                        <p:tav tm="100000">
                                          <p:val>
                                            <p:strVal val="#ppt_h"/>
                                          </p:val>
                                        </p:tav>
                                      </p:tavLst>
                                    </p:anim>
                                    <p:anim calcmode="lin" valueType="num">
                                      <p:cBhvr>
                                        <p:cTn id="31" dur="1000" fill="hold"/>
                                        <p:tgtEl>
                                          <p:spTgt spid="15"/>
                                        </p:tgtEl>
                                        <p:attrNameLst>
                                          <p:attrName>style.rotation</p:attrName>
                                        </p:attrNameLst>
                                      </p:cBhvr>
                                      <p:tavLst>
                                        <p:tav tm="0">
                                          <p:val>
                                            <p:fltVal val="90"/>
                                          </p:val>
                                        </p:tav>
                                        <p:tav tm="100000">
                                          <p:val>
                                            <p:fltVal val="0"/>
                                          </p:val>
                                        </p:tav>
                                      </p:tavLst>
                                    </p:anim>
                                    <p:animEffect transition="in" filter="fade">
                                      <p:cBhvr>
                                        <p:cTn id="32" dur="1000"/>
                                        <p:tgtEl>
                                          <p:spTgt spid="15"/>
                                        </p:tgtEl>
                                      </p:cBhvr>
                                    </p:animEffect>
                                  </p:childTnLst>
                                </p:cTn>
                              </p:par>
                            </p:childTnLst>
                          </p:cTn>
                        </p:par>
                        <p:par>
                          <p:cTn id="33" fill="hold">
                            <p:stCondLst>
                              <p:cond delay="2750"/>
                            </p:stCondLst>
                            <p:childTnLst>
                              <p:par>
                                <p:cTn id="34" presetID="53" presetClass="entr" presetSubtype="16"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500" fill="hold"/>
                                        <p:tgtEl>
                                          <p:spTgt spid="12"/>
                                        </p:tgtEl>
                                        <p:attrNameLst>
                                          <p:attrName>ppt_w</p:attrName>
                                        </p:attrNameLst>
                                      </p:cBhvr>
                                      <p:tavLst>
                                        <p:tav tm="0">
                                          <p:val>
                                            <p:fltVal val="0"/>
                                          </p:val>
                                        </p:tav>
                                        <p:tav tm="100000">
                                          <p:val>
                                            <p:strVal val="#ppt_w"/>
                                          </p:val>
                                        </p:tav>
                                      </p:tavLst>
                                    </p:anim>
                                    <p:anim calcmode="lin" valueType="num">
                                      <p:cBhvr>
                                        <p:cTn id="37" dur="500" fill="hold"/>
                                        <p:tgtEl>
                                          <p:spTgt spid="12"/>
                                        </p:tgtEl>
                                        <p:attrNameLst>
                                          <p:attrName>ppt_h</p:attrName>
                                        </p:attrNameLst>
                                      </p:cBhvr>
                                      <p:tavLst>
                                        <p:tav tm="0">
                                          <p:val>
                                            <p:fltVal val="0"/>
                                          </p:val>
                                        </p:tav>
                                        <p:tav tm="100000">
                                          <p:val>
                                            <p:strVal val="#ppt_h"/>
                                          </p:val>
                                        </p:tav>
                                      </p:tavLst>
                                    </p:anim>
                                    <p:animEffect transition="in" filter="fade">
                                      <p:cBhvr>
                                        <p:cTn id="38" dur="500"/>
                                        <p:tgtEl>
                                          <p:spTgt spid="12"/>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1000"/>
                                        <p:tgtEl>
                                          <p:spTgt spid="16"/>
                                        </p:tgtEl>
                                      </p:cBhvr>
                                    </p:animEffect>
                                    <p:anim calcmode="lin" valueType="num">
                                      <p:cBhvr>
                                        <p:cTn id="42" dur="1000" fill="hold"/>
                                        <p:tgtEl>
                                          <p:spTgt spid="16"/>
                                        </p:tgtEl>
                                        <p:attrNameLst>
                                          <p:attrName>ppt_x</p:attrName>
                                        </p:attrNameLst>
                                      </p:cBhvr>
                                      <p:tavLst>
                                        <p:tav tm="0">
                                          <p:val>
                                            <p:strVal val="#ppt_x"/>
                                          </p:val>
                                        </p:tav>
                                        <p:tav tm="100000">
                                          <p:val>
                                            <p:strVal val="#ppt_x"/>
                                          </p:val>
                                        </p:tav>
                                      </p:tavLst>
                                    </p:anim>
                                    <p:anim calcmode="lin" valueType="num">
                                      <p:cBhvr>
                                        <p:cTn id="43" dur="1000" fill="hold"/>
                                        <p:tgtEl>
                                          <p:spTgt spid="16"/>
                                        </p:tgtEl>
                                        <p:attrNameLst>
                                          <p:attrName>ppt_y</p:attrName>
                                        </p:attrNameLst>
                                      </p:cBhvr>
                                      <p:tavLst>
                                        <p:tav tm="0">
                                          <p:val>
                                            <p:strVal val="#ppt_y+.1"/>
                                          </p:val>
                                        </p:tav>
                                        <p:tav tm="100000">
                                          <p:val>
                                            <p:strVal val="#ppt_y"/>
                                          </p:val>
                                        </p:tav>
                                      </p:tavLst>
                                    </p:anim>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100">
                                            <p:txEl>
                                              <p:pRg st="0" end="0"/>
                                            </p:txEl>
                                          </p:spTgt>
                                        </p:tgtEl>
                                        <p:attrNameLst>
                                          <p:attrName>style.visibility</p:attrName>
                                        </p:attrNameLst>
                                      </p:cBhvr>
                                      <p:to>
                                        <p:strVal val="visible"/>
                                      </p:to>
                                    </p:set>
                                    <p:animEffect transition="in" filter="fade">
                                      <p:cBhvr>
                                        <p:cTn id="47" dur="1000"/>
                                        <p:tgtEl>
                                          <p:spTgt spid="100">
                                            <p:txEl>
                                              <p:pRg st="0" end="0"/>
                                            </p:txEl>
                                          </p:spTgt>
                                        </p:tgtEl>
                                      </p:cBhvr>
                                    </p:animEffect>
                                    <p:anim calcmode="lin" valueType="num">
                                      <p:cBhvr>
                                        <p:cTn id="48" dur="1000" fill="hold"/>
                                        <p:tgtEl>
                                          <p:spTgt spid="100">
                                            <p:txEl>
                                              <p:pRg st="0" end="0"/>
                                            </p:txEl>
                                          </p:spTgt>
                                        </p:tgtEl>
                                        <p:attrNameLst>
                                          <p:attrName>ppt_x</p:attrName>
                                        </p:attrNameLst>
                                      </p:cBhvr>
                                      <p:tavLst>
                                        <p:tav tm="0">
                                          <p:val>
                                            <p:strVal val="#ppt_x"/>
                                          </p:val>
                                        </p:tav>
                                        <p:tav tm="100000">
                                          <p:val>
                                            <p:strVal val="#ppt_x"/>
                                          </p:val>
                                        </p:tav>
                                      </p:tavLst>
                                    </p:anim>
                                    <p:anim calcmode="lin" valueType="num">
                                      <p:cBhvr>
                                        <p:cTn id="49" dur="1000" fill="hold"/>
                                        <p:tgtEl>
                                          <p:spTgt spid="100">
                                            <p:txEl>
                                              <p:pRg st="0" end="0"/>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100">
                                            <p:txEl>
                                              <p:pRg st="2" end="2"/>
                                            </p:txEl>
                                          </p:spTgt>
                                        </p:tgtEl>
                                        <p:attrNameLst>
                                          <p:attrName>style.visibility</p:attrName>
                                        </p:attrNameLst>
                                      </p:cBhvr>
                                      <p:to>
                                        <p:strVal val="visible"/>
                                      </p:to>
                                    </p:set>
                                    <p:animEffect transition="in" filter="fade">
                                      <p:cBhvr>
                                        <p:cTn id="53" dur="1000"/>
                                        <p:tgtEl>
                                          <p:spTgt spid="100">
                                            <p:txEl>
                                              <p:pRg st="2" end="2"/>
                                            </p:txEl>
                                          </p:spTgt>
                                        </p:tgtEl>
                                      </p:cBhvr>
                                    </p:animEffect>
                                    <p:anim calcmode="lin" valueType="num">
                                      <p:cBhvr>
                                        <p:cTn id="54" dur="1000" fill="hold"/>
                                        <p:tgtEl>
                                          <p:spTgt spid="100">
                                            <p:txEl>
                                              <p:pRg st="2" end="2"/>
                                            </p:txEl>
                                          </p:spTgt>
                                        </p:tgtEl>
                                        <p:attrNameLst>
                                          <p:attrName>ppt_x</p:attrName>
                                        </p:attrNameLst>
                                      </p:cBhvr>
                                      <p:tavLst>
                                        <p:tav tm="0">
                                          <p:val>
                                            <p:strVal val="#ppt_x"/>
                                          </p:val>
                                        </p:tav>
                                        <p:tav tm="100000">
                                          <p:val>
                                            <p:strVal val="#ppt_x"/>
                                          </p:val>
                                        </p:tav>
                                      </p:tavLst>
                                    </p:anim>
                                    <p:anim calcmode="lin" valueType="num">
                                      <p:cBhvr>
                                        <p:cTn id="55" dur="1000" fill="hold"/>
                                        <p:tgtEl>
                                          <p:spTgt spid="100">
                                            <p:txEl>
                                              <p:pRg st="2" end="2"/>
                                            </p:txEl>
                                          </p:spTgt>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0">
                                            <p:txEl>
                                              <p:pRg st="3" end="3"/>
                                            </p:txEl>
                                          </p:spTgt>
                                        </p:tgtEl>
                                        <p:attrNameLst>
                                          <p:attrName>style.visibility</p:attrName>
                                        </p:attrNameLst>
                                      </p:cBhvr>
                                      <p:to>
                                        <p:strVal val="visible"/>
                                      </p:to>
                                    </p:set>
                                    <p:animEffect transition="in" filter="fade">
                                      <p:cBhvr>
                                        <p:cTn id="59" dur="1000"/>
                                        <p:tgtEl>
                                          <p:spTgt spid="100">
                                            <p:txEl>
                                              <p:pRg st="3" end="3"/>
                                            </p:txEl>
                                          </p:spTgt>
                                        </p:tgtEl>
                                      </p:cBhvr>
                                    </p:animEffect>
                                    <p:anim calcmode="lin" valueType="num">
                                      <p:cBhvr>
                                        <p:cTn id="60" dur="1000" fill="hold"/>
                                        <p:tgtEl>
                                          <p:spTgt spid="100">
                                            <p:txEl>
                                              <p:pRg st="3" end="3"/>
                                            </p:txEl>
                                          </p:spTgt>
                                        </p:tgtEl>
                                        <p:attrNameLst>
                                          <p:attrName>ppt_x</p:attrName>
                                        </p:attrNameLst>
                                      </p:cBhvr>
                                      <p:tavLst>
                                        <p:tav tm="0">
                                          <p:val>
                                            <p:strVal val="#ppt_x"/>
                                          </p:val>
                                        </p:tav>
                                        <p:tav tm="100000">
                                          <p:val>
                                            <p:strVal val="#ppt_x"/>
                                          </p:val>
                                        </p:tav>
                                      </p:tavLst>
                                    </p:anim>
                                    <p:anim calcmode="lin" valueType="num">
                                      <p:cBhvr>
                                        <p:cTn id="61" dur="1000" fill="hold"/>
                                        <p:tgtEl>
                                          <p:spTgt spid="100">
                                            <p:txEl>
                                              <p:pRg st="3" end="3"/>
                                            </p:txEl>
                                          </p:spTgt>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42" presetClass="entr" presetSubtype="0" fill="hold" grpId="0" nodeType="afterEffect">
                                  <p:stCondLst>
                                    <p:cond delay="0"/>
                                  </p:stCondLst>
                                  <p:childTnLst>
                                    <p:set>
                                      <p:cBhvr>
                                        <p:cTn id="64" dur="1" fill="hold">
                                          <p:stCondLst>
                                            <p:cond delay="0"/>
                                          </p:stCondLst>
                                        </p:cTn>
                                        <p:tgtEl>
                                          <p:spTgt spid="100">
                                            <p:txEl>
                                              <p:pRg st="4" end="4"/>
                                            </p:txEl>
                                          </p:spTgt>
                                        </p:tgtEl>
                                        <p:attrNameLst>
                                          <p:attrName>style.visibility</p:attrName>
                                        </p:attrNameLst>
                                      </p:cBhvr>
                                      <p:to>
                                        <p:strVal val="visible"/>
                                      </p:to>
                                    </p:set>
                                    <p:animEffect transition="in" filter="fade">
                                      <p:cBhvr>
                                        <p:cTn id="65" dur="1000"/>
                                        <p:tgtEl>
                                          <p:spTgt spid="100">
                                            <p:txEl>
                                              <p:pRg st="4" end="4"/>
                                            </p:txEl>
                                          </p:spTgt>
                                        </p:tgtEl>
                                      </p:cBhvr>
                                    </p:animEffect>
                                    <p:anim calcmode="lin" valueType="num">
                                      <p:cBhvr>
                                        <p:cTn id="66" dur="1000" fill="hold"/>
                                        <p:tgtEl>
                                          <p:spTgt spid="100">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100">
                                            <p:txEl>
                                              <p:pRg st="4" end="4"/>
                                            </p:txEl>
                                          </p:spTgt>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2" presetClass="entr" presetSubtype="2"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additive="base">
                                        <p:cTn id="71" dur="500" fill="hold"/>
                                        <p:tgtEl>
                                          <p:spTgt spid="45"/>
                                        </p:tgtEl>
                                        <p:attrNameLst>
                                          <p:attrName>ppt_x</p:attrName>
                                        </p:attrNameLst>
                                      </p:cBhvr>
                                      <p:tavLst>
                                        <p:tav tm="0">
                                          <p:val>
                                            <p:strVal val="1+#ppt_w/2"/>
                                          </p:val>
                                        </p:tav>
                                        <p:tav tm="100000">
                                          <p:val>
                                            <p:strVal val="#ppt_x"/>
                                          </p:val>
                                        </p:tav>
                                      </p:tavLst>
                                    </p:anim>
                                    <p:anim calcmode="lin" valueType="num">
                                      <p:cBhvr additive="base">
                                        <p:cTn id="72" dur="500" fill="hold"/>
                                        <p:tgtEl>
                                          <p:spTgt spid="45"/>
                                        </p:tgtEl>
                                        <p:attrNameLst>
                                          <p:attrName>ppt_y</p:attrName>
                                        </p:attrNameLst>
                                      </p:cBhvr>
                                      <p:tavLst>
                                        <p:tav tm="0">
                                          <p:val>
                                            <p:strVal val="#ppt_y"/>
                                          </p:val>
                                        </p:tav>
                                        <p:tav tm="100000">
                                          <p:val>
                                            <p:strVal val="#ppt_y"/>
                                          </p:val>
                                        </p:tav>
                                      </p:tavLst>
                                    </p:anim>
                                  </p:childTnLst>
                                </p:cTn>
                              </p:par>
                              <p:par>
                                <p:cTn id="73" presetID="2" presetClass="entr" presetSubtype="2" fill="hold" nodeType="withEffect">
                                  <p:stCondLst>
                                    <p:cond delay="0"/>
                                  </p:stCondLst>
                                  <p:childTnLst>
                                    <p:set>
                                      <p:cBhvr>
                                        <p:cTn id="74" dur="1" fill="hold">
                                          <p:stCondLst>
                                            <p:cond delay="0"/>
                                          </p:stCondLst>
                                        </p:cTn>
                                        <p:tgtEl>
                                          <p:spTgt spid="111"/>
                                        </p:tgtEl>
                                        <p:attrNameLst>
                                          <p:attrName>style.visibility</p:attrName>
                                        </p:attrNameLst>
                                      </p:cBhvr>
                                      <p:to>
                                        <p:strVal val="visible"/>
                                      </p:to>
                                    </p:set>
                                    <p:anim calcmode="lin" valueType="num">
                                      <p:cBhvr additive="base">
                                        <p:cTn id="75" dur="500" fill="hold"/>
                                        <p:tgtEl>
                                          <p:spTgt spid="111"/>
                                        </p:tgtEl>
                                        <p:attrNameLst>
                                          <p:attrName>ppt_x</p:attrName>
                                        </p:attrNameLst>
                                      </p:cBhvr>
                                      <p:tavLst>
                                        <p:tav tm="0">
                                          <p:val>
                                            <p:strVal val="1+#ppt_w/2"/>
                                          </p:val>
                                        </p:tav>
                                        <p:tav tm="100000">
                                          <p:val>
                                            <p:strVal val="#ppt_x"/>
                                          </p:val>
                                        </p:tav>
                                      </p:tavLst>
                                    </p:anim>
                                    <p:anim calcmode="lin" valueType="num">
                                      <p:cBhvr additive="base">
                                        <p:cTn id="76" dur="500" fill="hold"/>
                                        <p:tgtEl>
                                          <p:spTgt spid="111"/>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additive="base">
                                        <p:cTn id="79" dur="500" fill="hold"/>
                                        <p:tgtEl>
                                          <p:spTgt spid="50"/>
                                        </p:tgtEl>
                                        <p:attrNameLst>
                                          <p:attrName>ppt_x</p:attrName>
                                        </p:attrNameLst>
                                      </p:cBhvr>
                                      <p:tavLst>
                                        <p:tav tm="0">
                                          <p:val>
                                            <p:strVal val="1+#ppt_w/2"/>
                                          </p:val>
                                        </p:tav>
                                        <p:tav tm="100000">
                                          <p:val>
                                            <p:strVal val="#ppt_x"/>
                                          </p:val>
                                        </p:tav>
                                      </p:tavLst>
                                    </p:anim>
                                    <p:anim calcmode="lin" valueType="num">
                                      <p:cBhvr additive="base">
                                        <p:cTn id="80" dur="500" fill="hold"/>
                                        <p:tgtEl>
                                          <p:spTgt spid="50"/>
                                        </p:tgtEl>
                                        <p:attrNameLst>
                                          <p:attrName>ppt_y</p:attrName>
                                        </p:attrNameLst>
                                      </p:cBhvr>
                                      <p:tavLst>
                                        <p:tav tm="0">
                                          <p:val>
                                            <p:strVal val="#ppt_y"/>
                                          </p:val>
                                        </p:tav>
                                        <p:tav tm="100000">
                                          <p:val>
                                            <p:strVal val="#ppt_y"/>
                                          </p:val>
                                        </p:tav>
                                      </p:tavLst>
                                    </p:anim>
                                  </p:childTnLst>
                                </p:cTn>
                              </p:par>
                              <p:par>
                                <p:cTn id="81" presetID="31" presetClass="entr" presetSubtype="0" fill="hold" grpId="0" nodeType="withEffect">
                                  <p:stCondLst>
                                    <p:cond delay="250"/>
                                  </p:stCondLst>
                                  <p:childTnLst>
                                    <p:set>
                                      <p:cBhvr>
                                        <p:cTn id="82" dur="1" fill="hold">
                                          <p:stCondLst>
                                            <p:cond delay="0"/>
                                          </p:stCondLst>
                                        </p:cTn>
                                        <p:tgtEl>
                                          <p:spTgt spid="41"/>
                                        </p:tgtEl>
                                        <p:attrNameLst>
                                          <p:attrName>style.visibility</p:attrName>
                                        </p:attrNameLst>
                                      </p:cBhvr>
                                      <p:to>
                                        <p:strVal val="visible"/>
                                      </p:to>
                                    </p:set>
                                    <p:anim calcmode="lin" valueType="num">
                                      <p:cBhvr>
                                        <p:cTn id="83" dur="1000" fill="hold"/>
                                        <p:tgtEl>
                                          <p:spTgt spid="41"/>
                                        </p:tgtEl>
                                        <p:attrNameLst>
                                          <p:attrName>ppt_w</p:attrName>
                                        </p:attrNameLst>
                                      </p:cBhvr>
                                      <p:tavLst>
                                        <p:tav tm="0">
                                          <p:val>
                                            <p:fltVal val="0"/>
                                          </p:val>
                                        </p:tav>
                                        <p:tav tm="100000">
                                          <p:val>
                                            <p:strVal val="#ppt_w"/>
                                          </p:val>
                                        </p:tav>
                                      </p:tavLst>
                                    </p:anim>
                                    <p:anim calcmode="lin" valueType="num">
                                      <p:cBhvr>
                                        <p:cTn id="84" dur="1000" fill="hold"/>
                                        <p:tgtEl>
                                          <p:spTgt spid="41"/>
                                        </p:tgtEl>
                                        <p:attrNameLst>
                                          <p:attrName>ppt_h</p:attrName>
                                        </p:attrNameLst>
                                      </p:cBhvr>
                                      <p:tavLst>
                                        <p:tav tm="0">
                                          <p:val>
                                            <p:fltVal val="0"/>
                                          </p:val>
                                        </p:tav>
                                        <p:tav tm="100000">
                                          <p:val>
                                            <p:strVal val="#ppt_h"/>
                                          </p:val>
                                        </p:tav>
                                      </p:tavLst>
                                    </p:anim>
                                    <p:anim calcmode="lin" valueType="num">
                                      <p:cBhvr>
                                        <p:cTn id="85" dur="1000" fill="hold"/>
                                        <p:tgtEl>
                                          <p:spTgt spid="41"/>
                                        </p:tgtEl>
                                        <p:attrNameLst>
                                          <p:attrName>style.rotation</p:attrName>
                                        </p:attrNameLst>
                                      </p:cBhvr>
                                      <p:tavLst>
                                        <p:tav tm="0">
                                          <p:val>
                                            <p:fltVal val="90"/>
                                          </p:val>
                                        </p:tav>
                                        <p:tav tm="100000">
                                          <p:val>
                                            <p:fltVal val="0"/>
                                          </p:val>
                                        </p:tav>
                                      </p:tavLst>
                                    </p:anim>
                                    <p:animEffect transition="in" filter="fade">
                                      <p:cBhvr>
                                        <p:cTn id="86" dur="1000"/>
                                        <p:tgtEl>
                                          <p:spTgt spid="41"/>
                                        </p:tgtEl>
                                      </p:cBhvr>
                                    </p:animEffect>
                                  </p:childTnLst>
                                </p:cTn>
                              </p:par>
                            </p:childTnLst>
                          </p:cTn>
                        </p:par>
                        <p:par>
                          <p:cTn id="87" fill="hold">
                            <p:stCondLst>
                              <p:cond delay="9000"/>
                            </p:stCondLst>
                            <p:childTnLst>
                              <p:par>
                                <p:cTn id="88" presetID="53" presetClass="entr" presetSubtype="16" fill="hold" nodeType="afterEffect">
                                  <p:stCondLst>
                                    <p:cond delay="0"/>
                                  </p:stCondLst>
                                  <p:childTnLst>
                                    <p:set>
                                      <p:cBhvr>
                                        <p:cTn id="89" dur="1" fill="hold">
                                          <p:stCondLst>
                                            <p:cond delay="0"/>
                                          </p:stCondLst>
                                        </p:cTn>
                                        <p:tgtEl>
                                          <p:spTgt spid="81"/>
                                        </p:tgtEl>
                                        <p:attrNameLst>
                                          <p:attrName>style.visibility</p:attrName>
                                        </p:attrNameLst>
                                      </p:cBhvr>
                                      <p:to>
                                        <p:strVal val="visible"/>
                                      </p:to>
                                    </p:set>
                                    <p:anim calcmode="lin" valueType="num">
                                      <p:cBhvr>
                                        <p:cTn id="90" dur="500" fill="hold"/>
                                        <p:tgtEl>
                                          <p:spTgt spid="81"/>
                                        </p:tgtEl>
                                        <p:attrNameLst>
                                          <p:attrName>ppt_w</p:attrName>
                                        </p:attrNameLst>
                                      </p:cBhvr>
                                      <p:tavLst>
                                        <p:tav tm="0">
                                          <p:val>
                                            <p:fltVal val="0"/>
                                          </p:val>
                                        </p:tav>
                                        <p:tav tm="100000">
                                          <p:val>
                                            <p:strVal val="#ppt_w"/>
                                          </p:val>
                                        </p:tav>
                                      </p:tavLst>
                                    </p:anim>
                                    <p:anim calcmode="lin" valueType="num">
                                      <p:cBhvr>
                                        <p:cTn id="91" dur="500" fill="hold"/>
                                        <p:tgtEl>
                                          <p:spTgt spid="81"/>
                                        </p:tgtEl>
                                        <p:attrNameLst>
                                          <p:attrName>ppt_h</p:attrName>
                                        </p:attrNameLst>
                                      </p:cBhvr>
                                      <p:tavLst>
                                        <p:tav tm="0">
                                          <p:val>
                                            <p:fltVal val="0"/>
                                          </p:val>
                                        </p:tav>
                                        <p:tav tm="100000">
                                          <p:val>
                                            <p:strVal val="#ppt_h"/>
                                          </p:val>
                                        </p:tav>
                                      </p:tavLst>
                                    </p:anim>
                                    <p:animEffect transition="in" filter="fade">
                                      <p:cBhvr>
                                        <p:cTn id="92" dur="500"/>
                                        <p:tgtEl>
                                          <p:spTgt spid="81"/>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10000"/>
                            </p:stCondLst>
                            <p:childTnLst>
                              <p:par>
                                <p:cTn id="99" presetID="42" presetClass="entr" presetSubtype="0" fill="hold" grpId="0" nodeType="afterEffect">
                                  <p:stCondLst>
                                    <p:cond delay="0"/>
                                  </p:stCondLst>
                                  <p:childTnLst>
                                    <p:set>
                                      <p:cBhvr>
                                        <p:cTn id="100" dur="1" fill="hold">
                                          <p:stCondLst>
                                            <p:cond delay="0"/>
                                          </p:stCondLst>
                                        </p:cTn>
                                        <p:tgtEl>
                                          <p:spTgt spid="101">
                                            <p:txEl>
                                              <p:pRg st="0" end="0"/>
                                            </p:txEl>
                                          </p:spTgt>
                                        </p:tgtEl>
                                        <p:attrNameLst>
                                          <p:attrName>style.visibility</p:attrName>
                                        </p:attrNameLst>
                                      </p:cBhvr>
                                      <p:to>
                                        <p:strVal val="visible"/>
                                      </p:to>
                                    </p:set>
                                    <p:animEffect transition="in" filter="fade">
                                      <p:cBhvr>
                                        <p:cTn id="101" dur="1000"/>
                                        <p:tgtEl>
                                          <p:spTgt spid="101">
                                            <p:txEl>
                                              <p:pRg st="0" end="0"/>
                                            </p:txEl>
                                          </p:spTgt>
                                        </p:tgtEl>
                                      </p:cBhvr>
                                    </p:animEffect>
                                    <p:anim calcmode="lin" valueType="num">
                                      <p:cBhvr>
                                        <p:cTn id="102" dur="1000" fill="hold"/>
                                        <p:tgtEl>
                                          <p:spTgt spid="101">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101">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1000"/>
                            </p:stCondLst>
                            <p:childTnLst>
                              <p:par>
                                <p:cTn id="105" presetID="42" presetClass="entr" presetSubtype="0" fill="hold" grpId="0" nodeType="afterEffect">
                                  <p:stCondLst>
                                    <p:cond delay="0"/>
                                  </p:stCondLst>
                                  <p:childTnLst>
                                    <p:set>
                                      <p:cBhvr>
                                        <p:cTn id="106" dur="1" fill="hold">
                                          <p:stCondLst>
                                            <p:cond delay="0"/>
                                          </p:stCondLst>
                                        </p:cTn>
                                        <p:tgtEl>
                                          <p:spTgt spid="101">
                                            <p:txEl>
                                              <p:pRg st="2" end="2"/>
                                            </p:txEl>
                                          </p:spTgt>
                                        </p:tgtEl>
                                        <p:attrNameLst>
                                          <p:attrName>style.visibility</p:attrName>
                                        </p:attrNameLst>
                                      </p:cBhvr>
                                      <p:to>
                                        <p:strVal val="visible"/>
                                      </p:to>
                                    </p:set>
                                    <p:animEffect transition="in" filter="fade">
                                      <p:cBhvr>
                                        <p:cTn id="107" dur="1000"/>
                                        <p:tgtEl>
                                          <p:spTgt spid="101">
                                            <p:txEl>
                                              <p:pRg st="2" end="2"/>
                                            </p:txEl>
                                          </p:spTgt>
                                        </p:tgtEl>
                                      </p:cBhvr>
                                    </p:animEffect>
                                    <p:anim calcmode="lin" valueType="num">
                                      <p:cBhvr>
                                        <p:cTn id="108" dur="1000" fill="hold"/>
                                        <p:tgtEl>
                                          <p:spTgt spid="101">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101">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2000"/>
                            </p:stCondLst>
                            <p:childTnLst>
                              <p:par>
                                <p:cTn id="111" presetID="42" presetClass="entr" presetSubtype="0" fill="hold" grpId="0" nodeType="afterEffect">
                                  <p:stCondLst>
                                    <p:cond delay="0"/>
                                  </p:stCondLst>
                                  <p:childTnLst>
                                    <p:set>
                                      <p:cBhvr>
                                        <p:cTn id="112" dur="1" fill="hold">
                                          <p:stCondLst>
                                            <p:cond delay="0"/>
                                          </p:stCondLst>
                                        </p:cTn>
                                        <p:tgtEl>
                                          <p:spTgt spid="101">
                                            <p:txEl>
                                              <p:pRg st="3" end="3"/>
                                            </p:txEl>
                                          </p:spTgt>
                                        </p:tgtEl>
                                        <p:attrNameLst>
                                          <p:attrName>style.visibility</p:attrName>
                                        </p:attrNameLst>
                                      </p:cBhvr>
                                      <p:to>
                                        <p:strVal val="visible"/>
                                      </p:to>
                                    </p:set>
                                    <p:animEffect transition="in" filter="fade">
                                      <p:cBhvr>
                                        <p:cTn id="113" dur="1000"/>
                                        <p:tgtEl>
                                          <p:spTgt spid="101">
                                            <p:txEl>
                                              <p:pRg st="3" end="3"/>
                                            </p:txEl>
                                          </p:spTgt>
                                        </p:tgtEl>
                                      </p:cBhvr>
                                    </p:animEffect>
                                    <p:anim calcmode="lin" valueType="num">
                                      <p:cBhvr>
                                        <p:cTn id="114" dur="1000" fill="hold"/>
                                        <p:tgtEl>
                                          <p:spTgt spid="101">
                                            <p:txEl>
                                              <p:pRg st="3" end="3"/>
                                            </p:txEl>
                                          </p:spTgt>
                                        </p:tgtEl>
                                        <p:attrNameLst>
                                          <p:attrName>ppt_x</p:attrName>
                                        </p:attrNameLst>
                                      </p:cBhvr>
                                      <p:tavLst>
                                        <p:tav tm="0">
                                          <p:val>
                                            <p:strVal val="#ppt_x"/>
                                          </p:val>
                                        </p:tav>
                                        <p:tav tm="100000">
                                          <p:val>
                                            <p:strVal val="#ppt_x"/>
                                          </p:val>
                                        </p:tav>
                                      </p:tavLst>
                                    </p:anim>
                                    <p:anim calcmode="lin" valueType="num">
                                      <p:cBhvr>
                                        <p:cTn id="115" dur="1000" fill="hold"/>
                                        <p:tgtEl>
                                          <p:spTgt spid="101">
                                            <p:txEl>
                                              <p:pRg st="3" end="3"/>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3000"/>
                            </p:stCondLst>
                            <p:childTnLst>
                              <p:par>
                                <p:cTn id="117" presetID="42" presetClass="entr" presetSubtype="0" fill="hold" grpId="0" nodeType="afterEffect">
                                  <p:stCondLst>
                                    <p:cond delay="0"/>
                                  </p:stCondLst>
                                  <p:childTnLst>
                                    <p:set>
                                      <p:cBhvr>
                                        <p:cTn id="118" dur="1" fill="hold">
                                          <p:stCondLst>
                                            <p:cond delay="0"/>
                                          </p:stCondLst>
                                        </p:cTn>
                                        <p:tgtEl>
                                          <p:spTgt spid="101">
                                            <p:txEl>
                                              <p:pRg st="4" end="4"/>
                                            </p:txEl>
                                          </p:spTgt>
                                        </p:tgtEl>
                                        <p:attrNameLst>
                                          <p:attrName>style.visibility</p:attrName>
                                        </p:attrNameLst>
                                      </p:cBhvr>
                                      <p:to>
                                        <p:strVal val="visible"/>
                                      </p:to>
                                    </p:set>
                                    <p:animEffect transition="in" filter="fade">
                                      <p:cBhvr>
                                        <p:cTn id="119" dur="1000"/>
                                        <p:tgtEl>
                                          <p:spTgt spid="101">
                                            <p:txEl>
                                              <p:pRg st="4" end="4"/>
                                            </p:txEl>
                                          </p:spTgt>
                                        </p:tgtEl>
                                      </p:cBhvr>
                                    </p:animEffect>
                                    <p:anim calcmode="lin" valueType="num">
                                      <p:cBhvr>
                                        <p:cTn id="120" dur="1000" fill="hold"/>
                                        <p:tgtEl>
                                          <p:spTgt spid="101">
                                            <p:txEl>
                                              <p:pRg st="4" end="4"/>
                                            </p:txEl>
                                          </p:spTgt>
                                        </p:tgtEl>
                                        <p:attrNameLst>
                                          <p:attrName>ppt_x</p:attrName>
                                        </p:attrNameLst>
                                      </p:cBhvr>
                                      <p:tavLst>
                                        <p:tav tm="0">
                                          <p:val>
                                            <p:strVal val="#ppt_x"/>
                                          </p:val>
                                        </p:tav>
                                        <p:tav tm="100000">
                                          <p:val>
                                            <p:strVal val="#ppt_x"/>
                                          </p:val>
                                        </p:tav>
                                      </p:tavLst>
                                    </p:anim>
                                    <p:anim calcmode="lin" valueType="num">
                                      <p:cBhvr>
                                        <p:cTn id="121" dur="1000" fill="hold"/>
                                        <p:tgtEl>
                                          <p:spTgt spid="101">
                                            <p:txEl>
                                              <p:pRg st="4" end="4"/>
                                            </p:txEl>
                                          </p:spTgt>
                                        </p:tgtEl>
                                        <p:attrNameLst>
                                          <p:attrName>ppt_y</p:attrName>
                                        </p:attrNameLst>
                                      </p:cBhvr>
                                      <p:tavLst>
                                        <p:tav tm="0">
                                          <p:val>
                                            <p:strVal val="#ppt_y+.1"/>
                                          </p:val>
                                        </p:tav>
                                        <p:tav tm="100000">
                                          <p:val>
                                            <p:strVal val="#ppt_y"/>
                                          </p:val>
                                        </p:tav>
                                      </p:tavLst>
                                    </p:anim>
                                  </p:childTnLst>
                                </p:cTn>
                              </p:par>
                            </p:childTnLst>
                          </p:cTn>
                        </p:par>
                        <p:par>
                          <p:cTn id="122" fill="hold">
                            <p:stCondLst>
                              <p:cond delay="14000"/>
                            </p:stCondLst>
                            <p:childTnLst>
                              <p:par>
                                <p:cTn id="123" presetID="2" presetClass="entr" presetSubtype="2"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 calcmode="lin" valueType="num">
                                      <p:cBhvr additive="base">
                                        <p:cTn id="125" dur="500" fill="hold"/>
                                        <p:tgtEl>
                                          <p:spTgt spid="55"/>
                                        </p:tgtEl>
                                        <p:attrNameLst>
                                          <p:attrName>ppt_x</p:attrName>
                                        </p:attrNameLst>
                                      </p:cBhvr>
                                      <p:tavLst>
                                        <p:tav tm="0">
                                          <p:val>
                                            <p:strVal val="1+#ppt_w/2"/>
                                          </p:val>
                                        </p:tav>
                                        <p:tav tm="100000">
                                          <p:val>
                                            <p:strVal val="#ppt_x"/>
                                          </p:val>
                                        </p:tav>
                                      </p:tavLst>
                                    </p:anim>
                                    <p:anim calcmode="lin" valueType="num">
                                      <p:cBhvr additive="base">
                                        <p:cTn id="126" dur="500" fill="hold"/>
                                        <p:tgtEl>
                                          <p:spTgt spid="55"/>
                                        </p:tgtEl>
                                        <p:attrNameLst>
                                          <p:attrName>ppt_y</p:attrName>
                                        </p:attrNameLst>
                                      </p:cBhvr>
                                      <p:tavLst>
                                        <p:tav tm="0">
                                          <p:val>
                                            <p:strVal val="#ppt_y"/>
                                          </p:val>
                                        </p:tav>
                                        <p:tav tm="100000">
                                          <p:val>
                                            <p:strVal val="#ppt_y"/>
                                          </p:val>
                                        </p:tav>
                                      </p:tavLst>
                                    </p:anim>
                                  </p:childTnLst>
                                </p:cTn>
                              </p:par>
                              <p:par>
                                <p:cTn id="127" presetID="2" presetClass="entr" presetSubtype="2" fill="hold" nodeType="withEffect">
                                  <p:stCondLst>
                                    <p:cond delay="0"/>
                                  </p:stCondLst>
                                  <p:childTnLst>
                                    <p:set>
                                      <p:cBhvr>
                                        <p:cTn id="128" dur="1" fill="hold">
                                          <p:stCondLst>
                                            <p:cond delay="0"/>
                                          </p:stCondLst>
                                        </p:cTn>
                                        <p:tgtEl>
                                          <p:spTgt spid="112"/>
                                        </p:tgtEl>
                                        <p:attrNameLst>
                                          <p:attrName>style.visibility</p:attrName>
                                        </p:attrNameLst>
                                      </p:cBhvr>
                                      <p:to>
                                        <p:strVal val="visible"/>
                                      </p:to>
                                    </p:set>
                                    <p:anim calcmode="lin" valueType="num">
                                      <p:cBhvr additive="base">
                                        <p:cTn id="129" dur="500" fill="hold"/>
                                        <p:tgtEl>
                                          <p:spTgt spid="112"/>
                                        </p:tgtEl>
                                        <p:attrNameLst>
                                          <p:attrName>ppt_x</p:attrName>
                                        </p:attrNameLst>
                                      </p:cBhvr>
                                      <p:tavLst>
                                        <p:tav tm="0">
                                          <p:val>
                                            <p:strVal val="1+#ppt_w/2"/>
                                          </p:val>
                                        </p:tav>
                                        <p:tav tm="100000">
                                          <p:val>
                                            <p:strVal val="#ppt_x"/>
                                          </p:val>
                                        </p:tav>
                                      </p:tavLst>
                                    </p:anim>
                                    <p:anim calcmode="lin" valueType="num">
                                      <p:cBhvr additive="base">
                                        <p:cTn id="130" dur="500" fill="hold"/>
                                        <p:tgtEl>
                                          <p:spTgt spid="112"/>
                                        </p:tgtEl>
                                        <p:attrNameLst>
                                          <p:attrName>ppt_y</p:attrName>
                                        </p:attrNameLst>
                                      </p:cBhvr>
                                      <p:tavLst>
                                        <p:tav tm="0">
                                          <p:val>
                                            <p:strVal val="#ppt_y"/>
                                          </p:val>
                                        </p:tav>
                                        <p:tav tm="100000">
                                          <p:val>
                                            <p:strVal val="#ppt_y"/>
                                          </p:val>
                                        </p:tav>
                                      </p:tavLst>
                                    </p:anim>
                                  </p:childTnLst>
                                </p:cTn>
                              </p:par>
                              <p:par>
                                <p:cTn id="131" presetID="2" presetClass="entr" presetSubtype="2" fill="hold" grpId="0" nodeType="withEffect">
                                  <p:stCondLst>
                                    <p:cond delay="0"/>
                                  </p:stCondLst>
                                  <p:childTnLst>
                                    <p:set>
                                      <p:cBhvr>
                                        <p:cTn id="132" dur="1" fill="hold">
                                          <p:stCondLst>
                                            <p:cond delay="0"/>
                                          </p:stCondLst>
                                        </p:cTn>
                                        <p:tgtEl>
                                          <p:spTgt spid="60"/>
                                        </p:tgtEl>
                                        <p:attrNameLst>
                                          <p:attrName>style.visibility</p:attrName>
                                        </p:attrNameLst>
                                      </p:cBhvr>
                                      <p:to>
                                        <p:strVal val="visible"/>
                                      </p:to>
                                    </p:set>
                                    <p:anim calcmode="lin" valueType="num">
                                      <p:cBhvr additive="base">
                                        <p:cTn id="133" dur="500" fill="hold"/>
                                        <p:tgtEl>
                                          <p:spTgt spid="60"/>
                                        </p:tgtEl>
                                        <p:attrNameLst>
                                          <p:attrName>ppt_x</p:attrName>
                                        </p:attrNameLst>
                                      </p:cBhvr>
                                      <p:tavLst>
                                        <p:tav tm="0">
                                          <p:val>
                                            <p:strVal val="1+#ppt_w/2"/>
                                          </p:val>
                                        </p:tav>
                                        <p:tav tm="100000">
                                          <p:val>
                                            <p:strVal val="#ppt_x"/>
                                          </p:val>
                                        </p:tav>
                                      </p:tavLst>
                                    </p:anim>
                                    <p:anim calcmode="lin" valueType="num">
                                      <p:cBhvr additive="base">
                                        <p:cTn id="134" dur="500" fill="hold"/>
                                        <p:tgtEl>
                                          <p:spTgt spid="60"/>
                                        </p:tgtEl>
                                        <p:attrNameLst>
                                          <p:attrName>ppt_y</p:attrName>
                                        </p:attrNameLst>
                                      </p:cBhvr>
                                      <p:tavLst>
                                        <p:tav tm="0">
                                          <p:val>
                                            <p:strVal val="#ppt_y"/>
                                          </p:val>
                                        </p:tav>
                                        <p:tav tm="100000">
                                          <p:val>
                                            <p:strVal val="#ppt_y"/>
                                          </p:val>
                                        </p:tav>
                                      </p:tavLst>
                                    </p:anim>
                                  </p:childTnLst>
                                </p:cTn>
                              </p:par>
                              <p:par>
                                <p:cTn id="135" presetID="31" presetClass="entr" presetSubtype="0" fill="hold" grpId="0" nodeType="withEffect">
                                  <p:stCondLst>
                                    <p:cond delay="250"/>
                                  </p:stCondLst>
                                  <p:childTnLst>
                                    <p:set>
                                      <p:cBhvr>
                                        <p:cTn id="136" dur="1" fill="hold">
                                          <p:stCondLst>
                                            <p:cond delay="0"/>
                                          </p:stCondLst>
                                        </p:cTn>
                                        <p:tgtEl>
                                          <p:spTgt spid="51"/>
                                        </p:tgtEl>
                                        <p:attrNameLst>
                                          <p:attrName>style.visibility</p:attrName>
                                        </p:attrNameLst>
                                      </p:cBhvr>
                                      <p:to>
                                        <p:strVal val="visible"/>
                                      </p:to>
                                    </p:set>
                                    <p:anim calcmode="lin" valueType="num">
                                      <p:cBhvr>
                                        <p:cTn id="137" dur="1000" fill="hold"/>
                                        <p:tgtEl>
                                          <p:spTgt spid="51"/>
                                        </p:tgtEl>
                                        <p:attrNameLst>
                                          <p:attrName>ppt_w</p:attrName>
                                        </p:attrNameLst>
                                      </p:cBhvr>
                                      <p:tavLst>
                                        <p:tav tm="0">
                                          <p:val>
                                            <p:fltVal val="0"/>
                                          </p:val>
                                        </p:tav>
                                        <p:tav tm="100000">
                                          <p:val>
                                            <p:strVal val="#ppt_w"/>
                                          </p:val>
                                        </p:tav>
                                      </p:tavLst>
                                    </p:anim>
                                    <p:anim calcmode="lin" valueType="num">
                                      <p:cBhvr>
                                        <p:cTn id="138" dur="1000" fill="hold"/>
                                        <p:tgtEl>
                                          <p:spTgt spid="51"/>
                                        </p:tgtEl>
                                        <p:attrNameLst>
                                          <p:attrName>ppt_h</p:attrName>
                                        </p:attrNameLst>
                                      </p:cBhvr>
                                      <p:tavLst>
                                        <p:tav tm="0">
                                          <p:val>
                                            <p:fltVal val="0"/>
                                          </p:val>
                                        </p:tav>
                                        <p:tav tm="100000">
                                          <p:val>
                                            <p:strVal val="#ppt_h"/>
                                          </p:val>
                                        </p:tav>
                                      </p:tavLst>
                                    </p:anim>
                                    <p:anim calcmode="lin" valueType="num">
                                      <p:cBhvr>
                                        <p:cTn id="139" dur="1000" fill="hold"/>
                                        <p:tgtEl>
                                          <p:spTgt spid="51"/>
                                        </p:tgtEl>
                                        <p:attrNameLst>
                                          <p:attrName>style.rotation</p:attrName>
                                        </p:attrNameLst>
                                      </p:cBhvr>
                                      <p:tavLst>
                                        <p:tav tm="0">
                                          <p:val>
                                            <p:fltVal val="90"/>
                                          </p:val>
                                        </p:tav>
                                        <p:tav tm="100000">
                                          <p:val>
                                            <p:fltVal val="0"/>
                                          </p:val>
                                        </p:tav>
                                      </p:tavLst>
                                    </p:anim>
                                    <p:animEffect transition="in" filter="fade">
                                      <p:cBhvr>
                                        <p:cTn id="140" dur="1000"/>
                                        <p:tgtEl>
                                          <p:spTgt spid="51"/>
                                        </p:tgtEl>
                                      </p:cBhvr>
                                    </p:animEffect>
                                  </p:childTnLst>
                                </p:cTn>
                              </p:par>
                            </p:childTnLst>
                          </p:cTn>
                        </p:par>
                        <p:par>
                          <p:cTn id="141" fill="hold">
                            <p:stCondLst>
                              <p:cond delay="15250"/>
                            </p:stCondLst>
                            <p:childTnLst>
                              <p:par>
                                <p:cTn id="142" presetID="53" presetClass="entr" presetSubtype="16" fill="hold" nodeType="afterEffect">
                                  <p:stCondLst>
                                    <p:cond delay="0"/>
                                  </p:stCondLst>
                                  <p:childTnLst>
                                    <p:set>
                                      <p:cBhvr>
                                        <p:cTn id="143" dur="1" fill="hold">
                                          <p:stCondLst>
                                            <p:cond delay="0"/>
                                          </p:stCondLst>
                                        </p:cTn>
                                        <p:tgtEl>
                                          <p:spTgt spid="93"/>
                                        </p:tgtEl>
                                        <p:attrNameLst>
                                          <p:attrName>style.visibility</p:attrName>
                                        </p:attrNameLst>
                                      </p:cBhvr>
                                      <p:to>
                                        <p:strVal val="visible"/>
                                      </p:to>
                                    </p:set>
                                    <p:anim calcmode="lin" valueType="num">
                                      <p:cBhvr>
                                        <p:cTn id="144" dur="500" fill="hold"/>
                                        <p:tgtEl>
                                          <p:spTgt spid="93"/>
                                        </p:tgtEl>
                                        <p:attrNameLst>
                                          <p:attrName>ppt_w</p:attrName>
                                        </p:attrNameLst>
                                      </p:cBhvr>
                                      <p:tavLst>
                                        <p:tav tm="0">
                                          <p:val>
                                            <p:fltVal val="0"/>
                                          </p:val>
                                        </p:tav>
                                        <p:tav tm="100000">
                                          <p:val>
                                            <p:strVal val="#ppt_w"/>
                                          </p:val>
                                        </p:tav>
                                      </p:tavLst>
                                    </p:anim>
                                    <p:anim calcmode="lin" valueType="num">
                                      <p:cBhvr>
                                        <p:cTn id="145" dur="500" fill="hold"/>
                                        <p:tgtEl>
                                          <p:spTgt spid="93"/>
                                        </p:tgtEl>
                                        <p:attrNameLst>
                                          <p:attrName>ppt_h</p:attrName>
                                        </p:attrNameLst>
                                      </p:cBhvr>
                                      <p:tavLst>
                                        <p:tav tm="0">
                                          <p:val>
                                            <p:fltVal val="0"/>
                                          </p:val>
                                        </p:tav>
                                        <p:tav tm="100000">
                                          <p:val>
                                            <p:strVal val="#ppt_h"/>
                                          </p:val>
                                        </p:tav>
                                      </p:tavLst>
                                    </p:anim>
                                    <p:animEffect transition="in" filter="fade">
                                      <p:cBhvr>
                                        <p:cTn id="146" dur="500"/>
                                        <p:tgtEl>
                                          <p:spTgt spid="93"/>
                                        </p:tgtEl>
                                      </p:cBhvr>
                                    </p:animEffect>
                                  </p:childTnLst>
                                </p:cTn>
                              </p:par>
                              <p:par>
                                <p:cTn id="147" presetID="42" presetClass="entr" presetSubtype="0" fill="hold" grpId="0" nodeType="withEffect">
                                  <p:stCondLst>
                                    <p:cond delay="0"/>
                                  </p:stCondLst>
                                  <p:childTnLst>
                                    <p:set>
                                      <p:cBhvr>
                                        <p:cTn id="148" dur="1" fill="hold">
                                          <p:stCondLst>
                                            <p:cond delay="0"/>
                                          </p:stCondLst>
                                        </p:cTn>
                                        <p:tgtEl>
                                          <p:spTgt spid="59"/>
                                        </p:tgtEl>
                                        <p:attrNameLst>
                                          <p:attrName>style.visibility</p:attrName>
                                        </p:attrNameLst>
                                      </p:cBhvr>
                                      <p:to>
                                        <p:strVal val="visible"/>
                                      </p:to>
                                    </p:set>
                                    <p:animEffect transition="in" filter="fade">
                                      <p:cBhvr>
                                        <p:cTn id="149" dur="1000"/>
                                        <p:tgtEl>
                                          <p:spTgt spid="59"/>
                                        </p:tgtEl>
                                      </p:cBhvr>
                                    </p:animEffect>
                                    <p:anim calcmode="lin" valueType="num">
                                      <p:cBhvr>
                                        <p:cTn id="150" dur="1000" fill="hold"/>
                                        <p:tgtEl>
                                          <p:spTgt spid="59"/>
                                        </p:tgtEl>
                                        <p:attrNameLst>
                                          <p:attrName>ppt_x</p:attrName>
                                        </p:attrNameLst>
                                      </p:cBhvr>
                                      <p:tavLst>
                                        <p:tav tm="0">
                                          <p:val>
                                            <p:strVal val="#ppt_x"/>
                                          </p:val>
                                        </p:tav>
                                        <p:tav tm="100000">
                                          <p:val>
                                            <p:strVal val="#ppt_x"/>
                                          </p:val>
                                        </p:tav>
                                      </p:tavLst>
                                    </p:anim>
                                    <p:anim calcmode="lin" valueType="num">
                                      <p:cBhvr>
                                        <p:cTn id="151" dur="1000" fill="hold"/>
                                        <p:tgtEl>
                                          <p:spTgt spid="59"/>
                                        </p:tgtEl>
                                        <p:attrNameLst>
                                          <p:attrName>ppt_y</p:attrName>
                                        </p:attrNameLst>
                                      </p:cBhvr>
                                      <p:tavLst>
                                        <p:tav tm="0">
                                          <p:val>
                                            <p:strVal val="#ppt_y+.1"/>
                                          </p:val>
                                        </p:tav>
                                        <p:tav tm="100000">
                                          <p:val>
                                            <p:strVal val="#ppt_y"/>
                                          </p:val>
                                        </p:tav>
                                      </p:tavLst>
                                    </p:anim>
                                  </p:childTnLst>
                                </p:cTn>
                              </p:par>
                            </p:childTnLst>
                          </p:cTn>
                        </p:par>
                        <p:par>
                          <p:cTn id="152" fill="hold">
                            <p:stCondLst>
                              <p:cond delay="16250"/>
                            </p:stCondLst>
                            <p:childTnLst>
                              <p:par>
                                <p:cTn id="153" presetID="42" presetClass="entr" presetSubtype="0" fill="hold" grpId="0" nodeType="afterEffect">
                                  <p:stCondLst>
                                    <p:cond delay="0"/>
                                  </p:stCondLst>
                                  <p:childTnLst>
                                    <p:set>
                                      <p:cBhvr>
                                        <p:cTn id="154" dur="1" fill="hold">
                                          <p:stCondLst>
                                            <p:cond delay="0"/>
                                          </p:stCondLst>
                                        </p:cTn>
                                        <p:tgtEl>
                                          <p:spTgt spid="102">
                                            <p:txEl>
                                              <p:pRg st="0" end="0"/>
                                            </p:txEl>
                                          </p:spTgt>
                                        </p:tgtEl>
                                        <p:attrNameLst>
                                          <p:attrName>style.visibility</p:attrName>
                                        </p:attrNameLst>
                                      </p:cBhvr>
                                      <p:to>
                                        <p:strVal val="visible"/>
                                      </p:to>
                                    </p:set>
                                    <p:animEffect transition="in" filter="fade">
                                      <p:cBhvr>
                                        <p:cTn id="155" dur="1000"/>
                                        <p:tgtEl>
                                          <p:spTgt spid="102">
                                            <p:txEl>
                                              <p:pRg st="0" end="0"/>
                                            </p:txEl>
                                          </p:spTgt>
                                        </p:tgtEl>
                                      </p:cBhvr>
                                    </p:animEffect>
                                    <p:anim calcmode="lin" valueType="num">
                                      <p:cBhvr>
                                        <p:cTn id="156" dur="1000" fill="hold"/>
                                        <p:tgtEl>
                                          <p:spTgt spid="102">
                                            <p:txEl>
                                              <p:pRg st="0" end="0"/>
                                            </p:txEl>
                                          </p:spTgt>
                                        </p:tgtEl>
                                        <p:attrNameLst>
                                          <p:attrName>ppt_x</p:attrName>
                                        </p:attrNameLst>
                                      </p:cBhvr>
                                      <p:tavLst>
                                        <p:tav tm="0">
                                          <p:val>
                                            <p:strVal val="#ppt_x"/>
                                          </p:val>
                                        </p:tav>
                                        <p:tav tm="100000">
                                          <p:val>
                                            <p:strVal val="#ppt_x"/>
                                          </p:val>
                                        </p:tav>
                                      </p:tavLst>
                                    </p:anim>
                                    <p:anim calcmode="lin" valueType="num">
                                      <p:cBhvr>
                                        <p:cTn id="157" dur="1000" fill="hold"/>
                                        <p:tgtEl>
                                          <p:spTgt spid="102">
                                            <p:txEl>
                                              <p:pRg st="0" end="0"/>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7250"/>
                            </p:stCondLst>
                            <p:childTnLst>
                              <p:par>
                                <p:cTn id="159" presetID="42" presetClass="entr" presetSubtype="0" fill="hold" grpId="0" nodeType="afterEffect">
                                  <p:stCondLst>
                                    <p:cond delay="0"/>
                                  </p:stCondLst>
                                  <p:childTnLst>
                                    <p:set>
                                      <p:cBhvr>
                                        <p:cTn id="160" dur="1" fill="hold">
                                          <p:stCondLst>
                                            <p:cond delay="0"/>
                                          </p:stCondLst>
                                        </p:cTn>
                                        <p:tgtEl>
                                          <p:spTgt spid="102">
                                            <p:txEl>
                                              <p:pRg st="2" end="2"/>
                                            </p:txEl>
                                          </p:spTgt>
                                        </p:tgtEl>
                                        <p:attrNameLst>
                                          <p:attrName>style.visibility</p:attrName>
                                        </p:attrNameLst>
                                      </p:cBhvr>
                                      <p:to>
                                        <p:strVal val="visible"/>
                                      </p:to>
                                    </p:set>
                                    <p:animEffect transition="in" filter="fade">
                                      <p:cBhvr>
                                        <p:cTn id="161" dur="1000"/>
                                        <p:tgtEl>
                                          <p:spTgt spid="102">
                                            <p:txEl>
                                              <p:pRg st="2" end="2"/>
                                            </p:txEl>
                                          </p:spTgt>
                                        </p:tgtEl>
                                      </p:cBhvr>
                                    </p:animEffect>
                                    <p:anim calcmode="lin" valueType="num">
                                      <p:cBhvr>
                                        <p:cTn id="162" dur="1000" fill="hold"/>
                                        <p:tgtEl>
                                          <p:spTgt spid="102">
                                            <p:txEl>
                                              <p:pRg st="2" end="2"/>
                                            </p:txEl>
                                          </p:spTgt>
                                        </p:tgtEl>
                                        <p:attrNameLst>
                                          <p:attrName>ppt_x</p:attrName>
                                        </p:attrNameLst>
                                      </p:cBhvr>
                                      <p:tavLst>
                                        <p:tav tm="0">
                                          <p:val>
                                            <p:strVal val="#ppt_x"/>
                                          </p:val>
                                        </p:tav>
                                        <p:tav tm="100000">
                                          <p:val>
                                            <p:strVal val="#ppt_x"/>
                                          </p:val>
                                        </p:tav>
                                      </p:tavLst>
                                    </p:anim>
                                    <p:anim calcmode="lin" valueType="num">
                                      <p:cBhvr>
                                        <p:cTn id="163" dur="1000" fill="hold"/>
                                        <p:tgtEl>
                                          <p:spTgt spid="102">
                                            <p:txEl>
                                              <p:pRg st="2" end="2"/>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250"/>
                            </p:stCondLst>
                            <p:childTnLst>
                              <p:par>
                                <p:cTn id="165" presetID="42" presetClass="entr" presetSubtype="0" fill="hold" grpId="0" nodeType="afterEffect">
                                  <p:stCondLst>
                                    <p:cond delay="0"/>
                                  </p:stCondLst>
                                  <p:childTnLst>
                                    <p:set>
                                      <p:cBhvr>
                                        <p:cTn id="166" dur="1" fill="hold">
                                          <p:stCondLst>
                                            <p:cond delay="0"/>
                                          </p:stCondLst>
                                        </p:cTn>
                                        <p:tgtEl>
                                          <p:spTgt spid="102">
                                            <p:txEl>
                                              <p:pRg st="3" end="3"/>
                                            </p:txEl>
                                          </p:spTgt>
                                        </p:tgtEl>
                                        <p:attrNameLst>
                                          <p:attrName>style.visibility</p:attrName>
                                        </p:attrNameLst>
                                      </p:cBhvr>
                                      <p:to>
                                        <p:strVal val="visible"/>
                                      </p:to>
                                    </p:set>
                                    <p:animEffect transition="in" filter="fade">
                                      <p:cBhvr>
                                        <p:cTn id="167" dur="1000"/>
                                        <p:tgtEl>
                                          <p:spTgt spid="102">
                                            <p:txEl>
                                              <p:pRg st="3" end="3"/>
                                            </p:txEl>
                                          </p:spTgt>
                                        </p:tgtEl>
                                      </p:cBhvr>
                                    </p:animEffect>
                                    <p:anim calcmode="lin" valueType="num">
                                      <p:cBhvr>
                                        <p:cTn id="168" dur="1000" fill="hold"/>
                                        <p:tgtEl>
                                          <p:spTgt spid="102">
                                            <p:txEl>
                                              <p:pRg st="3" end="3"/>
                                            </p:txEl>
                                          </p:spTgt>
                                        </p:tgtEl>
                                        <p:attrNameLst>
                                          <p:attrName>ppt_x</p:attrName>
                                        </p:attrNameLst>
                                      </p:cBhvr>
                                      <p:tavLst>
                                        <p:tav tm="0">
                                          <p:val>
                                            <p:strVal val="#ppt_x"/>
                                          </p:val>
                                        </p:tav>
                                        <p:tav tm="100000">
                                          <p:val>
                                            <p:strVal val="#ppt_x"/>
                                          </p:val>
                                        </p:tav>
                                      </p:tavLst>
                                    </p:anim>
                                    <p:anim calcmode="lin" valueType="num">
                                      <p:cBhvr>
                                        <p:cTn id="169" dur="1000" fill="hold"/>
                                        <p:tgtEl>
                                          <p:spTgt spid="102">
                                            <p:txEl>
                                              <p:pRg st="3" end="3"/>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250"/>
                            </p:stCondLst>
                            <p:childTnLst>
                              <p:par>
                                <p:cTn id="171" presetID="42" presetClass="entr" presetSubtype="0" fill="hold" grpId="0" nodeType="afterEffect">
                                  <p:stCondLst>
                                    <p:cond delay="0"/>
                                  </p:stCondLst>
                                  <p:childTnLst>
                                    <p:set>
                                      <p:cBhvr>
                                        <p:cTn id="172" dur="1" fill="hold">
                                          <p:stCondLst>
                                            <p:cond delay="0"/>
                                          </p:stCondLst>
                                        </p:cTn>
                                        <p:tgtEl>
                                          <p:spTgt spid="102">
                                            <p:txEl>
                                              <p:pRg st="4" end="4"/>
                                            </p:txEl>
                                          </p:spTgt>
                                        </p:tgtEl>
                                        <p:attrNameLst>
                                          <p:attrName>style.visibility</p:attrName>
                                        </p:attrNameLst>
                                      </p:cBhvr>
                                      <p:to>
                                        <p:strVal val="visible"/>
                                      </p:to>
                                    </p:set>
                                    <p:animEffect transition="in" filter="fade">
                                      <p:cBhvr>
                                        <p:cTn id="173" dur="1000"/>
                                        <p:tgtEl>
                                          <p:spTgt spid="102">
                                            <p:txEl>
                                              <p:pRg st="4" end="4"/>
                                            </p:txEl>
                                          </p:spTgt>
                                        </p:tgtEl>
                                      </p:cBhvr>
                                    </p:animEffect>
                                    <p:anim calcmode="lin" valueType="num">
                                      <p:cBhvr>
                                        <p:cTn id="174" dur="1000" fill="hold"/>
                                        <p:tgtEl>
                                          <p:spTgt spid="102">
                                            <p:txEl>
                                              <p:pRg st="4" end="4"/>
                                            </p:txEl>
                                          </p:spTgt>
                                        </p:tgtEl>
                                        <p:attrNameLst>
                                          <p:attrName>ppt_x</p:attrName>
                                        </p:attrNameLst>
                                      </p:cBhvr>
                                      <p:tavLst>
                                        <p:tav tm="0">
                                          <p:val>
                                            <p:strVal val="#ppt_x"/>
                                          </p:val>
                                        </p:tav>
                                        <p:tav tm="100000">
                                          <p:val>
                                            <p:strVal val="#ppt_x"/>
                                          </p:val>
                                        </p:tav>
                                      </p:tavLst>
                                    </p:anim>
                                    <p:anim calcmode="lin" valueType="num">
                                      <p:cBhvr>
                                        <p:cTn id="175" dur="1000" fill="hold"/>
                                        <p:tgtEl>
                                          <p:spTgt spid="102">
                                            <p:txEl>
                                              <p:pRg st="4" end="4"/>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250"/>
                            </p:stCondLst>
                            <p:childTnLst>
                              <p:par>
                                <p:cTn id="177" presetID="2" presetClass="entr" presetSubtype="2" fill="hold" nodeType="afterEffect">
                                  <p:stCondLst>
                                    <p:cond delay="0"/>
                                  </p:stCondLst>
                                  <p:childTnLst>
                                    <p:set>
                                      <p:cBhvr>
                                        <p:cTn id="178" dur="1" fill="hold">
                                          <p:stCondLst>
                                            <p:cond delay="0"/>
                                          </p:stCondLst>
                                        </p:cTn>
                                        <p:tgtEl>
                                          <p:spTgt spid="113"/>
                                        </p:tgtEl>
                                        <p:attrNameLst>
                                          <p:attrName>style.visibility</p:attrName>
                                        </p:attrNameLst>
                                      </p:cBhvr>
                                      <p:to>
                                        <p:strVal val="visible"/>
                                      </p:to>
                                    </p:set>
                                    <p:anim calcmode="lin" valueType="num">
                                      <p:cBhvr additive="base">
                                        <p:cTn id="179" dur="500" fill="hold"/>
                                        <p:tgtEl>
                                          <p:spTgt spid="113"/>
                                        </p:tgtEl>
                                        <p:attrNameLst>
                                          <p:attrName>ppt_x</p:attrName>
                                        </p:attrNameLst>
                                      </p:cBhvr>
                                      <p:tavLst>
                                        <p:tav tm="0">
                                          <p:val>
                                            <p:strVal val="1+#ppt_w/2"/>
                                          </p:val>
                                        </p:tav>
                                        <p:tav tm="100000">
                                          <p:val>
                                            <p:strVal val="#ppt_x"/>
                                          </p:val>
                                        </p:tav>
                                      </p:tavLst>
                                    </p:anim>
                                    <p:anim calcmode="lin" valueType="num">
                                      <p:cBhvr additive="base">
                                        <p:cTn id="180" dur="500" fill="hold"/>
                                        <p:tgtEl>
                                          <p:spTgt spid="113"/>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65"/>
                                        </p:tgtEl>
                                        <p:attrNameLst>
                                          <p:attrName>style.visibility</p:attrName>
                                        </p:attrNameLst>
                                      </p:cBhvr>
                                      <p:to>
                                        <p:strVal val="visible"/>
                                      </p:to>
                                    </p:set>
                                    <p:anim calcmode="lin" valueType="num">
                                      <p:cBhvr additive="base">
                                        <p:cTn id="183" dur="500" fill="hold"/>
                                        <p:tgtEl>
                                          <p:spTgt spid="65"/>
                                        </p:tgtEl>
                                        <p:attrNameLst>
                                          <p:attrName>ppt_x</p:attrName>
                                        </p:attrNameLst>
                                      </p:cBhvr>
                                      <p:tavLst>
                                        <p:tav tm="0">
                                          <p:val>
                                            <p:strVal val="1+#ppt_w/2"/>
                                          </p:val>
                                        </p:tav>
                                        <p:tav tm="100000">
                                          <p:val>
                                            <p:strVal val="#ppt_x"/>
                                          </p:val>
                                        </p:tav>
                                      </p:tavLst>
                                    </p:anim>
                                    <p:anim calcmode="lin" valueType="num">
                                      <p:cBhvr additive="base">
                                        <p:cTn id="184" dur="500" fill="hold"/>
                                        <p:tgtEl>
                                          <p:spTgt spid="65"/>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70"/>
                                        </p:tgtEl>
                                        <p:attrNameLst>
                                          <p:attrName>style.visibility</p:attrName>
                                        </p:attrNameLst>
                                      </p:cBhvr>
                                      <p:to>
                                        <p:strVal val="visible"/>
                                      </p:to>
                                    </p:set>
                                    <p:anim calcmode="lin" valueType="num">
                                      <p:cBhvr additive="base">
                                        <p:cTn id="187" dur="500" fill="hold"/>
                                        <p:tgtEl>
                                          <p:spTgt spid="70"/>
                                        </p:tgtEl>
                                        <p:attrNameLst>
                                          <p:attrName>ppt_x</p:attrName>
                                        </p:attrNameLst>
                                      </p:cBhvr>
                                      <p:tavLst>
                                        <p:tav tm="0">
                                          <p:val>
                                            <p:strVal val="1+#ppt_w/2"/>
                                          </p:val>
                                        </p:tav>
                                        <p:tav tm="100000">
                                          <p:val>
                                            <p:strVal val="#ppt_x"/>
                                          </p:val>
                                        </p:tav>
                                      </p:tavLst>
                                    </p:anim>
                                    <p:anim calcmode="lin" valueType="num">
                                      <p:cBhvr additive="base">
                                        <p:cTn id="188" dur="500" fill="hold"/>
                                        <p:tgtEl>
                                          <p:spTgt spid="70"/>
                                        </p:tgtEl>
                                        <p:attrNameLst>
                                          <p:attrName>ppt_y</p:attrName>
                                        </p:attrNameLst>
                                      </p:cBhvr>
                                      <p:tavLst>
                                        <p:tav tm="0">
                                          <p:val>
                                            <p:strVal val="#ppt_y"/>
                                          </p:val>
                                        </p:tav>
                                        <p:tav tm="100000">
                                          <p:val>
                                            <p:strVal val="#ppt_y"/>
                                          </p:val>
                                        </p:tav>
                                      </p:tavLst>
                                    </p:anim>
                                  </p:childTnLst>
                                </p:cTn>
                              </p:par>
                              <p:par>
                                <p:cTn id="189" presetID="31" presetClass="entr" presetSubtype="0" fill="hold" grpId="0" nodeType="withEffect">
                                  <p:stCondLst>
                                    <p:cond delay="250"/>
                                  </p:stCondLst>
                                  <p:childTnLst>
                                    <p:set>
                                      <p:cBhvr>
                                        <p:cTn id="190" dur="1" fill="hold">
                                          <p:stCondLst>
                                            <p:cond delay="0"/>
                                          </p:stCondLst>
                                        </p:cTn>
                                        <p:tgtEl>
                                          <p:spTgt spid="61"/>
                                        </p:tgtEl>
                                        <p:attrNameLst>
                                          <p:attrName>style.visibility</p:attrName>
                                        </p:attrNameLst>
                                      </p:cBhvr>
                                      <p:to>
                                        <p:strVal val="visible"/>
                                      </p:to>
                                    </p:set>
                                    <p:anim calcmode="lin" valueType="num">
                                      <p:cBhvr>
                                        <p:cTn id="191" dur="1000" fill="hold"/>
                                        <p:tgtEl>
                                          <p:spTgt spid="61"/>
                                        </p:tgtEl>
                                        <p:attrNameLst>
                                          <p:attrName>ppt_w</p:attrName>
                                        </p:attrNameLst>
                                      </p:cBhvr>
                                      <p:tavLst>
                                        <p:tav tm="0">
                                          <p:val>
                                            <p:fltVal val="0"/>
                                          </p:val>
                                        </p:tav>
                                        <p:tav tm="100000">
                                          <p:val>
                                            <p:strVal val="#ppt_w"/>
                                          </p:val>
                                        </p:tav>
                                      </p:tavLst>
                                    </p:anim>
                                    <p:anim calcmode="lin" valueType="num">
                                      <p:cBhvr>
                                        <p:cTn id="192" dur="1000" fill="hold"/>
                                        <p:tgtEl>
                                          <p:spTgt spid="61"/>
                                        </p:tgtEl>
                                        <p:attrNameLst>
                                          <p:attrName>ppt_h</p:attrName>
                                        </p:attrNameLst>
                                      </p:cBhvr>
                                      <p:tavLst>
                                        <p:tav tm="0">
                                          <p:val>
                                            <p:fltVal val="0"/>
                                          </p:val>
                                        </p:tav>
                                        <p:tav tm="100000">
                                          <p:val>
                                            <p:strVal val="#ppt_h"/>
                                          </p:val>
                                        </p:tav>
                                      </p:tavLst>
                                    </p:anim>
                                    <p:anim calcmode="lin" valueType="num">
                                      <p:cBhvr>
                                        <p:cTn id="193" dur="1000" fill="hold"/>
                                        <p:tgtEl>
                                          <p:spTgt spid="61"/>
                                        </p:tgtEl>
                                        <p:attrNameLst>
                                          <p:attrName>style.rotation</p:attrName>
                                        </p:attrNameLst>
                                      </p:cBhvr>
                                      <p:tavLst>
                                        <p:tav tm="0">
                                          <p:val>
                                            <p:fltVal val="90"/>
                                          </p:val>
                                        </p:tav>
                                        <p:tav tm="100000">
                                          <p:val>
                                            <p:fltVal val="0"/>
                                          </p:val>
                                        </p:tav>
                                      </p:tavLst>
                                    </p:anim>
                                    <p:animEffect transition="in" filter="fade">
                                      <p:cBhvr>
                                        <p:cTn id="194" dur="1000"/>
                                        <p:tgtEl>
                                          <p:spTgt spid="61"/>
                                        </p:tgtEl>
                                      </p:cBhvr>
                                    </p:animEffect>
                                  </p:childTnLst>
                                </p:cTn>
                              </p:par>
                            </p:childTnLst>
                          </p:cTn>
                        </p:par>
                        <p:par>
                          <p:cTn id="195" fill="hold">
                            <p:stCondLst>
                              <p:cond delay="21500"/>
                            </p:stCondLst>
                            <p:childTnLst>
                              <p:par>
                                <p:cTn id="196" presetID="53" presetClass="entr" presetSubtype="16" fill="hold" nodeType="afterEffect">
                                  <p:stCondLst>
                                    <p:cond delay="0"/>
                                  </p:stCondLst>
                                  <p:childTnLst>
                                    <p:set>
                                      <p:cBhvr>
                                        <p:cTn id="197" dur="1" fill="hold">
                                          <p:stCondLst>
                                            <p:cond delay="0"/>
                                          </p:stCondLst>
                                        </p:cTn>
                                        <p:tgtEl>
                                          <p:spTgt spid="88"/>
                                        </p:tgtEl>
                                        <p:attrNameLst>
                                          <p:attrName>style.visibility</p:attrName>
                                        </p:attrNameLst>
                                      </p:cBhvr>
                                      <p:to>
                                        <p:strVal val="visible"/>
                                      </p:to>
                                    </p:set>
                                    <p:anim calcmode="lin" valueType="num">
                                      <p:cBhvr>
                                        <p:cTn id="198" dur="500" fill="hold"/>
                                        <p:tgtEl>
                                          <p:spTgt spid="88"/>
                                        </p:tgtEl>
                                        <p:attrNameLst>
                                          <p:attrName>ppt_w</p:attrName>
                                        </p:attrNameLst>
                                      </p:cBhvr>
                                      <p:tavLst>
                                        <p:tav tm="0">
                                          <p:val>
                                            <p:fltVal val="0"/>
                                          </p:val>
                                        </p:tav>
                                        <p:tav tm="100000">
                                          <p:val>
                                            <p:strVal val="#ppt_w"/>
                                          </p:val>
                                        </p:tav>
                                      </p:tavLst>
                                    </p:anim>
                                    <p:anim calcmode="lin" valueType="num">
                                      <p:cBhvr>
                                        <p:cTn id="199" dur="500" fill="hold"/>
                                        <p:tgtEl>
                                          <p:spTgt spid="88"/>
                                        </p:tgtEl>
                                        <p:attrNameLst>
                                          <p:attrName>ppt_h</p:attrName>
                                        </p:attrNameLst>
                                      </p:cBhvr>
                                      <p:tavLst>
                                        <p:tav tm="0">
                                          <p:val>
                                            <p:fltVal val="0"/>
                                          </p:val>
                                        </p:tav>
                                        <p:tav tm="100000">
                                          <p:val>
                                            <p:strVal val="#ppt_h"/>
                                          </p:val>
                                        </p:tav>
                                      </p:tavLst>
                                    </p:anim>
                                    <p:animEffect transition="in" filter="fade">
                                      <p:cBhvr>
                                        <p:cTn id="200" dur="500"/>
                                        <p:tgtEl>
                                          <p:spTgt spid="88"/>
                                        </p:tgtEl>
                                      </p:cBhvr>
                                    </p:animEffect>
                                  </p:childTnLst>
                                </p:cTn>
                              </p:par>
                              <p:par>
                                <p:cTn id="201" presetID="42" presetClass="entr" presetSubtype="0" fill="hold" grpId="0" nodeType="withEffect">
                                  <p:stCondLst>
                                    <p:cond delay="0"/>
                                  </p:stCondLst>
                                  <p:childTnLst>
                                    <p:set>
                                      <p:cBhvr>
                                        <p:cTn id="202" dur="1" fill="hold">
                                          <p:stCondLst>
                                            <p:cond delay="0"/>
                                          </p:stCondLst>
                                        </p:cTn>
                                        <p:tgtEl>
                                          <p:spTgt spid="69"/>
                                        </p:tgtEl>
                                        <p:attrNameLst>
                                          <p:attrName>style.visibility</p:attrName>
                                        </p:attrNameLst>
                                      </p:cBhvr>
                                      <p:to>
                                        <p:strVal val="visible"/>
                                      </p:to>
                                    </p:set>
                                    <p:animEffect transition="in" filter="fade">
                                      <p:cBhvr>
                                        <p:cTn id="203" dur="1000"/>
                                        <p:tgtEl>
                                          <p:spTgt spid="69"/>
                                        </p:tgtEl>
                                      </p:cBhvr>
                                    </p:animEffect>
                                    <p:anim calcmode="lin" valueType="num">
                                      <p:cBhvr>
                                        <p:cTn id="204" dur="1000" fill="hold"/>
                                        <p:tgtEl>
                                          <p:spTgt spid="69"/>
                                        </p:tgtEl>
                                        <p:attrNameLst>
                                          <p:attrName>ppt_x</p:attrName>
                                        </p:attrNameLst>
                                      </p:cBhvr>
                                      <p:tavLst>
                                        <p:tav tm="0">
                                          <p:val>
                                            <p:strVal val="#ppt_x"/>
                                          </p:val>
                                        </p:tav>
                                        <p:tav tm="100000">
                                          <p:val>
                                            <p:strVal val="#ppt_x"/>
                                          </p:val>
                                        </p:tav>
                                      </p:tavLst>
                                    </p:anim>
                                    <p:anim calcmode="lin" valueType="num">
                                      <p:cBhvr>
                                        <p:cTn id="205" dur="1000" fill="hold"/>
                                        <p:tgtEl>
                                          <p:spTgt spid="69"/>
                                        </p:tgtEl>
                                        <p:attrNameLst>
                                          <p:attrName>ppt_y</p:attrName>
                                        </p:attrNameLst>
                                      </p:cBhvr>
                                      <p:tavLst>
                                        <p:tav tm="0">
                                          <p:val>
                                            <p:strVal val="#ppt_y+.1"/>
                                          </p:val>
                                        </p:tav>
                                        <p:tav tm="100000">
                                          <p:val>
                                            <p:strVal val="#ppt_y"/>
                                          </p:val>
                                        </p:tav>
                                      </p:tavLst>
                                    </p:anim>
                                  </p:childTnLst>
                                </p:cTn>
                              </p:par>
                            </p:childTnLst>
                          </p:cTn>
                        </p:par>
                        <p:par>
                          <p:cTn id="206" fill="hold">
                            <p:stCondLst>
                              <p:cond delay="22500"/>
                            </p:stCondLst>
                            <p:childTnLst>
                              <p:par>
                                <p:cTn id="207" presetID="42" presetClass="entr" presetSubtype="0" fill="hold" grpId="0" nodeType="afterEffect">
                                  <p:stCondLst>
                                    <p:cond delay="0"/>
                                  </p:stCondLst>
                                  <p:childTnLst>
                                    <p:set>
                                      <p:cBhvr>
                                        <p:cTn id="208" dur="1" fill="hold">
                                          <p:stCondLst>
                                            <p:cond delay="0"/>
                                          </p:stCondLst>
                                        </p:cTn>
                                        <p:tgtEl>
                                          <p:spTgt spid="103">
                                            <p:txEl>
                                              <p:pRg st="0" end="0"/>
                                            </p:txEl>
                                          </p:spTgt>
                                        </p:tgtEl>
                                        <p:attrNameLst>
                                          <p:attrName>style.visibility</p:attrName>
                                        </p:attrNameLst>
                                      </p:cBhvr>
                                      <p:to>
                                        <p:strVal val="visible"/>
                                      </p:to>
                                    </p:set>
                                    <p:animEffect transition="in" filter="fade">
                                      <p:cBhvr>
                                        <p:cTn id="209" dur="1000"/>
                                        <p:tgtEl>
                                          <p:spTgt spid="103">
                                            <p:txEl>
                                              <p:pRg st="0" end="0"/>
                                            </p:txEl>
                                          </p:spTgt>
                                        </p:tgtEl>
                                      </p:cBhvr>
                                    </p:animEffect>
                                    <p:anim calcmode="lin" valueType="num">
                                      <p:cBhvr>
                                        <p:cTn id="210" dur="1000" fill="hold"/>
                                        <p:tgtEl>
                                          <p:spTgt spid="103">
                                            <p:txEl>
                                              <p:pRg st="0" end="0"/>
                                            </p:txEl>
                                          </p:spTgt>
                                        </p:tgtEl>
                                        <p:attrNameLst>
                                          <p:attrName>ppt_x</p:attrName>
                                        </p:attrNameLst>
                                      </p:cBhvr>
                                      <p:tavLst>
                                        <p:tav tm="0">
                                          <p:val>
                                            <p:strVal val="#ppt_x"/>
                                          </p:val>
                                        </p:tav>
                                        <p:tav tm="100000">
                                          <p:val>
                                            <p:strVal val="#ppt_x"/>
                                          </p:val>
                                        </p:tav>
                                      </p:tavLst>
                                    </p:anim>
                                    <p:anim calcmode="lin" valueType="num">
                                      <p:cBhvr>
                                        <p:cTn id="211" dur="1000" fill="hold"/>
                                        <p:tgtEl>
                                          <p:spTgt spid="103">
                                            <p:txEl>
                                              <p:pRg st="0" end="0"/>
                                            </p:txEl>
                                          </p:spTgt>
                                        </p:tgtEl>
                                        <p:attrNameLst>
                                          <p:attrName>ppt_y</p:attrName>
                                        </p:attrNameLst>
                                      </p:cBhvr>
                                      <p:tavLst>
                                        <p:tav tm="0">
                                          <p:val>
                                            <p:strVal val="#ppt_y+.1"/>
                                          </p:val>
                                        </p:tav>
                                        <p:tav tm="100000">
                                          <p:val>
                                            <p:strVal val="#ppt_y"/>
                                          </p:val>
                                        </p:tav>
                                      </p:tavLst>
                                    </p:anim>
                                  </p:childTnLst>
                                </p:cTn>
                              </p:par>
                            </p:childTnLst>
                          </p:cTn>
                        </p:par>
                        <p:par>
                          <p:cTn id="212" fill="hold">
                            <p:stCondLst>
                              <p:cond delay="23500"/>
                            </p:stCondLst>
                            <p:childTnLst>
                              <p:par>
                                <p:cTn id="213" presetID="42" presetClass="entr" presetSubtype="0" fill="hold" grpId="0" nodeType="afterEffect">
                                  <p:stCondLst>
                                    <p:cond delay="0"/>
                                  </p:stCondLst>
                                  <p:childTnLst>
                                    <p:set>
                                      <p:cBhvr>
                                        <p:cTn id="214" dur="1" fill="hold">
                                          <p:stCondLst>
                                            <p:cond delay="0"/>
                                          </p:stCondLst>
                                        </p:cTn>
                                        <p:tgtEl>
                                          <p:spTgt spid="103">
                                            <p:txEl>
                                              <p:pRg st="2" end="2"/>
                                            </p:txEl>
                                          </p:spTgt>
                                        </p:tgtEl>
                                        <p:attrNameLst>
                                          <p:attrName>style.visibility</p:attrName>
                                        </p:attrNameLst>
                                      </p:cBhvr>
                                      <p:to>
                                        <p:strVal val="visible"/>
                                      </p:to>
                                    </p:set>
                                    <p:animEffect transition="in" filter="fade">
                                      <p:cBhvr>
                                        <p:cTn id="215" dur="1000"/>
                                        <p:tgtEl>
                                          <p:spTgt spid="103">
                                            <p:txEl>
                                              <p:pRg st="2" end="2"/>
                                            </p:txEl>
                                          </p:spTgt>
                                        </p:tgtEl>
                                      </p:cBhvr>
                                    </p:animEffect>
                                    <p:anim calcmode="lin" valueType="num">
                                      <p:cBhvr>
                                        <p:cTn id="216" dur="1000" fill="hold"/>
                                        <p:tgtEl>
                                          <p:spTgt spid="103">
                                            <p:txEl>
                                              <p:pRg st="2" end="2"/>
                                            </p:txEl>
                                          </p:spTgt>
                                        </p:tgtEl>
                                        <p:attrNameLst>
                                          <p:attrName>ppt_x</p:attrName>
                                        </p:attrNameLst>
                                      </p:cBhvr>
                                      <p:tavLst>
                                        <p:tav tm="0">
                                          <p:val>
                                            <p:strVal val="#ppt_x"/>
                                          </p:val>
                                        </p:tav>
                                        <p:tav tm="100000">
                                          <p:val>
                                            <p:strVal val="#ppt_x"/>
                                          </p:val>
                                        </p:tav>
                                      </p:tavLst>
                                    </p:anim>
                                    <p:anim calcmode="lin" valueType="num">
                                      <p:cBhvr>
                                        <p:cTn id="217" dur="1000" fill="hold"/>
                                        <p:tgtEl>
                                          <p:spTgt spid="103">
                                            <p:txEl>
                                              <p:pRg st="2" end="2"/>
                                            </p:txEl>
                                          </p:spTgt>
                                        </p:tgtEl>
                                        <p:attrNameLst>
                                          <p:attrName>ppt_y</p:attrName>
                                        </p:attrNameLst>
                                      </p:cBhvr>
                                      <p:tavLst>
                                        <p:tav tm="0">
                                          <p:val>
                                            <p:strVal val="#ppt_y+.1"/>
                                          </p:val>
                                        </p:tav>
                                        <p:tav tm="100000">
                                          <p:val>
                                            <p:strVal val="#ppt_y"/>
                                          </p:val>
                                        </p:tav>
                                      </p:tavLst>
                                    </p:anim>
                                  </p:childTnLst>
                                </p:cTn>
                              </p:par>
                            </p:childTnLst>
                          </p:cTn>
                        </p:par>
                        <p:par>
                          <p:cTn id="218" fill="hold">
                            <p:stCondLst>
                              <p:cond delay="24500"/>
                            </p:stCondLst>
                            <p:childTnLst>
                              <p:par>
                                <p:cTn id="219" presetID="42" presetClass="entr" presetSubtype="0" fill="hold" grpId="0" nodeType="afterEffect">
                                  <p:stCondLst>
                                    <p:cond delay="0"/>
                                  </p:stCondLst>
                                  <p:childTnLst>
                                    <p:set>
                                      <p:cBhvr>
                                        <p:cTn id="220" dur="1" fill="hold">
                                          <p:stCondLst>
                                            <p:cond delay="0"/>
                                          </p:stCondLst>
                                        </p:cTn>
                                        <p:tgtEl>
                                          <p:spTgt spid="103">
                                            <p:txEl>
                                              <p:pRg st="3" end="3"/>
                                            </p:txEl>
                                          </p:spTgt>
                                        </p:tgtEl>
                                        <p:attrNameLst>
                                          <p:attrName>style.visibility</p:attrName>
                                        </p:attrNameLst>
                                      </p:cBhvr>
                                      <p:to>
                                        <p:strVal val="visible"/>
                                      </p:to>
                                    </p:set>
                                    <p:animEffect transition="in" filter="fade">
                                      <p:cBhvr>
                                        <p:cTn id="221" dur="1000"/>
                                        <p:tgtEl>
                                          <p:spTgt spid="103">
                                            <p:txEl>
                                              <p:pRg st="3" end="3"/>
                                            </p:txEl>
                                          </p:spTgt>
                                        </p:tgtEl>
                                      </p:cBhvr>
                                    </p:animEffect>
                                    <p:anim calcmode="lin" valueType="num">
                                      <p:cBhvr>
                                        <p:cTn id="222" dur="1000" fill="hold"/>
                                        <p:tgtEl>
                                          <p:spTgt spid="103">
                                            <p:txEl>
                                              <p:pRg st="3" end="3"/>
                                            </p:txEl>
                                          </p:spTgt>
                                        </p:tgtEl>
                                        <p:attrNameLst>
                                          <p:attrName>ppt_x</p:attrName>
                                        </p:attrNameLst>
                                      </p:cBhvr>
                                      <p:tavLst>
                                        <p:tav tm="0">
                                          <p:val>
                                            <p:strVal val="#ppt_x"/>
                                          </p:val>
                                        </p:tav>
                                        <p:tav tm="100000">
                                          <p:val>
                                            <p:strVal val="#ppt_x"/>
                                          </p:val>
                                        </p:tav>
                                      </p:tavLst>
                                    </p:anim>
                                    <p:anim calcmode="lin" valueType="num">
                                      <p:cBhvr>
                                        <p:cTn id="223" dur="1000" fill="hold"/>
                                        <p:tgtEl>
                                          <p:spTgt spid="103">
                                            <p:txEl>
                                              <p:pRg st="3" end="3"/>
                                            </p:txEl>
                                          </p:spTgt>
                                        </p:tgtEl>
                                        <p:attrNameLst>
                                          <p:attrName>ppt_y</p:attrName>
                                        </p:attrNameLst>
                                      </p:cBhvr>
                                      <p:tavLst>
                                        <p:tav tm="0">
                                          <p:val>
                                            <p:strVal val="#ppt_y+.1"/>
                                          </p:val>
                                        </p:tav>
                                        <p:tav tm="100000">
                                          <p:val>
                                            <p:strVal val="#ppt_y"/>
                                          </p:val>
                                        </p:tav>
                                      </p:tavLst>
                                    </p:anim>
                                  </p:childTnLst>
                                </p:cTn>
                              </p:par>
                            </p:childTnLst>
                          </p:cTn>
                        </p:par>
                        <p:par>
                          <p:cTn id="224" fill="hold">
                            <p:stCondLst>
                              <p:cond delay="25500"/>
                            </p:stCondLst>
                            <p:childTnLst>
                              <p:par>
                                <p:cTn id="225" presetID="42" presetClass="entr" presetSubtype="0" fill="hold" grpId="0" nodeType="afterEffect">
                                  <p:stCondLst>
                                    <p:cond delay="0"/>
                                  </p:stCondLst>
                                  <p:childTnLst>
                                    <p:set>
                                      <p:cBhvr>
                                        <p:cTn id="226" dur="1" fill="hold">
                                          <p:stCondLst>
                                            <p:cond delay="0"/>
                                          </p:stCondLst>
                                        </p:cTn>
                                        <p:tgtEl>
                                          <p:spTgt spid="103">
                                            <p:txEl>
                                              <p:pRg st="4" end="4"/>
                                            </p:txEl>
                                          </p:spTgt>
                                        </p:tgtEl>
                                        <p:attrNameLst>
                                          <p:attrName>style.visibility</p:attrName>
                                        </p:attrNameLst>
                                      </p:cBhvr>
                                      <p:to>
                                        <p:strVal val="visible"/>
                                      </p:to>
                                    </p:set>
                                    <p:animEffect transition="in" filter="fade">
                                      <p:cBhvr>
                                        <p:cTn id="227" dur="1000"/>
                                        <p:tgtEl>
                                          <p:spTgt spid="103">
                                            <p:txEl>
                                              <p:pRg st="4" end="4"/>
                                            </p:txEl>
                                          </p:spTgt>
                                        </p:tgtEl>
                                      </p:cBhvr>
                                    </p:animEffect>
                                    <p:anim calcmode="lin" valueType="num">
                                      <p:cBhvr>
                                        <p:cTn id="228" dur="1000" fill="hold"/>
                                        <p:tgtEl>
                                          <p:spTgt spid="103">
                                            <p:txEl>
                                              <p:pRg st="4" end="4"/>
                                            </p:txEl>
                                          </p:spTgt>
                                        </p:tgtEl>
                                        <p:attrNameLst>
                                          <p:attrName>ppt_x</p:attrName>
                                        </p:attrNameLst>
                                      </p:cBhvr>
                                      <p:tavLst>
                                        <p:tav tm="0">
                                          <p:val>
                                            <p:strVal val="#ppt_x"/>
                                          </p:val>
                                        </p:tav>
                                        <p:tav tm="100000">
                                          <p:val>
                                            <p:strVal val="#ppt_x"/>
                                          </p:val>
                                        </p:tav>
                                      </p:tavLst>
                                    </p:anim>
                                    <p:anim calcmode="lin" valueType="num">
                                      <p:cBhvr>
                                        <p:cTn id="229" dur="1000" fill="hold"/>
                                        <p:tgtEl>
                                          <p:spTgt spid="103">
                                            <p:txEl>
                                              <p:pRg st="4" end="4"/>
                                            </p:txEl>
                                          </p:spTgt>
                                        </p:tgtEl>
                                        <p:attrNameLst>
                                          <p:attrName>ppt_y</p:attrName>
                                        </p:attrNameLst>
                                      </p:cBhvr>
                                      <p:tavLst>
                                        <p:tav tm="0">
                                          <p:val>
                                            <p:strVal val="#ppt_y+.1"/>
                                          </p:val>
                                        </p:tav>
                                        <p:tav tm="100000">
                                          <p:val>
                                            <p:strVal val="#ppt_y"/>
                                          </p:val>
                                        </p:tav>
                                      </p:tavLst>
                                    </p:anim>
                                  </p:childTnLst>
                                </p:cTn>
                              </p:par>
                            </p:childTnLst>
                          </p:cTn>
                        </p:par>
                        <p:par>
                          <p:cTn id="230" fill="hold">
                            <p:stCondLst>
                              <p:cond delay="26500"/>
                            </p:stCondLst>
                            <p:childTnLst>
                              <p:par>
                                <p:cTn id="231" presetID="2" presetClass="entr" presetSubtype="2" fill="hold" nodeType="afterEffect">
                                  <p:stCondLst>
                                    <p:cond delay="0"/>
                                  </p:stCondLst>
                                  <p:childTnLst>
                                    <p:set>
                                      <p:cBhvr>
                                        <p:cTn id="232" dur="1" fill="hold">
                                          <p:stCondLst>
                                            <p:cond delay="0"/>
                                          </p:stCondLst>
                                        </p:cTn>
                                        <p:tgtEl>
                                          <p:spTgt spid="114"/>
                                        </p:tgtEl>
                                        <p:attrNameLst>
                                          <p:attrName>style.visibility</p:attrName>
                                        </p:attrNameLst>
                                      </p:cBhvr>
                                      <p:to>
                                        <p:strVal val="visible"/>
                                      </p:to>
                                    </p:set>
                                    <p:anim calcmode="lin" valueType="num">
                                      <p:cBhvr additive="base">
                                        <p:cTn id="233" dur="500" fill="hold"/>
                                        <p:tgtEl>
                                          <p:spTgt spid="114"/>
                                        </p:tgtEl>
                                        <p:attrNameLst>
                                          <p:attrName>ppt_x</p:attrName>
                                        </p:attrNameLst>
                                      </p:cBhvr>
                                      <p:tavLst>
                                        <p:tav tm="0">
                                          <p:val>
                                            <p:strVal val="1+#ppt_w/2"/>
                                          </p:val>
                                        </p:tav>
                                        <p:tav tm="100000">
                                          <p:val>
                                            <p:strVal val="#ppt_x"/>
                                          </p:val>
                                        </p:tav>
                                      </p:tavLst>
                                    </p:anim>
                                    <p:anim calcmode="lin" valueType="num">
                                      <p:cBhvr additive="base">
                                        <p:cTn id="234" dur="500" fill="hold"/>
                                        <p:tgtEl>
                                          <p:spTgt spid="114"/>
                                        </p:tgtEl>
                                        <p:attrNameLst>
                                          <p:attrName>ppt_y</p:attrName>
                                        </p:attrNameLst>
                                      </p:cBhvr>
                                      <p:tavLst>
                                        <p:tav tm="0">
                                          <p:val>
                                            <p:strVal val="#ppt_y"/>
                                          </p:val>
                                        </p:tav>
                                        <p:tav tm="100000">
                                          <p:val>
                                            <p:strVal val="#ppt_y"/>
                                          </p:val>
                                        </p:tav>
                                      </p:tavLst>
                                    </p:anim>
                                  </p:childTnLst>
                                </p:cTn>
                              </p:par>
                              <p:par>
                                <p:cTn id="235" presetID="2" presetClass="entr" presetSubtype="2" fill="hold" grpId="0" nodeType="withEffect">
                                  <p:stCondLst>
                                    <p:cond delay="0"/>
                                  </p:stCondLst>
                                  <p:childTnLst>
                                    <p:set>
                                      <p:cBhvr>
                                        <p:cTn id="236" dur="1" fill="hold">
                                          <p:stCondLst>
                                            <p:cond delay="0"/>
                                          </p:stCondLst>
                                        </p:cTn>
                                        <p:tgtEl>
                                          <p:spTgt spid="75"/>
                                        </p:tgtEl>
                                        <p:attrNameLst>
                                          <p:attrName>style.visibility</p:attrName>
                                        </p:attrNameLst>
                                      </p:cBhvr>
                                      <p:to>
                                        <p:strVal val="visible"/>
                                      </p:to>
                                    </p:set>
                                    <p:anim calcmode="lin" valueType="num">
                                      <p:cBhvr additive="base">
                                        <p:cTn id="237" dur="500" fill="hold"/>
                                        <p:tgtEl>
                                          <p:spTgt spid="75"/>
                                        </p:tgtEl>
                                        <p:attrNameLst>
                                          <p:attrName>ppt_x</p:attrName>
                                        </p:attrNameLst>
                                      </p:cBhvr>
                                      <p:tavLst>
                                        <p:tav tm="0">
                                          <p:val>
                                            <p:strVal val="1+#ppt_w/2"/>
                                          </p:val>
                                        </p:tav>
                                        <p:tav tm="100000">
                                          <p:val>
                                            <p:strVal val="#ppt_x"/>
                                          </p:val>
                                        </p:tav>
                                      </p:tavLst>
                                    </p:anim>
                                    <p:anim calcmode="lin" valueType="num">
                                      <p:cBhvr additive="base">
                                        <p:cTn id="238" dur="500" fill="hold"/>
                                        <p:tgtEl>
                                          <p:spTgt spid="75"/>
                                        </p:tgtEl>
                                        <p:attrNameLst>
                                          <p:attrName>ppt_y</p:attrName>
                                        </p:attrNameLst>
                                      </p:cBhvr>
                                      <p:tavLst>
                                        <p:tav tm="0">
                                          <p:val>
                                            <p:strVal val="#ppt_y"/>
                                          </p:val>
                                        </p:tav>
                                        <p:tav tm="100000">
                                          <p:val>
                                            <p:strVal val="#ppt_y"/>
                                          </p:val>
                                        </p:tav>
                                      </p:tavLst>
                                    </p:anim>
                                  </p:childTnLst>
                                </p:cTn>
                              </p:par>
                              <p:par>
                                <p:cTn id="239" presetID="2" presetClass="entr" presetSubtype="2" fill="hold" grpId="0" nodeType="withEffect">
                                  <p:stCondLst>
                                    <p:cond delay="0"/>
                                  </p:stCondLst>
                                  <p:childTnLst>
                                    <p:set>
                                      <p:cBhvr>
                                        <p:cTn id="240" dur="1" fill="hold">
                                          <p:stCondLst>
                                            <p:cond delay="0"/>
                                          </p:stCondLst>
                                        </p:cTn>
                                        <p:tgtEl>
                                          <p:spTgt spid="80"/>
                                        </p:tgtEl>
                                        <p:attrNameLst>
                                          <p:attrName>style.visibility</p:attrName>
                                        </p:attrNameLst>
                                      </p:cBhvr>
                                      <p:to>
                                        <p:strVal val="visible"/>
                                      </p:to>
                                    </p:set>
                                    <p:anim calcmode="lin" valueType="num">
                                      <p:cBhvr additive="base">
                                        <p:cTn id="241" dur="500" fill="hold"/>
                                        <p:tgtEl>
                                          <p:spTgt spid="80"/>
                                        </p:tgtEl>
                                        <p:attrNameLst>
                                          <p:attrName>ppt_x</p:attrName>
                                        </p:attrNameLst>
                                      </p:cBhvr>
                                      <p:tavLst>
                                        <p:tav tm="0">
                                          <p:val>
                                            <p:strVal val="1+#ppt_w/2"/>
                                          </p:val>
                                        </p:tav>
                                        <p:tav tm="100000">
                                          <p:val>
                                            <p:strVal val="#ppt_x"/>
                                          </p:val>
                                        </p:tav>
                                      </p:tavLst>
                                    </p:anim>
                                    <p:anim calcmode="lin" valueType="num">
                                      <p:cBhvr additive="base">
                                        <p:cTn id="242" dur="500" fill="hold"/>
                                        <p:tgtEl>
                                          <p:spTgt spid="80"/>
                                        </p:tgtEl>
                                        <p:attrNameLst>
                                          <p:attrName>ppt_y</p:attrName>
                                        </p:attrNameLst>
                                      </p:cBhvr>
                                      <p:tavLst>
                                        <p:tav tm="0">
                                          <p:val>
                                            <p:strVal val="#ppt_y"/>
                                          </p:val>
                                        </p:tav>
                                        <p:tav tm="100000">
                                          <p:val>
                                            <p:strVal val="#ppt_y"/>
                                          </p:val>
                                        </p:tav>
                                      </p:tavLst>
                                    </p:anim>
                                  </p:childTnLst>
                                </p:cTn>
                              </p:par>
                              <p:par>
                                <p:cTn id="243" presetID="31" presetClass="entr" presetSubtype="0" fill="hold" grpId="0" nodeType="withEffect">
                                  <p:stCondLst>
                                    <p:cond delay="250"/>
                                  </p:stCondLst>
                                  <p:childTnLst>
                                    <p:set>
                                      <p:cBhvr>
                                        <p:cTn id="244" dur="1" fill="hold">
                                          <p:stCondLst>
                                            <p:cond delay="0"/>
                                          </p:stCondLst>
                                        </p:cTn>
                                        <p:tgtEl>
                                          <p:spTgt spid="71"/>
                                        </p:tgtEl>
                                        <p:attrNameLst>
                                          <p:attrName>style.visibility</p:attrName>
                                        </p:attrNameLst>
                                      </p:cBhvr>
                                      <p:to>
                                        <p:strVal val="visible"/>
                                      </p:to>
                                    </p:set>
                                    <p:anim calcmode="lin" valueType="num">
                                      <p:cBhvr>
                                        <p:cTn id="245" dur="1000" fill="hold"/>
                                        <p:tgtEl>
                                          <p:spTgt spid="71"/>
                                        </p:tgtEl>
                                        <p:attrNameLst>
                                          <p:attrName>ppt_w</p:attrName>
                                        </p:attrNameLst>
                                      </p:cBhvr>
                                      <p:tavLst>
                                        <p:tav tm="0">
                                          <p:val>
                                            <p:fltVal val="0"/>
                                          </p:val>
                                        </p:tav>
                                        <p:tav tm="100000">
                                          <p:val>
                                            <p:strVal val="#ppt_w"/>
                                          </p:val>
                                        </p:tav>
                                      </p:tavLst>
                                    </p:anim>
                                    <p:anim calcmode="lin" valueType="num">
                                      <p:cBhvr>
                                        <p:cTn id="246" dur="1000" fill="hold"/>
                                        <p:tgtEl>
                                          <p:spTgt spid="71"/>
                                        </p:tgtEl>
                                        <p:attrNameLst>
                                          <p:attrName>ppt_h</p:attrName>
                                        </p:attrNameLst>
                                      </p:cBhvr>
                                      <p:tavLst>
                                        <p:tav tm="0">
                                          <p:val>
                                            <p:fltVal val="0"/>
                                          </p:val>
                                        </p:tav>
                                        <p:tav tm="100000">
                                          <p:val>
                                            <p:strVal val="#ppt_h"/>
                                          </p:val>
                                        </p:tav>
                                      </p:tavLst>
                                    </p:anim>
                                    <p:anim calcmode="lin" valueType="num">
                                      <p:cBhvr>
                                        <p:cTn id="247" dur="1000" fill="hold"/>
                                        <p:tgtEl>
                                          <p:spTgt spid="71"/>
                                        </p:tgtEl>
                                        <p:attrNameLst>
                                          <p:attrName>style.rotation</p:attrName>
                                        </p:attrNameLst>
                                      </p:cBhvr>
                                      <p:tavLst>
                                        <p:tav tm="0">
                                          <p:val>
                                            <p:fltVal val="90"/>
                                          </p:val>
                                        </p:tav>
                                        <p:tav tm="100000">
                                          <p:val>
                                            <p:fltVal val="0"/>
                                          </p:val>
                                        </p:tav>
                                      </p:tavLst>
                                    </p:anim>
                                    <p:animEffect transition="in" filter="fade">
                                      <p:cBhvr>
                                        <p:cTn id="248" dur="1000"/>
                                        <p:tgtEl>
                                          <p:spTgt spid="71"/>
                                        </p:tgtEl>
                                      </p:cBhvr>
                                    </p:animEffect>
                                  </p:childTnLst>
                                </p:cTn>
                              </p:par>
                            </p:childTnLst>
                          </p:cTn>
                        </p:par>
                        <p:par>
                          <p:cTn id="249" fill="hold">
                            <p:stCondLst>
                              <p:cond delay="27750"/>
                            </p:stCondLst>
                            <p:childTnLst>
                              <p:par>
                                <p:cTn id="250" presetID="53" presetClass="entr" presetSubtype="16" fill="hold" nodeType="afterEffect">
                                  <p:stCondLst>
                                    <p:cond delay="0"/>
                                  </p:stCondLst>
                                  <p:childTnLst>
                                    <p:set>
                                      <p:cBhvr>
                                        <p:cTn id="251" dur="1" fill="hold">
                                          <p:stCondLst>
                                            <p:cond delay="0"/>
                                          </p:stCondLst>
                                        </p:cTn>
                                        <p:tgtEl>
                                          <p:spTgt spid="97"/>
                                        </p:tgtEl>
                                        <p:attrNameLst>
                                          <p:attrName>style.visibility</p:attrName>
                                        </p:attrNameLst>
                                      </p:cBhvr>
                                      <p:to>
                                        <p:strVal val="visible"/>
                                      </p:to>
                                    </p:set>
                                    <p:anim calcmode="lin" valueType="num">
                                      <p:cBhvr>
                                        <p:cTn id="252" dur="500" fill="hold"/>
                                        <p:tgtEl>
                                          <p:spTgt spid="97"/>
                                        </p:tgtEl>
                                        <p:attrNameLst>
                                          <p:attrName>ppt_w</p:attrName>
                                        </p:attrNameLst>
                                      </p:cBhvr>
                                      <p:tavLst>
                                        <p:tav tm="0">
                                          <p:val>
                                            <p:fltVal val="0"/>
                                          </p:val>
                                        </p:tav>
                                        <p:tav tm="100000">
                                          <p:val>
                                            <p:strVal val="#ppt_w"/>
                                          </p:val>
                                        </p:tav>
                                      </p:tavLst>
                                    </p:anim>
                                    <p:anim calcmode="lin" valueType="num">
                                      <p:cBhvr>
                                        <p:cTn id="253" dur="500" fill="hold"/>
                                        <p:tgtEl>
                                          <p:spTgt spid="97"/>
                                        </p:tgtEl>
                                        <p:attrNameLst>
                                          <p:attrName>ppt_h</p:attrName>
                                        </p:attrNameLst>
                                      </p:cBhvr>
                                      <p:tavLst>
                                        <p:tav tm="0">
                                          <p:val>
                                            <p:fltVal val="0"/>
                                          </p:val>
                                        </p:tav>
                                        <p:tav tm="100000">
                                          <p:val>
                                            <p:strVal val="#ppt_h"/>
                                          </p:val>
                                        </p:tav>
                                      </p:tavLst>
                                    </p:anim>
                                    <p:animEffect transition="in" filter="fade">
                                      <p:cBhvr>
                                        <p:cTn id="254" dur="500"/>
                                        <p:tgtEl>
                                          <p:spTgt spid="97"/>
                                        </p:tgtEl>
                                      </p:cBhvr>
                                    </p:animEffect>
                                  </p:childTnLst>
                                </p:cTn>
                              </p:par>
                              <p:par>
                                <p:cTn id="255" presetID="42" presetClass="entr" presetSubtype="0" fill="hold" grpId="0" nodeType="withEffect">
                                  <p:stCondLst>
                                    <p:cond delay="0"/>
                                  </p:stCondLst>
                                  <p:childTnLst>
                                    <p:set>
                                      <p:cBhvr>
                                        <p:cTn id="256" dur="1" fill="hold">
                                          <p:stCondLst>
                                            <p:cond delay="0"/>
                                          </p:stCondLst>
                                        </p:cTn>
                                        <p:tgtEl>
                                          <p:spTgt spid="79"/>
                                        </p:tgtEl>
                                        <p:attrNameLst>
                                          <p:attrName>style.visibility</p:attrName>
                                        </p:attrNameLst>
                                      </p:cBhvr>
                                      <p:to>
                                        <p:strVal val="visible"/>
                                      </p:to>
                                    </p:set>
                                    <p:animEffect transition="in" filter="fade">
                                      <p:cBhvr>
                                        <p:cTn id="257" dur="1000"/>
                                        <p:tgtEl>
                                          <p:spTgt spid="79"/>
                                        </p:tgtEl>
                                      </p:cBhvr>
                                    </p:animEffect>
                                    <p:anim calcmode="lin" valueType="num">
                                      <p:cBhvr>
                                        <p:cTn id="258" dur="1000" fill="hold"/>
                                        <p:tgtEl>
                                          <p:spTgt spid="79"/>
                                        </p:tgtEl>
                                        <p:attrNameLst>
                                          <p:attrName>ppt_x</p:attrName>
                                        </p:attrNameLst>
                                      </p:cBhvr>
                                      <p:tavLst>
                                        <p:tav tm="0">
                                          <p:val>
                                            <p:strVal val="#ppt_x"/>
                                          </p:val>
                                        </p:tav>
                                        <p:tav tm="100000">
                                          <p:val>
                                            <p:strVal val="#ppt_x"/>
                                          </p:val>
                                        </p:tav>
                                      </p:tavLst>
                                    </p:anim>
                                    <p:anim calcmode="lin" valueType="num">
                                      <p:cBhvr>
                                        <p:cTn id="259" dur="1000" fill="hold"/>
                                        <p:tgtEl>
                                          <p:spTgt spid="79"/>
                                        </p:tgtEl>
                                        <p:attrNameLst>
                                          <p:attrName>ppt_y</p:attrName>
                                        </p:attrNameLst>
                                      </p:cBhvr>
                                      <p:tavLst>
                                        <p:tav tm="0">
                                          <p:val>
                                            <p:strVal val="#ppt_y+.1"/>
                                          </p:val>
                                        </p:tav>
                                        <p:tav tm="100000">
                                          <p:val>
                                            <p:strVal val="#ppt_y"/>
                                          </p:val>
                                        </p:tav>
                                      </p:tavLst>
                                    </p:anim>
                                  </p:childTnLst>
                                </p:cTn>
                              </p:par>
                            </p:childTnLst>
                          </p:cTn>
                        </p:par>
                        <p:par>
                          <p:cTn id="260" fill="hold">
                            <p:stCondLst>
                              <p:cond delay="28750"/>
                            </p:stCondLst>
                            <p:childTnLst>
                              <p:par>
                                <p:cTn id="261" presetID="42" presetClass="entr" presetSubtype="0" fill="hold" grpId="0" nodeType="afterEffect">
                                  <p:stCondLst>
                                    <p:cond delay="0"/>
                                  </p:stCondLst>
                                  <p:childTnLst>
                                    <p:set>
                                      <p:cBhvr>
                                        <p:cTn id="262" dur="1" fill="hold">
                                          <p:stCondLst>
                                            <p:cond delay="0"/>
                                          </p:stCondLst>
                                        </p:cTn>
                                        <p:tgtEl>
                                          <p:spTgt spid="104">
                                            <p:txEl>
                                              <p:pRg st="0" end="0"/>
                                            </p:txEl>
                                          </p:spTgt>
                                        </p:tgtEl>
                                        <p:attrNameLst>
                                          <p:attrName>style.visibility</p:attrName>
                                        </p:attrNameLst>
                                      </p:cBhvr>
                                      <p:to>
                                        <p:strVal val="visible"/>
                                      </p:to>
                                    </p:set>
                                    <p:animEffect transition="in" filter="fade">
                                      <p:cBhvr>
                                        <p:cTn id="263" dur="1000"/>
                                        <p:tgtEl>
                                          <p:spTgt spid="104">
                                            <p:txEl>
                                              <p:pRg st="0" end="0"/>
                                            </p:txEl>
                                          </p:spTgt>
                                        </p:tgtEl>
                                      </p:cBhvr>
                                    </p:animEffect>
                                    <p:anim calcmode="lin" valueType="num">
                                      <p:cBhvr>
                                        <p:cTn id="264" dur="1000" fill="hold"/>
                                        <p:tgtEl>
                                          <p:spTgt spid="104">
                                            <p:txEl>
                                              <p:pRg st="0" end="0"/>
                                            </p:txEl>
                                          </p:spTgt>
                                        </p:tgtEl>
                                        <p:attrNameLst>
                                          <p:attrName>ppt_x</p:attrName>
                                        </p:attrNameLst>
                                      </p:cBhvr>
                                      <p:tavLst>
                                        <p:tav tm="0">
                                          <p:val>
                                            <p:strVal val="#ppt_x"/>
                                          </p:val>
                                        </p:tav>
                                        <p:tav tm="100000">
                                          <p:val>
                                            <p:strVal val="#ppt_x"/>
                                          </p:val>
                                        </p:tav>
                                      </p:tavLst>
                                    </p:anim>
                                    <p:anim calcmode="lin" valueType="num">
                                      <p:cBhvr>
                                        <p:cTn id="265" dur="1000" fill="hold"/>
                                        <p:tgtEl>
                                          <p:spTgt spid="104">
                                            <p:txEl>
                                              <p:pRg st="0" end="0"/>
                                            </p:txEl>
                                          </p:spTgt>
                                        </p:tgtEl>
                                        <p:attrNameLst>
                                          <p:attrName>ppt_y</p:attrName>
                                        </p:attrNameLst>
                                      </p:cBhvr>
                                      <p:tavLst>
                                        <p:tav tm="0">
                                          <p:val>
                                            <p:strVal val="#ppt_y+.1"/>
                                          </p:val>
                                        </p:tav>
                                        <p:tav tm="100000">
                                          <p:val>
                                            <p:strVal val="#ppt_y"/>
                                          </p:val>
                                        </p:tav>
                                      </p:tavLst>
                                    </p:anim>
                                  </p:childTnLst>
                                </p:cTn>
                              </p:par>
                            </p:childTnLst>
                          </p:cTn>
                        </p:par>
                        <p:par>
                          <p:cTn id="266" fill="hold">
                            <p:stCondLst>
                              <p:cond delay="29750"/>
                            </p:stCondLst>
                            <p:childTnLst>
                              <p:par>
                                <p:cTn id="267" presetID="42" presetClass="entr" presetSubtype="0" fill="hold" grpId="0" nodeType="afterEffect">
                                  <p:stCondLst>
                                    <p:cond delay="0"/>
                                  </p:stCondLst>
                                  <p:childTnLst>
                                    <p:set>
                                      <p:cBhvr>
                                        <p:cTn id="268" dur="1" fill="hold">
                                          <p:stCondLst>
                                            <p:cond delay="0"/>
                                          </p:stCondLst>
                                        </p:cTn>
                                        <p:tgtEl>
                                          <p:spTgt spid="104">
                                            <p:txEl>
                                              <p:pRg st="2" end="2"/>
                                            </p:txEl>
                                          </p:spTgt>
                                        </p:tgtEl>
                                        <p:attrNameLst>
                                          <p:attrName>style.visibility</p:attrName>
                                        </p:attrNameLst>
                                      </p:cBhvr>
                                      <p:to>
                                        <p:strVal val="visible"/>
                                      </p:to>
                                    </p:set>
                                    <p:animEffect transition="in" filter="fade">
                                      <p:cBhvr>
                                        <p:cTn id="269" dur="1000"/>
                                        <p:tgtEl>
                                          <p:spTgt spid="104">
                                            <p:txEl>
                                              <p:pRg st="2" end="2"/>
                                            </p:txEl>
                                          </p:spTgt>
                                        </p:tgtEl>
                                      </p:cBhvr>
                                    </p:animEffect>
                                    <p:anim calcmode="lin" valueType="num">
                                      <p:cBhvr>
                                        <p:cTn id="270" dur="1000" fill="hold"/>
                                        <p:tgtEl>
                                          <p:spTgt spid="104">
                                            <p:txEl>
                                              <p:pRg st="2" end="2"/>
                                            </p:txEl>
                                          </p:spTgt>
                                        </p:tgtEl>
                                        <p:attrNameLst>
                                          <p:attrName>ppt_x</p:attrName>
                                        </p:attrNameLst>
                                      </p:cBhvr>
                                      <p:tavLst>
                                        <p:tav tm="0">
                                          <p:val>
                                            <p:strVal val="#ppt_x"/>
                                          </p:val>
                                        </p:tav>
                                        <p:tav tm="100000">
                                          <p:val>
                                            <p:strVal val="#ppt_x"/>
                                          </p:val>
                                        </p:tav>
                                      </p:tavLst>
                                    </p:anim>
                                    <p:anim calcmode="lin" valueType="num">
                                      <p:cBhvr>
                                        <p:cTn id="271" dur="1000" fill="hold"/>
                                        <p:tgtEl>
                                          <p:spTgt spid="104">
                                            <p:txEl>
                                              <p:pRg st="2" end="2"/>
                                            </p:txEl>
                                          </p:spTgt>
                                        </p:tgtEl>
                                        <p:attrNameLst>
                                          <p:attrName>ppt_y</p:attrName>
                                        </p:attrNameLst>
                                      </p:cBhvr>
                                      <p:tavLst>
                                        <p:tav tm="0">
                                          <p:val>
                                            <p:strVal val="#ppt_y+.1"/>
                                          </p:val>
                                        </p:tav>
                                        <p:tav tm="100000">
                                          <p:val>
                                            <p:strVal val="#ppt_y"/>
                                          </p:val>
                                        </p:tav>
                                      </p:tavLst>
                                    </p:anim>
                                  </p:childTnLst>
                                </p:cTn>
                              </p:par>
                            </p:childTnLst>
                          </p:cTn>
                        </p:par>
                        <p:par>
                          <p:cTn id="272" fill="hold">
                            <p:stCondLst>
                              <p:cond delay="30750"/>
                            </p:stCondLst>
                            <p:childTnLst>
                              <p:par>
                                <p:cTn id="273" presetID="42" presetClass="entr" presetSubtype="0" fill="hold" grpId="0" nodeType="afterEffect">
                                  <p:stCondLst>
                                    <p:cond delay="0"/>
                                  </p:stCondLst>
                                  <p:childTnLst>
                                    <p:set>
                                      <p:cBhvr>
                                        <p:cTn id="274" dur="1" fill="hold">
                                          <p:stCondLst>
                                            <p:cond delay="0"/>
                                          </p:stCondLst>
                                        </p:cTn>
                                        <p:tgtEl>
                                          <p:spTgt spid="104">
                                            <p:txEl>
                                              <p:pRg st="3" end="3"/>
                                            </p:txEl>
                                          </p:spTgt>
                                        </p:tgtEl>
                                        <p:attrNameLst>
                                          <p:attrName>style.visibility</p:attrName>
                                        </p:attrNameLst>
                                      </p:cBhvr>
                                      <p:to>
                                        <p:strVal val="visible"/>
                                      </p:to>
                                    </p:set>
                                    <p:animEffect transition="in" filter="fade">
                                      <p:cBhvr>
                                        <p:cTn id="275" dur="1000"/>
                                        <p:tgtEl>
                                          <p:spTgt spid="104">
                                            <p:txEl>
                                              <p:pRg st="3" end="3"/>
                                            </p:txEl>
                                          </p:spTgt>
                                        </p:tgtEl>
                                      </p:cBhvr>
                                    </p:animEffect>
                                    <p:anim calcmode="lin" valueType="num">
                                      <p:cBhvr>
                                        <p:cTn id="276" dur="1000" fill="hold"/>
                                        <p:tgtEl>
                                          <p:spTgt spid="104">
                                            <p:txEl>
                                              <p:pRg st="3" end="3"/>
                                            </p:txEl>
                                          </p:spTgt>
                                        </p:tgtEl>
                                        <p:attrNameLst>
                                          <p:attrName>ppt_x</p:attrName>
                                        </p:attrNameLst>
                                      </p:cBhvr>
                                      <p:tavLst>
                                        <p:tav tm="0">
                                          <p:val>
                                            <p:strVal val="#ppt_x"/>
                                          </p:val>
                                        </p:tav>
                                        <p:tav tm="100000">
                                          <p:val>
                                            <p:strVal val="#ppt_x"/>
                                          </p:val>
                                        </p:tav>
                                      </p:tavLst>
                                    </p:anim>
                                    <p:anim calcmode="lin" valueType="num">
                                      <p:cBhvr>
                                        <p:cTn id="277" dur="1000" fill="hold"/>
                                        <p:tgtEl>
                                          <p:spTgt spid="104">
                                            <p:txEl>
                                              <p:pRg st="3" end="3"/>
                                            </p:txEl>
                                          </p:spTgt>
                                        </p:tgtEl>
                                        <p:attrNameLst>
                                          <p:attrName>ppt_y</p:attrName>
                                        </p:attrNameLst>
                                      </p:cBhvr>
                                      <p:tavLst>
                                        <p:tav tm="0">
                                          <p:val>
                                            <p:strVal val="#ppt_y+.1"/>
                                          </p:val>
                                        </p:tav>
                                        <p:tav tm="100000">
                                          <p:val>
                                            <p:strVal val="#ppt_y"/>
                                          </p:val>
                                        </p:tav>
                                      </p:tavLst>
                                    </p:anim>
                                  </p:childTnLst>
                                </p:cTn>
                              </p:par>
                            </p:childTnLst>
                          </p:cTn>
                        </p:par>
                        <p:par>
                          <p:cTn id="278" fill="hold">
                            <p:stCondLst>
                              <p:cond delay="31750"/>
                            </p:stCondLst>
                            <p:childTnLst>
                              <p:par>
                                <p:cTn id="279" presetID="42" presetClass="entr" presetSubtype="0" fill="hold" grpId="0" nodeType="afterEffect">
                                  <p:stCondLst>
                                    <p:cond delay="0"/>
                                  </p:stCondLst>
                                  <p:childTnLst>
                                    <p:set>
                                      <p:cBhvr>
                                        <p:cTn id="280" dur="1" fill="hold">
                                          <p:stCondLst>
                                            <p:cond delay="0"/>
                                          </p:stCondLst>
                                        </p:cTn>
                                        <p:tgtEl>
                                          <p:spTgt spid="104">
                                            <p:txEl>
                                              <p:pRg st="4" end="4"/>
                                            </p:txEl>
                                          </p:spTgt>
                                        </p:tgtEl>
                                        <p:attrNameLst>
                                          <p:attrName>style.visibility</p:attrName>
                                        </p:attrNameLst>
                                      </p:cBhvr>
                                      <p:to>
                                        <p:strVal val="visible"/>
                                      </p:to>
                                    </p:set>
                                    <p:animEffect transition="in" filter="fade">
                                      <p:cBhvr>
                                        <p:cTn id="281" dur="1000"/>
                                        <p:tgtEl>
                                          <p:spTgt spid="104">
                                            <p:txEl>
                                              <p:pRg st="4" end="4"/>
                                            </p:txEl>
                                          </p:spTgt>
                                        </p:tgtEl>
                                      </p:cBhvr>
                                    </p:animEffect>
                                    <p:anim calcmode="lin" valueType="num">
                                      <p:cBhvr>
                                        <p:cTn id="282" dur="1000" fill="hold"/>
                                        <p:tgtEl>
                                          <p:spTgt spid="104">
                                            <p:txEl>
                                              <p:pRg st="4" end="4"/>
                                            </p:txEl>
                                          </p:spTgt>
                                        </p:tgtEl>
                                        <p:attrNameLst>
                                          <p:attrName>ppt_x</p:attrName>
                                        </p:attrNameLst>
                                      </p:cBhvr>
                                      <p:tavLst>
                                        <p:tav tm="0">
                                          <p:val>
                                            <p:strVal val="#ppt_x"/>
                                          </p:val>
                                        </p:tav>
                                        <p:tav tm="100000">
                                          <p:val>
                                            <p:strVal val="#ppt_x"/>
                                          </p:val>
                                        </p:tav>
                                      </p:tavLst>
                                    </p:anim>
                                    <p:anim calcmode="lin" valueType="num">
                                      <p:cBhvr>
                                        <p:cTn id="283" dur="1000" fill="hold"/>
                                        <p:tgtEl>
                                          <p:spTgt spid="10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55" grpId="0" animBg="1"/>
      <p:bldP spid="65" grpId="0" animBg="1"/>
      <p:bldP spid="75" grpId="0" animBg="1"/>
      <p:bldP spid="41" grpId="0"/>
      <p:bldP spid="71" grpId="0"/>
      <p:bldP spid="61" grpId="0"/>
      <p:bldP spid="51" grpId="0"/>
      <p:bldP spid="15" grpId="0"/>
      <p:bldP spid="79" grpId="0"/>
      <p:bldP spid="69" grpId="0"/>
      <p:bldP spid="59" grpId="0"/>
      <p:bldP spid="49" grpId="0"/>
      <p:bldP spid="8" grpId="0"/>
      <p:bldP spid="16" grpId="0"/>
      <p:bldP spid="30" grpId="0" animBg="1"/>
      <p:bldP spid="3" grpId="0" animBg="1"/>
      <p:bldP spid="80" grpId="0" animBg="1"/>
      <p:bldP spid="70" grpId="0" animBg="1"/>
      <p:bldP spid="60" grpId="0" animBg="1"/>
      <p:bldP spid="50" grpId="0" animBg="1"/>
      <p:bldP spid="100" grpId="0" build="p"/>
      <p:bldP spid="101" grpId="0" build="p"/>
      <p:bldP spid="102" grpId="0" uiExpand="1" build="p"/>
      <p:bldP spid="103" grpId="0" build="p"/>
      <p:bldP spid="104"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98" name="Group 97">
            <a:extLst>
              <a:ext uri="{FF2B5EF4-FFF2-40B4-BE49-F238E27FC236}">
                <a16:creationId xmlns:a16="http://schemas.microsoft.com/office/drawing/2014/main" id="{1E5551F0-5823-42B0-ABE8-48F78E64C23D}"/>
              </a:ext>
            </a:extLst>
          </p:cNvPr>
          <p:cNvGrpSpPr/>
          <p:nvPr/>
        </p:nvGrpSpPr>
        <p:grpSpPr>
          <a:xfrm>
            <a:off x="990600" y="2057400"/>
            <a:ext cx="1645920" cy="1645920"/>
            <a:chOff x="990600" y="2057400"/>
            <a:chExt cx="1645920" cy="1645920"/>
          </a:xfrm>
        </p:grpSpPr>
        <p:sp>
          <p:nvSpPr>
            <p:cNvPr id="8" name="Oval 7">
              <a:extLst>
                <a:ext uri="{FF2B5EF4-FFF2-40B4-BE49-F238E27FC236}">
                  <a16:creationId xmlns:a16="http://schemas.microsoft.com/office/drawing/2014/main" id="{5D021FD7-E38E-4675-A0DF-CCEE55C95BE3}"/>
                </a:ext>
              </a:extLst>
            </p:cNvPr>
            <p:cNvSpPr>
              <a:spLocks noChangeAspect="1"/>
            </p:cNvSpPr>
            <p:nvPr/>
          </p:nvSpPr>
          <p:spPr>
            <a:xfrm>
              <a:off x="990600" y="2057400"/>
              <a:ext cx="1645920" cy="164592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05249063-3C37-4E66-8791-E45597048E3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TextBox 96">
              <a:extLst>
                <a:ext uri="{FF2B5EF4-FFF2-40B4-BE49-F238E27FC236}">
                  <a16:creationId xmlns:a16="http://schemas.microsoft.com/office/drawing/2014/main" id="{0EB26C50-D01D-433D-9EE1-82E9F62F4E3B}"/>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grpSp>
      <p:sp>
        <p:nvSpPr>
          <p:cNvPr id="15" name="Freeform: Shape 14">
            <a:extLst>
              <a:ext uri="{FF2B5EF4-FFF2-40B4-BE49-F238E27FC236}">
                <a16:creationId xmlns:a16="http://schemas.microsoft.com/office/drawing/2014/main" id="{C1CBC32E-D0C2-4200-A90F-2E0EF009C5BA}"/>
              </a:ext>
            </a:extLst>
          </p:cNvPr>
          <p:cNvSpPr/>
          <p:nvPr/>
        </p:nvSpPr>
        <p:spPr>
          <a:xfrm>
            <a:off x="3115523" y="1905000"/>
            <a:ext cx="6097388" cy="4343400"/>
          </a:xfrm>
          <a:custGeom>
            <a:avLst/>
            <a:gdLst>
              <a:gd name="connsiteX0" fmla="*/ 749316 w 5897880"/>
              <a:gd name="connsiteY0" fmla="*/ 0 h 3968744"/>
              <a:gd name="connsiteX1" fmla="*/ 2697480 w 5897880"/>
              <a:gd name="connsiteY1" fmla="*/ 0 h 3968744"/>
              <a:gd name="connsiteX2" fmla="*/ 3200401 w 5897880"/>
              <a:gd name="connsiteY2" fmla="*/ 0 h 3968744"/>
              <a:gd name="connsiteX3" fmla="*/ 5148565 w 5897880"/>
              <a:gd name="connsiteY3" fmla="*/ 0 h 3968744"/>
              <a:gd name="connsiteX4" fmla="*/ 5897880 w 5897880"/>
              <a:gd name="connsiteY4" fmla="*/ 749315 h 3968744"/>
              <a:gd name="connsiteX5" fmla="*/ 5897880 w 5897880"/>
              <a:gd name="connsiteY5" fmla="*/ 2362200 h 3968744"/>
              <a:gd name="connsiteX6" fmla="*/ 5897879 w 5897880"/>
              <a:gd name="connsiteY6" fmla="*/ 2362200 h 3968744"/>
              <a:gd name="connsiteX7" fmla="*/ 5897879 w 5897880"/>
              <a:gd name="connsiteY7" fmla="*/ 3219429 h 3968744"/>
              <a:gd name="connsiteX8" fmla="*/ 5148564 w 5897880"/>
              <a:gd name="connsiteY8" fmla="*/ 3968744 h 3968744"/>
              <a:gd name="connsiteX9" fmla="*/ 3200400 w 5897880"/>
              <a:gd name="connsiteY9" fmla="*/ 3968744 h 3968744"/>
              <a:gd name="connsiteX10" fmla="*/ 2697479 w 5897880"/>
              <a:gd name="connsiteY10" fmla="*/ 3968744 h 3968744"/>
              <a:gd name="connsiteX11" fmla="*/ 749315 w 5897880"/>
              <a:gd name="connsiteY11" fmla="*/ 3968744 h 3968744"/>
              <a:gd name="connsiteX12" fmla="*/ 0 w 5897880"/>
              <a:gd name="connsiteY12" fmla="*/ 3219429 h 3968744"/>
              <a:gd name="connsiteX13" fmla="*/ 0 w 5897880"/>
              <a:gd name="connsiteY13" fmla="*/ 1606544 h 3968744"/>
              <a:gd name="connsiteX14" fmla="*/ 1 w 5897880"/>
              <a:gd name="connsiteY14" fmla="*/ 1606544 h 3968744"/>
              <a:gd name="connsiteX15" fmla="*/ 1 w 5897880"/>
              <a:gd name="connsiteY15" fmla="*/ 749315 h 3968744"/>
              <a:gd name="connsiteX16" fmla="*/ 749316 w 5897880"/>
              <a:gd name="connsiteY16" fmla="*/ 0 h 3968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97880" h="3968744">
                <a:moveTo>
                  <a:pt x="749316" y="0"/>
                </a:moveTo>
                <a:lnTo>
                  <a:pt x="2697480" y="0"/>
                </a:lnTo>
                <a:lnTo>
                  <a:pt x="3200401" y="0"/>
                </a:lnTo>
                <a:lnTo>
                  <a:pt x="5148565" y="0"/>
                </a:lnTo>
                <a:cubicBezTo>
                  <a:pt x="5562400" y="0"/>
                  <a:pt x="5897880" y="335480"/>
                  <a:pt x="5897880" y="749315"/>
                </a:cubicBezTo>
                <a:lnTo>
                  <a:pt x="5897880" y="2362200"/>
                </a:lnTo>
                <a:lnTo>
                  <a:pt x="5897879" y="2362200"/>
                </a:lnTo>
                <a:lnTo>
                  <a:pt x="5897879" y="3219429"/>
                </a:lnTo>
                <a:cubicBezTo>
                  <a:pt x="5897879" y="3633264"/>
                  <a:pt x="5562399" y="3968744"/>
                  <a:pt x="5148564" y="3968744"/>
                </a:cubicBezTo>
                <a:lnTo>
                  <a:pt x="3200400" y="3968744"/>
                </a:lnTo>
                <a:lnTo>
                  <a:pt x="2697479" y="3968744"/>
                </a:lnTo>
                <a:lnTo>
                  <a:pt x="749315" y="3968744"/>
                </a:lnTo>
                <a:cubicBezTo>
                  <a:pt x="335480" y="3968744"/>
                  <a:pt x="0" y="3633264"/>
                  <a:pt x="0" y="3219429"/>
                </a:cubicBezTo>
                <a:lnTo>
                  <a:pt x="0" y="1606544"/>
                </a:lnTo>
                <a:lnTo>
                  <a:pt x="1" y="1606544"/>
                </a:lnTo>
                <a:lnTo>
                  <a:pt x="1" y="749315"/>
                </a:lnTo>
                <a:cubicBezTo>
                  <a:pt x="1" y="335480"/>
                  <a:pt x="335481" y="0"/>
                  <a:pt x="74931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99" name="Group 98">
            <a:extLst>
              <a:ext uri="{FF2B5EF4-FFF2-40B4-BE49-F238E27FC236}">
                <a16:creationId xmlns:a16="http://schemas.microsoft.com/office/drawing/2014/main" id="{A151671D-6D6C-4967-A7BC-C5F2E938E872}"/>
              </a:ext>
            </a:extLst>
          </p:cNvPr>
          <p:cNvGrpSpPr/>
          <p:nvPr/>
        </p:nvGrpSpPr>
        <p:grpSpPr>
          <a:xfrm>
            <a:off x="3263418" y="2038721"/>
            <a:ext cx="1645920" cy="1645920"/>
            <a:chOff x="990600" y="2057400"/>
            <a:chExt cx="1645920" cy="1645920"/>
          </a:xfrm>
        </p:grpSpPr>
        <p:sp>
          <p:nvSpPr>
            <p:cNvPr id="100" name="Oval 99">
              <a:extLst>
                <a:ext uri="{FF2B5EF4-FFF2-40B4-BE49-F238E27FC236}">
                  <a16:creationId xmlns:a16="http://schemas.microsoft.com/office/drawing/2014/main" id="{612D0EF5-5588-4F31-B5C5-C54D3A28F420}"/>
                </a:ext>
              </a:extLst>
            </p:cNvPr>
            <p:cNvSpPr>
              <a:spLocks noChangeAspect="1"/>
            </p:cNvSpPr>
            <p:nvPr/>
          </p:nvSpPr>
          <p:spPr>
            <a:xfrm>
              <a:off x="990600" y="2057400"/>
              <a:ext cx="1645920" cy="164592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Oval 100">
              <a:extLst>
                <a:ext uri="{FF2B5EF4-FFF2-40B4-BE49-F238E27FC236}">
                  <a16:creationId xmlns:a16="http://schemas.microsoft.com/office/drawing/2014/main" id="{51297523-D5AD-4F39-818E-BBD77436E6D8}"/>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TextBox 101">
              <a:extLst>
                <a:ext uri="{FF2B5EF4-FFF2-40B4-BE49-F238E27FC236}">
                  <a16:creationId xmlns:a16="http://schemas.microsoft.com/office/drawing/2014/main" id="{005BDB50-C364-4E2D-A2ED-BDAE57E5CD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grpSp>
      <p:grpSp>
        <p:nvGrpSpPr>
          <p:cNvPr id="103" name="Group 102">
            <a:extLst>
              <a:ext uri="{FF2B5EF4-FFF2-40B4-BE49-F238E27FC236}">
                <a16:creationId xmlns:a16="http://schemas.microsoft.com/office/drawing/2014/main" id="{5229407E-0F98-4C2D-B80B-98115C2A88DB}"/>
              </a:ext>
            </a:extLst>
          </p:cNvPr>
          <p:cNvGrpSpPr/>
          <p:nvPr/>
        </p:nvGrpSpPr>
        <p:grpSpPr>
          <a:xfrm>
            <a:off x="5272455" y="2020322"/>
            <a:ext cx="1645920" cy="1645920"/>
            <a:chOff x="990600" y="2057400"/>
            <a:chExt cx="1645920" cy="1645920"/>
          </a:xfrm>
        </p:grpSpPr>
        <p:sp>
          <p:nvSpPr>
            <p:cNvPr id="104" name="Oval 103">
              <a:extLst>
                <a:ext uri="{FF2B5EF4-FFF2-40B4-BE49-F238E27FC236}">
                  <a16:creationId xmlns:a16="http://schemas.microsoft.com/office/drawing/2014/main" id="{D3B3B7B6-20A4-4A25-9B08-D8FDA573E0DF}"/>
                </a:ext>
              </a:extLst>
            </p:cNvPr>
            <p:cNvSpPr>
              <a:spLocks noChangeAspect="1"/>
            </p:cNvSpPr>
            <p:nvPr/>
          </p:nvSpPr>
          <p:spPr>
            <a:xfrm>
              <a:off x="990600" y="2057400"/>
              <a:ext cx="1645920" cy="16459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Oval 104">
              <a:extLst>
                <a:ext uri="{FF2B5EF4-FFF2-40B4-BE49-F238E27FC236}">
                  <a16:creationId xmlns:a16="http://schemas.microsoft.com/office/drawing/2014/main" id="{9FC0DCD2-4783-48C4-A2AA-6D99A3E0F39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TextBox 105">
              <a:extLst>
                <a:ext uri="{FF2B5EF4-FFF2-40B4-BE49-F238E27FC236}">
                  <a16:creationId xmlns:a16="http://schemas.microsoft.com/office/drawing/2014/main" id="{FAEC925B-C6F7-4EE4-8EC5-55ADAA465E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grpSp>
      <p:grpSp>
        <p:nvGrpSpPr>
          <p:cNvPr id="107" name="Group 106">
            <a:extLst>
              <a:ext uri="{FF2B5EF4-FFF2-40B4-BE49-F238E27FC236}">
                <a16:creationId xmlns:a16="http://schemas.microsoft.com/office/drawing/2014/main" id="{7EDCECDF-F0E7-4B1D-B54B-A1F673C56938}"/>
              </a:ext>
            </a:extLst>
          </p:cNvPr>
          <p:cNvGrpSpPr/>
          <p:nvPr/>
        </p:nvGrpSpPr>
        <p:grpSpPr>
          <a:xfrm>
            <a:off x="7332274" y="2054896"/>
            <a:ext cx="1645920" cy="1645920"/>
            <a:chOff x="990600" y="2057400"/>
            <a:chExt cx="1645920" cy="1645920"/>
          </a:xfrm>
        </p:grpSpPr>
        <p:sp>
          <p:nvSpPr>
            <p:cNvPr id="108" name="Oval 107">
              <a:extLst>
                <a:ext uri="{FF2B5EF4-FFF2-40B4-BE49-F238E27FC236}">
                  <a16:creationId xmlns:a16="http://schemas.microsoft.com/office/drawing/2014/main" id="{105EEC8D-C218-4564-8146-BAC320A96035}"/>
                </a:ext>
              </a:extLst>
            </p:cNvPr>
            <p:cNvSpPr>
              <a:spLocks noChangeAspect="1"/>
            </p:cNvSpPr>
            <p:nvPr/>
          </p:nvSpPr>
          <p:spPr>
            <a:xfrm>
              <a:off x="990600" y="2057400"/>
              <a:ext cx="1645920" cy="164592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a:extLst>
                <a:ext uri="{FF2B5EF4-FFF2-40B4-BE49-F238E27FC236}">
                  <a16:creationId xmlns:a16="http://schemas.microsoft.com/office/drawing/2014/main" id="{841935E4-7909-4D0F-8B0B-903A38C6F16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TextBox 109">
              <a:extLst>
                <a:ext uri="{FF2B5EF4-FFF2-40B4-BE49-F238E27FC236}">
                  <a16:creationId xmlns:a16="http://schemas.microsoft.com/office/drawing/2014/main" id="{1BA0BD4C-E04C-4FE7-A689-7C13039C778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grpSp>
      <p:grpSp>
        <p:nvGrpSpPr>
          <p:cNvPr id="111" name="Group 110">
            <a:extLst>
              <a:ext uri="{FF2B5EF4-FFF2-40B4-BE49-F238E27FC236}">
                <a16:creationId xmlns:a16="http://schemas.microsoft.com/office/drawing/2014/main" id="{37B0624D-2561-49C8-A836-CD1B79CCBD33}"/>
              </a:ext>
            </a:extLst>
          </p:cNvPr>
          <p:cNvGrpSpPr/>
          <p:nvPr/>
        </p:nvGrpSpPr>
        <p:grpSpPr>
          <a:xfrm>
            <a:off x="9603488" y="2020322"/>
            <a:ext cx="1645920" cy="1645920"/>
            <a:chOff x="990600" y="2057400"/>
            <a:chExt cx="1645920" cy="1645920"/>
          </a:xfrm>
        </p:grpSpPr>
        <p:sp>
          <p:nvSpPr>
            <p:cNvPr id="112" name="Oval 111">
              <a:extLst>
                <a:ext uri="{FF2B5EF4-FFF2-40B4-BE49-F238E27FC236}">
                  <a16:creationId xmlns:a16="http://schemas.microsoft.com/office/drawing/2014/main" id="{DF38DF67-E3D3-45B8-BC31-0F230AFE3677}"/>
                </a:ext>
              </a:extLst>
            </p:cNvPr>
            <p:cNvSpPr>
              <a:spLocks noChangeAspect="1"/>
            </p:cNvSpPr>
            <p:nvPr/>
          </p:nvSpPr>
          <p:spPr>
            <a:xfrm>
              <a:off x="990600" y="2057400"/>
              <a:ext cx="1645920" cy="164592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a:extLst>
                <a:ext uri="{FF2B5EF4-FFF2-40B4-BE49-F238E27FC236}">
                  <a16:creationId xmlns:a16="http://schemas.microsoft.com/office/drawing/2014/main" id="{59B49503-385D-46F0-988F-A41B0056A844}"/>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TextBox 113">
              <a:extLst>
                <a:ext uri="{FF2B5EF4-FFF2-40B4-BE49-F238E27FC236}">
                  <a16:creationId xmlns:a16="http://schemas.microsoft.com/office/drawing/2014/main" id="{CA946E34-84D5-41DA-AE67-B6C9E402CE6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#5</a:t>
              </a:r>
            </a:p>
          </p:txBody>
        </p:sp>
      </p:grpSp>
      <p:grpSp>
        <p:nvGrpSpPr>
          <p:cNvPr id="368" name="Group 367">
            <a:extLst>
              <a:ext uri="{FF2B5EF4-FFF2-40B4-BE49-F238E27FC236}">
                <a16:creationId xmlns:a16="http://schemas.microsoft.com/office/drawing/2014/main" id="{60C23C86-B35B-4F87-8E6F-7359ACDA2BD0}"/>
              </a:ext>
            </a:extLst>
          </p:cNvPr>
          <p:cNvGrpSpPr>
            <a:grpSpLocks noChangeAspect="1"/>
          </p:cNvGrpSpPr>
          <p:nvPr/>
        </p:nvGrpSpPr>
        <p:grpSpPr>
          <a:xfrm>
            <a:off x="1603099" y="2398031"/>
            <a:ext cx="481264" cy="457200"/>
            <a:chOff x="4651375" y="2251075"/>
            <a:chExt cx="381001" cy="361950"/>
          </a:xfrm>
          <a:solidFill>
            <a:schemeClr val="bg1"/>
          </a:solidFill>
        </p:grpSpPr>
        <p:sp>
          <p:nvSpPr>
            <p:cNvPr id="369" name="Freeform 10">
              <a:extLst>
                <a:ext uri="{FF2B5EF4-FFF2-40B4-BE49-F238E27FC236}">
                  <a16:creationId xmlns:a16="http://schemas.microsoft.com/office/drawing/2014/main" id="{30E66717-9752-4E00-A7B0-00E376E09AD2}"/>
                </a:ext>
              </a:extLst>
            </p:cNvPr>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0" name="Freeform 11">
              <a:extLst>
                <a:ext uri="{FF2B5EF4-FFF2-40B4-BE49-F238E27FC236}">
                  <a16:creationId xmlns:a16="http://schemas.microsoft.com/office/drawing/2014/main" id="{DCE18835-1A2A-4637-A06D-B3258F73A84E}"/>
                </a:ext>
              </a:extLst>
            </p:cNvPr>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1" name="Freeform 12">
              <a:extLst>
                <a:ext uri="{FF2B5EF4-FFF2-40B4-BE49-F238E27FC236}">
                  <a16:creationId xmlns:a16="http://schemas.microsoft.com/office/drawing/2014/main" id="{7CC65317-D697-4BC5-9457-6F83F25B1467}"/>
                </a:ext>
              </a:extLst>
            </p:cNvPr>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2" name="Freeform 13">
              <a:extLst>
                <a:ext uri="{FF2B5EF4-FFF2-40B4-BE49-F238E27FC236}">
                  <a16:creationId xmlns:a16="http://schemas.microsoft.com/office/drawing/2014/main" id="{A4A8CFC3-61F0-47C4-8959-BA0AF07C0D67}"/>
                </a:ext>
              </a:extLst>
            </p:cNvPr>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3" name="Freeform 14">
              <a:extLst>
                <a:ext uri="{FF2B5EF4-FFF2-40B4-BE49-F238E27FC236}">
                  <a16:creationId xmlns:a16="http://schemas.microsoft.com/office/drawing/2014/main" id="{6024EA7E-8CC7-4E98-B18E-12330F4B7DA4}"/>
                </a:ext>
              </a:extLst>
            </p:cNvPr>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4" name="Freeform 15">
              <a:extLst>
                <a:ext uri="{FF2B5EF4-FFF2-40B4-BE49-F238E27FC236}">
                  <a16:creationId xmlns:a16="http://schemas.microsoft.com/office/drawing/2014/main" id="{444060E4-FA5F-4E79-9EA3-955F016497F4}"/>
                </a:ext>
              </a:extLst>
            </p:cNvPr>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5" name="Freeform 16">
              <a:extLst>
                <a:ext uri="{FF2B5EF4-FFF2-40B4-BE49-F238E27FC236}">
                  <a16:creationId xmlns:a16="http://schemas.microsoft.com/office/drawing/2014/main" id="{228C13D4-58E4-4975-AB58-AAFC045D7854}"/>
                </a:ext>
              </a:extLst>
            </p:cNvPr>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6" name="Freeform 17">
              <a:extLst>
                <a:ext uri="{FF2B5EF4-FFF2-40B4-BE49-F238E27FC236}">
                  <a16:creationId xmlns:a16="http://schemas.microsoft.com/office/drawing/2014/main" id="{9A8900FD-E484-4B47-A71F-8FB5B65AF54B}"/>
                </a:ext>
              </a:extLst>
            </p:cNvPr>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7" name="Freeform 18">
              <a:extLst>
                <a:ext uri="{FF2B5EF4-FFF2-40B4-BE49-F238E27FC236}">
                  <a16:creationId xmlns:a16="http://schemas.microsoft.com/office/drawing/2014/main" id="{A4CAFD7D-CE6A-42BA-A761-E05ED0FC0217}"/>
                </a:ext>
              </a:extLst>
            </p:cNvPr>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8" name="Group 377">
            <a:extLst>
              <a:ext uri="{FF2B5EF4-FFF2-40B4-BE49-F238E27FC236}">
                <a16:creationId xmlns:a16="http://schemas.microsoft.com/office/drawing/2014/main" id="{7F0653ED-8721-45D6-88F9-6E2888C2AAD9}"/>
              </a:ext>
            </a:extLst>
          </p:cNvPr>
          <p:cNvGrpSpPr>
            <a:grpSpLocks noChangeAspect="1"/>
          </p:cNvGrpSpPr>
          <p:nvPr/>
        </p:nvGrpSpPr>
        <p:grpSpPr>
          <a:xfrm>
            <a:off x="7968420" y="2393978"/>
            <a:ext cx="431800" cy="475465"/>
            <a:chOff x="4843463" y="3076575"/>
            <a:chExt cx="282575" cy="311150"/>
          </a:xfrm>
          <a:solidFill>
            <a:schemeClr val="bg1"/>
          </a:solidFill>
        </p:grpSpPr>
        <p:sp>
          <p:nvSpPr>
            <p:cNvPr id="379" name="Freeform 43">
              <a:extLst>
                <a:ext uri="{FF2B5EF4-FFF2-40B4-BE49-F238E27FC236}">
                  <a16:creationId xmlns:a16="http://schemas.microsoft.com/office/drawing/2014/main" id="{AE7EAA1E-4977-4BB4-9C97-8A674C0D6482}"/>
                </a:ext>
              </a:extLst>
            </p:cNvPr>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0" name="Freeform 44">
              <a:extLst>
                <a:ext uri="{FF2B5EF4-FFF2-40B4-BE49-F238E27FC236}">
                  <a16:creationId xmlns:a16="http://schemas.microsoft.com/office/drawing/2014/main" id="{E9A15F1E-61D0-41DD-A923-E6DD9AD2FCBC}"/>
                </a:ext>
              </a:extLst>
            </p:cNvPr>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1" name="Freeform 45">
              <a:extLst>
                <a:ext uri="{FF2B5EF4-FFF2-40B4-BE49-F238E27FC236}">
                  <a16:creationId xmlns:a16="http://schemas.microsoft.com/office/drawing/2014/main" id="{FEA4B7DF-2B3A-46B8-B1DE-658F85AC93C0}"/>
                </a:ext>
              </a:extLst>
            </p:cNvPr>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2" name="Freeform 46">
              <a:extLst>
                <a:ext uri="{FF2B5EF4-FFF2-40B4-BE49-F238E27FC236}">
                  <a16:creationId xmlns:a16="http://schemas.microsoft.com/office/drawing/2014/main" id="{EACB9CDD-AAE8-4FAB-8EEA-08146884BE47}"/>
                </a:ext>
              </a:extLst>
            </p:cNvPr>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3" name="Freeform 47">
              <a:extLst>
                <a:ext uri="{FF2B5EF4-FFF2-40B4-BE49-F238E27FC236}">
                  <a16:creationId xmlns:a16="http://schemas.microsoft.com/office/drawing/2014/main" id="{BD80E2F4-D5B5-4017-B5DA-5F5025EA950A}"/>
                </a:ext>
              </a:extLst>
            </p:cNvPr>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4" name="Group 383">
            <a:extLst>
              <a:ext uri="{FF2B5EF4-FFF2-40B4-BE49-F238E27FC236}">
                <a16:creationId xmlns:a16="http://schemas.microsoft.com/office/drawing/2014/main" id="{90FAFFAB-5C78-4BE4-B674-3FAB53E2EF01}"/>
              </a:ext>
            </a:extLst>
          </p:cNvPr>
          <p:cNvGrpSpPr>
            <a:grpSpLocks noChangeAspect="1"/>
          </p:cNvGrpSpPr>
          <p:nvPr/>
        </p:nvGrpSpPr>
        <p:grpSpPr>
          <a:xfrm>
            <a:off x="5849059" y="2404204"/>
            <a:ext cx="492711" cy="457200"/>
            <a:chOff x="4581525" y="1828800"/>
            <a:chExt cx="352425" cy="327025"/>
          </a:xfrm>
          <a:solidFill>
            <a:schemeClr val="bg1"/>
          </a:solidFill>
        </p:grpSpPr>
        <p:sp>
          <p:nvSpPr>
            <p:cNvPr id="385" name="Freeform 19">
              <a:extLst>
                <a:ext uri="{FF2B5EF4-FFF2-40B4-BE49-F238E27FC236}">
                  <a16:creationId xmlns:a16="http://schemas.microsoft.com/office/drawing/2014/main" id="{0A57D0B1-F04E-4E0C-8F60-5E853BC4B850}"/>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6" name="Freeform 20">
              <a:extLst>
                <a:ext uri="{FF2B5EF4-FFF2-40B4-BE49-F238E27FC236}">
                  <a16:creationId xmlns:a16="http://schemas.microsoft.com/office/drawing/2014/main" id="{A24E842D-BE4D-41CC-A532-4FF614F10A2E}"/>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7" name="Freeform 21">
              <a:extLst>
                <a:ext uri="{FF2B5EF4-FFF2-40B4-BE49-F238E27FC236}">
                  <a16:creationId xmlns:a16="http://schemas.microsoft.com/office/drawing/2014/main" id="{3CA28F03-DD97-45F8-A721-60CF32B3A740}"/>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8" name="Freeform 22">
              <a:extLst>
                <a:ext uri="{FF2B5EF4-FFF2-40B4-BE49-F238E27FC236}">
                  <a16:creationId xmlns:a16="http://schemas.microsoft.com/office/drawing/2014/main" id="{A2848845-9D86-4089-8DA3-894CAA0B6450}"/>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9" name="Freeform 23">
              <a:extLst>
                <a:ext uri="{FF2B5EF4-FFF2-40B4-BE49-F238E27FC236}">
                  <a16:creationId xmlns:a16="http://schemas.microsoft.com/office/drawing/2014/main" id="{88005872-FB39-46EF-9622-C6474E9D5D29}"/>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0" name="Freeform 24">
              <a:extLst>
                <a:ext uri="{FF2B5EF4-FFF2-40B4-BE49-F238E27FC236}">
                  <a16:creationId xmlns:a16="http://schemas.microsoft.com/office/drawing/2014/main" id="{95F26F37-2E11-4D7F-B5A3-3175A2399C64}"/>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1" name="Freeform 25">
              <a:extLst>
                <a:ext uri="{FF2B5EF4-FFF2-40B4-BE49-F238E27FC236}">
                  <a16:creationId xmlns:a16="http://schemas.microsoft.com/office/drawing/2014/main" id="{2A456F40-A3E7-488C-BB6B-5DE6765E0E58}"/>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2" name="Freeform 26">
              <a:extLst>
                <a:ext uri="{FF2B5EF4-FFF2-40B4-BE49-F238E27FC236}">
                  <a16:creationId xmlns:a16="http://schemas.microsoft.com/office/drawing/2014/main" id="{8F5CF7D6-04BE-4171-98F3-E889A044D2D1}"/>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3" name="Freeform 27">
              <a:extLst>
                <a:ext uri="{FF2B5EF4-FFF2-40B4-BE49-F238E27FC236}">
                  <a16:creationId xmlns:a16="http://schemas.microsoft.com/office/drawing/2014/main" id="{AD0A3B20-AAE7-49AB-BAEB-A30B13E9A3D8}"/>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4" name="Freeform 28">
              <a:extLst>
                <a:ext uri="{FF2B5EF4-FFF2-40B4-BE49-F238E27FC236}">
                  <a16:creationId xmlns:a16="http://schemas.microsoft.com/office/drawing/2014/main" id="{6019A2A3-A86D-41A9-9C81-8F441BAFBA14}"/>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5" name="Freeform 29">
              <a:extLst>
                <a:ext uri="{FF2B5EF4-FFF2-40B4-BE49-F238E27FC236}">
                  <a16:creationId xmlns:a16="http://schemas.microsoft.com/office/drawing/2014/main" id="{2729030B-7E66-4965-8822-95EE4E6D6AB4}"/>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6" name="Freeform 30">
              <a:extLst>
                <a:ext uri="{FF2B5EF4-FFF2-40B4-BE49-F238E27FC236}">
                  <a16:creationId xmlns:a16="http://schemas.microsoft.com/office/drawing/2014/main" id="{1CF4987D-FB8E-4EC4-BE8F-835A05995404}"/>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7" name="Freeform 31">
              <a:extLst>
                <a:ext uri="{FF2B5EF4-FFF2-40B4-BE49-F238E27FC236}">
                  <a16:creationId xmlns:a16="http://schemas.microsoft.com/office/drawing/2014/main" id="{EA8357A5-6933-44DC-B7AF-46240FC37589}"/>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8" name="Freeform 32">
              <a:extLst>
                <a:ext uri="{FF2B5EF4-FFF2-40B4-BE49-F238E27FC236}">
                  <a16:creationId xmlns:a16="http://schemas.microsoft.com/office/drawing/2014/main" id="{D7404343-D389-4E32-8D18-F92FDF337E44}"/>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9" name="Freeform 33">
              <a:extLst>
                <a:ext uri="{FF2B5EF4-FFF2-40B4-BE49-F238E27FC236}">
                  <a16:creationId xmlns:a16="http://schemas.microsoft.com/office/drawing/2014/main" id="{940541C8-B25A-4F93-9581-E5D0179B607A}"/>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0" name="Freeform 34">
              <a:extLst>
                <a:ext uri="{FF2B5EF4-FFF2-40B4-BE49-F238E27FC236}">
                  <a16:creationId xmlns:a16="http://schemas.microsoft.com/office/drawing/2014/main" id="{DB861C97-8973-4802-A58C-C23D26B1CDF6}"/>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1" name="Freeform 35">
              <a:extLst>
                <a:ext uri="{FF2B5EF4-FFF2-40B4-BE49-F238E27FC236}">
                  <a16:creationId xmlns:a16="http://schemas.microsoft.com/office/drawing/2014/main" id="{C9B32B6B-9106-4AC6-97B1-A63F4D7DA1C7}"/>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2" name="Group 401">
            <a:extLst>
              <a:ext uri="{FF2B5EF4-FFF2-40B4-BE49-F238E27FC236}">
                <a16:creationId xmlns:a16="http://schemas.microsoft.com/office/drawing/2014/main" id="{E9EC7967-5A7D-4284-85B1-A129E878F948}"/>
              </a:ext>
            </a:extLst>
          </p:cNvPr>
          <p:cNvGrpSpPr>
            <a:grpSpLocks noChangeAspect="1"/>
          </p:cNvGrpSpPr>
          <p:nvPr/>
        </p:nvGrpSpPr>
        <p:grpSpPr>
          <a:xfrm>
            <a:off x="10209234" y="2403431"/>
            <a:ext cx="434427" cy="457200"/>
            <a:chOff x="3768725" y="2336800"/>
            <a:chExt cx="393700" cy="414338"/>
          </a:xfrm>
          <a:solidFill>
            <a:schemeClr val="bg1"/>
          </a:solidFill>
        </p:grpSpPr>
        <p:sp>
          <p:nvSpPr>
            <p:cNvPr id="403" name="Freeform 64">
              <a:extLst>
                <a:ext uri="{FF2B5EF4-FFF2-40B4-BE49-F238E27FC236}">
                  <a16:creationId xmlns:a16="http://schemas.microsoft.com/office/drawing/2014/main" id="{962D7236-F004-4CEF-8A80-F203FF6626B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4" name="Oval 65">
              <a:extLst>
                <a:ext uri="{FF2B5EF4-FFF2-40B4-BE49-F238E27FC236}">
                  <a16:creationId xmlns:a16="http://schemas.microsoft.com/office/drawing/2014/main" id="{720F1539-51FB-43B9-A553-3F62F1B73F95}"/>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5" name="Freeform 66">
              <a:extLst>
                <a:ext uri="{FF2B5EF4-FFF2-40B4-BE49-F238E27FC236}">
                  <a16:creationId xmlns:a16="http://schemas.microsoft.com/office/drawing/2014/main" id="{6DC8FAD6-F608-4135-B356-D582223DA35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6" name="Freeform 67">
              <a:extLst>
                <a:ext uri="{FF2B5EF4-FFF2-40B4-BE49-F238E27FC236}">
                  <a16:creationId xmlns:a16="http://schemas.microsoft.com/office/drawing/2014/main" id="{67C1B3CE-B564-4364-BDF1-1A5E2396BF4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7" name="Oval 68">
              <a:extLst>
                <a:ext uri="{FF2B5EF4-FFF2-40B4-BE49-F238E27FC236}">
                  <a16:creationId xmlns:a16="http://schemas.microsoft.com/office/drawing/2014/main" id="{DD20F7A7-0256-4C8D-8F18-82BDE8CBA04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8" name="Freeform 69">
              <a:extLst>
                <a:ext uri="{FF2B5EF4-FFF2-40B4-BE49-F238E27FC236}">
                  <a16:creationId xmlns:a16="http://schemas.microsoft.com/office/drawing/2014/main" id="{951C185F-C5D4-4F84-BD54-7CF349141B34}"/>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9" name="Freeform 70">
              <a:extLst>
                <a:ext uri="{FF2B5EF4-FFF2-40B4-BE49-F238E27FC236}">
                  <a16:creationId xmlns:a16="http://schemas.microsoft.com/office/drawing/2014/main" id="{171927E0-FF95-49DA-BF44-FCF2698E1E55}"/>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 name="Oval 71">
              <a:extLst>
                <a:ext uri="{FF2B5EF4-FFF2-40B4-BE49-F238E27FC236}">
                  <a16:creationId xmlns:a16="http://schemas.microsoft.com/office/drawing/2014/main" id="{1480071E-3CD4-47F0-AA41-A3B326E90A0F}"/>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 name="Freeform 72">
              <a:extLst>
                <a:ext uri="{FF2B5EF4-FFF2-40B4-BE49-F238E27FC236}">
                  <a16:creationId xmlns:a16="http://schemas.microsoft.com/office/drawing/2014/main" id="{A47F38E0-04DB-401D-94FD-BBF0EF67B75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 name="Freeform 73">
              <a:extLst>
                <a:ext uri="{FF2B5EF4-FFF2-40B4-BE49-F238E27FC236}">
                  <a16:creationId xmlns:a16="http://schemas.microsoft.com/office/drawing/2014/main" id="{1567C29D-DC09-4A6C-9169-9DBE9D55C27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 name="Freeform 74">
              <a:extLst>
                <a:ext uri="{FF2B5EF4-FFF2-40B4-BE49-F238E27FC236}">
                  <a16:creationId xmlns:a16="http://schemas.microsoft.com/office/drawing/2014/main" id="{25C52F70-EAB4-47DE-9503-67362B34CCB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4" name="Oval 75">
              <a:extLst>
                <a:ext uri="{FF2B5EF4-FFF2-40B4-BE49-F238E27FC236}">
                  <a16:creationId xmlns:a16="http://schemas.microsoft.com/office/drawing/2014/main" id="{2798CE9D-5126-4A1E-BB3A-5A1A05F2D99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5" name="Freeform 76">
              <a:extLst>
                <a:ext uri="{FF2B5EF4-FFF2-40B4-BE49-F238E27FC236}">
                  <a16:creationId xmlns:a16="http://schemas.microsoft.com/office/drawing/2014/main" id="{C5512D73-772B-45F3-81B8-EDE37C4CDEC4}"/>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 name="Freeform 77">
              <a:extLst>
                <a:ext uri="{FF2B5EF4-FFF2-40B4-BE49-F238E27FC236}">
                  <a16:creationId xmlns:a16="http://schemas.microsoft.com/office/drawing/2014/main" id="{B3DE5ADF-3235-437E-AF6B-143C9D42371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 name="Oval 78">
              <a:extLst>
                <a:ext uri="{FF2B5EF4-FFF2-40B4-BE49-F238E27FC236}">
                  <a16:creationId xmlns:a16="http://schemas.microsoft.com/office/drawing/2014/main" id="{7BA23AE0-5815-4828-9DCA-B2A0BA29302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 name="Freeform 79">
              <a:extLst>
                <a:ext uri="{FF2B5EF4-FFF2-40B4-BE49-F238E27FC236}">
                  <a16:creationId xmlns:a16="http://schemas.microsoft.com/office/drawing/2014/main" id="{28032088-0D8F-4FEA-84A5-D11A0467156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 name="Freeform 80">
              <a:extLst>
                <a:ext uri="{FF2B5EF4-FFF2-40B4-BE49-F238E27FC236}">
                  <a16:creationId xmlns:a16="http://schemas.microsoft.com/office/drawing/2014/main" id="{6975F81E-EED4-40FF-956E-C4D2BAE784D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 name="Oval 81">
              <a:extLst>
                <a:ext uri="{FF2B5EF4-FFF2-40B4-BE49-F238E27FC236}">
                  <a16:creationId xmlns:a16="http://schemas.microsoft.com/office/drawing/2014/main" id="{D8A20FE8-DB8F-438A-9D98-32300ABE99E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 name="Freeform 82">
              <a:extLst>
                <a:ext uri="{FF2B5EF4-FFF2-40B4-BE49-F238E27FC236}">
                  <a16:creationId xmlns:a16="http://schemas.microsoft.com/office/drawing/2014/main" id="{C68DE9F2-D028-4188-9E4D-5CF8484FBE6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 name="Freeform 83">
              <a:extLst>
                <a:ext uri="{FF2B5EF4-FFF2-40B4-BE49-F238E27FC236}">
                  <a16:creationId xmlns:a16="http://schemas.microsoft.com/office/drawing/2014/main" id="{7227373C-C358-4C1C-8862-520408421A6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23" name="Group 422">
            <a:extLst>
              <a:ext uri="{FF2B5EF4-FFF2-40B4-BE49-F238E27FC236}">
                <a16:creationId xmlns:a16="http://schemas.microsoft.com/office/drawing/2014/main" id="{0A2AF90D-881F-444D-92E8-4283E1A51A7A}"/>
              </a:ext>
            </a:extLst>
          </p:cNvPr>
          <p:cNvGrpSpPr>
            <a:grpSpLocks noChangeAspect="1"/>
          </p:cNvGrpSpPr>
          <p:nvPr/>
        </p:nvGrpSpPr>
        <p:grpSpPr>
          <a:xfrm>
            <a:off x="3837457" y="2398031"/>
            <a:ext cx="497841" cy="457200"/>
            <a:chOff x="2828925" y="2020888"/>
            <a:chExt cx="311151" cy="285750"/>
          </a:xfrm>
          <a:solidFill>
            <a:schemeClr val="bg1"/>
          </a:solidFill>
        </p:grpSpPr>
        <p:sp>
          <p:nvSpPr>
            <p:cNvPr id="424" name="Freeform 5">
              <a:extLst>
                <a:ext uri="{FF2B5EF4-FFF2-40B4-BE49-F238E27FC236}">
                  <a16:creationId xmlns:a16="http://schemas.microsoft.com/office/drawing/2014/main" id="{2B0C4B13-91CF-45D8-B194-01637A78F5F8}"/>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5" name="Freeform 6">
              <a:extLst>
                <a:ext uri="{FF2B5EF4-FFF2-40B4-BE49-F238E27FC236}">
                  <a16:creationId xmlns:a16="http://schemas.microsoft.com/office/drawing/2014/main" id="{A8EBBF15-3C05-4F4C-97B3-4A56F3F8BB6B}"/>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6" name="Oval 7">
              <a:extLst>
                <a:ext uri="{FF2B5EF4-FFF2-40B4-BE49-F238E27FC236}">
                  <a16:creationId xmlns:a16="http://schemas.microsoft.com/office/drawing/2014/main" id="{BD1EA559-B96C-41C4-9480-7081C4CDE8FE}"/>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7" name="Freeform 8">
              <a:extLst>
                <a:ext uri="{FF2B5EF4-FFF2-40B4-BE49-F238E27FC236}">
                  <a16:creationId xmlns:a16="http://schemas.microsoft.com/office/drawing/2014/main" id="{FEEA860C-8B9B-4B86-834A-FCCA8E01ED0B}"/>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8" name="TextBox 427">
            <a:extLst>
              <a:ext uri="{FF2B5EF4-FFF2-40B4-BE49-F238E27FC236}">
                <a16:creationId xmlns:a16="http://schemas.microsoft.com/office/drawing/2014/main" id="{516E90F0-AC67-48E6-90D7-2DA02CEF4A38}"/>
              </a:ext>
            </a:extLst>
          </p:cNvPr>
          <p:cNvSpPr txBox="1"/>
          <p:nvPr/>
        </p:nvSpPr>
        <p:spPr>
          <a:xfrm>
            <a:off x="355298" y="3929250"/>
            <a:ext cx="2591854" cy="2616101"/>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9" name="TextBox 428">
            <a:extLst>
              <a:ext uri="{FF2B5EF4-FFF2-40B4-BE49-F238E27FC236}">
                <a16:creationId xmlns:a16="http://schemas.microsoft.com/office/drawing/2014/main" id="{6E63EAE7-2FA4-4DED-B003-F3A4551770C5}"/>
              </a:ext>
            </a:extLst>
          </p:cNvPr>
          <p:cNvSpPr txBox="1"/>
          <p:nvPr/>
        </p:nvSpPr>
        <p:spPr>
          <a:xfrm>
            <a:off x="9600146" y="3929250"/>
            <a:ext cx="2591854" cy="2616101"/>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2" name="TextBox 431">
            <a:extLst>
              <a:ext uri="{FF2B5EF4-FFF2-40B4-BE49-F238E27FC236}">
                <a16:creationId xmlns:a16="http://schemas.microsoft.com/office/drawing/2014/main" id="{14AD901B-9BBE-411D-B1E5-04DFB3192AF7}"/>
              </a:ext>
            </a:extLst>
          </p:cNvPr>
          <p:cNvSpPr txBox="1"/>
          <p:nvPr/>
        </p:nvSpPr>
        <p:spPr>
          <a:xfrm>
            <a:off x="3963539" y="4042926"/>
            <a:ext cx="5014655" cy="892552"/>
          </a:xfrm>
          <a:prstGeom prst="rect">
            <a:avLst/>
          </a:prstGeom>
          <a:noFill/>
        </p:spPr>
        <p:txBody>
          <a:bodyPr wrap="square" rtlCol="0">
            <a:spAutoFit/>
          </a:bodyPr>
          <a:lstStyle/>
          <a:p>
            <a:pPr defTabSz="1219170">
              <a:spcBef>
                <a:spcPct val="20000"/>
              </a:spcBef>
              <a:defRPr/>
            </a:pPr>
            <a:r>
              <a:rPr lang="en-US" sz="1300" dirty="0">
                <a:solidFill>
                  <a:srgbClr val="464646"/>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0" name="Group 439">
            <a:extLst>
              <a:ext uri="{FF2B5EF4-FFF2-40B4-BE49-F238E27FC236}">
                <a16:creationId xmlns:a16="http://schemas.microsoft.com/office/drawing/2014/main" id="{CDC7BE5A-30BF-4289-9D07-445160A952E2}"/>
              </a:ext>
            </a:extLst>
          </p:cNvPr>
          <p:cNvGrpSpPr/>
          <p:nvPr/>
        </p:nvGrpSpPr>
        <p:grpSpPr>
          <a:xfrm>
            <a:off x="3470702" y="3990610"/>
            <a:ext cx="391992" cy="372854"/>
            <a:chOff x="3560423" y="4214042"/>
            <a:chExt cx="391992" cy="372854"/>
          </a:xfrm>
        </p:grpSpPr>
        <p:sp>
          <p:nvSpPr>
            <p:cNvPr id="430" name="Arrow: Chevron 429">
              <a:extLst>
                <a:ext uri="{FF2B5EF4-FFF2-40B4-BE49-F238E27FC236}">
                  <a16:creationId xmlns:a16="http://schemas.microsoft.com/office/drawing/2014/main" id="{FFA7378A-26F7-4F3C-8A4E-71267916EBA1}"/>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1" name="Arrow: Chevron 430">
              <a:extLst>
                <a:ext uri="{FF2B5EF4-FFF2-40B4-BE49-F238E27FC236}">
                  <a16:creationId xmlns:a16="http://schemas.microsoft.com/office/drawing/2014/main" id="{073820D6-3D10-426D-AC44-10A3EB7733F4}"/>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41" name="TextBox 440">
            <a:extLst>
              <a:ext uri="{FF2B5EF4-FFF2-40B4-BE49-F238E27FC236}">
                <a16:creationId xmlns:a16="http://schemas.microsoft.com/office/drawing/2014/main" id="{12CFB4BA-22E3-42FD-B8E7-2D696D6ABA8D}"/>
              </a:ext>
            </a:extLst>
          </p:cNvPr>
          <p:cNvSpPr txBox="1"/>
          <p:nvPr/>
        </p:nvSpPr>
        <p:spPr>
          <a:xfrm>
            <a:off x="3963539" y="5057863"/>
            <a:ext cx="5014655" cy="892552"/>
          </a:xfrm>
          <a:prstGeom prst="rect">
            <a:avLst/>
          </a:prstGeom>
          <a:noFill/>
        </p:spPr>
        <p:txBody>
          <a:bodyPr wrap="square" rtlCol="0">
            <a:spAutoFit/>
          </a:bodyPr>
          <a:lstStyle/>
          <a:p>
            <a:pPr defTabSz="1219170">
              <a:spcBef>
                <a:spcPct val="20000"/>
              </a:spcBef>
              <a:defRPr/>
            </a:pPr>
            <a:r>
              <a:rPr lang="en-US" sz="1300" dirty="0">
                <a:solidFill>
                  <a:srgbClr val="464646"/>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2" name="Group 441">
            <a:extLst>
              <a:ext uri="{FF2B5EF4-FFF2-40B4-BE49-F238E27FC236}">
                <a16:creationId xmlns:a16="http://schemas.microsoft.com/office/drawing/2014/main" id="{ABCB5A05-B111-495E-9139-AAA0DD91CDF5}"/>
              </a:ext>
            </a:extLst>
          </p:cNvPr>
          <p:cNvGrpSpPr/>
          <p:nvPr/>
        </p:nvGrpSpPr>
        <p:grpSpPr>
          <a:xfrm>
            <a:off x="3470702" y="5005547"/>
            <a:ext cx="391992" cy="372854"/>
            <a:chOff x="3560423" y="4214042"/>
            <a:chExt cx="391992" cy="372854"/>
          </a:xfrm>
        </p:grpSpPr>
        <p:sp>
          <p:nvSpPr>
            <p:cNvPr id="443" name="Arrow: Chevron 442">
              <a:extLst>
                <a:ext uri="{FF2B5EF4-FFF2-40B4-BE49-F238E27FC236}">
                  <a16:creationId xmlns:a16="http://schemas.microsoft.com/office/drawing/2014/main" id="{6B740370-6067-46F2-9800-59BC9791CCC0}"/>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4" name="Arrow: Chevron 443">
              <a:extLst>
                <a:ext uri="{FF2B5EF4-FFF2-40B4-BE49-F238E27FC236}">
                  <a16:creationId xmlns:a16="http://schemas.microsoft.com/office/drawing/2014/main" id="{78FC606E-55A4-45A9-B1D7-A6BDA8405F07}"/>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3643837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p:cTn id="11" dur="500" fill="hold"/>
                                        <p:tgtEl>
                                          <p:spTgt spid="98"/>
                                        </p:tgtEl>
                                        <p:attrNameLst>
                                          <p:attrName>ppt_w</p:attrName>
                                        </p:attrNameLst>
                                      </p:cBhvr>
                                      <p:tavLst>
                                        <p:tav tm="0">
                                          <p:val>
                                            <p:fltVal val="0"/>
                                          </p:val>
                                        </p:tav>
                                        <p:tav tm="100000">
                                          <p:val>
                                            <p:strVal val="#ppt_w"/>
                                          </p:val>
                                        </p:tav>
                                      </p:tavLst>
                                    </p:anim>
                                    <p:anim calcmode="lin" valueType="num">
                                      <p:cBhvr>
                                        <p:cTn id="12" dur="500" fill="hold"/>
                                        <p:tgtEl>
                                          <p:spTgt spid="98"/>
                                        </p:tgtEl>
                                        <p:attrNameLst>
                                          <p:attrName>ppt_h</p:attrName>
                                        </p:attrNameLst>
                                      </p:cBhvr>
                                      <p:tavLst>
                                        <p:tav tm="0">
                                          <p:val>
                                            <p:fltVal val="0"/>
                                          </p:val>
                                        </p:tav>
                                        <p:tav tm="100000">
                                          <p:val>
                                            <p:strVal val="#ppt_h"/>
                                          </p:val>
                                        </p:tav>
                                      </p:tavLst>
                                    </p:anim>
                                    <p:animEffect transition="in" filter="fade">
                                      <p:cBhvr>
                                        <p:cTn id="13" dur="500"/>
                                        <p:tgtEl>
                                          <p:spTgt spid="98"/>
                                        </p:tgtEl>
                                      </p:cBhvr>
                                    </p:animEffect>
                                  </p:childTnLst>
                                </p:cTn>
                              </p:par>
                              <p:par>
                                <p:cTn id="14" presetID="53" presetClass="entr" presetSubtype="16" fill="hold" nodeType="withEffect">
                                  <p:stCondLst>
                                    <p:cond delay="0"/>
                                  </p:stCondLst>
                                  <p:childTnLst>
                                    <p:set>
                                      <p:cBhvr>
                                        <p:cTn id="15" dur="1" fill="hold">
                                          <p:stCondLst>
                                            <p:cond delay="0"/>
                                          </p:stCondLst>
                                        </p:cTn>
                                        <p:tgtEl>
                                          <p:spTgt spid="368"/>
                                        </p:tgtEl>
                                        <p:attrNameLst>
                                          <p:attrName>style.visibility</p:attrName>
                                        </p:attrNameLst>
                                      </p:cBhvr>
                                      <p:to>
                                        <p:strVal val="visible"/>
                                      </p:to>
                                    </p:set>
                                    <p:anim calcmode="lin" valueType="num">
                                      <p:cBhvr>
                                        <p:cTn id="16" dur="500" fill="hold"/>
                                        <p:tgtEl>
                                          <p:spTgt spid="368"/>
                                        </p:tgtEl>
                                        <p:attrNameLst>
                                          <p:attrName>ppt_w</p:attrName>
                                        </p:attrNameLst>
                                      </p:cBhvr>
                                      <p:tavLst>
                                        <p:tav tm="0">
                                          <p:val>
                                            <p:fltVal val="0"/>
                                          </p:val>
                                        </p:tav>
                                        <p:tav tm="100000">
                                          <p:val>
                                            <p:strVal val="#ppt_w"/>
                                          </p:val>
                                        </p:tav>
                                      </p:tavLst>
                                    </p:anim>
                                    <p:anim calcmode="lin" valueType="num">
                                      <p:cBhvr>
                                        <p:cTn id="17" dur="500" fill="hold"/>
                                        <p:tgtEl>
                                          <p:spTgt spid="368"/>
                                        </p:tgtEl>
                                        <p:attrNameLst>
                                          <p:attrName>ppt_h</p:attrName>
                                        </p:attrNameLst>
                                      </p:cBhvr>
                                      <p:tavLst>
                                        <p:tav tm="0">
                                          <p:val>
                                            <p:fltVal val="0"/>
                                          </p:val>
                                        </p:tav>
                                        <p:tav tm="100000">
                                          <p:val>
                                            <p:strVal val="#ppt_h"/>
                                          </p:val>
                                        </p:tav>
                                      </p:tavLst>
                                    </p:anim>
                                    <p:animEffect transition="in" filter="fade">
                                      <p:cBhvr>
                                        <p:cTn id="18" dur="500"/>
                                        <p:tgtEl>
                                          <p:spTgt spid="368"/>
                                        </p:tgtEl>
                                      </p:cBhvr>
                                    </p:animEffect>
                                  </p:childTnLst>
                                </p:cTn>
                              </p:par>
                            </p:childTnLst>
                          </p:cTn>
                        </p:par>
                        <p:par>
                          <p:cTn id="19" fill="hold">
                            <p:stCondLst>
                              <p:cond delay="1000"/>
                            </p:stCondLst>
                            <p:childTnLst>
                              <p:par>
                                <p:cTn id="20" presetID="22" presetClass="entr" presetSubtype="1" fill="hold" grpId="0" nodeType="afterEffect">
                                  <p:stCondLst>
                                    <p:cond delay="0"/>
                                  </p:stCondLst>
                                  <p:childTnLst>
                                    <p:set>
                                      <p:cBhvr>
                                        <p:cTn id="21" dur="1" fill="hold">
                                          <p:stCondLst>
                                            <p:cond delay="0"/>
                                          </p:stCondLst>
                                        </p:cTn>
                                        <p:tgtEl>
                                          <p:spTgt spid="428"/>
                                        </p:tgtEl>
                                        <p:attrNameLst>
                                          <p:attrName>style.visibility</p:attrName>
                                        </p:attrNameLst>
                                      </p:cBhvr>
                                      <p:to>
                                        <p:strVal val="visible"/>
                                      </p:to>
                                    </p:set>
                                    <p:animEffect transition="in" filter="wipe(up)">
                                      <p:cBhvr>
                                        <p:cTn id="22" dur="1000"/>
                                        <p:tgtEl>
                                          <p:spTgt spid="42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0"/>
                                        <p:tgtEl>
                                          <p:spTgt spid="15"/>
                                        </p:tgtEl>
                                      </p:cBhvr>
                                    </p:animEffect>
                                    <p:anim calcmode="lin" valueType="num">
                                      <p:cBhvr>
                                        <p:cTn id="27" dur="1000" fill="hold"/>
                                        <p:tgtEl>
                                          <p:spTgt spid="15"/>
                                        </p:tgtEl>
                                        <p:attrNameLst>
                                          <p:attrName>ppt_x</p:attrName>
                                        </p:attrNameLst>
                                      </p:cBhvr>
                                      <p:tavLst>
                                        <p:tav tm="0">
                                          <p:val>
                                            <p:strVal val="#ppt_x"/>
                                          </p:val>
                                        </p:tav>
                                        <p:tav tm="100000">
                                          <p:val>
                                            <p:strVal val="#ppt_x"/>
                                          </p:val>
                                        </p:tav>
                                      </p:tavLst>
                                    </p:anim>
                                    <p:anim calcmode="lin" valueType="num">
                                      <p:cBhvr>
                                        <p:cTn id="28" dur="1000" fill="hold"/>
                                        <p:tgtEl>
                                          <p:spTgt spid="1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nodeType="afterEffect">
                                  <p:stCondLst>
                                    <p:cond delay="0"/>
                                  </p:stCondLst>
                                  <p:childTnLst>
                                    <p:set>
                                      <p:cBhvr>
                                        <p:cTn id="31" dur="1" fill="hold">
                                          <p:stCondLst>
                                            <p:cond delay="0"/>
                                          </p:stCondLst>
                                        </p:cTn>
                                        <p:tgtEl>
                                          <p:spTgt spid="99"/>
                                        </p:tgtEl>
                                        <p:attrNameLst>
                                          <p:attrName>style.visibility</p:attrName>
                                        </p:attrNameLst>
                                      </p:cBhvr>
                                      <p:to>
                                        <p:strVal val="visible"/>
                                      </p:to>
                                    </p:set>
                                    <p:anim calcmode="lin" valueType="num">
                                      <p:cBhvr>
                                        <p:cTn id="32" dur="500" fill="hold"/>
                                        <p:tgtEl>
                                          <p:spTgt spid="99"/>
                                        </p:tgtEl>
                                        <p:attrNameLst>
                                          <p:attrName>ppt_w</p:attrName>
                                        </p:attrNameLst>
                                      </p:cBhvr>
                                      <p:tavLst>
                                        <p:tav tm="0">
                                          <p:val>
                                            <p:fltVal val="0"/>
                                          </p:val>
                                        </p:tav>
                                        <p:tav tm="100000">
                                          <p:val>
                                            <p:strVal val="#ppt_w"/>
                                          </p:val>
                                        </p:tav>
                                      </p:tavLst>
                                    </p:anim>
                                    <p:anim calcmode="lin" valueType="num">
                                      <p:cBhvr>
                                        <p:cTn id="33" dur="500" fill="hold"/>
                                        <p:tgtEl>
                                          <p:spTgt spid="99"/>
                                        </p:tgtEl>
                                        <p:attrNameLst>
                                          <p:attrName>ppt_h</p:attrName>
                                        </p:attrNameLst>
                                      </p:cBhvr>
                                      <p:tavLst>
                                        <p:tav tm="0">
                                          <p:val>
                                            <p:fltVal val="0"/>
                                          </p:val>
                                        </p:tav>
                                        <p:tav tm="100000">
                                          <p:val>
                                            <p:strVal val="#ppt_h"/>
                                          </p:val>
                                        </p:tav>
                                      </p:tavLst>
                                    </p:anim>
                                    <p:animEffect transition="in" filter="fade">
                                      <p:cBhvr>
                                        <p:cTn id="34" dur="500"/>
                                        <p:tgtEl>
                                          <p:spTgt spid="99"/>
                                        </p:tgtEl>
                                      </p:cBhvr>
                                    </p:animEffect>
                                  </p:childTnLst>
                                </p:cTn>
                              </p:par>
                              <p:par>
                                <p:cTn id="35" presetID="53" presetClass="entr" presetSubtype="16" fill="hold" nodeType="withEffect">
                                  <p:stCondLst>
                                    <p:cond delay="0"/>
                                  </p:stCondLst>
                                  <p:childTnLst>
                                    <p:set>
                                      <p:cBhvr>
                                        <p:cTn id="36" dur="1" fill="hold">
                                          <p:stCondLst>
                                            <p:cond delay="0"/>
                                          </p:stCondLst>
                                        </p:cTn>
                                        <p:tgtEl>
                                          <p:spTgt spid="423"/>
                                        </p:tgtEl>
                                        <p:attrNameLst>
                                          <p:attrName>style.visibility</p:attrName>
                                        </p:attrNameLst>
                                      </p:cBhvr>
                                      <p:to>
                                        <p:strVal val="visible"/>
                                      </p:to>
                                    </p:set>
                                    <p:anim calcmode="lin" valueType="num">
                                      <p:cBhvr>
                                        <p:cTn id="37" dur="500" fill="hold"/>
                                        <p:tgtEl>
                                          <p:spTgt spid="423"/>
                                        </p:tgtEl>
                                        <p:attrNameLst>
                                          <p:attrName>ppt_w</p:attrName>
                                        </p:attrNameLst>
                                      </p:cBhvr>
                                      <p:tavLst>
                                        <p:tav tm="0">
                                          <p:val>
                                            <p:fltVal val="0"/>
                                          </p:val>
                                        </p:tav>
                                        <p:tav tm="100000">
                                          <p:val>
                                            <p:strVal val="#ppt_w"/>
                                          </p:val>
                                        </p:tav>
                                      </p:tavLst>
                                    </p:anim>
                                    <p:anim calcmode="lin" valueType="num">
                                      <p:cBhvr>
                                        <p:cTn id="38" dur="500" fill="hold"/>
                                        <p:tgtEl>
                                          <p:spTgt spid="423"/>
                                        </p:tgtEl>
                                        <p:attrNameLst>
                                          <p:attrName>ppt_h</p:attrName>
                                        </p:attrNameLst>
                                      </p:cBhvr>
                                      <p:tavLst>
                                        <p:tav tm="0">
                                          <p:val>
                                            <p:fltVal val="0"/>
                                          </p:val>
                                        </p:tav>
                                        <p:tav tm="100000">
                                          <p:val>
                                            <p:strVal val="#ppt_h"/>
                                          </p:val>
                                        </p:tav>
                                      </p:tavLst>
                                    </p:anim>
                                    <p:animEffect transition="in" filter="fade">
                                      <p:cBhvr>
                                        <p:cTn id="39" dur="500"/>
                                        <p:tgtEl>
                                          <p:spTgt spid="423"/>
                                        </p:tgtEl>
                                      </p:cBhvr>
                                    </p:animEffect>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par>
                                <p:cTn id="46" presetID="53" presetClass="entr" presetSubtype="16" fill="hold" nodeType="withEffect">
                                  <p:stCondLst>
                                    <p:cond delay="0"/>
                                  </p:stCondLst>
                                  <p:childTnLst>
                                    <p:set>
                                      <p:cBhvr>
                                        <p:cTn id="47" dur="1" fill="hold">
                                          <p:stCondLst>
                                            <p:cond delay="0"/>
                                          </p:stCondLst>
                                        </p:cTn>
                                        <p:tgtEl>
                                          <p:spTgt spid="384"/>
                                        </p:tgtEl>
                                        <p:attrNameLst>
                                          <p:attrName>style.visibility</p:attrName>
                                        </p:attrNameLst>
                                      </p:cBhvr>
                                      <p:to>
                                        <p:strVal val="visible"/>
                                      </p:to>
                                    </p:set>
                                    <p:anim calcmode="lin" valueType="num">
                                      <p:cBhvr>
                                        <p:cTn id="48" dur="500" fill="hold"/>
                                        <p:tgtEl>
                                          <p:spTgt spid="384"/>
                                        </p:tgtEl>
                                        <p:attrNameLst>
                                          <p:attrName>ppt_w</p:attrName>
                                        </p:attrNameLst>
                                      </p:cBhvr>
                                      <p:tavLst>
                                        <p:tav tm="0">
                                          <p:val>
                                            <p:fltVal val="0"/>
                                          </p:val>
                                        </p:tav>
                                        <p:tav tm="100000">
                                          <p:val>
                                            <p:strVal val="#ppt_w"/>
                                          </p:val>
                                        </p:tav>
                                      </p:tavLst>
                                    </p:anim>
                                    <p:anim calcmode="lin" valueType="num">
                                      <p:cBhvr>
                                        <p:cTn id="49" dur="500" fill="hold"/>
                                        <p:tgtEl>
                                          <p:spTgt spid="384"/>
                                        </p:tgtEl>
                                        <p:attrNameLst>
                                          <p:attrName>ppt_h</p:attrName>
                                        </p:attrNameLst>
                                      </p:cBhvr>
                                      <p:tavLst>
                                        <p:tav tm="0">
                                          <p:val>
                                            <p:fltVal val="0"/>
                                          </p:val>
                                        </p:tav>
                                        <p:tav tm="100000">
                                          <p:val>
                                            <p:strVal val="#ppt_h"/>
                                          </p:val>
                                        </p:tav>
                                      </p:tavLst>
                                    </p:anim>
                                    <p:animEffect transition="in" filter="fade">
                                      <p:cBhvr>
                                        <p:cTn id="50" dur="500"/>
                                        <p:tgtEl>
                                          <p:spTgt spid="384"/>
                                        </p:tgtEl>
                                      </p:cBhvr>
                                    </p:animEffect>
                                  </p:childTnLst>
                                </p:cTn>
                              </p:par>
                            </p:childTnLst>
                          </p:cTn>
                        </p:par>
                        <p:par>
                          <p:cTn id="51" fill="hold">
                            <p:stCondLst>
                              <p:cond delay="4000"/>
                            </p:stCondLst>
                            <p:childTnLst>
                              <p:par>
                                <p:cTn id="52" presetID="53" presetClass="entr" presetSubtype="16" fill="hold" nodeType="afterEffect">
                                  <p:stCondLst>
                                    <p:cond delay="0"/>
                                  </p:stCondLst>
                                  <p:childTnLst>
                                    <p:set>
                                      <p:cBhvr>
                                        <p:cTn id="53" dur="1" fill="hold">
                                          <p:stCondLst>
                                            <p:cond delay="0"/>
                                          </p:stCondLst>
                                        </p:cTn>
                                        <p:tgtEl>
                                          <p:spTgt spid="107"/>
                                        </p:tgtEl>
                                        <p:attrNameLst>
                                          <p:attrName>style.visibility</p:attrName>
                                        </p:attrNameLst>
                                      </p:cBhvr>
                                      <p:to>
                                        <p:strVal val="visible"/>
                                      </p:to>
                                    </p:set>
                                    <p:anim calcmode="lin" valueType="num">
                                      <p:cBhvr>
                                        <p:cTn id="54" dur="500" fill="hold"/>
                                        <p:tgtEl>
                                          <p:spTgt spid="107"/>
                                        </p:tgtEl>
                                        <p:attrNameLst>
                                          <p:attrName>ppt_w</p:attrName>
                                        </p:attrNameLst>
                                      </p:cBhvr>
                                      <p:tavLst>
                                        <p:tav tm="0">
                                          <p:val>
                                            <p:fltVal val="0"/>
                                          </p:val>
                                        </p:tav>
                                        <p:tav tm="100000">
                                          <p:val>
                                            <p:strVal val="#ppt_w"/>
                                          </p:val>
                                        </p:tav>
                                      </p:tavLst>
                                    </p:anim>
                                    <p:anim calcmode="lin" valueType="num">
                                      <p:cBhvr>
                                        <p:cTn id="55" dur="500" fill="hold"/>
                                        <p:tgtEl>
                                          <p:spTgt spid="107"/>
                                        </p:tgtEl>
                                        <p:attrNameLst>
                                          <p:attrName>ppt_h</p:attrName>
                                        </p:attrNameLst>
                                      </p:cBhvr>
                                      <p:tavLst>
                                        <p:tav tm="0">
                                          <p:val>
                                            <p:fltVal val="0"/>
                                          </p:val>
                                        </p:tav>
                                        <p:tav tm="100000">
                                          <p:val>
                                            <p:strVal val="#ppt_h"/>
                                          </p:val>
                                        </p:tav>
                                      </p:tavLst>
                                    </p:anim>
                                    <p:animEffect transition="in" filter="fade">
                                      <p:cBhvr>
                                        <p:cTn id="56" dur="500"/>
                                        <p:tgtEl>
                                          <p:spTgt spid="107"/>
                                        </p:tgtEl>
                                      </p:cBhvr>
                                    </p:animEffect>
                                  </p:childTnLst>
                                </p:cTn>
                              </p:par>
                              <p:par>
                                <p:cTn id="57" presetID="53" presetClass="entr" presetSubtype="16" fill="hold" nodeType="withEffect">
                                  <p:stCondLst>
                                    <p:cond delay="0"/>
                                  </p:stCondLst>
                                  <p:childTnLst>
                                    <p:set>
                                      <p:cBhvr>
                                        <p:cTn id="58" dur="1" fill="hold">
                                          <p:stCondLst>
                                            <p:cond delay="0"/>
                                          </p:stCondLst>
                                        </p:cTn>
                                        <p:tgtEl>
                                          <p:spTgt spid="378"/>
                                        </p:tgtEl>
                                        <p:attrNameLst>
                                          <p:attrName>style.visibility</p:attrName>
                                        </p:attrNameLst>
                                      </p:cBhvr>
                                      <p:to>
                                        <p:strVal val="visible"/>
                                      </p:to>
                                    </p:set>
                                    <p:anim calcmode="lin" valueType="num">
                                      <p:cBhvr>
                                        <p:cTn id="59" dur="500" fill="hold"/>
                                        <p:tgtEl>
                                          <p:spTgt spid="378"/>
                                        </p:tgtEl>
                                        <p:attrNameLst>
                                          <p:attrName>ppt_w</p:attrName>
                                        </p:attrNameLst>
                                      </p:cBhvr>
                                      <p:tavLst>
                                        <p:tav tm="0">
                                          <p:val>
                                            <p:fltVal val="0"/>
                                          </p:val>
                                        </p:tav>
                                        <p:tav tm="100000">
                                          <p:val>
                                            <p:strVal val="#ppt_w"/>
                                          </p:val>
                                        </p:tav>
                                      </p:tavLst>
                                    </p:anim>
                                    <p:anim calcmode="lin" valueType="num">
                                      <p:cBhvr>
                                        <p:cTn id="60" dur="500" fill="hold"/>
                                        <p:tgtEl>
                                          <p:spTgt spid="378"/>
                                        </p:tgtEl>
                                        <p:attrNameLst>
                                          <p:attrName>ppt_h</p:attrName>
                                        </p:attrNameLst>
                                      </p:cBhvr>
                                      <p:tavLst>
                                        <p:tav tm="0">
                                          <p:val>
                                            <p:fltVal val="0"/>
                                          </p:val>
                                        </p:tav>
                                        <p:tav tm="100000">
                                          <p:val>
                                            <p:strVal val="#ppt_h"/>
                                          </p:val>
                                        </p:tav>
                                      </p:tavLst>
                                    </p:anim>
                                    <p:animEffect transition="in" filter="fade">
                                      <p:cBhvr>
                                        <p:cTn id="61" dur="500"/>
                                        <p:tgtEl>
                                          <p:spTgt spid="378"/>
                                        </p:tgtEl>
                                      </p:cBhvr>
                                    </p:animEffect>
                                  </p:childTnLst>
                                </p:cTn>
                              </p:par>
                            </p:childTnLst>
                          </p:cTn>
                        </p:par>
                        <p:par>
                          <p:cTn id="62" fill="hold">
                            <p:stCondLst>
                              <p:cond delay="4500"/>
                            </p:stCondLst>
                            <p:childTnLst>
                              <p:par>
                                <p:cTn id="63" presetID="22" presetClass="entr" presetSubtype="8" fill="hold" nodeType="afterEffect">
                                  <p:stCondLst>
                                    <p:cond delay="0"/>
                                  </p:stCondLst>
                                  <p:childTnLst>
                                    <p:set>
                                      <p:cBhvr>
                                        <p:cTn id="64" dur="1" fill="hold">
                                          <p:stCondLst>
                                            <p:cond delay="0"/>
                                          </p:stCondLst>
                                        </p:cTn>
                                        <p:tgtEl>
                                          <p:spTgt spid="440"/>
                                        </p:tgtEl>
                                        <p:attrNameLst>
                                          <p:attrName>style.visibility</p:attrName>
                                        </p:attrNameLst>
                                      </p:cBhvr>
                                      <p:to>
                                        <p:strVal val="visible"/>
                                      </p:to>
                                    </p:set>
                                    <p:animEffect transition="in" filter="wipe(left)">
                                      <p:cBhvr>
                                        <p:cTn id="65" dur="500"/>
                                        <p:tgtEl>
                                          <p:spTgt spid="440"/>
                                        </p:tgtEl>
                                      </p:cBhvr>
                                    </p:animEffect>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432"/>
                                        </p:tgtEl>
                                        <p:attrNameLst>
                                          <p:attrName>style.visibility</p:attrName>
                                        </p:attrNameLst>
                                      </p:cBhvr>
                                      <p:to>
                                        <p:strVal val="visible"/>
                                      </p:to>
                                    </p:set>
                                    <p:animEffect transition="in" filter="fade">
                                      <p:cBhvr>
                                        <p:cTn id="69" dur="1000"/>
                                        <p:tgtEl>
                                          <p:spTgt spid="432"/>
                                        </p:tgtEl>
                                      </p:cBhvr>
                                    </p:animEffect>
                                    <p:anim calcmode="lin" valueType="num">
                                      <p:cBhvr>
                                        <p:cTn id="70" dur="1000" fill="hold"/>
                                        <p:tgtEl>
                                          <p:spTgt spid="432"/>
                                        </p:tgtEl>
                                        <p:attrNameLst>
                                          <p:attrName>ppt_x</p:attrName>
                                        </p:attrNameLst>
                                      </p:cBhvr>
                                      <p:tavLst>
                                        <p:tav tm="0">
                                          <p:val>
                                            <p:strVal val="#ppt_x"/>
                                          </p:val>
                                        </p:tav>
                                        <p:tav tm="100000">
                                          <p:val>
                                            <p:strVal val="#ppt_x"/>
                                          </p:val>
                                        </p:tav>
                                      </p:tavLst>
                                    </p:anim>
                                    <p:anim calcmode="lin" valueType="num">
                                      <p:cBhvr>
                                        <p:cTn id="71" dur="1000" fill="hold"/>
                                        <p:tgtEl>
                                          <p:spTgt spid="432"/>
                                        </p:tgtEl>
                                        <p:attrNameLst>
                                          <p:attrName>ppt_y</p:attrName>
                                        </p:attrNameLst>
                                      </p:cBhvr>
                                      <p:tavLst>
                                        <p:tav tm="0">
                                          <p:val>
                                            <p:strVal val="#ppt_y+.1"/>
                                          </p:val>
                                        </p:tav>
                                        <p:tav tm="100000">
                                          <p:val>
                                            <p:strVal val="#ppt_y"/>
                                          </p:val>
                                        </p:tav>
                                      </p:tavLst>
                                    </p:anim>
                                  </p:childTnLst>
                                </p:cTn>
                              </p:par>
                            </p:childTnLst>
                          </p:cTn>
                        </p:par>
                        <p:par>
                          <p:cTn id="72" fill="hold">
                            <p:stCondLst>
                              <p:cond delay="6000"/>
                            </p:stCondLst>
                            <p:childTnLst>
                              <p:par>
                                <p:cTn id="73" presetID="22" presetClass="entr" presetSubtype="8" fill="hold" nodeType="afterEffect">
                                  <p:stCondLst>
                                    <p:cond delay="0"/>
                                  </p:stCondLst>
                                  <p:childTnLst>
                                    <p:set>
                                      <p:cBhvr>
                                        <p:cTn id="74" dur="1" fill="hold">
                                          <p:stCondLst>
                                            <p:cond delay="0"/>
                                          </p:stCondLst>
                                        </p:cTn>
                                        <p:tgtEl>
                                          <p:spTgt spid="442"/>
                                        </p:tgtEl>
                                        <p:attrNameLst>
                                          <p:attrName>style.visibility</p:attrName>
                                        </p:attrNameLst>
                                      </p:cBhvr>
                                      <p:to>
                                        <p:strVal val="visible"/>
                                      </p:to>
                                    </p:set>
                                    <p:animEffect transition="in" filter="wipe(left)">
                                      <p:cBhvr>
                                        <p:cTn id="75" dur="500"/>
                                        <p:tgtEl>
                                          <p:spTgt spid="442"/>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441"/>
                                        </p:tgtEl>
                                        <p:attrNameLst>
                                          <p:attrName>style.visibility</p:attrName>
                                        </p:attrNameLst>
                                      </p:cBhvr>
                                      <p:to>
                                        <p:strVal val="visible"/>
                                      </p:to>
                                    </p:set>
                                    <p:animEffect transition="in" filter="fade">
                                      <p:cBhvr>
                                        <p:cTn id="79" dur="1000"/>
                                        <p:tgtEl>
                                          <p:spTgt spid="441"/>
                                        </p:tgtEl>
                                      </p:cBhvr>
                                    </p:animEffect>
                                    <p:anim calcmode="lin" valueType="num">
                                      <p:cBhvr>
                                        <p:cTn id="80" dur="1000" fill="hold"/>
                                        <p:tgtEl>
                                          <p:spTgt spid="441"/>
                                        </p:tgtEl>
                                        <p:attrNameLst>
                                          <p:attrName>ppt_x</p:attrName>
                                        </p:attrNameLst>
                                      </p:cBhvr>
                                      <p:tavLst>
                                        <p:tav tm="0">
                                          <p:val>
                                            <p:strVal val="#ppt_x"/>
                                          </p:val>
                                        </p:tav>
                                        <p:tav tm="100000">
                                          <p:val>
                                            <p:strVal val="#ppt_x"/>
                                          </p:val>
                                        </p:tav>
                                      </p:tavLst>
                                    </p:anim>
                                    <p:anim calcmode="lin" valueType="num">
                                      <p:cBhvr>
                                        <p:cTn id="81" dur="1000" fill="hold"/>
                                        <p:tgtEl>
                                          <p:spTgt spid="441"/>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53" presetClass="entr" presetSubtype="16" fill="hold" nodeType="afterEffect">
                                  <p:stCondLst>
                                    <p:cond delay="0"/>
                                  </p:stCondLst>
                                  <p:childTnLst>
                                    <p:set>
                                      <p:cBhvr>
                                        <p:cTn id="84" dur="1" fill="hold">
                                          <p:stCondLst>
                                            <p:cond delay="0"/>
                                          </p:stCondLst>
                                        </p:cTn>
                                        <p:tgtEl>
                                          <p:spTgt spid="111"/>
                                        </p:tgtEl>
                                        <p:attrNameLst>
                                          <p:attrName>style.visibility</p:attrName>
                                        </p:attrNameLst>
                                      </p:cBhvr>
                                      <p:to>
                                        <p:strVal val="visible"/>
                                      </p:to>
                                    </p:set>
                                    <p:anim calcmode="lin" valueType="num">
                                      <p:cBhvr>
                                        <p:cTn id="85" dur="500" fill="hold"/>
                                        <p:tgtEl>
                                          <p:spTgt spid="111"/>
                                        </p:tgtEl>
                                        <p:attrNameLst>
                                          <p:attrName>ppt_w</p:attrName>
                                        </p:attrNameLst>
                                      </p:cBhvr>
                                      <p:tavLst>
                                        <p:tav tm="0">
                                          <p:val>
                                            <p:fltVal val="0"/>
                                          </p:val>
                                        </p:tav>
                                        <p:tav tm="100000">
                                          <p:val>
                                            <p:strVal val="#ppt_w"/>
                                          </p:val>
                                        </p:tav>
                                      </p:tavLst>
                                    </p:anim>
                                    <p:anim calcmode="lin" valueType="num">
                                      <p:cBhvr>
                                        <p:cTn id="86" dur="500" fill="hold"/>
                                        <p:tgtEl>
                                          <p:spTgt spid="111"/>
                                        </p:tgtEl>
                                        <p:attrNameLst>
                                          <p:attrName>ppt_h</p:attrName>
                                        </p:attrNameLst>
                                      </p:cBhvr>
                                      <p:tavLst>
                                        <p:tav tm="0">
                                          <p:val>
                                            <p:fltVal val="0"/>
                                          </p:val>
                                        </p:tav>
                                        <p:tav tm="100000">
                                          <p:val>
                                            <p:strVal val="#ppt_h"/>
                                          </p:val>
                                        </p:tav>
                                      </p:tavLst>
                                    </p:anim>
                                    <p:animEffect transition="in" filter="fade">
                                      <p:cBhvr>
                                        <p:cTn id="87" dur="500"/>
                                        <p:tgtEl>
                                          <p:spTgt spid="111"/>
                                        </p:tgtEl>
                                      </p:cBhvr>
                                    </p:animEffect>
                                  </p:childTnLst>
                                </p:cTn>
                              </p:par>
                              <p:par>
                                <p:cTn id="88" presetID="53" presetClass="entr" presetSubtype="16" fill="hold" nodeType="withEffect">
                                  <p:stCondLst>
                                    <p:cond delay="0"/>
                                  </p:stCondLst>
                                  <p:childTnLst>
                                    <p:set>
                                      <p:cBhvr>
                                        <p:cTn id="89" dur="1" fill="hold">
                                          <p:stCondLst>
                                            <p:cond delay="0"/>
                                          </p:stCondLst>
                                        </p:cTn>
                                        <p:tgtEl>
                                          <p:spTgt spid="402"/>
                                        </p:tgtEl>
                                        <p:attrNameLst>
                                          <p:attrName>style.visibility</p:attrName>
                                        </p:attrNameLst>
                                      </p:cBhvr>
                                      <p:to>
                                        <p:strVal val="visible"/>
                                      </p:to>
                                    </p:set>
                                    <p:anim calcmode="lin" valueType="num">
                                      <p:cBhvr>
                                        <p:cTn id="90" dur="500" fill="hold"/>
                                        <p:tgtEl>
                                          <p:spTgt spid="402"/>
                                        </p:tgtEl>
                                        <p:attrNameLst>
                                          <p:attrName>ppt_w</p:attrName>
                                        </p:attrNameLst>
                                      </p:cBhvr>
                                      <p:tavLst>
                                        <p:tav tm="0">
                                          <p:val>
                                            <p:fltVal val="0"/>
                                          </p:val>
                                        </p:tav>
                                        <p:tav tm="100000">
                                          <p:val>
                                            <p:strVal val="#ppt_w"/>
                                          </p:val>
                                        </p:tav>
                                      </p:tavLst>
                                    </p:anim>
                                    <p:anim calcmode="lin" valueType="num">
                                      <p:cBhvr>
                                        <p:cTn id="91" dur="500" fill="hold"/>
                                        <p:tgtEl>
                                          <p:spTgt spid="402"/>
                                        </p:tgtEl>
                                        <p:attrNameLst>
                                          <p:attrName>ppt_h</p:attrName>
                                        </p:attrNameLst>
                                      </p:cBhvr>
                                      <p:tavLst>
                                        <p:tav tm="0">
                                          <p:val>
                                            <p:fltVal val="0"/>
                                          </p:val>
                                        </p:tav>
                                        <p:tav tm="100000">
                                          <p:val>
                                            <p:strVal val="#ppt_h"/>
                                          </p:val>
                                        </p:tav>
                                      </p:tavLst>
                                    </p:anim>
                                    <p:animEffect transition="in" filter="fade">
                                      <p:cBhvr>
                                        <p:cTn id="92" dur="500"/>
                                        <p:tgtEl>
                                          <p:spTgt spid="402"/>
                                        </p:tgtEl>
                                      </p:cBhvr>
                                    </p:animEffect>
                                  </p:childTnLst>
                                </p:cTn>
                              </p:par>
                            </p:childTnLst>
                          </p:cTn>
                        </p:par>
                        <p:par>
                          <p:cTn id="93" fill="hold">
                            <p:stCondLst>
                              <p:cond delay="8000"/>
                            </p:stCondLst>
                            <p:childTnLst>
                              <p:par>
                                <p:cTn id="94" presetID="22" presetClass="entr" presetSubtype="1" fill="hold" grpId="0" nodeType="afterEffect">
                                  <p:stCondLst>
                                    <p:cond delay="0"/>
                                  </p:stCondLst>
                                  <p:childTnLst>
                                    <p:set>
                                      <p:cBhvr>
                                        <p:cTn id="95" dur="1" fill="hold">
                                          <p:stCondLst>
                                            <p:cond delay="0"/>
                                          </p:stCondLst>
                                        </p:cTn>
                                        <p:tgtEl>
                                          <p:spTgt spid="429"/>
                                        </p:tgtEl>
                                        <p:attrNameLst>
                                          <p:attrName>style.visibility</p:attrName>
                                        </p:attrNameLst>
                                      </p:cBhvr>
                                      <p:to>
                                        <p:strVal val="visible"/>
                                      </p:to>
                                    </p:set>
                                    <p:animEffect transition="in" filter="wipe(up)">
                                      <p:cBhvr>
                                        <p:cTn id="96" dur="1000"/>
                                        <p:tgtEl>
                                          <p:spTgt spid="4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428" grpId="0"/>
      <p:bldP spid="429" grpId="0"/>
      <p:bldP spid="432" grpId="0"/>
      <p:bldP spid="441"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0" name="Group 19">
            <a:extLst>
              <a:ext uri="{FF2B5EF4-FFF2-40B4-BE49-F238E27FC236}">
                <a16:creationId xmlns:a16="http://schemas.microsoft.com/office/drawing/2014/main" id="{A23B617F-5A55-4F2A-B5F1-1AD0796B7719}"/>
              </a:ext>
            </a:extLst>
          </p:cNvPr>
          <p:cNvGrpSpPr/>
          <p:nvPr/>
        </p:nvGrpSpPr>
        <p:grpSpPr>
          <a:xfrm>
            <a:off x="914400" y="1950377"/>
            <a:ext cx="3581400" cy="914400"/>
            <a:chOff x="914400" y="1950377"/>
            <a:chExt cx="3581400" cy="914400"/>
          </a:xfrm>
        </p:grpSpPr>
        <p:sp>
          <p:nvSpPr>
            <p:cNvPr id="10" name="Freeform: Shape 9">
              <a:extLst>
                <a:ext uri="{FF2B5EF4-FFF2-40B4-BE49-F238E27FC236}">
                  <a16:creationId xmlns:a16="http://schemas.microsoft.com/office/drawing/2014/main" id="{AB53550B-E78E-4784-8CF1-64A759E1BF11}"/>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FE4A1E"/>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6AD2CDA-2FB8-451D-BDCF-CB23FBD66993}"/>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42A66E23-E8BF-4C5A-BD66-B2B892FCA9F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7" name="Group 86">
            <a:extLst>
              <a:ext uri="{FF2B5EF4-FFF2-40B4-BE49-F238E27FC236}">
                <a16:creationId xmlns:a16="http://schemas.microsoft.com/office/drawing/2014/main" id="{37D44CF0-CEE8-464A-836A-5DAD1FBD301C}"/>
              </a:ext>
            </a:extLst>
          </p:cNvPr>
          <p:cNvGrpSpPr/>
          <p:nvPr/>
        </p:nvGrpSpPr>
        <p:grpSpPr>
          <a:xfrm>
            <a:off x="1828800" y="1904657"/>
            <a:ext cx="3733800" cy="1006183"/>
            <a:chOff x="1828800" y="1904657"/>
            <a:chExt cx="3733800" cy="1006183"/>
          </a:xfrm>
          <a:effectLst>
            <a:outerShdw blurRad="63500" sx="101000" sy="101000" algn="ctr" rotWithShape="0">
              <a:prstClr val="black">
                <a:alpha val="40000"/>
              </a:prstClr>
            </a:outerShdw>
          </a:effectLst>
        </p:grpSpPr>
        <p:sp>
          <p:nvSpPr>
            <p:cNvPr id="12" name="Freeform: Shape 11">
              <a:extLst>
                <a:ext uri="{FF2B5EF4-FFF2-40B4-BE49-F238E27FC236}">
                  <a16:creationId xmlns:a16="http://schemas.microsoft.com/office/drawing/2014/main" id="{0835DFC4-594B-4CBF-AEED-25A56CF8A789}"/>
                </a:ext>
              </a:extLst>
            </p:cNvPr>
            <p:cNvSpPr/>
            <p:nvPr/>
          </p:nvSpPr>
          <p:spPr>
            <a:xfrm>
              <a:off x="4572000"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8E62F57-3388-471D-8D13-313D431BCB06}"/>
                </a:ext>
              </a:extLst>
            </p:cNvPr>
            <p:cNvSpPr/>
            <p:nvPr/>
          </p:nvSpPr>
          <p:spPr>
            <a:xfrm>
              <a:off x="1828800"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8CC3CC4C-FAB5-43F8-942E-1C858126B128}"/>
              </a:ext>
            </a:extLst>
          </p:cNvPr>
          <p:cNvSpPr txBox="1"/>
          <p:nvPr/>
        </p:nvSpPr>
        <p:spPr>
          <a:xfrm>
            <a:off x="1828800" y="2298040"/>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52" name="Group 51">
            <a:extLst>
              <a:ext uri="{FF2B5EF4-FFF2-40B4-BE49-F238E27FC236}">
                <a16:creationId xmlns:a16="http://schemas.microsoft.com/office/drawing/2014/main" id="{009BE9DE-AAB3-45F8-A5DE-C0041D9A1C89}"/>
              </a:ext>
            </a:extLst>
          </p:cNvPr>
          <p:cNvGrpSpPr/>
          <p:nvPr/>
        </p:nvGrpSpPr>
        <p:grpSpPr>
          <a:xfrm>
            <a:off x="6642149" y="1950377"/>
            <a:ext cx="3581400" cy="914400"/>
            <a:chOff x="914400" y="1950377"/>
            <a:chExt cx="3581400" cy="914400"/>
          </a:xfrm>
        </p:grpSpPr>
        <p:sp>
          <p:nvSpPr>
            <p:cNvPr id="53" name="Freeform: Shape 52">
              <a:extLst>
                <a:ext uri="{FF2B5EF4-FFF2-40B4-BE49-F238E27FC236}">
                  <a16:creationId xmlns:a16="http://schemas.microsoft.com/office/drawing/2014/main" id="{19E79036-4F85-4CF5-AAA2-A7C4890C7645}"/>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5C9AD3"/>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9C19C887-23BC-44BC-8EC8-E281ED214BD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02</a:t>
              </a:r>
            </a:p>
          </p:txBody>
        </p:sp>
        <p:sp>
          <p:nvSpPr>
            <p:cNvPr id="55" name="TextBox 54">
              <a:extLst>
                <a:ext uri="{FF2B5EF4-FFF2-40B4-BE49-F238E27FC236}">
                  <a16:creationId xmlns:a16="http://schemas.microsoft.com/office/drawing/2014/main" id="{7F30E78B-9679-4E71-B79F-3ED0BEFC166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0" name="Group 89">
            <a:extLst>
              <a:ext uri="{FF2B5EF4-FFF2-40B4-BE49-F238E27FC236}">
                <a16:creationId xmlns:a16="http://schemas.microsoft.com/office/drawing/2014/main" id="{3F34733C-A581-496B-895F-6089D3846186}"/>
              </a:ext>
            </a:extLst>
          </p:cNvPr>
          <p:cNvGrpSpPr/>
          <p:nvPr/>
        </p:nvGrpSpPr>
        <p:grpSpPr>
          <a:xfrm>
            <a:off x="7556549" y="1904657"/>
            <a:ext cx="3733800" cy="1006183"/>
            <a:chOff x="7556549" y="1904657"/>
            <a:chExt cx="3733800" cy="1006183"/>
          </a:xfrm>
          <a:effectLst>
            <a:outerShdw blurRad="63500" sx="101000" sy="101000" algn="ctr" rotWithShape="0">
              <a:prstClr val="black">
                <a:alpha val="40000"/>
              </a:prstClr>
            </a:outerShdw>
          </a:effectLst>
        </p:grpSpPr>
        <p:sp>
          <p:nvSpPr>
            <p:cNvPr id="57" name="Freeform: Shape 56">
              <a:extLst>
                <a:ext uri="{FF2B5EF4-FFF2-40B4-BE49-F238E27FC236}">
                  <a16:creationId xmlns:a16="http://schemas.microsoft.com/office/drawing/2014/main" id="{31AA6F34-18DF-4EB4-893A-93453CDECC79}"/>
                </a:ext>
              </a:extLst>
            </p:cNvPr>
            <p:cNvSpPr/>
            <p:nvPr/>
          </p:nvSpPr>
          <p:spPr>
            <a:xfrm>
              <a:off x="10299749"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4CE8DFF-E3E8-4CBD-86FE-4362F9F3A3B5}"/>
                </a:ext>
              </a:extLst>
            </p:cNvPr>
            <p:cNvSpPr/>
            <p:nvPr/>
          </p:nvSpPr>
          <p:spPr>
            <a:xfrm>
              <a:off x="7556549"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TextBox 57">
            <a:extLst>
              <a:ext uri="{FF2B5EF4-FFF2-40B4-BE49-F238E27FC236}">
                <a16:creationId xmlns:a16="http://schemas.microsoft.com/office/drawing/2014/main" id="{9C266EAF-3038-4359-A680-57BEA1DE30F2}"/>
              </a:ext>
            </a:extLst>
          </p:cNvPr>
          <p:cNvSpPr txBox="1"/>
          <p:nvPr/>
        </p:nvSpPr>
        <p:spPr>
          <a:xfrm>
            <a:off x="7556549" y="2298040"/>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59" name="Group 58">
            <a:extLst>
              <a:ext uri="{FF2B5EF4-FFF2-40B4-BE49-F238E27FC236}">
                <a16:creationId xmlns:a16="http://schemas.microsoft.com/office/drawing/2014/main" id="{2C38FDA6-DFFF-4948-B107-E0CE27BD770F}"/>
              </a:ext>
            </a:extLst>
          </p:cNvPr>
          <p:cNvGrpSpPr/>
          <p:nvPr/>
        </p:nvGrpSpPr>
        <p:grpSpPr>
          <a:xfrm>
            <a:off x="913886" y="3290389"/>
            <a:ext cx="3581400" cy="914400"/>
            <a:chOff x="914400" y="1950377"/>
            <a:chExt cx="3581400" cy="914400"/>
          </a:xfrm>
        </p:grpSpPr>
        <p:sp>
          <p:nvSpPr>
            <p:cNvPr id="60" name="Freeform: Shape 59">
              <a:extLst>
                <a:ext uri="{FF2B5EF4-FFF2-40B4-BE49-F238E27FC236}">
                  <a16:creationId xmlns:a16="http://schemas.microsoft.com/office/drawing/2014/main" id="{AB15A6A5-6A66-40DC-81F0-043A905F25EE}"/>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44546B"/>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6FA1FE7E-2169-4E59-BDF4-717FD81F164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03</a:t>
              </a:r>
            </a:p>
          </p:txBody>
        </p:sp>
        <p:sp>
          <p:nvSpPr>
            <p:cNvPr id="62" name="TextBox 61">
              <a:extLst>
                <a:ext uri="{FF2B5EF4-FFF2-40B4-BE49-F238E27FC236}">
                  <a16:creationId xmlns:a16="http://schemas.microsoft.com/office/drawing/2014/main" id="{5237848E-10C4-42DF-B2EB-B367204606E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8" name="Group 87">
            <a:extLst>
              <a:ext uri="{FF2B5EF4-FFF2-40B4-BE49-F238E27FC236}">
                <a16:creationId xmlns:a16="http://schemas.microsoft.com/office/drawing/2014/main" id="{1ACA4587-EB81-4B6C-A20D-9D83ABF1D678}"/>
              </a:ext>
            </a:extLst>
          </p:cNvPr>
          <p:cNvGrpSpPr/>
          <p:nvPr/>
        </p:nvGrpSpPr>
        <p:grpSpPr>
          <a:xfrm>
            <a:off x="1828286" y="3244669"/>
            <a:ext cx="3733800" cy="1006183"/>
            <a:chOff x="1828286" y="3244669"/>
            <a:chExt cx="3733800" cy="1006183"/>
          </a:xfrm>
          <a:effectLst>
            <a:outerShdw blurRad="63500" sx="101000" sy="101000" algn="ctr" rotWithShape="0">
              <a:prstClr val="black">
                <a:alpha val="40000"/>
              </a:prstClr>
            </a:outerShdw>
          </a:effectLst>
        </p:grpSpPr>
        <p:sp>
          <p:nvSpPr>
            <p:cNvPr id="64" name="Freeform: Shape 63">
              <a:extLst>
                <a:ext uri="{FF2B5EF4-FFF2-40B4-BE49-F238E27FC236}">
                  <a16:creationId xmlns:a16="http://schemas.microsoft.com/office/drawing/2014/main" id="{731A0BD4-F99B-483B-ABD4-046C0009C02D}"/>
                </a:ext>
              </a:extLst>
            </p:cNvPr>
            <p:cNvSpPr/>
            <p:nvPr/>
          </p:nvSpPr>
          <p:spPr>
            <a:xfrm>
              <a:off x="4571486" y="3245012"/>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17D1F6C6-1F3B-4B89-B1A6-B47A1C3596C3}"/>
                </a:ext>
              </a:extLst>
            </p:cNvPr>
            <p:cNvSpPr/>
            <p:nvPr/>
          </p:nvSpPr>
          <p:spPr>
            <a:xfrm>
              <a:off x="1828286" y="3244669"/>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TextBox 64">
            <a:extLst>
              <a:ext uri="{FF2B5EF4-FFF2-40B4-BE49-F238E27FC236}">
                <a16:creationId xmlns:a16="http://schemas.microsoft.com/office/drawing/2014/main" id="{9865261E-B8B3-407A-A13E-6B1205D04EF7}"/>
              </a:ext>
            </a:extLst>
          </p:cNvPr>
          <p:cNvSpPr txBox="1"/>
          <p:nvPr/>
        </p:nvSpPr>
        <p:spPr>
          <a:xfrm>
            <a:off x="1828286" y="3638052"/>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66" name="Group 65">
            <a:extLst>
              <a:ext uri="{FF2B5EF4-FFF2-40B4-BE49-F238E27FC236}">
                <a16:creationId xmlns:a16="http://schemas.microsoft.com/office/drawing/2014/main" id="{895F4CF8-2388-46A7-A56C-41CA9AED8D2A}"/>
              </a:ext>
            </a:extLst>
          </p:cNvPr>
          <p:cNvGrpSpPr/>
          <p:nvPr/>
        </p:nvGrpSpPr>
        <p:grpSpPr>
          <a:xfrm>
            <a:off x="913372" y="4616823"/>
            <a:ext cx="3581400" cy="914400"/>
            <a:chOff x="914400" y="1950377"/>
            <a:chExt cx="3581400" cy="914400"/>
          </a:xfrm>
        </p:grpSpPr>
        <p:sp>
          <p:nvSpPr>
            <p:cNvPr id="67" name="Freeform: Shape 66">
              <a:extLst>
                <a:ext uri="{FF2B5EF4-FFF2-40B4-BE49-F238E27FC236}">
                  <a16:creationId xmlns:a16="http://schemas.microsoft.com/office/drawing/2014/main" id="{0ACA219D-C579-4476-9026-D465E3133E1C}"/>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939393"/>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9873F1BF-6D61-48C4-B582-BA02D921BA1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05</a:t>
              </a:r>
            </a:p>
          </p:txBody>
        </p:sp>
        <p:sp>
          <p:nvSpPr>
            <p:cNvPr id="69" name="TextBox 68">
              <a:extLst>
                <a:ext uri="{FF2B5EF4-FFF2-40B4-BE49-F238E27FC236}">
                  <a16:creationId xmlns:a16="http://schemas.microsoft.com/office/drawing/2014/main" id="{77E4AD8F-E2A6-470E-9430-C481C83E3E44}"/>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9" name="Group 88">
            <a:extLst>
              <a:ext uri="{FF2B5EF4-FFF2-40B4-BE49-F238E27FC236}">
                <a16:creationId xmlns:a16="http://schemas.microsoft.com/office/drawing/2014/main" id="{C9960360-A999-40D0-A359-02C2BDA45290}"/>
              </a:ext>
            </a:extLst>
          </p:cNvPr>
          <p:cNvGrpSpPr/>
          <p:nvPr/>
        </p:nvGrpSpPr>
        <p:grpSpPr>
          <a:xfrm>
            <a:off x="1827772" y="4571103"/>
            <a:ext cx="3733800" cy="1006183"/>
            <a:chOff x="1827772" y="4571103"/>
            <a:chExt cx="3733800" cy="1006183"/>
          </a:xfrm>
          <a:effectLst>
            <a:outerShdw blurRad="63500" sx="101000" sy="101000" algn="ctr" rotWithShape="0">
              <a:prstClr val="black">
                <a:alpha val="40000"/>
              </a:prstClr>
            </a:outerShdw>
          </a:effectLst>
        </p:grpSpPr>
        <p:sp>
          <p:nvSpPr>
            <p:cNvPr id="71" name="Freeform: Shape 70">
              <a:extLst>
                <a:ext uri="{FF2B5EF4-FFF2-40B4-BE49-F238E27FC236}">
                  <a16:creationId xmlns:a16="http://schemas.microsoft.com/office/drawing/2014/main" id="{21AB14AF-F376-4AC7-8764-596020C444F5}"/>
                </a:ext>
              </a:extLst>
            </p:cNvPr>
            <p:cNvSpPr/>
            <p:nvPr/>
          </p:nvSpPr>
          <p:spPr>
            <a:xfrm>
              <a:off x="4570972" y="4571446"/>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355F9EC8-41EE-4A1F-B112-0447CF877009}"/>
                </a:ext>
              </a:extLst>
            </p:cNvPr>
            <p:cNvSpPr/>
            <p:nvPr/>
          </p:nvSpPr>
          <p:spPr>
            <a:xfrm>
              <a:off x="1827772" y="4571103"/>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45CF4F4E-C0C2-4BF4-A70B-B0C02FD1847A}"/>
              </a:ext>
            </a:extLst>
          </p:cNvPr>
          <p:cNvSpPr txBox="1"/>
          <p:nvPr/>
        </p:nvSpPr>
        <p:spPr>
          <a:xfrm>
            <a:off x="1827772" y="4964486"/>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73" name="Group 72">
            <a:extLst>
              <a:ext uri="{FF2B5EF4-FFF2-40B4-BE49-F238E27FC236}">
                <a16:creationId xmlns:a16="http://schemas.microsoft.com/office/drawing/2014/main" id="{6ADF105A-D213-46EF-81D0-D9C5F5052B1A}"/>
              </a:ext>
            </a:extLst>
          </p:cNvPr>
          <p:cNvGrpSpPr/>
          <p:nvPr/>
        </p:nvGrpSpPr>
        <p:grpSpPr>
          <a:xfrm>
            <a:off x="6646181" y="3286830"/>
            <a:ext cx="3581400" cy="914400"/>
            <a:chOff x="914400" y="1950377"/>
            <a:chExt cx="3581400" cy="914400"/>
          </a:xfrm>
        </p:grpSpPr>
        <p:sp>
          <p:nvSpPr>
            <p:cNvPr id="74" name="Freeform: Shape 73">
              <a:extLst>
                <a:ext uri="{FF2B5EF4-FFF2-40B4-BE49-F238E27FC236}">
                  <a16:creationId xmlns:a16="http://schemas.microsoft.com/office/drawing/2014/main" id="{89857B5A-E515-4093-A3FB-4D130B414006}"/>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7A7A7A"/>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a:extLst>
                <a:ext uri="{FF2B5EF4-FFF2-40B4-BE49-F238E27FC236}">
                  <a16:creationId xmlns:a16="http://schemas.microsoft.com/office/drawing/2014/main" id="{6FA422D7-0078-4FE9-960B-96DE425DCEC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04</a:t>
              </a:r>
            </a:p>
          </p:txBody>
        </p:sp>
        <p:sp>
          <p:nvSpPr>
            <p:cNvPr id="76" name="TextBox 75">
              <a:extLst>
                <a:ext uri="{FF2B5EF4-FFF2-40B4-BE49-F238E27FC236}">
                  <a16:creationId xmlns:a16="http://schemas.microsoft.com/office/drawing/2014/main" id="{9D81EB1A-B771-473A-92FE-963E19F9832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1" name="Group 90">
            <a:extLst>
              <a:ext uri="{FF2B5EF4-FFF2-40B4-BE49-F238E27FC236}">
                <a16:creationId xmlns:a16="http://schemas.microsoft.com/office/drawing/2014/main" id="{D9B22D4A-5DA2-4698-83DE-530AEAA37DB2}"/>
              </a:ext>
            </a:extLst>
          </p:cNvPr>
          <p:cNvGrpSpPr/>
          <p:nvPr/>
        </p:nvGrpSpPr>
        <p:grpSpPr>
          <a:xfrm>
            <a:off x="7560581" y="3241110"/>
            <a:ext cx="3733800" cy="1006183"/>
            <a:chOff x="7560581" y="3241110"/>
            <a:chExt cx="3733800" cy="1006183"/>
          </a:xfrm>
          <a:effectLst>
            <a:outerShdw blurRad="63500" sx="101000" sy="101000" algn="ctr" rotWithShape="0">
              <a:prstClr val="black">
                <a:alpha val="40000"/>
              </a:prstClr>
            </a:outerShdw>
          </a:effectLst>
        </p:grpSpPr>
        <p:sp>
          <p:nvSpPr>
            <p:cNvPr id="78" name="Freeform: Shape 77">
              <a:extLst>
                <a:ext uri="{FF2B5EF4-FFF2-40B4-BE49-F238E27FC236}">
                  <a16:creationId xmlns:a16="http://schemas.microsoft.com/office/drawing/2014/main" id="{7C5C9626-E5E2-41ED-8E7D-81A01FC09636}"/>
                </a:ext>
              </a:extLst>
            </p:cNvPr>
            <p:cNvSpPr/>
            <p:nvPr/>
          </p:nvSpPr>
          <p:spPr>
            <a:xfrm>
              <a:off x="10303781" y="324145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39B4604-5433-4547-A684-E9B26ABEA4A3}"/>
                </a:ext>
              </a:extLst>
            </p:cNvPr>
            <p:cNvSpPr/>
            <p:nvPr/>
          </p:nvSpPr>
          <p:spPr>
            <a:xfrm>
              <a:off x="7560581" y="324111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26E68383-AB27-46CB-831E-028162062DC6}"/>
              </a:ext>
            </a:extLst>
          </p:cNvPr>
          <p:cNvSpPr txBox="1"/>
          <p:nvPr/>
        </p:nvSpPr>
        <p:spPr>
          <a:xfrm>
            <a:off x="7560581" y="3634493"/>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80" name="Group 79">
            <a:extLst>
              <a:ext uri="{FF2B5EF4-FFF2-40B4-BE49-F238E27FC236}">
                <a16:creationId xmlns:a16="http://schemas.microsoft.com/office/drawing/2014/main" id="{FC117B92-80AD-4AC1-B9F3-F0DEF1CC0AAB}"/>
              </a:ext>
            </a:extLst>
          </p:cNvPr>
          <p:cNvGrpSpPr/>
          <p:nvPr/>
        </p:nvGrpSpPr>
        <p:grpSpPr>
          <a:xfrm>
            <a:off x="6646181" y="4610860"/>
            <a:ext cx="3581400" cy="914400"/>
            <a:chOff x="914400" y="1950377"/>
            <a:chExt cx="3581400" cy="914400"/>
          </a:xfrm>
        </p:grpSpPr>
        <p:sp>
          <p:nvSpPr>
            <p:cNvPr id="81" name="Freeform: Shape 80">
              <a:extLst>
                <a:ext uri="{FF2B5EF4-FFF2-40B4-BE49-F238E27FC236}">
                  <a16:creationId xmlns:a16="http://schemas.microsoft.com/office/drawing/2014/main" id="{E0B65CC1-23F5-48DA-A26E-D3EFFBB58954}"/>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BFBFBF"/>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305A8B83-5BA1-4B8B-B542-7897AD6D1B3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06</a:t>
              </a:r>
            </a:p>
          </p:txBody>
        </p:sp>
        <p:sp>
          <p:nvSpPr>
            <p:cNvPr id="83" name="TextBox 82">
              <a:extLst>
                <a:ext uri="{FF2B5EF4-FFF2-40B4-BE49-F238E27FC236}">
                  <a16:creationId xmlns:a16="http://schemas.microsoft.com/office/drawing/2014/main" id="{F6394EF0-4D86-4C24-9F82-38F6995F5FC2}"/>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2" name="Group 91">
            <a:extLst>
              <a:ext uri="{FF2B5EF4-FFF2-40B4-BE49-F238E27FC236}">
                <a16:creationId xmlns:a16="http://schemas.microsoft.com/office/drawing/2014/main" id="{EC06F968-3C79-4452-B23B-886E7BA809A6}"/>
              </a:ext>
            </a:extLst>
          </p:cNvPr>
          <p:cNvGrpSpPr/>
          <p:nvPr/>
        </p:nvGrpSpPr>
        <p:grpSpPr>
          <a:xfrm>
            <a:off x="7560581" y="4565140"/>
            <a:ext cx="3733800" cy="1006183"/>
            <a:chOff x="7560581" y="4565140"/>
            <a:chExt cx="3733800" cy="1006183"/>
          </a:xfrm>
          <a:effectLst>
            <a:outerShdw blurRad="63500" sx="101000" sy="101000" algn="ctr" rotWithShape="0">
              <a:prstClr val="black">
                <a:alpha val="40000"/>
              </a:prstClr>
            </a:outerShdw>
          </a:effectLst>
        </p:grpSpPr>
        <p:sp>
          <p:nvSpPr>
            <p:cNvPr id="85" name="Freeform: Shape 84">
              <a:extLst>
                <a:ext uri="{FF2B5EF4-FFF2-40B4-BE49-F238E27FC236}">
                  <a16:creationId xmlns:a16="http://schemas.microsoft.com/office/drawing/2014/main" id="{EC529C46-F484-40B1-825E-D4ADC12B884B}"/>
                </a:ext>
              </a:extLst>
            </p:cNvPr>
            <p:cNvSpPr/>
            <p:nvPr/>
          </p:nvSpPr>
          <p:spPr>
            <a:xfrm>
              <a:off x="10303781" y="456548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A488CE2E-AFCF-4105-A29D-52DF363F0389}"/>
                </a:ext>
              </a:extLst>
            </p:cNvPr>
            <p:cNvSpPr/>
            <p:nvPr/>
          </p:nvSpPr>
          <p:spPr>
            <a:xfrm>
              <a:off x="7560581" y="456514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6" name="TextBox 85">
            <a:extLst>
              <a:ext uri="{FF2B5EF4-FFF2-40B4-BE49-F238E27FC236}">
                <a16:creationId xmlns:a16="http://schemas.microsoft.com/office/drawing/2014/main" id="{5C2DB0BD-9640-49FD-B4C1-440014D44539}"/>
              </a:ext>
            </a:extLst>
          </p:cNvPr>
          <p:cNvSpPr txBox="1"/>
          <p:nvPr/>
        </p:nvSpPr>
        <p:spPr>
          <a:xfrm>
            <a:off x="7560581" y="4958523"/>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24" name="Группа 856">
            <a:extLst>
              <a:ext uri="{FF2B5EF4-FFF2-40B4-BE49-F238E27FC236}">
                <a16:creationId xmlns:a16="http://schemas.microsoft.com/office/drawing/2014/main" id="{CC7412BC-415E-407B-83C0-FDB1ADA25411}"/>
              </a:ext>
            </a:extLst>
          </p:cNvPr>
          <p:cNvGrpSpPr>
            <a:grpSpLocks noChangeAspect="1"/>
          </p:cNvGrpSpPr>
          <p:nvPr/>
        </p:nvGrpSpPr>
        <p:grpSpPr>
          <a:xfrm>
            <a:off x="10516619" y="2177578"/>
            <a:ext cx="468939" cy="457200"/>
            <a:chOff x="3374227" y="3146337"/>
            <a:chExt cx="594503" cy="579621"/>
          </a:xfrm>
          <a:solidFill>
            <a:schemeClr val="bg1"/>
          </a:solidFill>
        </p:grpSpPr>
        <p:sp>
          <p:nvSpPr>
            <p:cNvPr id="25" name="Freeform 45">
              <a:extLst>
                <a:ext uri="{FF2B5EF4-FFF2-40B4-BE49-F238E27FC236}">
                  <a16:creationId xmlns:a16="http://schemas.microsoft.com/office/drawing/2014/main" id="{669C34E6-4201-4109-9B59-754768E92836}"/>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6">
              <a:extLst>
                <a:ext uri="{FF2B5EF4-FFF2-40B4-BE49-F238E27FC236}">
                  <a16:creationId xmlns:a16="http://schemas.microsoft.com/office/drawing/2014/main" id="{9A24990E-C62B-4300-938F-9710E601495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7">
              <a:extLst>
                <a:ext uri="{FF2B5EF4-FFF2-40B4-BE49-F238E27FC236}">
                  <a16:creationId xmlns:a16="http://schemas.microsoft.com/office/drawing/2014/main" id="{4B1E97C9-0A05-4344-BB69-295C1AA5D3AF}"/>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48">
              <a:extLst>
                <a:ext uri="{FF2B5EF4-FFF2-40B4-BE49-F238E27FC236}">
                  <a16:creationId xmlns:a16="http://schemas.microsoft.com/office/drawing/2014/main" id="{4ADDA253-286C-41DA-865E-E48EB331787F}"/>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9" name="Группа 855">
            <a:extLst>
              <a:ext uri="{FF2B5EF4-FFF2-40B4-BE49-F238E27FC236}">
                <a16:creationId xmlns:a16="http://schemas.microsoft.com/office/drawing/2014/main" id="{52B8F95C-3319-4440-AE40-DE4E90AAD02E}"/>
              </a:ext>
            </a:extLst>
          </p:cNvPr>
          <p:cNvGrpSpPr>
            <a:grpSpLocks noChangeAspect="1"/>
          </p:cNvGrpSpPr>
          <p:nvPr/>
        </p:nvGrpSpPr>
        <p:grpSpPr>
          <a:xfrm>
            <a:off x="10558127" y="4838061"/>
            <a:ext cx="467746" cy="457200"/>
            <a:chOff x="4228128" y="3146337"/>
            <a:chExt cx="592991" cy="579621"/>
          </a:xfrm>
          <a:solidFill>
            <a:schemeClr val="bg1"/>
          </a:solidFill>
        </p:grpSpPr>
        <p:sp>
          <p:nvSpPr>
            <p:cNvPr id="30" name="Freeform 53">
              <a:extLst>
                <a:ext uri="{FF2B5EF4-FFF2-40B4-BE49-F238E27FC236}">
                  <a16:creationId xmlns:a16="http://schemas.microsoft.com/office/drawing/2014/main" id="{0AEED257-10C2-400A-A276-5692460BF779}"/>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54">
              <a:extLst>
                <a:ext uri="{FF2B5EF4-FFF2-40B4-BE49-F238E27FC236}">
                  <a16:creationId xmlns:a16="http://schemas.microsoft.com/office/drawing/2014/main" id="{44C55BE5-ABD8-4468-9EAE-FB65C4F83AB6}"/>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55">
              <a:extLst>
                <a:ext uri="{FF2B5EF4-FFF2-40B4-BE49-F238E27FC236}">
                  <a16:creationId xmlns:a16="http://schemas.microsoft.com/office/drawing/2014/main" id="{0D7DBE26-8D9B-43F7-A376-9F4CA5AA1612}"/>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6">
              <a:extLst>
                <a:ext uri="{FF2B5EF4-FFF2-40B4-BE49-F238E27FC236}">
                  <a16:creationId xmlns:a16="http://schemas.microsoft.com/office/drawing/2014/main" id="{0B43D1D3-7DF3-4DF6-9D27-C2CE264F5FAD}"/>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7">
              <a:extLst>
                <a:ext uri="{FF2B5EF4-FFF2-40B4-BE49-F238E27FC236}">
                  <a16:creationId xmlns:a16="http://schemas.microsoft.com/office/drawing/2014/main" id="{973FF88D-7C11-4A50-929B-8F9318435A7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8">
              <a:extLst>
                <a:ext uri="{FF2B5EF4-FFF2-40B4-BE49-F238E27FC236}">
                  <a16:creationId xmlns:a16="http://schemas.microsoft.com/office/drawing/2014/main" id="{999CF149-B4F6-4F08-A4AD-342A87C01E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6" name="Группа 143">
            <a:extLst>
              <a:ext uri="{FF2B5EF4-FFF2-40B4-BE49-F238E27FC236}">
                <a16:creationId xmlns:a16="http://schemas.microsoft.com/office/drawing/2014/main" id="{A74A3E74-0B5A-4EC4-9076-617EBFAA0E29}"/>
              </a:ext>
            </a:extLst>
          </p:cNvPr>
          <p:cNvGrpSpPr>
            <a:grpSpLocks noChangeAspect="1"/>
          </p:cNvGrpSpPr>
          <p:nvPr/>
        </p:nvGrpSpPr>
        <p:grpSpPr>
          <a:xfrm>
            <a:off x="10556160" y="3501583"/>
            <a:ext cx="534924" cy="457200"/>
            <a:chOff x="4329113" y="1919288"/>
            <a:chExt cx="3529013" cy="3016250"/>
          </a:xfrm>
          <a:solidFill>
            <a:schemeClr val="bg1"/>
          </a:solidFill>
        </p:grpSpPr>
        <p:sp>
          <p:nvSpPr>
            <p:cNvPr id="37" name="Freeform 128">
              <a:extLst>
                <a:ext uri="{FF2B5EF4-FFF2-40B4-BE49-F238E27FC236}">
                  <a16:creationId xmlns:a16="http://schemas.microsoft.com/office/drawing/2014/main" id="{1E69233C-70B8-4B85-97E1-C32AC4B801D0}"/>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129">
              <a:extLst>
                <a:ext uri="{FF2B5EF4-FFF2-40B4-BE49-F238E27FC236}">
                  <a16:creationId xmlns:a16="http://schemas.microsoft.com/office/drawing/2014/main" id="{F08E1B00-B3F8-415A-90E3-81E65BBC8377}"/>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9" name="Группа 730">
            <a:extLst>
              <a:ext uri="{FF2B5EF4-FFF2-40B4-BE49-F238E27FC236}">
                <a16:creationId xmlns:a16="http://schemas.microsoft.com/office/drawing/2014/main" id="{614CD191-8028-4BD8-B19E-3DEE1632AA58}"/>
              </a:ext>
            </a:extLst>
          </p:cNvPr>
          <p:cNvGrpSpPr>
            <a:grpSpLocks noChangeAspect="1"/>
          </p:cNvGrpSpPr>
          <p:nvPr/>
        </p:nvGrpSpPr>
        <p:grpSpPr>
          <a:xfrm>
            <a:off x="4862847" y="4838061"/>
            <a:ext cx="441508" cy="457200"/>
            <a:chOff x="4595813" y="1874838"/>
            <a:chExt cx="2992438" cy="3098800"/>
          </a:xfrm>
          <a:solidFill>
            <a:schemeClr val="bg1"/>
          </a:solidFill>
        </p:grpSpPr>
        <p:sp>
          <p:nvSpPr>
            <p:cNvPr id="40" name="Freeform 636">
              <a:extLst>
                <a:ext uri="{FF2B5EF4-FFF2-40B4-BE49-F238E27FC236}">
                  <a16:creationId xmlns:a16="http://schemas.microsoft.com/office/drawing/2014/main" id="{0A9A1E4F-B737-4016-BBCD-8E932A941E26}"/>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637">
              <a:extLst>
                <a:ext uri="{FF2B5EF4-FFF2-40B4-BE49-F238E27FC236}">
                  <a16:creationId xmlns:a16="http://schemas.microsoft.com/office/drawing/2014/main" id="{81CF2E6B-DE18-4A5D-BECA-6604D91A57CC}"/>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2" name="Группа 209">
            <a:extLst>
              <a:ext uri="{FF2B5EF4-FFF2-40B4-BE49-F238E27FC236}">
                <a16:creationId xmlns:a16="http://schemas.microsoft.com/office/drawing/2014/main" id="{B6362CEA-939C-406F-9974-EA0AD9E83B52}"/>
              </a:ext>
            </a:extLst>
          </p:cNvPr>
          <p:cNvGrpSpPr>
            <a:grpSpLocks noChangeAspect="1"/>
          </p:cNvGrpSpPr>
          <p:nvPr/>
        </p:nvGrpSpPr>
        <p:grpSpPr>
          <a:xfrm>
            <a:off x="4801806" y="2186929"/>
            <a:ext cx="470378" cy="457200"/>
            <a:chOff x="4143375" y="2679701"/>
            <a:chExt cx="3513138" cy="3414713"/>
          </a:xfrm>
          <a:solidFill>
            <a:schemeClr val="bg1"/>
          </a:solidFill>
        </p:grpSpPr>
        <p:sp>
          <p:nvSpPr>
            <p:cNvPr id="43" name="Freeform 182">
              <a:extLst>
                <a:ext uri="{FF2B5EF4-FFF2-40B4-BE49-F238E27FC236}">
                  <a16:creationId xmlns:a16="http://schemas.microsoft.com/office/drawing/2014/main" id="{FC1D6A69-24B7-47D3-A5B9-FC15E430BFD9}"/>
                </a:ext>
              </a:extLst>
            </p:cNvPr>
            <p:cNvSpPr>
              <a:spLocks/>
            </p:cNvSpPr>
            <p:nvPr/>
          </p:nvSpPr>
          <p:spPr bwMode="auto">
            <a:xfrm>
              <a:off x="5757863" y="5010151"/>
              <a:ext cx="284163" cy="284163"/>
            </a:xfrm>
            <a:custGeom>
              <a:avLst/>
              <a:gdLst>
                <a:gd name="T0" fmla="*/ 179 w 358"/>
                <a:gd name="T1" fmla="*/ 0 h 358"/>
                <a:gd name="T2" fmla="*/ 215 w 358"/>
                <a:gd name="T3" fmla="*/ 4 h 358"/>
                <a:gd name="T4" fmla="*/ 250 w 358"/>
                <a:gd name="T5" fmla="*/ 13 h 358"/>
                <a:gd name="T6" fmla="*/ 279 w 358"/>
                <a:gd name="T7" fmla="*/ 31 h 358"/>
                <a:gd name="T8" fmla="*/ 306 w 358"/>
                <a:gd name="T9" fmla="*/ 52 h 358"/>
                <a:gd name="T10" fmla="*/ 328 w 358"/>
                <a:gd name="T11" fmla="*/ 79 h 358"/>
                <a:gd name="T12" fmla="*/ 345 w 358"/>
                <a:gd name="T13" fmla="*/ 108 h 358"/>
                <a:gd name="T14" fmla="*/ 354 w 358"/>
                <a:gd name="T15" fmla="*/ 142 h 358"/>
                <a:gd name="T16" fmla="*/ 358 w 358"/>
                <a:gd name="T17" fmla="*/ 178 h 358"/>
                <a:gd name="T18" fmla="*/ 354 w 358"/>
                <a:gd name="T19" fmla="*/ 214 h 358"/>
                <a:gd name="T20" fmla="*/ 345 w 358"/>
                <a:gd name="T21" fmla="*/ 248 h 358"/>
                <a:gd name="T22" fmla="*/ 328 w 358"/>
                <a:gd name="T23" fmla="*/ 279 h 358"/>
                <a:gd name="T24" fmla="*/ 306 w 358"/>
                <a:gd name="T25" fmla="*/ 306 h 358"/>
                <a:gd name="T26" fmla="*/ 279 w 358"/>
                <a:gd name="T27" fmla="*/ 327 h 358"/>
                <a:gd name="T28" fmla="*/ 250 w 358"/>
                <a:gd name="T29" fmla="*/ 343 h 358"/>
                <a:gd name="T30" fmla="*/ 215 w 358"/>
                <a:gd name="T31" fmla="*/ 354 h 358"/>
                <a:gd name="T32" fmla="*/ 179 w 358"/>
                <a:gd name="T33" fmla="*/ 358 h 358"/>
                <a:gd name="T34" fmla="*/ 144 w 358"/>
                <a:gd name="T35" fmla="*/ 354 h 358"/>
                <a:gd name="T36" fmla="*/ 110 w 358"/>
                <a:gd name="T37" fmla="*/ 343 h 358"/>
                <a:gd name="T38" fmla="*/ 79 w 358"/>
                <a:gd name="T39" fmla="*/ 327 h 358"/>
                <a:gd name="T40" fmla="*/ 53 w 358"/>
                <a:gd name="T41" fmla="*/ 306 h 358"/>
                <a:gd name="T42" fmla="*/ 31 w 358"/>
                <a:gd name="T43" fmla="*/ 279 h 358"/>
                <a:gd name="T44" fmla="*/ 15 w 358"/>
                <a:gd name="T45" fmla="*/ 248 h 358"/>
                <a:gd name="T46" fmla="*/ 4 w 358"/>
                <a:gd name="T47" fmla="*/ 214 h 358"/>
                <a:gd name="T48" fmla="*/ 0 w 358"/>
                <a:gd name="T49" fmla="*/ 178 h 358"/>
                <a:gd name="T50" fmla="*/ 4 w 358"/>
                <a:gd name="T51" fmla="*/ 142 h 358"/>
                <a:gd name="T52" fmla="*/ 15 w 358"/>
                <a:gd name="T53" fmla="*/ 108 h 358"/>
                <a:gd name="T54" fmla="*/ 31 w 358"/>
                <a:gd name="T55" fmla="*/ 79 h 358"/>
                <a:gd name="T56" fmla="*/ 53 w 358"/>
                <a:gd name="T57" fmla="*/ 52 h 358"/>
                <a:gd name="T58" fmla="*/ 79 w 358"/>
                <a:gd name="T59" fmla="*/ 31 h 358"/>
                <a:gd name="T60" fmla="*/ 110 w 358"/>
                <a:gd name="T61" fmla="*/ 13 h 358"/>
                <a:gd name="T62" fmla="*/ 144 w 358"/>
                <a:gd name="T63" fmla="*/ 4 h 358"/>
                <a:gd name="T64" fmla="*/ 179 w 358"/>
                <a:gd name="T65" fmla="*/ 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8" h="358">
                  <a:moveTo>
                    <a:pt x="179" y="0"/>
                  </a:moveTo>
                  <a:lnTo>
                    <a:pt x="215" y="4"/>
                  </a:lnTo>
                  <a:lnTo>
                    <a:pt x="250" y="13"/>
                  </a:lnTo>
                  <a:lnTo>
                    <a:pt x="279" y="31"/>
                  </a:lnTo>
                  <a:lnTo>
                    <a:pt x="306" y="52"/>
                  </a:lnTo>
                  <a:lnTo>
                    <a:pt x="328" y="79"/>
                  </a:lnTo>
                  <a:lnTo>
                    <a:pt x="345" y="108"/>
                  </a:lnTo>
                  <a:lnTo>
                    <a:pt x="354" y="142"/>
                  </a:lnTo>
                  <a:lnTo>
                    <a:pt x="358" y="178"/>
                  </a:lnTo>
                  <a:lnTo>
                    <a:pt x="354" y="214"/>
                  </a:lnTo>
                  <a:lnTo>
                    <a:pt x="345" y="248"/>
                  </a:lnTo>
                  <a:lnTo>
                    <a:pt x="328" y="279"/>
                  </a:lnTo>
                  <a:lnTo>
                    <a:pt x="306" y="306"/>
                  </a:lnTo>
                  <a:lnTo>
                    <a:pt x="279" y="327"/>
                  </a:lnTo>
                  <a:lnTo>
                    <a:pt x="250" y="343"/>
                  </a:lnTo>
                  <a:lnTo>
                    <a:pt x="215" y="354"/>
                  </a:lnTo>
                  <a:lnTo>
                    <a:pt x="179" y="358"/>
                  </a:lnTo>
                  <a:lnTo>
                    <a:pt x="144" y="354"/>
                  </a:lnTo>
                  <a:lnTo>
                    <a:pt x="110" y="343"/>
                  </a:lnTo>
                  <a:lnTo>
                    <a:pt x="79" y="327"/>
                  </a:lnTo>
                  <a:lnTo>
                    <a:pt x="53" y="306"/>
                  </a:lnTo>
                  <a:lnTo>
                    <a:pt x="31" y="279"/>
                  </a:lnTo>
                  <a:lnTo>
                    <a:pt x="15" y="248"/>
                  </a:lnTo>
                  <a:lnTo>
                    <a:pt x="4" y="214"/>
                  </a:lnTo>
                  <a:lnTo>
                    <a:pt x="0" y="178"/>
                  </a:lnTo>
                  <a:lnTo>
                    <a:pt x="4" y="142"/>
                  </a:lnTo>
                  <a:lnTo>
                    <a:pt x="15" y="108"/>
                  </a:lnTo>
                  <a:lnTo>
                    <a:pt x="31" y="79"/>
                  </a:lnTo>
                  <a:lnTo>
                    <a:pt x="53" y="52"/>
                  </a:lnTo>
                  <a:lnTo>
                    <a:pt x="79" y="31"/>
                  </a:lnTo>
                  <a:lnTo>
                    <a:pt x="110" y="13"/>
                  </a:lnTo>
                  <a:lnTo>
                    <a:pt x="144" y="4"/>
                  </a:lnTo>
                  <a:lnTo>
                    <a:pt x="1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183">
              <a:extLst>
                <a:ext uri="{FF2B5EF4-FFF2-40B4-BE49-F238E27FC236}">
                  <a16:creationId xmlns:a16="http://schemas.microsoft.com/office/drawing/2014/main" id="{33B00553-E655-4B77-B930-F44B05F730A9}"/>
                </a:ext>
              </a:extLst>
            </p:cNvPr>
            <p:cNvSpPr>
              <a:spLocks/>
            </p:cNvSpPr>
            <p:nvPr/>
          </p:nvSpPr>
          <p:spPr bwMode="auto">
            <a:xfrm>
              <a:off x="5689600" y="3411538"/>
              <a:ext cx="1190625" cy="1177925"/>
            </a:xfrm>
            <a:custGeom>
              <a:avLst/>
              <a:gdLst>
                <a:gd name="T0" fmla="*/ 827 w 1499"/>
                <a:gd name="T1" fmla="*/ 4 h 1484"/>
                <a:gd name="T2" fmla="*/ 973 w 1499"/>
                <a:gd name="T3" fmla="*/ 33 h 1484"/>
                <a:gd name="T4" fmla="*/ 1107 w 1499"/>
                <a:gd name="T5" fmla="*/ 90 h 1484"/>
                <a:gd name="T6" fmla="*/ 1227 w 1499"/>
                <a:gd name="T7" fmla="*/ 170 h 1484"/>
                <a:gd name="T8" fmla="*/ 1329 w 1499"/>
                <a:gd name="T9" fmla="*/ 269 h 1484"/>
                <a:gd name="T10" fmla="*/ 1409 w 1499"/>
                <a:gd name="T11" fmla="*/ 389 h 1484"/>
                <a:gd name="T12" fmla="*/ 1466 w 1499"/>
                <a:gd name="T13" fmla="*/ 522 h 1484"/>
                <a:gd name="T14" fmla="*/ 1496 w 1499"/>
                <a:gd name="T15" fmla="*/ 667 h 1484"/>
                <a:gd name="T16" fmla="*/ 1496 w 1499"/>
                <a:gd name="T17" fmla="*/ 818 h 1484"/>
                <a:gd name="T18" fmla="*/ 1466 w 1499"/>
                <a:gd name="T19" fmla="*/ 963 h 1484"/>
                <a:gd name="T20" fmla="*/ 1409 w 1499"/>
                <a:gd name="T21" fmla="*/ 1096 h 1484"/>
                <a:gd name="T22" fmla="*/ 1329 w 1499"/>
                <a:gd name="T23" fmla="*/ 1214 h 1484"/>
                <a:gd name="T24" fmla="*/ 1227 w 1499"/>
                <a:gd name="T25" fmla="*/ 1315 h 1484"/>
                <a:gd name="T26" fmla="*/ 1107 w 1499"/>
                <a:gd name="T27" fmla="*/ 1394 h 1484"/>
                <a:gd name="T28" fmla="*/ 973 w 1499"/>
                <a:gd name="T29" fmla="*/ 1450 h 1484"/>
                <a:gd name="T30" fmla="*/ 827 w 1499"/>
                <a:gd name="T31" fmla="*/ 1480 h 1484"/>
                <a:gd name="T32" fmla="*/ 674 w 1499"/>
                <a:gd name="T33" fmla="*/ 1480 h 1484"/>
                <a:gd name="T34" fmla="*/ 528 w 1499"/>
                <a:gd name="T35" fmla="*/ 1450 h 1484"/>
                <a:gd name="T36" fmla="*/ 392 w 1499"/>
                <a:gd name="T37" fmla="*/ 1394 h 1484"/>
                <a:gd name="T38" fmla="*/ 273 w 1499"/>
                <a:gd name="T39" fmla="*/ 1315 h 1484"/>
                <a:gd name="T40" fmla="*/ 172 w 1499"/>
                <a:gd name="T41" fmla="*/ 1214 h 1484"/>
                <a:gd name="T42" fmla="*/ 92 w 1499"/>
                <a:gd name="T43" fmla="*/ 1096 h 1484"/>
                <a:gd name="T44" fmla="*/ 34 w 1499"/>
                <a:gd name="T45" fmla="*/ 963 h 1484"/>
                <a:gd name="T46" fmla="*/ 4 w 1499"/>
                <a:gd name="T47" fmla="*/ 818 h 1484"/>
                <a:gd name="T48" fmla="*/ 4 w 1499"/>
                <a:gd name="T49" fmla="*/ 667 h 1484"/>
                <a:gd name="T50" fmla="*/ 34 w 1499"/>
                <a:gd name="T51" fmla="*/ 522 h 1484"/>
                <a:gd name="T52" fmla="*/ 92 w 1499"/>
                <a:gd name="T53" fmla="*/ 389 h 1484"/>
                <a:gd name="T54" fmla="*/ 172 w 1499"/>
                <a:gd name="T55" fmla="*/ 269 h 1484"/>
                <a:gd name="T56" fmla="*/ 273 w 1499"/>
                <a:gd name="T57" fmla="*/ 170 h 1484"/>
                <a:gd name="T58" fmla="*/ 392 w 1499"/>
                <a:gd name="T59" fmla="*/ 90 h 1484"/>
                <a:gd name="T60" fmla="*/ 528 w 1499"/>
                <a:gd name="T61" fmla="*/ 33 h 1484"/>
                <a:gd name="T62" fmla="*/ 674 w 1499"/>
                <a:gd name="T63" fmla="*/ 4 h 1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99" h="1484">
                  <a:moveTo>
                    <a:pt x="750" y="0"/>
                  </a:moveTo>
                  <a:lnTo>
                    <a:pt x="827" y="4"/>
                  </a:lnTo>
                  <a:lnTo>
                    <a:pt x="901" y="14"/>
                  </a:lnTo>
                  <a:lnTo>
                    <a:pt x="973" y="33"/>
                  </a:lnTo>
                  <a:lnTo>
                    <a:pt x="1042" y="59"/>
                  </a:lnTo>
                  <a:lnTo>
                    <a:pt x="1107" y="90"/>
                  </a:lnTo>
                  <a:lnTo>
                    <a:pt x="1169" y="127"/>
                  </a:lnTo>
                  <a:lnTo>
                    <a:pt x="1227" y="170"/>
                  </a:lnTo>
                  <a:lnTo>
                    <a:pt x="1280" y="217"/>
                  </a:lnTo>
                  <a:lnTo>
                    <a:pt x="1329" y="269"/>
                  </a:lnTo>
                  <a:lnTo>
                    <a:pt x="1372" y="327"/>
                  </a:lnTo>
                  <a:lnTo>
                    <a:pt x="1409" y="389"/>
                  </a:lnTo>
                  <a:lnTo>
                    <a:pt x="1441" y="453"/>
                  </a:lnTo>
                  <a:lnTo>
                    <a:pt x="1466" y="522"/>
                  </a:lnTo>
                  <a:lnTo>
                    <a:pt x="1484" y="593"/>
                  </a:lnTo>
                  <a:lnTo>
                    <a:pt x="1496" y="667"/>
                  </a:lnTo>
                  <a:lnTo>
                    <a:pt x="1499" y="742"/>
                  </a:lnTo>
                  <a:lnTo>
                    <a:pt x="1496" y="818"/>
                  </a:lnTo>
                  <a:lnTo>
                    <a:pt x="1484" y="892"/>
                  </a:lnTo>
                  <a:lnTo>
                    <a:pt x="1466" y="963"/>
                  </a:lnTo>
                  <a:lnTo>
                    <a:pt x="1441" y="1030"/>
                  </a:lnTo>
                  <a:lnTo>
                    <a:pt x="1409" y="1096"/>
                  </a:lnTo>
                  <a:lnTo>
                    <a:pt x="1372" y="1157"/>
                  </a:lnTo>
                  <a:lnTo>
                    <a:pt x="1329" y="1214"/>
                  </a:lnTo>
                  <a:lnTo>
                    <a:pt x="1280" y="1267"/>
                  </a:lnTo>
                  <a:lnTo>
                    <a:pt x="1227" y="1315"/>
                  </a:lnTo>
                  <a:lnTo>
                    <a:pt x="1169" y="1358"/>
                  </a:lnTo>
                  <a:lnTo>
                    <a:pt x="1107" y="1394"/>
                  </a:lnTo>
                  <a:lnTo>
                    <a:pt x="1042" y="1426"/>
                  </a:lnTo>
                  <a:lnTo>
                    <a:pt x="973" y="1450"/>
                  </a:lnTo>
                  <a:lnTo>
                    <a:pt x="901" y="1469"/>
                  </a:lnTo>
                  <a:lnTo>
                    <a:pt x="827" y="1480"/>
                  </a:lnTo>
                  <a:lnTo>
                    <a:pt x="750" y="1484"/>
                  </a:lnTo>
                  <a:lnTo>
                    <a:pt x="674" y="1480"/>
                  </a:lnTo>
                  <a:lnTo>
                    <a:pt x="599" y="1469"/>
                  </a:lnTo>
                  <a:lnTo>
                    <a:pt x="528" y="1450"/>
                  </a:lnTo>
                  <a:lnTo>
                    <a:pt x="458" y="1426"/>
                  </a:lnTo>
                  <a:lnTo>
                    <a:pt x="392" y="1394"/>
                  </a:lnTo>
                  <a:lnTo>
                    <a:pt x="330" y="1358"/>
                  </a:lnTo>
                  <a:lnTo>
                    <a:pt x="273" y="1315"/>
                  </a:lnTo>
                  <a:lnTo>
                    <a:pt x="220" y="1267"/>
                  </a:lnTo>
                  <a:lnTo>
                    <a:pt x="172" y="1214"/>
                  </a:lnTo>
                  <a:lnTo>
                    <a:pt x="128" y="1157"/>
                  </a:lnTo>
                  <a:lnTo>
                    <a:pt x="92" y="1096"/>
                  </a:lnTo>
                  <a:lnTo>
                    <a:pt x="59" y="1030"/>
                  </a:lnTo>
                  <a:lnTo>
                    <a:pt x="34" y="963"/>
                  </a:lnTo>
                  <a:lnTo>
                    <a:pt x="15" y="892"/>
                  </a:lnTo>
                  <a:lnTo>
                    <a:pt x="4" y="818"/>
                  </a:lnTo>
                  <a:lnTo>
                    <a:pt x="0" y="742"/>
                  </a:lnTo>
                  <a:lnTo>
                    <a:pt x="4" y="667"/>
                  </a:lnTo>
                  <a:lnTo>
                    <a:pt x="15" y="593"/>
                  </a:lnTo>
                  <a:lnTo>
                    <a:pt x="34" y="522"/>
                  </a:lnTo>
                  <a:lnTo>
                    <a:pt x="59" y="453"/>
                  </a:lnTo>
                  <a:lnTo>
                    <a:pt x="92" y="389"/>
                  </a:lnTo>
                  <a:lnTo>
                    <a:pt x="128" y="327"/>
                  </a:lnTo>
                  <a:lnTo>
                    <a:pt x="172" y="269"/>
                  </a:lnTo>
                  <a:lnTo>
                    <a:pt x="220" y="217"/>
                  </a:lnTo>
                  <a:lnTo>
                    <a:pt x="273" y="170"/>
                  </a:lnTo>
                  <a:lnTo>
                    <a:pt x="330" y="127"/>
                  </a:lnTo>
                  <a:lnTo>
                    <a:pt x="392" y="90"/>
                  </a:lnTo>
                  <a:lnTo>
                    <a:pt x="458" y="59"/>
                  </a:lnTo>
                  <a:lnTo>
                    <a:pt x="528" y="33"/>
                  </a:lnTo>
                  <a:lnTo>
                    <a:pt x="599" y="14"/>
                  </a:lnTo>
                  <a:lnTo>
                    <a:pt x="674" y="4"/>
                  </a:lnTo>
                  <a:lnTo>
                    <a:pt x="75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184">
              <a:extLst>
                <a:ext uri="{FF2B5EF4-FFF2-40B4-BE49-F238E27FC236}">
                  <a16:creationId xmlns:a16="http://schemas.microsoft.com/office/drawing/2014/main" id="{1DB50B7C-BC33-4945-8804-4C61369016F8}"/>
                </a:ext>
              </a:extLst>
            </p:cNvPr>
            <p:cNvSpPr>
              <a:spLocks/>
            </p:cNvSpPr>
            <p:nvPr/>
          </p:nvSpPr>
          <p:spPr bwMode="auto">
            <a:xfrm>
              <a:off x="5140325" y="4784726"/>
              <a:ext cx="2289175" cy="1309688"/>
            </a:xfrm>
            <a:custGeom>
              <a:avLst/>
              <a:gdLst>
                <a:gd name="T0" fmla="*/ 2140 w 2885"/>
                <a:gd name="T1" fmla="*/ 12 h 1651"/>
                <a:gd name="T2" fmla="*/ 2238 w 2885"/>
                <a:gd name="T3" fmla="*/ 66 h 1651"/>
                <a:gd name="T4" fmla="*/ 2312 w 2885"/>
                <a:gd name="T5" fmla="*/ 140 h 1651"/>
                <a:gd name="T6" fmla="*/ 2359 w 2885"/>
                <a:gd name="T7" fmla="*/ 211 h 1651"/>
                <a:gd name="T8" fmla="*/ 2380 w 2885"/>
                <a:gd name="T9" fmla="*/ 255 h 1651"/>
                <a:gd name="T10" fmla="*/ 2885 w 2885"/>
                <a:gd name="T11" fmla="*/ 1603 h 1651"/>
                <a:gd name="T12" fmla="*/ 2867 w 2885"/>
                <a:gd name="T13" fmla="*/ 1636 h 1651"/>
                <a:gd name="T14" fmla="*/ 2811 w 2885"/>
                <a:gd name="T15" fmla="*/ 1651 h 1651"/>
                <a:gd name="T16" fmla="*/ 2461 w 2885"/>
                <a:gd name="T17" fmla="*/ 1643 h 1651"/>
                <a:gd name="T18" fmla="*/ 2421 w 2885"/>
                <a:gd name="T19" fmla="*/ 1611 h 1651"/>
                <a:gd name="T20" fmla="*/ 2406 w 2885"/>
                <a:gd name="T21" fmla="*/ 1585 h 1651"/>
                <a:gd name="T22" fmla="*/ 2180 w 2885"/>
                <a:gd name="T23" fmla="*/ 936 h 1651"/>
                <a:gd name="T24" fmla="*/ 2178 w 2885"/>
                <a:gd name="T25" fmla="*/ 932 h 1651"/>
                <a:gd name="T26" fmla="*/ 2174 w 2885"/>
                <a:gd name="T27" fmla="*/ 925 h 1651"/>
                <a:gd name="T28" fmla="*/ 2167 w 2885"/>
                <a:gd name="T29" fmla="*/ 922 h 1651"/>
                <a:gd name="T30" fmla="*/ 2163 w 2885"/>
                <a:gd name="T31" fmla="*/ 928 h 1651"/>
                <a:gd name="T32" fmla="*/ 2160 w 2885"/>
                <a:gd name="T33" fmla="*/ 945 h 1651"/>
                <a:gd name="T34" fmla="*/ 2160 w 2885"/>
                <a:gd name="T35" fmla="*/ 1035 h 1651"/>
                <a:gd name="T36" fmla="*/ 2160 w 2885"/>
                <a:gd name="T37" fmla="*/ 1199 h 1651"/>
                <a:gd name="T38" fmla="*/ 2160 w 2885"/>
                <a:gd name="T39" fmla="*/ 1380 h 1651"/>
                <a:gd name="T40" fmla="*/ 2162 w 2885"/>
                <a:gd name="T41" fmla="*/ 1538 h 1651"/>
                <a:gd name="T42" fmla="*/ 2160 w 2885"/>
                <a:gd name="T43" fmla="*/ 1599 h 1651"/>
                <a:gd name="T44" fmla="*/ 2143 w 2885"/>
                <a:gd name="T45" fmla="*/ 1637 h 1651"/>
                <a:gd name="T46" fmla="*/ 2085 w 2885"/>
                <a:gd name="T47" fmla="*/ 1651 h 1651"/>
                <a:gd name="T48" fmla="*/ 831 w 2885"/>
                <a:gd name="T49" fmla="*/ 1646 h 1651"/>
                <a:gd name="T50" fmla="*/ 804 w 2885"/>
                <a:gd name="T51" fmla="*/ 1616 h 1651"/>
                <a:gd name="T52" fmla="*/ 797 w 2885"/>
                <a:gd name="T53" fmla="*/ 1565 h 1651"/>
                <a:gd name="T54" fmla="*/ 797 w 2885"/>
                <a:gd name="T55" fmla="*/ 1407 h 1651"/>
                <a:gd name="T56" fmla="*/ 796 w 2885"/>
                <a:gd name="T57" fmla="*/ 1217 h 1651"/>
                <a:gd name="T58" fmla="*/ 796 w 2885"/>
                <a:gd name="T59" fmla="*/ 1044 h 1651"/>
                <a:gd name="T60" fmla="*/ 794 w 2885"/>
                <a:gd name="T61" fmla="*/ 940 h 1651"/>
                <a:gd name="T62" fmla="*/ 786 w 2885"/>
                <a:gd name="T63" fmla="*/ 918 h 1651"/>
                <a:gd name="T64" fmla="*/ 774 w 2885"/>
                <a:gd name="T65" fmla="*/ 933 h 1651"/>
                <a:gd name="T66" fmla="*/ 766 w 2885"/>
                <a:gd name="T67" fmla="*/ 952 h 1651"/>
                <a:gd name="T68" fmla="*/ 526 w 2885"/>
                <a:gd name="T69" fmla="*/ 1595 h 1651"/>
                <a:gd name="T70" fmla="*/ 508 w 2885"/>
                <a:gd name="T71" fmla="*/ 1621 h 1651"/>
                <a:gd name="T72" fmla="*/ 462 w 2885"/>
                <a:gd name="T73" fmla="*/ 1648 h 1651"/>
                <a:gd name="T74" fmla="*/ 46 w 2885"/>
                <a:gd name="T75" fmla="*/ 1650 h 1651"/>
                <a:gd name="T76" fmla="*/ 7 w 2885"/>
                <a:gd name="T77" fmla="*/ 1627 h 1651"/>
                <a:gd name="T78" fmla="*/ 1 w 2885"/>
                <a:gd name="T79" fmla="*/ 1589 h 1651"/>
                <a:gd name="T80" fmla="*/ 508 w 2885"/>
                <a:gd name="T81" fmla="*/ 246 h 1651"/>
                <a:gd name="T82" fmla="*/ 531 w 2885"/>
                <a:gd name="T83" fmla="*/ 196 h 1651"/>
                <a:gd name="T84" fmla="*/ 576 w 2885"/>
                <a:gd name="T85" fmla="*/ 128 h 1651"/>
                <a:gd name="T86" fmla="*/ 645 w 2885"/>
                <a:gd name="T87" fmla="*/ 59 h 1651"/>
                <a:gd name="T88" fmla="*/ 742 w 2885"/>
                <a:gd name="T89" fmla="*/ 12 h 1651"/>
                <a:gd name="T90" fmla="*/ 865 w 2885"/>
                <a:gd name="T91" fmla="*/ 2 h 1651"/>
                <a:gd name="T92" fmla="*/ 920 w 2885"/>
                <a:gd name="T93" fmla="*/ 2 h 1651"/>
                <a:gd name="T94" fmla="*/ 1045 w 2885"/>
                <a:gd name="T95" fmla="*/ 2 h 1651"/>
                <a:gd name="T96" fmla="*/ 1218 w 2885"/>
                <a:gd name="T97" fmla="*/ 2 h 1651"/>
                <a:gd name="T98" fmla="*/ 1418 w 2885"/>
                <a:gd name="T99" fmla="*/ 0 h 1651"/>
                <a:gd name="T100" fmla="*/ 1622 w 2885"/>
                <a:gd name="T101" fmla="*/ 0 h 1651"/>
                <a:gd name="T102" fmla="*/ 1810 w 2885"/>
                <a:gd name="T103" fmla="*/ 0 h 1651"/>
                <a:gd name="T104" fmla="*/ 1959 w 2885"/>
                <a:gd name="T105" fmla="*/ 0 h 1651"/>
                <a:gd name="T106" fmla="*/ 2048 w 2885"/>
                <a:gd name="T107" fmla="*/ 0 h 1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85" h="1651">
                  <a:moveTo>
                    <a:pt x="2060" y="0"/>
                  </a:moveTo>
                  <a:lnTo>
                    <a:pt x="2101" y="3"/>
                  </a:lnTo>
                  <a:lnTo>
                    <a:pt x="2140" y="12"/>
                  </a:lnTo>
                  <a:lnTo>
                    <a:pt x="2175" y="27"/>
                  </a:lnTo>
                  <a:lnTo>
                    <a:pt x="2209" y="45"/>
                  </a:lnTo>
                  <a:lnTo>
                    <a:pt x="2238" y="66"/>
                  </a:lnTo>
                  <a:lnTo>
                    <a:pt x="2266" y="90"/>
                  </a:lnTo>
                  <a:lnTo>
                    <a:pt x="2290" y="114"/>
                  </a:lnTo>
                  <a:lnTo>
                    <a:pt x="2312" y="140"/>
                  </a:lnTo>
                  <a:lnTo>
                    <a:pt x="2331" y="165"/>
                  </a:lnTo>
                  <a:lnTo>
                    <a:pt x="2345" y="189"/>
                  </a:lnTo>
                  <a:lnTo>
                    <a:pt x="2359" y="211"/>
                  </a:lnTo>
                  <a:lnTo>
                    <a:pt x="2368" y="230"/>
                  </a:lnTo>
                  <a:lnTo>
                    <a:pt x="2376" y="244"/>
                  </a:lnTo>
                  <a:lnTo>
                    <a:pt x="2380" y="255"/>
                  </a:lnTo>
                  <a:lnTo>
                    <a:pt x="2879" y="1576"/>
                  </a:lnTo>
                  <a:lnTo>
                    <a:pt x="2884" y="1589"/>
                  </a:lnTo>
                  <a:lnTo>
                    <a:pt x="2885" y="1603"/>
                  </a:lnTo>
                  <a:lnTo>
                    <a:pt x="2882" y="1615"/>
                  </a:lnTo>
                  <a:lnTo>
                    <a:pt x="2877" y="1627"/>
                  </a:lnTo>
                  <a:lnTo>
                    <a:pt x="2867" y="1636"/>
                  </a:lnTo>
                  <a:lnTo>
                    <a:pt x="2854" y="1644"/>
                  </a:lnTo>
                  <a:lnTo>
                    <a:pt x="2835" y="1650"/>
                  </a:lnTo>
                  <a:lnTo>
                    <a:pt x="2811" y="1651"/>
                  </a:lnTo>
                  <a:lnTo>
                    <a:pt x="2505" y="1651"/>
                  </a:lnTo>
                  <a:lnTo>
                    <a:pt x="2481" y="1650"/>
                  </a:lnTo>
                  <a:lnTo>
                    <a:pt x="2461" y="1643"/>
                  </a:lnTo>
                  <a:lnTo>
                    <a:pt x="2443" y="1633"/>
                  </a:lnTo>
                  <a:lnTo>
                    <a:pt x="2431" y="1623"/>
                  </a:lnTo>
                  <a:lnTo>
                    <a:pt x="2421" y="1611"/>
                  </a:lnTo>
                  <a:lnTo>
                    <a:pt x="2414" y="1600"/>
                  </a:lnTo>
                  <a:lnTo>
                    <a:pt x="2409" y="1592"/>
                  </a:lnTo>
                  <a:lnTo>
                    <a:pt x="2406" y="1585"/>
                  </a:lnTo>
                  <a:lnTo>
                    <a:pt x="2404" y="1582"/>
                  </a:lnTo>
                  <a:lnTo>
                    <a:pt x="2180" y="936"/>
                  </a:lnTo>
                  <a:lnTo>
                    <a:pt x="2180" y="936"/>
                  </a:lnTo>
                  <a:lnTo>
                    <a:pt x="2180" y="934"/>
                  </a:lnTo>
                  <a:lnTo>
                    <a:pt x="2179" y="933"/>
                  </a:lnTo>
                  <a:lnTo>
                    <a:pt x="2178" y="932"/>
                  </a:lnTo>
                  <a:lnTo>
                    <a:pt x="2176" y="929"/>
                  </a:lnTo>
                  <a:lnTo>
                    <a:pt x="2175" y="928"/>
                  </a:lnTo>
                  <a:lnTo>
                    <a:pt x="2174" y="925"/>
                  </a:lnTo>
                  <a:lnTo>
                    <a:pt x="2171" y="924"/>
                  </a:lnTo>
                  <a:lnTo>
                    <a:pt x="2170" y="922"/>
                  </a:lnTo>
                  <a:lnTo>
                    <a:pt x="2167" y="922"/>
                  </a:lnTo>
                  <a:lnTo>
                    <a:pt x="2166" y="924"/>
                  </a:lnTo>
                  <a:lnTo>
                    <a:pt x="2164" y="925"/>
                  </a:lnTo>
                  <a:lnTo>
                    <a:pt x="2163" y="928"/>
                  </a:lnTo>
                  <a:lnTo>
                    <a:pt x="2162" y="932"/>
                  </a:lnTo>
                  <a:lnTo>
                    <a:pt x="2160" y="938"/>
                  </a:lnTo>
                  <a:lnTo>
                    <a:pt x="2160" y="945"/>
                  </a:lnTo>
                  <a:lnTo>
                    <a:pt x="2160" y="956"/>
                  </a:lnTo>
                  <a:lnTo>
                    <a:pt x="2160" y="991"/>
                  </a:lnTo>
                  <a:lnTo>
                    <a:pt x="2160" y="1035"/>
                  </a:lnTo>
                  <a:lnTo>
                    <a:pt x="2160" y="1085"/>
                  </a:lnTo>
                  <a:lnTo>
                    <a:pt x="2160" y="1140"/>
                  </a:lnTo>
                  <a:lnTo>
                    <a:pt x="2160" y="1199"/>
                  </a:lnTo>
                  <a:lnTo>
                    <a:pt x="2160" y="1259"/>
                  </a:lnTo>
                  <a:lnTo>
                    <a:pt x="2160" y="1319"/>
                  </a:lnTo>
                  <a:lnTo>
                    <a:pt x="2160" y="1380"/>
                  </a:lnTo>
                  <a:lnTo>
                    <a:pt x="2160" y="1436"/>
                  </a:lnTo>
                  <a:lnTo>
                    <a:pt x="2160" y="1490"/>
                  </a:lnTo>
                  <a:lnTo>
                    <a:pt x="2162" y="1538"/>
                  </a:lnTo>
                  <a:lnTo>
                    <a:pt x="2162" y="1560"/>
                  </a:lnTo>
                  <a:lnTo>
                    <a:pt x="2162" y="1580"/>
                  </a:lnTo>
                  <a:lnTo>
                    <a:pt x="2160" y="1599"/>
                  </a:lnTo>
                  <a:lnTo>
                    <a:pt x="2158" y="1613"/>
                  </a:lnTo>
                  <a:lnTo>
                    <a:pt x="2152" y="1627"/>
                  </a:lnTo>
                  <a:lnTo>
                    <a:pt x="2143" y="1637"/>
                  </a:lnTo>
                  <a:lnTo>
                    <a:pt x="2129" y="1646"/>
                  </a:lnTo>
                  <a:lnTo>
                    <a:pt x="2111" y="1650"/>
                  </a:lnTo>
                  <a:lnTo>
                    <a:pt x="2085" y="1651"/>
                  </a:lnTo>
                  <a:lnTo>
                    <a:pt x="868" y="1651"/>
                  </a:lnTo>
                  <a:lnTo>
                    <a:pt x="848" y="1650"/>
                  </a:lnTo>
                  <a:lnTo>
                    <a:pt x="831" y="1646"/>
                  </a:lnTo>
                  <a:lnTo>
                    <a:pt x="818" y="1637"/>
                  </a:lnTo>
                  <a:lnTo>
                    <a:pt x="809" y="1628"/>
                  </a:lnTo>
                  <a:lnTo>
                    <a:pt x="804" y="1616"/>
                  </a:lnTo>
                  <a:lnTo>
                    <a:pt x="800" y="1601"/>
                  </a:lnTo>
                  <a:lnTo>
                    <a:pt x="798" y="1584"/>
                  </a:lnTo>
                  <a:lnTo>
                    <a:pt x="797" y="1565"/>
                  </a:lnTo>
                  <a:lnTo>
                    <a:pt x="797" y="1518"/>
                  </a:lnTo>
                  <a:lnTo>
                    <a:pt x="797" y="1464"/>
                  </a:lnTo>
                  <a:lnTo>
                    <a:pt x="797" y="1407"/>
                  </a:lnTo>
                  <a:lnTo>
                    <a:pt x="796" y="1345"/>
                  </a:lnTo>
                  <a:lnTo>
                    <a:pt x="796" y="1282"/>
                  </a:lnTo>
                  <a:lnTo>
                    <a:pt x="796" y="1217"/>
                  </a:lnTo>
                  <a:lnTo>
                    <a:pt x="796" y="1156"/>
                  </a:lnTo>
                  <a:lnTo>
                    <a:pt x="796" y="1098"/>
                  </a:lnTo>
                  <a:lnTo>
                    <a:pt x="796" y="1044"/>
                  </a:lnTo>
                  <a:lnTo>
                    <a:pt x="796" y="997"/>
                  </a:lnTo>
                  <a:lnTo>
                    <a:pt x="794" y="960"/>
                  </a:lnTo>
                  <a:lnTo>
                    <a:pt x="794" y="940"/>
                  </a:lnTo>
                  <a:lnTo>
                    <a:pt x="793" y="928"/>
                  </a:lnTo>
                  <a:lnTo>
                    <a:pt x="789" y="921"/>
                  </a:lnTo>
                  <a:lnTo>
                    <a:pt x="786" y="918"/>
                  </a:lnTo>
                  <a:lnTo>
                    <a:pt x="782" y="921"/>
                  </a:lnTo>
                  <a:lnTo>
                    <a:pt x="778" y="926"/>
                  </a:lnTo>
                  <a:lnTo>
                    <a:pt x="774" y="933"/>
                  </a:lnTo>
                  <a:lnTo>
                    <a:pt x="770" y="940"/>
                  </a:lnTo>
                  <a:lnTo>
                    <a:pt x="767" y="946"/>
                  </a:lnTo>
                  <a:lnTo>
                    <a:pt x="766" y="952"/>
                  </a:lnTo>
                  <a:lnTo>
                    <a:pt x="765" y="953"/>
                  </a:lnTo>
                  <a:lnTo>
                    <a:pt x="527" y="1593"/>
                  </a:lnTo>
                  <a:lnTo>
                    <a:pt x="526" y="1595"/>
                  </a:lnTo>
                  <a:lnTo>
                    <a:pt x="522" y="1601"/>
                  </a:lnTo>
                  <a:lnTo>
                    <a:pt x="517" y="1611"/>
                  </a:lnTo>
                  <a:lnTo>
                    <a:pt x="508" y="1621"/>
                  </a:lnTo>
                  <a:lnTo>
                    <a:pt x="496" y="1632"/>
                  </a:lnTo>
                  <a:lnTo>
                    <a:pt x="480" y="1642"/>
                  </a:lnTo>
                  <a:lnTo>
                    <a:pt x="462" y="1648"/>
                  </a:lnTo>
                  <a:lnTo>
                    <a:pt x="439" y="1651"/>
                  </a:lnTo>
                  <a:lnTo>
                    <a:pt x="70" y="1651"/>
                  </a:lnTo>
                  <a:lnTo>
                    <a:pt x="46" y="1650"/>
                  </a:lnTo>
                  <a:lnTo>
                    <a:pt x="28" y="1644"/>
                  </a:lnTo>
                  <a:lnTo>
                    <a:pt x="15" y="1636"/>
                  </a:lnTo>
                  <a:lnTo>
                    <a:pt x="7" y="1627"/>
                  </a:lnTo>
                  <a:lnTo>
                    <a:pt x="1" y="1615"/>
                  </a:lnTo>
                  <a:lnTo>
                    <a:pt x="0" y="1603"/>
                  </a:lnTo>
                  <a:lnTo>
                    <a:pt x="1" y="1589"/>
                  </a:lnTo>
                  <a:lnTo>
                    <a:pt x="5" y="1576"/>
                  </a:lnTo>
                  <a:lnTo>
                    <a:pt x="504" y="255"/>
                  </a:lnTo>
                  <a:lnTo>
                    <a:pt x="508" y="246"/>
                  </a:lnTo>
                  <a:lnTo>
                    <a:pt x="514" y="232"/>
                  </a:lnTo>
                  <a:lnTo>
                    <a:pt x="521" y="215"/>
                  </a:lnTo>
                  <a:lnTo>
                    <a:pt x="531" y="196"/>
                  </a:lnTo>
                  <a:lnTo>
                    <a:pt x="543" y="175"/>
                  </a:lnTo>
                  <a:lnTo>
                    <a:pt x="558" y="151"/>
                  </a:lnTo>
                  <a:lnTo>
                    <a:pt x="576" y="128"/>
                  </a:lnTo>
                  <a:lnTo>
                    <a:pt x="596" y="104"/>
                  </a:lnTo>
                  <a:lnTo>
                    <a:pt x="619" y="81"/>
                  </a:lnTo>
                  <a:lnTo>
                    <a:pt x="645" y="59"/>
                  </a:lnTo>
                  <a:lnTo>
                    <a:pt x="674" y="40"/>
                  </a:lnTo>
                  <a:lnTo>
                    <a:pt x="707" y="24"/>
                  </a:lnTo>
                  <a:lnTo>
                    <a:pt x="742" y="12"/>
                  </a:lnTo>
                  <a:lnTo>
                    <a:pt x="781" y="4"/>
                  </a:lnTo>
                  <a:lnTo>
                    <a:pt x="824" y="2"/>
                  </a:lnTo>
                  <a:lnTo>
                    <a:pt x="865" y="2"/>
                  </a:lnTo>
                  <a:lnTo>
                    <a:pt x="875" y="2"/>
                  </a:lnTo>
                  <a:lnTo>
                    <a:pt x="894" y="2"/>
                  </a:lnTo>
                  <a:lnTo>
                    <a:pt x="920" y="2"/>
                  </a:lnTo>
                  <a:lnTo>
                    <a:pt x="955" y="2"/>
                  </a:lnTo>
                  <a:lnTo>
                    <a:pt x="998" y="2"/>
                  </a:lnTo>
                  <a:lnTo>
                    <a:pt x="1045" y="2"/>
                  </a:lnTo>
                  <a:lnTo>
                    <a:pt x="1099" y="2"/>
                  </a:lnTo>
                  <a:lnTo>
                    <a:pt x="1157" y="2"/>
                  </a:lnTo>
                  <a:lnTo>
                    <a:pt x="1218" y="2"/>
                  </a:lnTo>
                  <a:lnTo>
                    <a:pt x="1284" y="2"/>
                  </a:lnTo>
                  <a:lnTo>
                    <a:pt x="1350" y="0"/>
                  </a:lnTo>
                  <a:lnTo>
                    <a:pt x="1418" y="0"/>
                  </a:lnTo>
                  <a:lnTo>
                    <a:pt x="1487" y="0"/>
                  </a:lnTo>
                  <a:lnTo>
                    <a:pt x="1555" y="0"/>
                  </a:lnTo>
                  <a:lnTo>
                    <a:pt x="1622" y="0"/>
                  </a:lnTo>
                  <a:lnTo>
                    <a:pt x="1688" y="0"/>
                  </a:lnTo>
                  <a:lnTo>
                    <a:pt x="1751" y="0"/>
                  </a:lnTo>
                  <a:lnTo>
                    <a:pt x="1810" y="0"/>
                  </a:lnTo>
                  <a:lnTo>
                    <a:pt x="1865" y="0"/>
                  </a:lnTo>
                  <a:lnTo>
                    <a:pt x="1915" y="0"/>
                  </a:lnTo>
                  <a:lnTo>
                    <a:pt x="1959" y="0"/>
                  </a:lnTo>
                  <a:lnTo>
                    <a:pt x="1997" y="0"/>
                  </a:lnTo>
                  <a:lnTo>
                    <a:pt x="2026" y="0"/>
                  </a:lnTo>
                  <a:lnTo>
                    <a:pt x="2048" y="0"/>
                  </a:lnTo>
                  <a:lnTo>
                    <a:pt x="20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185">
              <a:extLst>
                <a:ext uri="{FF2B5EF4-FFF2-40B4-BE49-F238E27FC236}">
                  <a16:creationId xmlns:a16="http://schemas.microsoft.com/office/drawing/2014/main" id="{435C923A-1A24-421D-B4A0-D815D70EED28}"/>
                </a:ext>
              </a:extLst>
            </p:cNvPr>
            <p:cNvSpPr>
              <a:spLocks/>
            </p:cNvSpPr>
            <p:nvPr/>
          </p:nvSpPr>
          <p:spPr bwMode="auto">
            <a:xfrm>
              <a:off x="4416425" y="5618163"/>
              <a:ext cx="601663" cy="476250"/>
            </a:xfrm>
            <a:custGeom>
              <a:avLst/>
              <a:gdLst>
                <a:gd name="T0" fmla="*/ 94 w 757"/>
                <a:gd name="T1" fmla="*/ 0 h 600"/>
                <a:gd name="T2" fmla="*/ 692 w 757"/>
                <a:gd name="T3" fmla="*/ 0 h 600"/>
                <a:gd name="T4" fmla="*/ 714 w 757"/>
                <a:gd name="T5" fmla="*/ 1 h 600"/>
                <a:gd name="T6" fmla="*/ 730 w 757"/>
                <a:gd name="T7" fmla="*/ 7 h 600"/>
                <a:gd name="T8" fmla="*/ 742 w 757"/>
                <a:gd name="T9" fmla="*/ 15 h 600"/>
                <a:gd name="T10" fmla="*/ 750 w 757"/>
                <a:gd name="T11" fmla="*/ 24 h 600"/>
                <a:gd name="T12" fmla="*/ 755 w 757"/>
                <a:gd name="T13" fmla="*/ 35 h 600"/>
                <a:gd name="T14" fmla="*/ 757 w 757"/>
                <a:gd name="T15" fmla="*/ 46 h 600"/>
                <a:gd name="T16" fmla="*/ 757 w 757"/>
                <a:gd name="T17" fmla="*/ 55 h 600"/>
                <a:gd name="T18" fmla="*/ 757 w 757"/>
                <a:gd name="T19" fmla="*/ 63 h 600"/>
                <a:gd name="T20" fmla="*/ 755 w 757"/>
                <a:gd name="T21" fmla="*/ 68 h 600"/>
                <a:gd name="T22" fmla="*/ 755 w 757"/>
                <a:gd name="T23" fmla="*/ 71 h 600"/>
                <a:gd name="T24" fmla="*/ 598 w 757"/>
                <a:gd name="T25" fmla="*/ 502 h 600"/>
                <a:gd name="T26" fmla="*/ 597 w 757"/>
                <a:gd name="T27" fmla="*/ 505 h 600"/>
                <a:gd name="T28" fmla="*/ 594 w 757"/>
                <a:gd name="T29" fmla="*/ 513 h 600"/>
                <a:gd name="T30" fmla="*/ 589 w 757"/>
                <a:gd name="T31" fmla="*/ 523 h 600"/>
                <a:gd name="T32" fmla="*/ 582 w 757"/>
                <a:gd name="T33" fmla="*/ 537 h 600"/>
                <a:gd name="T34" fmla="*/ 573 w 757"/>
                <a:gd name="T35" fmla="*/ 552 h 600"/>
                <a:gd name="T36" fmla="*/ 562 w 757"/>
                <a:gd name="T37" fmla="*/ 566 h 600"/>
                <a:gd name="T38" fmla="*/ 547 w 757"/>
                <a:gd name="T39" fmla="*/ 580 h 600"/>
                <a:gd name="T40" fmla="*/ 531 w 757"/>
                <a:gd name="T41" fmla="*/ 591 h 600"/>
                <a:gd name="T42" fmla="*/ 511 w 757"/>
                <a:gd name="T43" fmla="*/ 597 h 600"/>
                <a:gd name="T44" fmla="*/ 490 w 757"/>
                <a:gd name="T45" fmla="*/ 600 h 600"/>
                <a:gd name="T46" fmla="*/ 94 w 757"/>
                <a:gd name="T47" fmla="*/ 600 h 600"/>
                <a:gd name="T48" fmla="*/ 68 w 757"/>
                <a:gd name="T49" fmla="*/ 597 h 600"/>
                <a:gd name="T50" fmla="*/ 47 w 757"/>
                <a:gd name="T51" fmla="*/ 588 h 600"/>
                <a:gd name="T52" fmla="*/ 27 w 757"/>
                <a:gd name="T53" fmla="*/ 573 h 600"/>
                <a:gd name="T54" fmla="*/ 12 w 757"/>
                <a:gd name="T55" fmla="*/ 553 h 600"/>
                <a:gd name="T56" fmla="*/ 3 w 757"/>
                <a:gd name="T57" fmla="*/ 531 h 600"/>
                <a:gd name="T58" fmla="*/ 0 w 757"/>
                <a:gd name="T59" fmla="*/ 506 h 600"/>
                <a:gd name="T60" fmla="*/ 0 w 757"/>
                <a:gd name="T61" fmla="*/ 94 h 600"/>
                <a:gd name="T62" fmla="*/ 3 w 757"/>
                <a:gd name="T63" fmla="*/ 68 h 600"/>
                <a:gd name="T64" fmla="*/ 12 w 757"/>
                <a:gd name="T65" fmla="*/ 47 h 600"/>
                <a:gd name="T66" fmla="*/ 27 w 757"/>
                <a:gd name="T67" fmla="*/ 27 h 600"/>
                <a:gd name="T68" fmla="*/ 47 w 757"/>
                <a:gd name="T69" fmla="*/ 12 h 600"/>
                <a:gd name="T70" fmla="*/ 68 w 757"/>
                <a:gd name="T71" fmla="*/ 3 h 600"/>
                <a:gd name="T72" fmla="*/ 94 w 757"/>
                <a:gd name="T73"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57" h="600">
                  <a:moveTo>
                    <a:pt x="94" y="0"/>
                  </a:moveTo>
                  <a:lnTo>
                    <a:pt x="692" y="0"/>
                  </a:lnTo>
                  <a:lnTo>
                    <a:pt x="714" y="1"/>
                  </a:lnTo>
                  <a:lnTo>
                    <a:pt x="730" y="7"/>
                  </a:lnTo>
                  <a:lnTo>
                    <a:pt x="742" y="15"/>
                  </a:lnTo>
                  <a:lnTo>
                    <a:pt x="750" y="24"/>
                  </a:lnTo>
                  <a:lnTo>
                    <a:pt x="755" y="35"/>
                  </a:lnTo>
                  <a:lnTo>
                    <a:pt x="757" y="46"/>
                  </a:lnTo>
                  <a:lnTo>
                    <a:pt x="757" y="55"/>
                  </a:lnTo>
                  <a:lnTo>
                    <a:pt x="757" y="63"/>
                  </a:lnTo>
                  <a:lnTo>
                    <a:pt x="755" y="68"/>
                  </a:lnTo>
                  <a:lnTo>
                    <a:pt x="755" y="71"/>
                  </a:lnTo>
                  <a:lnTo>
                    <a:pt x="598" y="502"/>
                  </a:lnTo>
                  <a:lnTo>
                    <a:pt x="597" y="505"/>
                  </a:lnTo>
                  <a:lnTo>
                    <a:pt x="594" y="513"/>
                  </a:lnTo>
                  <a:lnTo>
                    <a:pt x="589" y="523"/>
                  </a:lnTo>
                  <a:lnTo>
                    <a:pt x="582" y="537"/>
                  </a:lnTo>
                  <a:lnTo>
                    <a:pt x="573" y="552"/>
                  </a:lnTo>
                  <a:lnTo>
                    <a:pt x="562" y="566"/>
                  </a:lnTo>
                  <a:lnTo>
                    <a:pt x="547" y="580"/>
                  </a:lnTo>
                  <a:lnTo>
                    <a:pt x="531" y="591"/>
                  </a:lnTo>
                  <a:lnTo>
                    <a:pt x="511" y="597"/>
                  </a:lnTo>
                  <a:lnTo>
                    <a:pt x="490" y="600"/>
                  </a:lnTo>
                  <a:lnTo>
                    <a:pt x="94" y="600"/>
                  </a:lnTo>
                  <a:lnTo>
                    <a:pt x="68" y="597"/>
                  </a:lnTo>
                  <a:lnTo>
                    <a:pt x="47" y="588"/>
                  </a:lnTo>
                  <a:lnTo>
                    <a:pt x="27" y="573"/>
                  </a:lnTo>
                  <a:lnTo>
                    <a:pt x="12" y="553"/>
                  </a:lnTo>
                  <a:lnTo>
                    <a:pt x="3" y="531"/>
                  </a:lnTo>
                  <a:lnTo>
                    <a:pt x="0" y="506"/>
                  </a:lnTo>
                  <a:lnTo>
                    <a:pt x="0" y="94"/>
                  </a:lnTo>
                  <a:lnTo>
                    <a:pt x="3" y="68"/>
                  </a:lnTo>
                  <a:lnTo>
                    <a:pt x="12" y="47"/>
                  </a:lnTo>
                  <a:lnTo>
                    <a:pt x="27" y="27"/>
                  </a:lnTo>
                  <a:lnTo>
                    <a:pt x="47" y="12"/>
                  </a:lnTo>
                  <a:lnTo>
                    <a:pt x="68" y="3"/>
                  </a:lnTo>
                  <a:lnTo>
                    <a:pt x="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186">
              <a:extLst>
                <a:ext uri="{FF2B5EF4-FFF2-40B4-BE49-F238E27FC236}">
                  <a16:creationId xmlns:a16="http://schemas.microsoft.com/office/drawing/2014/main" id="{3747F631-61E3-482C-B315-D8CCAD38E1D4}"/>
                </a:ext>
              </a:extLst>
            </p:cNvPr>
            <p:cNvSpPr>
              <a:spLocks/>
            </p:cNvSpPr>
            <p:nvPr/>
          </p:nvSpPr>
          <p:spPr bwMode="auto">
            <a:xfrm>
              <a:off x="4143375" y="2679701"/>
              <a:ext cx="3513138" cy="2774950"/>
            </a:xfrm>
            <a:custGeom>
              <a:avLst/>
              <a:gdLst>
                <a:gd name="T0" fmla="*/ 4246 w 4427"/>
                <a:gd name="T1" fmla="*/ 0 h 3496"/>
                <a:gd name="T2" fmla="*/ 4315 w 4427"/>
                <a:gd name="T3" fmla="*/ 15 h 3496"/>
                <a:gd name="T4" fmla="*/ 4373 w 4427"/>
                <a:gd name="T5" fmla="*/ 54 h 3496"/>
                <a:gd name="T6" fmla="*/ 4412 w 4427"/>
                <a:gd name="T7" fmla="*/ 112 h 3496"/>
                <a:gd name="T8" fmla="*/ 4427 w 4427"/>
                <a:gd name="T9" fmla="*/ 183 h 3496"/>
                <a:gd name="T10" fmla="*/ 4424 w 4427"/>
                <a:gd name="T11" fmla="*/ 3346 h 3496"/>
                <a:gd name="T12" fmla="*/ 4403 w 4427"/>
                <a:gd name="T13" fmla="*/ 3406 h 3496"/>
                <a:gd name="T14" fmla="*/ 4364 w 4427"/>
                <a:gd name="T15" fmla="*/ 3453 h 3496"/>
                <a:gd name="T16" fmla="*/ 4311 w 4427"/>
                <a:gd name="T17" fmla="*/ 3484 h 3496"/>
                <a:gd name="T18" fmla="*/ 4260 w 4427"/>
                <a:gd name="T19" fmla="*/ 3492 h 3496"/>
                <a:gd name="T20" fmla="*/ 4228 w 4427"/>
                <a:gd name="T21" fmla="*/ 3482 h 3496"/>
                <a:gd name="T22" fmla="*/ 4209 w 4427"/>
                <a:gd name="T23" fmla="*/ 3463 h 3496"/>
                <a:gd name="T24" fmla="*/ 4201 w 4427"/>
                <a:gd name="T25" fmla="*/ 3448 h 3496"/>
                <a:gd name="T26" fmla="*/ 3976 w 4427"/>
                <a:gd name="T27" fmla="*/ 2852 h 3496"/>
                <a:gd name="T28" fmla="*/ 3974 w 4427"/>
                <a:gd name="T29" fmla="*/ 2845 h 3496"/>
                <a:gd name="T30" fmla="*/ 3974 w 4427"/>
                <a:gd name="T31" fmla="*/ 2829 h 3496"/>
                <a:gd name="T32" fmla="*/ 3984 w 4427"/>
                <a:gd name="T33" fmla="*/ 2808 h 3496"/>
                <a:gd name="T34" fmla="*/ 4009 w 4427"/>
                <a:gd name="T35" fmla="*/ 2786 h 3496"/>
                <a:gd name="T36" fmla="*/ 4062 w 4427"/>
                <a:gd name="T37" fmla="*/ 2764 h 3496"/>
                <a:gd name="T38" fmla="*/ 4113 w 4427"/>
                <a:gd name="T39" fmla="*/ 2725 h 3496"/>
                <a:gd name="T40" fmla="*/ 4146 w 4427"/>
                <a:gd name="T41" fmla="*/ 2670 h 3496"/>
                <a:gd name="T42" fmla="*/ 4160 w 4427"/>
                <a:gd name="T43" fmla="*/ 2604 h 3496"/>
                <a:gd name="T44" fmla="*/ 4156 w 4427"/>
                <a:gd name="T45" fmla="*/ 447 h 3496"/>
                <a:gd name="T46" fmla="*/ 4127 w 4427"/>
                <a:gd name="T47" fmla="*/ 382 h 3496"/>
                <a:gd name="T48" fmla="*/ 4079 w 4427"/>
                <a:gd name="T49" fmla="*/ 333 h 3496"/>
                <a:gd name="T50" fmla="*/ 4013 w 4427"/>
                <a:gd name="T51" fmla="*/ 305 h 3496"/>
                <a:gd name="T52" fmla="*/ 450 w 4427"/>
                <a:gd name="T53" fmla="*/ 301 h 3496"/>
                <a:gd name="T54" fmla="*/ 380 w 4427"/>
                <a:gd name="T55" fmla="*/ 316 h 3496"/>
                <a:gd name="T56" fmla="*/ 321 w 4427"/>
                <a:gd name="T57" fmla="*/ 355 h 3496"/>
                <a:gd name="T58" fmla="*/ 282 w 4427"/>
                <a:gd name="T59" fmla="*/ 412 h 3496"/>
                <a:gd name="T60" fmla="*/ 268 w 4427"/>
                <a:gd name="T61" fmla="*/ 484 h 3496"/>
                <a:gd name="T62" fmla="*/ 271 w 4427"/>
                <a:gd name="T63" fmla="*/ 2640 h 3496"/>
                <a:gd name="T64" fmla="*/ 299 w 4427"/>
                <a:gd name="T65" fmla="*/ 2705 h 3496"/>
                <a:gd name="T66" fmla="*/ 349 w 4427"/>
                <a:gd name="T67" fmla="*/ 2754 h 3496"/>
                <a:gd name="T68" fmla="*/ 413 w 4427"/>
                <a:gd name="T69" fmla="*/ 2782 h 3496"/>
                <a:gd name="T70" fmla="*/ 1371 w 4427"/>
                <a:gd name="T71" fmla="*/ 2785 h 3496"/>
                <a:gd name="T72" fmla="*/ 1405 w 4427"/>
                <a:gd name="T73" fmla="*/ 2792 h 3496"/>
                <a:gd name="T74" fmla="*/ 1421 w 4427"/>
                <a:gd name="T75" fmla="*/ 2807 h 3496"/>
                <a:gd name="T76" fmla="*/ 1426 w 4427"/>
                <a:gd name="T77" fmla="*/ 2825 h 3496"/>
                <a:gd name="T78" fmla="*/ 1424 w 4427"/>
                <a:gd name="T79" fmla="*/ 2840 h 3496"/>
                <a:gd name="T80" fmla="*/ 1422 w 4427"/>
                <a:gd name="T81" fmla="*/ 2847 h 3496"/>
                <a:gd name="T82" fmla="*/ 1201 w 4427"/>
                <a:gd name="T83" fmla="*/ 3432 h 3496"/>
                <a:gd name="T84" fmla="*/ 1192 w 4427"/>
                <a:gd name="T85" fmla="*/ 3447 h 3496"/>
                <a:gd name="T86" fmla="*/ 1171 w 4427"/>
                <a:gd name="T87" fmla="*/ 3468 h 3496"/>
                <a:gd name="T88" fmla="*/ 1139 w 4427"/>
                <a:gd name="T89" fmla="*/ 3487 h 3496"/>
                <a:gd name="T90" fmla="*/ 1090 w 4427"/>
                <a:gd name="T91" fmla="*/ 3496 h 3496"/>
                <a:gd name="T92" fmla="*/ 145 w 4427"/>
                <a:gd name="T93" fmla="*/ 3492 h 3496"/>
                <a:gd name="T94" fmla="*/ 81 w 4427"/>
                <a:gd name="T95" fmla="*/ 3464 h 3496"/>
                <a:gd name="T96" fmla="*/ 31 w 4427"/>
                <a:gd name="T97" fmla="*/ 3416 h 3496"/>
                <a:gd name="T98" fmla="*/ 4 w 4427"/>
                <a:gd name="T99" fmla="*/ 3350 h 3496"/>
                <a:gd name="T100" fmla="*/ 0 w 4427"/>
                <a:gd name="T101" fmla="*/ 183 h 3496"/>
                <a:gd name="T102" fmla="*/ 15 w 4427"/>
                <a:gd name="T103" fmla="*/ 112 h 3496"/>
                <a:gd name="T104" fmla="*/ 54 w 4427"/>
                <a:gd name="T105" fmla="*/ 54 h 3496"/>
                <a:gd name="T106" fmla="*/ 111 w 4427"/>
                <a:gd name="T107" fmla="*/ 15 h 3496"/>
                <a:gd name="T108" fmla="*/ 182 w 4427"/>
                <a:gd name="T109" fmla="*/ 0 h 3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427" h="3496">
                  <a:moveTo>
                    <a:pt x="1022" y="0"/>
                  </a:moveTo>
                  <a:lnTo>
                    <a:pt x="4246" y="0"/>
                  </a:lnTo>
                  <a:lnTo>
                    <a:pt x="4282" y="4"/>
                  </a:lnTo>
                  <a:lnTo>
                    <a:pt x="4315" y="15"/>
                  </a:lnTo>
                  <a:lnTo>
                    <a:pt x="4346" y="31"/>
                  </a:lnTo>
                  <a:lnTo>
                    <a:pt x="4373" y="54"/>
                  </a:lnTo>
                  <a:lnTo>
                    <a:pt x="4396" y="81"/>
                  </a:lnTo>
                  <a:lnTo>
                    <a:pt x="4412" y="112"/>
                  </a:lnTo>
                  <a:lnTo>
                    <a:pt x="4423" y="147"/>
                  </a:lnTo>
                  <a:lnTo>
                    <a:pt x="4427" y="183"/>
                  </a:lnTo>
                  <a:lnTo>
                    <a:pt x="4427" y="3314"/>
                  </a:lnTo>
                  <a:lnTo>
                    <a:pt x="4424" y="3346"/>
                  </a:lnTo>
                  <a:lnTo>
                    <a:pt x="4416" y="3377"/>
                  </a:lnTo>
                  <a:lnTo>
                    <a:pt x="4403" y="3406"/>
                  </a:lnTo>
                  <a:lnTo>
                    <a:pt x="4385" y="3432"/>
                  </a:lnTo>
                  <a:lnTo>
                    <a:pt x="4364" y="3453"/>
                  </a:lnTo>
                  <a:lnTo>
                    <a:pt x="4339" y="3472"/>
                  </a:lnTo>
                  <a:lnTo>
                    <a:pt x="4311" y="3484"/>
                  </a:lnTo>
                  <a:lnTo>
                    <a:pt x="4282" y="3492"/>
                  </a:lnTo>
                  <a:lnTo>
                    <a:pt x="4260" y="3492"/>
                  </a:lnTo>
                  <a:lnTo>
                    <a:pt x="4243" y="3488"/>
                  </a:lnTo>
                  <a:lnTo>
                    <a:pt x="4228" y="3482"/>
                  </a:lnTo>
                  <a:lnTo>
                    <a:pt x="4217" y="3472"/>
                  </a:lnTo>
                  <a:lnTo>
                    <a:pt x="4209" y="3463"/>
                  </a:lnTo>
                  <a:lnTo>
                    <a:pt x="4204" y="3453"/>
                  </a:lnTo>
                  <a:lnTo>
                    <a:pt x="4201" y="3448"/>
                  </a:lnTo>
                  <a:lnTo>
                    <a:pt x="4201" y="3445"/>
                  </a:lnTo>
                  <a:lnTo>
                    <a:pt x="3976" y="2852"/>
                  </a:lnTo>
                  <a:lnTo>
                    <a:pt x="3976" y="2851"/>
                  </a:lnTo>
                  <a:lnTo>
                    <a:pt x="3974" y="2845"/>
                  </a:lnTo>
                  <a:lnTo>
                    <a:pt x="3974" y="2839"/>
                  </a:lnTo>
                  <a:lnTo>
                    <a:pt x="3974" y="2829"/>
                  </a:lnTo>
                  <a:lnTo>
                    <a:pt x="3977" y="2819"/>
                  </a:lnTo>
                  <a:lnTo>
                    <a:pt x="3984" y="2808"/>
                  </a:lnTo>
                  <a:lnTo>
                    <a:pt x="3993" y="2797"/>
                  </a:lnTo>
                  <a:lnTo>
                    <a:pt x="4009" y="2786"/>
                  </a:lnTo>
                  <a:lnTo>
                    <a:pt x="4031" y="2777"/>
                  </a:lnTo>
                  <a:lnTo>
                    <a:pt x="4062" y="2764"/>
                  </a:lnTo>
                  <a:lnTo>
                    <a:pt x="4089" y="2746"/>
                  </a:lnTo>
                  <a:lnTo>
                    <a:pt x="4113" y="2725"/>
                  </a:lnTo>
                  <a:lnTo>
                    <a:pt x="4131" y="2698"/>
                  </a:lnTo>
                  <a:lnTo>
                    <a:pt x="4146" y="2670"/>
                  </a:lnTo>
                  <a:lnTo>
                    <a:pt x="4156" y="2637"/>
                  </a:lnTo>
                  <a:lnTo>
                    <a:pt x="4160" y="2604"/>
                  </a:lnTo>
                  <a:lnTo>
                    <a:pt x="4160" y="484"/>
                  </a:lnTo>
                  <a:lnTo>
                    <a:pt x="4156" y="447"/>
                  </a:lnTo>
                  <a:lnTo>
                    <a:pt x="4145" y="412"/>
                  </a:lnTo>
                  <a:lnTo>
                    <a:pt x="4127" y="382"/>
                  </a:lnTo>
                  <a:lnTo>
                    <a:pt x="4106" y="355"/>
                  </a:lnTo>
                  <a:lnTo>
                    <a:pt x="4079" y="333"/>
                  </a:lnTo>
                  <a:lnTo>
                    <a:pt x="4048" y="316"/>
                  </a:lnTo>
                  <a:lnTo>
                    <a:pt x="4013" y="305"/>
                  </a:lnTo>
                  <a:lnTo>
                    <a:pt x="3977" y="301"/>
                  </a:lnTo>
                  <a:lnTo>
                    <a:pt x="450" y="301"/>
                  </a:lnTo>
                  <a:lnTo>
                    <a:pt x="413" y="305"/>
                  </a:lnTo>
                  <a:lnTo>
                    <a:pt x="380" y="316"/>
                  </a:lnTo>
                  <a:lnTo>
                    <a:pt x="349" y="333"/>
                  </a:lnTo>
                  <a:lnTo>
                    <a:pt x="321" y="355"/>
                  </a:lnTo>
                  <a:lnTo>
                    <a:pt x="299" y="382"/>
                  </a:lnTo>
                  <a:lnTo>
                    <a:pt x="282" y="412"/>
                  </a:lnTo>
                  <a:lnTo>
                    <a:pt x="271" y="447"/>
                  </a:lnTo>
                  <a:lnTo>
                    <a:pt x="268" y="484"/>
                  </a:lnTo>
                  <a:lnTo>
                    <a:pt x="268" y="2604"/>
                  </a:lnTo>
                  <a:lnTo>
                    <a:pt x="271" y="2640"/>
                  </a:lnTo>
                  <a:lnTo>
                    <a:pt x="282" y="2674"/>
                  </a:lnTo>
                  <a:lnTo>
                    <a:pt x="299" y="2705"/>
                  </a:lnTo>
                  <a:lnTo>
                    <a:pt x="321" y="2731"/>
                  </a:lnTo>
                  <a:lnTo>
                    <a:pt x="349" y="2754"/>
                  </a:lnTo>
                  <a:lnTo>
                    <a:pt x="380" y="2772"/>
                  </a:lnTo>
                  <a:lnTo>
                    <a:pt x="413" y="2782"/>
                  </a:lnTo>
                  <a:lnTo>
                    <a:pt x="450" y="2785"/>
                  </a:lnTo>
                  <a:lnTo>
                    <a:pt x="1371" y="2785"/>
                  </a:lnTo>
                  <a:lnTo>
                    <a:pt x="1390" y="2788"/>
                  </a:lnTo>
                  <a:lnTo>
                    <a:pt x="1405" y="2792"/>
                  </a:lnTo>
                  <a:lnTo>
                    <a:pt x="1416" y="2799"/>
                  </a:lnTo>
                  <a:lnTo>
                    <a:pt x="1421" y="2807"/>
                  </a:lnTo>
                  <a:lnTo>
                    <a:pt x="1425" y="2816"/>
                  </a:lnTo>
                  <a:lnTo>
                    <a:pt x="1426" y="2825"/>
                  </a:lnTo>
                  <a:lnTo>
                    <a:pt x="1425" y="2833"/>
                  </a:lnTo>
                  <a:lnTo>
                    <a:pt x="1424" y="2840"/>
                  </a:lnTo>
                  <a:lnTo>
                    <a:pt x="1422" y="2844"/>
                  </a:lnTo>
                  <a:lnTo>
                    <a:pt x="1422" y="2847"/>
                  </a:lnTo>
                  <a:lnTo>
                    <a:pt x="1202" y="3429"/>
                  </a:lnTo>
                  <a:lnTo>
                    <a:pt x="1201" y="3432"/>
                  </a:lnTo>
                  <a:lnTo>
                    <a:pt x="1197" y="3437"/>
                  </a:lnTo>
                  <a:lnTo>
                    <a:pt x="1192" y="3447"/>
                  </a:lnTo>
                  <a:lnTo>
                    <a:pt x="1183" y="3457"/>
                  </a:lnTo>
                  <a:lnTo>
                    <a:pt x="1171" y="3468"/>
                  </a:lnTo>
                  <a:lnTo>
                    <a:pt x="1157" y="3479"/>
                  </a:lnTo>
                  <a:lnTo>
                    <a:pt x="1139" y="3487"/>
                  </a:lnTo>
                  <a:lnTo>
                    <a:pt x="1116" y="3494"/>
                  </a:lnTo>
                  <a:lnTo>
                    <a:pt x="1090" y="3496"/>
                  </a:lnTo>
                  <a:lnTo>
                    <a:pt x="182" y="3496"/>
                  </a:lnTo>
                  <a:lnTo>
                    <a:pt x="145" y="3492"/>
                  </a:lnTo>
                  <a:lnTo>
                    <a:pt x="111" y="3482"/>
                  </a:lnTo>
                  <a:lnTo>
                    <a:pt x="81" y="3464"/>
                  </a:lnTo>
                  <a:lnTo>
                    <a:pt x="54" y="3443"/>
                  </a:lnTo>
                  <a:lnTo>
                    <a:pt x="31" y="3416"/>
                  </a:lnTo>
                  <a:lnTo>
                    <a:pt x="15" y="3385"/>
                  </a:lnTo>
                  <a:lnTo>
                    <a:pt x="4" y="3350"/>
                  </a:lnTo>
                  <a:lnTo>
                    <a:pt x="0" y="3314"/>
                  </a:lnTo>
                  <a:lnTo>
                    <a:pt x="0" y="183"/>
                  </a:lnTo>
                  <a:lnTo>
                    <a:pt x="4" y="147"/>
                  </a:lnTo>
                  <a:lnTo>
                    <a:pt x="15" y="112"/>
                  </a:lnTo>
                  <a:lnTo>
                    <a:pt x="31" y="81"/>
                  </a:lnTo>
                  <a:lnTo>
                    <a:pt x="54" y="54"/>
                  </a:lnTo>
                  <a:lnTo>
                    <a:pt x="81" y="31"/>
                  </a:lnTo>
                  <a:lnTo>
                    <a:pt x="111" y="15"/>
                  </a:lnTo>
                  <a:lnTo>
                    <a:pt x="145" y="4"/>
                  </a:lnTo>
                  <a:lnTo>
                    <a:pt x="182" y="0"/>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245">
            <a:extLst>
              <a:ext uri="{FF2B5EF4-FFF2-40B4-BE49-F238E27FC236}">
                <a16:creationId xmlns:a16="http://schemas.microsoft.com/office/drawing/2014/main" id="{FCA117F1-913A-4825-8522-265CF10DEF96}"/>
              </a:ext>
            </a:extLst>
          </p:cNvPr>
          <p:cNvGrpSpPr>
            <a:grpSpLocks noChangeAspect="1"/>
          </p:cNvGrpSpPr>
          <p:nvPr/>
        </p:nvGrpSpPr>
        <p:grpSpPr>
          <a:xfrm>
            <a:off x="4817049" y="3528614"/>
            <a:ext cx="498446" cy="457200"/>
            <a:chOff x="4395788" y="1868488"/>
            <a:chExt cx="3395663" cy="3114676"/>
          </a:xfrm>
          <a:solidFill>
            <a:schemeClr val="bg1"/>
          </a:solidFill>
        </p:grpSpPr>
        <p:sp>
          <p:nvSpPr>
            <p:cNvPr id="49" name="Freeform 216">
              <a:extLst>
                <a:ext uri="{FF2B5EF4-FFF2-40B4-BE49-F238E27FC236}">
                  <a16:creationId xmlns:a16="http://schemas.microsoft.com/office/drawing/2014/main" id="{58A9DB71-3EF3-492D-9666-764C25CED87D}"/>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17">
              <a:extLst>
                <a:ext uri="{FF2B5EF4-FFF2-40B4-BE49-F238E27FC236}">
                  <a16:creationId xmlns:a16="http://schemas.microsoft.com/office/drawing/2014/main" id="{7C5D4526-5075-473B-877C-4514B36B9E05}"/>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18">
              <a:extLst>
                <a:ext uri="{FF2B5EF4-FFF2-40B4-BE49-F238E27FC236}">
                  <a16:creationId xmlns:a16="http://schemas.microsoft.com/office/drawing/2014/main" id="{F55DAEED-5A43-4057-9766-03C2BE59CD3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95746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dissolve">
                                      <p:cBhvr>
                                        <p:cTn id="11" dur="750"/>
                                        <p:tgtEl>
                                          <p:spTgt spid="87"/>
                                        </p:tgtEl>
                                      </p:cBhvr>
                                    </p:animEffect>
                                  </p:childTnLst>
                                </p:cTn>
                              </p:par>
                            </p:childTnLst>
                          </p:cTn>
                        </p:par>
                        <p:par>
                          <p:cTn id="12" fill="hold">
                            <p:stCondLst>
                              <p:cond delay="1250"/>
                            </p:stCondLst>
                            <p:childTnLst>
                              <p:par>
                                <p:cTn id="13" presetID="2" presetClass="entr" presetSubtype="8"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750" fill="hold"/>
                                        <p:tgtEl>
                                          <p:spTgt spid="20"/>
                                        </p:tgtEl>
                                        <p:attrNameLst>
                                          <p:attrName>ppt_x</p:attrName>
                                        </p:attrNameLst>
                                      </p:cBhvr>
                                      <p:tavLst>
                                        <p:tav tm="0">
                                          <p:val>
                                            <p:strVal val="0-#ppt_w/2"/>
                                          </p:val>
                                        </p:tav>
                                        <p:tav tm="100000">
                                          <p:val>
                                            <p:strVal val="#ppt_x"/>
                                          </p:val>
                                        </p:tav>
                                      </p:tavLst>
                                    </p:anim>
                                    <p:anim calcmode="lin" valueType="num">
                                      <p:cBhvr additive="base">
                                        <p:cTn id="16" dur="750" fill="hold"/>
                                        <p:tgtEl>
                                          <p:spTgt spid="20"/>
                                        </p:tgtEl>
                                        <p:attrNameLst>
                                          <p:attrName>ppt_y</p:attrName>
                                        </p:attrNameLst>
                                      </p:cBhvr>
                                      <p:tavLst>
                                        <p:tav tm="0">
                                          <p:val>
                                            <p:strVal val="#ppt_y"/>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1000" fill="hold"/>
                                        <p:tgtEl>
                                          <p:spTgt spid="42"/>
                                        </p:tgtEl>
                                        <p:attrNameLst>
                                          <p:attrName>ppt_w</p:attrName>
                                        </p:attrNameLst>
                                      </p:cBhvr>
                                      <p:tavLst>
                                        <p:tav tm="0">
                                          <p:val>
                                            <p:fltVal val="0"/>
                                          </p:val>
                                        </p:tav>
                                        <p:tav tm="100000">
                                          <p:val>
                                            <p:strVal val="#ppt_w"/>
                                          </p:val>
                                        </p:tav>
                                      </p:tavLst>
                                    </p:anim>
                                    <p:anim calcmode="lin" valueType="num">
                                      <p:cBhvr>
                                        <p:cTn id="21" dur="1000" fill="hold"/>
                                        <p:tgtEl>
                                          <p:spTgt spid="42"/>
                                        </p:tgtEl>
                                        <p:attrNameLst>
                                          <p:attrName>ppt_h</p:attrName>
                                        </p:attrNameLst>
                                      </p:cBhvr>
                                      <p:tavLst>
                                        <p:tav tm="0">
                                          <p:val>
                                            <p:fltVal val="0"/>
                                          </p:val>
                                        </p:tav>
                                        <p:tav tm="100000">
                                          <p:val>
                                            <p:strVal val="#ppt_h"/>
                                          </p:val>
                                        </p:tav>
                                      </p:tavLst>
                                    </p:anim>
                                    <p:animEffect transition="in" filter="fade">
                                      <p:cBhvr>
                                        <p:cTn id="22" dur="1000"/>
                                        <p:tgtEl>
                                          <p:spTgt spid="42"/>
                                        </p:tgtEl>
                                      </p:cBhvr>
                                    </p:animEffect>
                                  </p:childTnLst>
                                </p:cTn>
                              </p:par>
                              <p:par>
                                <p:cTn id="23" presetID="42"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9" presetClass="entr" presetSubtype="0" fill="hold" nodeType="afterEffect">
                                  <p:stCondLst>
                                    <p:cond delay="0"/>
                                  </p:stCondLst>
                                  <p:childTnLst>
                                    <p:set>
                                      <p:cBhvr>
                                        <p:cTn id="30" dur="1" fill="hold">
                                          <p:stCondLst>
                                            <p:cond delay="0"/>
                                          </p:stCondLst>
                                        </p:cTn>
                                        <p:tgtEl>
                                          <p:spTgt spid="90"/>
                                        </p:tgtEl>
                                        <p:attrNameLst>
                                          <p:attrName>style.visibility</p:attrName>
                                        </p:attrNameLst>
                                      </p:cBhvr>
                                      <p:to>
                                        <p:strVal val="visible"/>
                                      </p:to>
                                    </p:set>
                                    <p:animEffect transition="in" filter="dissolve">
                                      <p:cBhvr>
                                        <p:cTn id="31" dur="750"/>
                                        <p:tgtEl>
                                          <p:spTgt spid="90"/>
                                        </p:tgtEl>
                                      </p:cBhvr>
                                    </p:animEffect>
                                  </p:childTnLst>
                                </p:cTn>
                              </p:par>
                            </p:childTnLst>
                          </p:cTn>
                        </p:par>
                        <p:par>
                          <p:cTn id="32" fill="hold">
                            <p:stCondLst>
                              <p:cond delay="3750"/>
                            </p:stCondLst>
                            <p:childTnLst>
                              <p:par>
                                <p:cTn id="33" presetID="2" presetClass="entr" presetSubtype="2" fill="hold" nodeType="after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additive="base">
                                        <p:cTn id="35" dur="750" fill="hold"/>
                                        <p:tgtEl>
                                          <p:spTgt spid="52"/>
                                        </p:tgtEl>
                                        <p:attrNameLst>
                                          <p:attrName>ppt_x</p:attrName>
                                        </p:attrNameLst>
                                      </p:cBhvr>
                                      <p:tavLst>
                                        <p:tav tm="0">
                                          <p:val>
                                            <p:strVal val="1+#ppt_w/2"/>
                                          </p:val>
                                        </p:tav>
                                        <p:tav tm="100000">
                                          <p:val>
                                            <p:strVal val="#ppt_x"/>
                                          </p:val>
                                        </p:tav>
                                      </p:tavLst>
                                    </p:anim>
                                    <p:anim calcmode="lin" valueType="num">
                                      <p:cBhvr additive="base">
                                        <p:cTn id="36" dur="750" fill="hold"/>
                                        <p:tgtEl>
                                          <p:spTgt spid="52"/>
                                        </p:tgtEl>
                                        <p:attrNameLst>
                                          <p:attrName>ppt_y</p:attrName>
                                        </p:attrNameLst>
                                      </p:cBhvr>
                                      <p:tavLst>
                                        <p:tav tm="0">
                                          <p:val>
                                            <p:strVal val="#ppt_y"/>
                                          </p:val>
                                        </p:tav>
                                        <p:tav tm="100000">
                                          <p:val>
                                            <p:strVal val="#ppt_y"/>
                                          </p:val>
                                        </p:tav>
                                      </p:tavLst>
                                    </p:anim>
                                  </p:childTnLst>
                                </p:cTn>
                              </p:par>
                            </p:childTnLst>
                          </p:cTn>
                        </p:par>
                        <p:par>
                          <p:cTn id="37" fill="hold">
                            <p:stCondLst>
                              <p:cond delay="4500"/>
                            </p:stCondLst>
                            <p:childTnLst>
                              <p:par>
                                <p:cTn id="38" presetID="53" presetClass="entr" presetSubtype="16"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 calcmode="lin" valueType="num">
                                      <p:cBhvr>
                                        <p:cTn id="40" dur="1000" fill="hold"/>
                                        <p:tgtEl>
                                          <p:spTgt spid="24"/>
                                        </p:tgtEl>
                                        <p:attrNameLst>
                                          <p:attrName>ppt_w</p:attrName>
                                        </p:attrNameLst>
                                      </p:cBhvr>
                                      <p:tavLst>
                                        <p:tav tm="0">
                                          <p:val>
                                            <p:fltVal val="0"/>
                                          </p:val>
                                        </p:tav>
                                        <p:tav tm="100000">
                                          <p:val>
                                            <p:strVal val="#ppt_w"/>
                                          </p:val>
                                        </p:tav>
                                      </p:tavLst>
                                    </p:anim>
                                    <p:anim calcmode="lin" valueType="num">
                                      <p:cBhvr>
                                        <p:cTn id="41" dur="1000" fill="hold"/>
                                        <p:tgtEl>
                                          <p:spTgt spid="24"/>
                                        </p:tgtEl>
                                        <p:attrNameLst>
                                          <p:attrName>ppt_h</p:attrName>
                                        </p:attrNameLst>
                                      </p:cBhvr>
                                      <p:tavLst>
                                        <p:tav tm="0">
                                          <p:val>
                                            <p:fltVal val="0"/>
                                          </p:val>
                                        </p:tav>
                                        <p:tav tm="100000">
                                          <p:val>
                                            <p:strVal val="#ppt_h"/>
                                          </p:val>
                                        </p:tav>
                                      </p:tavLst>
                                    </p:anim>
                                    <p:animEffect transition="in" filter="fade">
                                      <p:cBhvr>
                                        <p:cTn id="42" dur="1000"/>
                                        <p:tgtEl>
                                          <p:spTgt spid="24"/>
                                        </p:tgtEl>
                                      </p:cBhvr>
                                    </p:animEffect>
                                  </p:childTnLst>
                                </p:cTn>
                              </p:par>
                              <p:par>
                                <p:cTn id="43" presetID="42" presetClass="entr" presetSubtype="0" fill="hold" grpId="0" nodeType="withEffect">
                                  <p:stCondLst>
                                    <p:cond delay="0"/>
                                  </p:stCondLst>
                                  <p:childTnLst>
                                    <p:set>
                                      <p:cBhvr>
                                        <p:cTn id="44" dur="1" fill="hold">
                                          <p:stCondLst>
                                            <p:cond delay="0"/>
                                          </p:stCondLst>
                                        </p:cTn>
                                        <p:tgtEl>
                                          <p:spTgt spid="58"/>
                                        </p:tgtEl>
                                        <p:attrNameLst>
                                          <p:attrName>style.visibility</p:attrName>
                                        </p:attrNameLst>
                                      </p:cBhvr>
                                      <p:to>
                                        <p:strVal val="visible"/>
                                      </p:to>
                                    </p:set>
                                    <p:animEffect transition="in" filter="fade">
                                      <p:cBhvr>
                                        <p:cTn id="45" dur="1000"/>
                                        <p:tgtEl>
                                          <p:spTgt spid="58"/>
                                        </p:tgtEl>
                                      </p:cBhvr>
                                    </p:animEffect>
                                    <p:anim calcmode="lin" valueType="num">
                                      <p:cBhvr>
                                        <p:cTn id="46" dur="1000" fill="hold"/>
                                        <p:tgtEl>
                                          <p:spTgt spid="58"/>
                                        </p:tgtEl>
                                        <p:attrNameLst>
                                          <p:attrName>ppt_x</p:attrName>
                                        </p:attrNameLst>
                                      </p:cBhvr>
                                      <p:tavLst>
                                        <p:tav tm="0">
                                          <p:val>
                                            <p:strVal val="#ppt_x"/>
                                          </p:val>
                                        </p:tav>
                                        <p:tav tm="100000">
                                          <p:val>
                                            <p:strVal val="#ppt_x"/>
                                          </p:val>
                                        </p:tav>
                                      </p:tavLst>
                                    </p:anim>
                                    <p:anim calcmode="lin" valueType="num">
                                      <p:cBhvr>
                                        <p:cTn id="47" dur="1000" fill="hold"/>
                                        <p:tgtEl>
                                          <p:spTgt spid="58"/>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9" presetClass="entr" presetSubtype="0" fill="hold" nodeType="afterEffect">
                                  <p:stCondLst>
                                    <p:cond delay="0"/>
                                  </p:stCondLst>
                                  <p:childTnLst>
                                    <p:set>
                                      <p:cBhvr>
                                        <p:cTn id="50" dur="1" fill="hold">
                                          <p:stCondLst>
                                            <p:cond delay="0"/>
                                          </p:stCondLst>
                                        </p:cTn>
                                        <p:tgtEl>
                                          <p:spTgt spid="88"/>
                                        </p:tgtEl>
                                        <p:attrNameLst>
                                          <p:attrName>style.visibility</p:attrName>
                                        </p:attrNameLst>
                                      </p:cBhvr>
                                      <p:to>
                                        <p:strVal val="visible"/>
                                      </p:to>
                                    </p:set>
                                    <p:animEffect transition="in" filter="dissolve">
                                      <p:cBhvr>
                                        <p:cTn id="51" dur="750"/>
                                        <p:tgtEl>
                                          <p:spTgt spid="88"/>
                                        </p:tgtEl>
                                      </p:cBhvr>
                                    </p:animEffect>
                                  </p:childTnLst>
                                </p:cTn>
                              </p:par>
                            </p:childTnLst>
                          </p:cTn>
                        </p:par>
                        <p:par>
                          <p:cTn id="52" fill="hold">
                            <p:stCondLst>
                              <p:cond delay="6250"/>
                            </p:stCondLst>
                            <p:childTnLst>
                              <p:par>
                                <p:cTn id="53" presetID="2" presetClass="entr" presetSubtype="8" fill="hold" nodeType="afterEffect">
                                  <p:stCondLst>
                                    <p:cond delay="0"/>
                                  </p:stCondLst>
                                  <p:childTnLst>
                                    <p:set>
                                      <p:cBhvr>
                                        <p:cTn id="54" dur="1" fill="hold">
                                          <p:stCondLst>
                                            <p:cond delay="0"/>
                                          </p:stCondLst>
                                        </p:cTn>
                                        <p:tgtEl>
                                          <p:spTgt spid="59"/>
                                        </p:tgtEl>
                                        <p:attrNameLst>
                                          <p:attrName>style.visibility</p:attrName>
                                        </p:attrNameLst>
                                      </p:cBhvr>
                                      <p:to>
                                        <p:strVal val="visible"/>
                                      </p:to>
                                    </p:set>
                                    <p:anim calcmode="lin" valueType="num">
                                      <p:cBhvr additive="base">
                                        <p:cTn id="55" dur="750" fill="hold"/>
                                        <p:tgtEl>
                                          <p:spTgt spid="59"/>
                                        </p:tgtEl>
                                        <p:attrNameLst>
                                          <p:attrName>ppt_x</p:attrName>
                                        </p:attrNameLst>
                                      </p:cBhvr>
                                      <p:tavLst>
                                        <p:tav tm="0">
                                          <p:val>
                                            <p:strVal val="0-#ppt_w/2"/>
                                          </p:val>
                                        </p:tav>
                                        <p:tav tm="100000">
                                          <p:val>
                                            <p:strVal val="#ppt_x"/>
                                          </p:val>
                                        </p:tav>
                                      </p:tavLst>
                                    </p:anim>
                                    <p:anim calcmode="lin" valueType="num">
                                      <p:cBhvr additive="base">
                                        <p:cTn id="56" dur="750" fill="hold"/>
                                        <p:tgtEl>
                                          <p:spTgt spid="59"/>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53" presetClass="entr" presetSubtype="16" fill="hold" nodeType="afterEffect">
                                  <p:stCondLst>
                                    <p:cond delay="0"/>
                                  </p:stCondLst>
                                  <p:childTnLst>
                                    <p:set>
                                      <p:cBhvr>
                                        <p:cTn id="59" dur="1" fill="hold">
                                          <p:stCondLst>
                                            <p:cond delay="0"/>
                                          </p:stCondLst>
                                        </p:cTn>
                                        <p:tgtEl>
                                          <p:spTgt spid="48"/>
                                        </p:tgtEl>
                                        <p:attrNameLst>
                                          <p:attrName>style.visibility</p:attrName>
                                        </p:attrNameLst>
                                      </p:cBhvr>
                                      <p:to>
                                        <p:strVal val="visible"/>
                                      </p:to>
                                    </p:set>
                                    <p:anim calcmode="lin" valueType="num">
                                      <p:cBhvr>
                                        <p:cTn id="60" dur="1000" fill="hold"/>
                                        <p:tgtEl>
                                          <p:spTgt spid="48"/>
                                        </p:tgtEl>
                                        <p:attrNameLst>
                                          <p:attrName>ppt_w</p:attrName>
                                        </p:attrNameLst>
                                      </p:cBhvr>
                                      <p:tavLst>
                                        <p:tav tm="0">
                                          <p:val>
                                            <p:fltVal val="0"/>
                                          </p:val>
                                        </p:tav>
                                        <p:tav tm="100000">
                                          <p:val>
                                            <p:strVal val="#ppt_w"/>
                                          </p:val>
                                        </p:tav>
                                      </p:tavLst>
                                    </p:anim>
                                    <p:anim calcmode="lin" valueType="num">
                                      <p:cBhvr>
                                        <p:cTn id="61" dur="1000" fill="hold"/>
                                        <p:tgtEl>
                                          <p:spTgt spid="48"/>
                                        </p:tgtEl>
                                        <p:attrNameLst>
                                          <p:attrName>ppt_h</p:attrName>
                                        </p:attrNameLst>
                                      </p:cBhvr>
                                      <p:tavLst>
                                        <p:tav tm="0">
                                          <p:val>
                                            <p:fltVal val="0"/>
                                          </p:val>
                                        </p:tav>
                                        <p:tav tm="100000">
                                          <p:val>
                                            <p:strVal val="#ppt_h"/>
                                          </p:val>
                                        </p:tav>
                                      </p:tavLst>
                                    </p:anim>
                                    <p:animEffect transition="in" filter="fade">
                                      <p:cBhvr>
                                        <p:cTn id="62" dur="1000"/>
                                        <p:tgtEl>
                                          <p:spTgt spid="48"/>
                                        </p:tgtEl>
                                      </p:cBhvr>
                                    </p:animEffect>
                                  </p:childTnLst>
                                </p:cTn>
                              </p:par>
                              <p:par>
                                <p:cTn id="63" presetID="42" presetClass="entr" presetSubtype="0"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1000"/>
                                        <p:tgtEl>
                                          <p:spTgt spid="65"/>
                                        </p:tgtEl>
                                      </p:cBhvr>
                                    </p:animEffect>
                                    <p:anim calcmode="lin" valueType="num">
                                      <p:cBhvr>
                                        <p:cTn id="66" dur="1000" fill="hold"/>
                                        <p:tgtEl>
                                          <p:spTgt spid="65"/>
                                        </p:tgtEl>
                                        <p:attrNameLst>
                                          <p:attrName>ppt_x</p:attrName>
                                        </p:attrNameLst>
                                      </p:cBhvr>
                                      <p:tavLst>
                                        <p:tav tm="0">
                                          <p:val>
                                            <p:strVal val="#ppt_x"/>
                                          </p:val>
                                        </p:tav>
                                        <p:tav tm="100000">
                                          <p:val>
                                            <p:strVal val="#ppt_x"/>
                                          </p:val>
                                        </p:tav>
                                      </p:tavLst>
                                    </p:anim>
                                    <p:anim calcmode="lin" valueType="num">
                                      <p:cBhvr>
                                        <p:cTn id="67" dur="1000" fill="hold"/>
                                        <p:tgtEl>
                                          <p:spTgt spid="65"/>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9" presetClass="entr" presetSubtype="0" fill="hold" nodeType="afterEffect">
                                  <p:stCondLst>
                                    <p:cond delay="0"/>
                                  </p:stCondLst>
                                  <p:childTnLst>
                                    <p:set>
                                      <p:cBhvr>
                                        <p:cTn id="70" dur="1" fill="hold">
                                          <p:stCondLst>
                                            <p:cond delay="0"/>
                                          </p:stCondLst>
                                        </p:cTn>
                                        <p:tgtEl>
                                          <p:spTgt spid="91"/>
                                        </p:tgtEl>
                                        <p:attrNameLst>
                                          <p:attrName>style.visibility</p:attrName>
                                        </p:attrNameLst>
                                      </p:cBhvr>
                                      <p:to>
                                        <p:strVal val="visible"/>
                                      </p:to>
                                    </p:set>
                                    <p:animEffect transition="in" filter="dissolve">
                                      <p:cBhvr>
                                        <p:cTn id="71" dur="750"/>
                                        <p:tgtEl>
                                          <p:spTgt spid="91"/>
                                        </p:tgtEl>
                                      </p:cBhvr>
                                    </p:animEffect>
                                  </p:childTnLst>
                                </p:cTn>
                              </p:par>
                            </p:childTnLst>
                          </p:cTn>
                        </p:par>
                        <p:par>
                          <p:cTn id="72" fill="hold">
                            <p:stCondLst>
                              <p:cond delay="8750"/>
                            </p:stCondLst>
                            <p:childTnLst>
                              <p:par>
                                <p:cTn id="73" presetID="2" presetClass="entr" presetSubtype="2" fill="hold" nodeType="afterEffect">
                                  <p:stCondLst>
                                    <p:cond delay="0"/>
                                  </p:stCondLst>
                                  <p:childTnLst>
                                    <p:set>
                                      <p:cBhvr>
                                        <p:cTn id="74" dur="1" fill="hold">
                                          <p:stCondLst>
                                            <p:cond delay="0"/>
                                          </p:stCondLst>
                                        </p:cTn>
                                        <p:tgtEl>
                                          <p:spTgt spid="73"/>
                                        </p:tgtEl>
                                        <p:attrNameLst>
                                          <p:attrName>style.visibility</p:attrName>
                                        </p:attrNameLst>
                                      </p:cBhvr>
                                      <p:to>
                                        <p:strVal val="visible"/>
                                      </p:to>
                                    </p:set>
                                    <p:anim calcmode="lin" valueType="num">
                                      <p:cBhvr additive="base">
                                        <p:cTn id="75" dur="750" fill="hold"/>
                                        <p:tgtEl>
                                          <p:spTgt spid="73"/>
                                        </p:tgtEl>
                                        <p:attrNameLst>
                                          <p:attrName>ppt_x</p:attrName>
                                        </p:attrNameLst>
                                      </p:cBhvr>
                                      <p:tavLst>
                                        <p:tav tm="0">
                                          <p:val>
                                            <p:strVal val="1+#ppt_w/2"/>
                                          </p:val>
                                        </p:tav>
                                        <p:tav tm="100000">
                                          <p:val>
                                            <p:strVal val="#ppt_x"/>
                                          </p:val>
                                        </p:tav>
                                      </p:tavLst>
                                    </p:anim>
                                    <p:anim calcmode="lin" valueType="num">
                                      <p:cBhvr additive="base">
                                        <p:cTn id="76" dur="750" fill="hold"/>
                                        <p:tgtEl>
                                          <p:spTgt spid="73"/>
                                        </p:tgtEl>
                                        <p:attrNameLst>
                                          <p:attrName>ppt_y</p:attrName>
                                        </p:attrNameLst>
                                      </p:cBhvr>
                                      <p:tavLst>
                                        <p:tav tm="0">
                                          <p:val>
                                            <p:strVal val="#ppt_y"/>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1000" fill="hold"/>
                                        <p:tgtEl>
                                          <p:spTgt spid="36"/>
                                        </p:tgtEl>
                                        <p:attrNameLst>
                                          <p:attrName>ppt_w</p:attrName>
                                        </p:attrNameLst>
                                      </p:cBhvr>
                                      <p:tavLst>
                                        <p:tav tm="0">
                                          <p:val>
                                            <p:fltVal val="0"/>
                                          </p:val>
                                        </p:tav>
                                        <p:tav tm="100000">
                                          <p:val>
                                            <p:strVal val="#ppt_w"/>
                                          </p:val>
                                        </p:tav>
                                      </p:tavLst>
                                    </p:anim>
                                    <p:anim calcmode="lin" valueType="num">
                                      <p:cBhvr>
                                        <p:cTn id="81" dur="1000" fill="hold"/>
                                        <p:tgtEl>
                                          <p:spTgt spid="36"/>
                                        </p:tgtEl>
                                        <p:attrNameLst>
                                          <p:attrName>ppt_h</p:attrName>
                                        </p:attrNameLst>
                                      </p:cBhvr>
                                      <p:tavLst>
                                        <p:tav tm="0">
                                          <p:val>
                                            <p:fltVal val="0"/>
                                          </p:val>
                                        </p:tav>
                                        <p:tav tm="100000">
                                          <p:val>
                                            <p:strVal val="#ppt_h"/>
                                          </p:val>
                                        </p:tav>
                                      </p:tavLst>
                                    </p:anim>
                                    <p:animEffect transition="in" filter="fade">
                                      <p:cBhvr>
                                        <p:cTn id="82" dur="1000"/>
                                        <p:tgtEl>
                                          <p:spTgt spid="36"/>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79"/>
                                        </p:tgtEl>
                                        <p:attrNameLst>
                                          <p:attrName>style.visibility</p:attrName>
                                        </p:attrNameLst>
                                      </p:cBhvr>
                                      <p:to>
                                        <p:strVal val="visible"/>
                                      </p:to>
                                    </p:set>
                                    <p:animEffect transition="in" filter="fade">
                                      <p:cBhvr>
                                        <p:cTn id="85" dur="1000"/>
                                        <p:tgtEl>
                                          <p:spTgt spid="79"/>
                                        </p:tgtEl>
                                      </p:cBhvr>
                                    </p:animEffect>
                                    <p:anim calcmode="lin" valueType="num">
                                      <p:cBhvr>
                                        <p:cTn id="86" dur="1000" fill="hold"/>
                                        <p:tgtEl>
                                          <p:spTgt spid="79"/>
                                        </p:tgtEl>
                                        <p:attrNameLst>
                                          <p:attrName>ppt_x</p:attrName>
                                        </p:attrNameLst>
                                      </p:cBhvr>
                                      <p:tavLst>
                                        <p:tav tm="0">
                                          <p:val>
                                            <p:strVal val="#ppt_x"/>
                                          </p:val>
                                        </p:tav>
                                        <p:tav tm="100000">
                                          <p:val>
                                            <p:strVal val="#ppt_x"/>
                                          </p:val>
                                        </p:tav>
                                      </p:tavLst>
                                    </p:anim>
                                    <p:anim calcmode="lin" valueType="num">
                                      <p:cBhvr>
                                        <p:cTn id="87" dur="1000" fill="hold"/>
                                        <p:tgtEl>
                                          <p:spTgt spid="79"/>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9" presetClass="entr" presetSubtype="0" fill="hold" nodeType="afterEffect">
                                  <p:stCondLst>
                                    <p:cond delay="0"/>
                                  </p:stCondLst>
                                  <p:childTnLst>
                                    <p:set>
                                      <p:cBhvr>
                                        <p:cTn id="90" dur="1" fill="hold">
                                          <p:stCondLst>
                                            <p:cond delay="0"/>
                                          </p:stCondLst>
                                        </p:cTn>
                                        <p:tgtEl>
                                          <p:spTgt spid="89"/>
                                        </p:tgtEl>
                                        <p:attrNameLst>
                                          <p:attrName>style.visibility</p:attrName>
                                        </p:attrNameLst>
                                      </p:cBhvr>
                                      <p:to>
                                        <p:strVal val="visible"/>
                                      </p:to>
                                    </p:set>
                                    <p:animEffect transition="in" filter="dissolve">
                                      <p:cBhvr>
                                        <p:cTn id="91" dur="750"/>
                                        <p:tgtEl>
                                          <p:spTgt spid="89"/>
                                        </p:tgtEl>
                                      </p:cBhvr>
                                    </p:animEffect>
                                  </p:childTnLst>
                                </p:cTn>
                              </p:par>
                            </p:childTnLst>
                          </p:cTn>
                        </p:par>
                        <p:par>
                          <p:cTn id="92" fill="hold">
                            <p:stCondLst>
                              <p:cond delay="11250"/>
                            </p:stCondLst>
                            <p:childTnLst>
                              <p:par>
                                <p:cTn id="93" presetID="2" presetClass="entr" presetSubtype="8" fill="hold" nodeType="afterEffect">
                                  <p:stCondLst>
                                    <p:cond delay="0"/>
                                  </p:stCondLst>
                                  <p:childTnLst>
                                    <p:set>
                                      <p:cBhvr>
                                        <p:cTn id="94" dur="1" fill="hold">
                                          <p:stCondLst>
                                            <p:cond delay="0"/>
                                          </p:stCondLst>
                                        </p:cTn>
                                        <p:tgtEl>
                                          <p:spTgt spid="66"/>
                                        </p:tgtEl>
                                        <p:attrNameLst>
                                          <p:attrName>style.visibility</p:attrName>
                                        </p:attrNameLst>
                                      </p:cBhvr>
                                      <p:to>
                                        <p:strVal val="visible"/>
                                      </p:to>
                                    </p:set>
                                    <p:anim calcmode="lin" valueType="num">
                                      <p:cBhvr additive="base">
                                        <p:cTn id="95" dur="750" fill="hold"/>
                                        <p:tgtEl>
                                          <p:spTgt spid="66"/>
                                        </p:tgtEl>
                                        <p:attrNameLst>
                                          <p:attrName>ppt_x</p:attrName>
                                        </p:attrNameLst>
                                      </p:cBhvr>
                                      <p:tavLst>
                                        <p:tav tm="0">
                                          <p:val>
                                            <p:strVal val="0-#ppt_w/2"/>
                                          </p:val>
                                        </p:tav>
                                        <p:tav tm="100000">
                                          <p:val>
                                            <p:strVal val="#ppt_x"/>
                                          </p:val>
                                        </p:tav>
                                      </p:tavLst>
                                    </p:anim>
                                    <p:anim calcmode="lin" valueType="num">
                                      <p:cBhvr additive="base">
                                        <p:cTn id="96" dur="750" fill="hold"/>
                                        <p:tgtEl>
                                          <p:spTgt spid="66"/>
                                        </p:tgtEl>
                                        <p:attrNameLst>
                                          <p:attrName>ppt_y</p:attrName>
                                        </p:attrNameLst>
                                      </p:cBhvr>
                                      <p:tavLst>
                                        <p:tav tm="0">
                                          <p:val>
                                            <p:strVal val="#ppt_y"/>
                                          </p:val>
                                        </p:tav>
                                        <p:tav tm="100000">
                                          <p:val>
                                            <p:strVal val="#ppt_y"/>
                                          </p:val>
                                        </p:tav>
                                      </p:tavLst>
                                    </p:anim>
                                  </p:childTnLst>
                                </p:cTn>
                              </p:par>
                            </p:childTnLst>
                          </p:cTn>
                        </p:par>
                        <p:par>
                          <p:cTn id="97" fill="hold">
                            <p:stCondLst>
                              <p:cond delay="12000"/>
                            </p:stCondLst>
                            <p:childTnLst>
                              <p:par>
                                <p:cTn id="98" presetID="53" presetClass="entr" presetSubtype="16" fill="hold" nodeType="afterEffect">
                                  <p:stCondLst>
                                    <p:cond delay="0"/>
                                  </p:stCondLst>
                                  <p:childTnLst>
                                    <p:set>
                                      <p:cBhvr>
                                        <p:cTn id="99" dur="1" fill="hold">
                                          <p:stCondLst>
                                            <p:cond delay="0"/>
                                          </p:stCondLst>
                                        </p:cTn>
                                        <p:tgtEl>
                                          <p:spTgt spid="39"/>
                                        </p:tgtEl>
                                        <p:attrNameLst>
                                          <p:attrName>style.visibility</p:attrName>
                                        </p:attrNameLst>
                                      </p:cBhvr>
                                      <p:to>
                                        <p:strVal val="visible"/>
                                      </p:to>
                                    </p:set>
                                    <p:anim calcmode="lin" valueType="num">
                                      <p:cBhvr>
                                        <p:cTn id="100" dur="1000" fill="hold"/>
                                        <p:tgtEl>
                                          <p:spTgt spid="39"/>
                                        </p:tgtEl>
                                        <p:attrNameLst>
                                          <p:attrName>ppt_w</p:attrName>
                                        </p:attrNameLst>
                                      </p:cBhvr>
                                      <p:tavLst>
                                        <p:tav tm="0">
                                          <p:val>
                                            <p:fltVal val="0"/>
                                          </p:val>
                                        </p:tav>
                                        <p:tav tm="100000">
                                          <p:val>
                                            <p:strVal val="#ppt_w"/>
                                          </p:val>
                                        </p:tav>
                                      </p:tavLst>
                                    </p:anim>
                                    <p:anim calcmode="lin" valueType="num">
                                      <p:cBhvr>
                                        <p:cTn id="101" dur="1000" fill="hold"/>
                                        <p:tgtEl>
                                          <p:spTgt spid="39"/>
                                        </p:tgtEl>
                                        <p:attrNameLst>
                                          <p:attrName>ppt_h</p:attrName>
                                        </p:attrNameLst>
                                      </p:cBhvr>
                                      <p:tavLst>
                                        <p:tav tm="0">
                                          <p:val>
                                            <p:fltVal val="0"/>
                                          </p:val>
                                        </p:tav>
                                        <p:tav tm="100000">
                                          <p:val>
                                            <p:strVal val="#ppt_h"/>
                                          </p:val>
                                        </p:tav>
                                      </p:tavLst>
                                    </p:anim>
                                    <p:animEffect transition="in" filter="fade">
                                      <p:cBhvr>
                                        <p:cTn id="102" dur="1000"/>
                                        <p:tgtEl>
                                          <p:spTgt spid="39"/>
                                        </p:tgtEl>
                                      </p:cBhvr>
                                    </p:animEffect>
                                  </p:childTnLst>
                                </p:cTn>
                              </p:par>
                              <p:par>
                                <p:cTn id="103" presetID="42" presetClass="entr" presetSubtype="0" fill="hold" grpId="0" nodeType="withEffect">
                                  <p:stCondLst>
                                    <p:cond delay="0"/>
                                  </p:stCondLst>
                                  <p:childTnLst>
                                    <p:set>
                                      <p:cBhvr>
                                        <p:cTn id="104" dur="1" fill="hold">
                                          <p:stCondLst>
                                            <p:cond delay="0"/>
                                          </p:stCondLst>
                                        </p:cTn>
                                        <p:tgtEl>
                                          <p:spTgt spid="72"/>
                                        </p:tgtEl>
                                        <p:attrNameLst>
                                          <p:attrName>style.visibility</p:attrName>
                                        </p:attrNameLst>
                                      </p:cBhvr>
                                      <p:to>
                                        <p:strVal val="visible"/>
                                      </p:to>
                                    </p:set>
                                    <p:animEffect transition="in" filter="fade">
                                      <p:cBhvr>
                                        <p:cTn id="105" dur="1000"/>
                                        <p:tgtEl>
                                          <p:spTgt spid="72"/>
                                        </p:tgtEl>
                                      </p:cBhvr>
                                    </p:animEffect>
                                    <p:anim calcmode="lin" valueType="num">
                                      <p:cBhvr>
                                        <p:cTn id="106" dur="1000" fill="hold"/>
                                        <p:tgtEl>
                                          <p:spTgt spid="72"/>
                                        </p:tgtEl>
                                        <p:attrNameLst>
                                          <p:attrName>ppt_x</p:attrName>
                                        </p:attrNameLst>
                                      </p:cBhvr>
                                      <p:tavLst>
                                        <p:tav tm="0">
                                          <p:val>
                                            <p:strVal val="#ppt_x"/>
                                          </p:val>
                                        </p:tav>
                                        <p:tav tm="100000">
                                          <p:val>
                                            <p:strVal val="#ppt_x"/>
                                          </p:val>
                                        </p:tav>
                                      </p:tavLst>
                                    </p:anim>
                                    <p:anim calcmode="lin" valueType="num">
                                      <p:cBhvr>
                                        <p:cTn id="107" dur="1000" fill="hold"/>
                                        <p:tgtEl>
                                          <p:spTgt spid="72"/>
                                        </p:tgtEl>
                                        <p:attrNameLst>
                                          <p:attrName>ppt_y</p:attrName>
                                        </p:attrNameLst>
                                      </p:cBhvr>
                                      <p:tavLst>
                                        <p:tav tm="0">
                                          <p:val>
                                            <p:strVal val="#ppt_y+.1"/>
                                          </p:val>
                                        </p:tav>
                                        <p:tav tm="100000">
                                          <p:val>
                                            <p:strVal val="#ppt_y"/>
                                          </p:val>
                                        </p:tav>
                                      </p:tavLst>
                                    </p:anim>
                                  </p:childTnLst>
                                </p:cTn>
                              </p:par>
                            </p:childTnLst>
                          </p:cTn>
                        </p:par>
                        <p:par>
                          <p:cTn id="108" fill="hold">
                            <p:stCondLst>
                              <p:cond delay="13000"/>
                            </p:stCondLst>
                            <p:childTnLst>
                              <p:par>
                                <p:cTn id="109" presetID="9" presetClass="entr" presetSubtype="0" fill="hold" nodeType="afterEffect">
                                  <p:stCondLst>
                                    <p:cond delay="0"/>
                                  </p:stCondLst>
                                  <p:childTnLst>
                                    <p:set>
                                      <p:cBhvr>
                                        <p:cTn id="110" dur="1" fill="hold">
                                          <p:stCondLst>
                                            <p:cond delay="0"/>
                                          </p:stCondLst>
                                        </p:cTn>
                                        <p:tgtEl>
                                          <p:spTgt spid="92"/>
                                        </p:tgtEl>
                                        <p:attrNameLst>
                                          <p:attrName>style.visibility</p:attrName>
                                        </p:attrNameLst>
                                      </p:cBhvr>
                                      <p:to>
                                        <p:strVal val="visible"/>
                                      </p:to>
                                    </p:set>
                                    <p:animEffect transition="in" filter="dissolve">
                                      <p:cBhvr>
                                        <p:cTn id="111" dur="750"/>
                                        <p:tgtEl>
                                          <p:spTgt spid="92"/>
                                        </p:tgtEl>
                                      </p:cBhvr>
                                    </p:animEffect>
                                  </p:childTnLst>
                                </p:cTn>
                              </p:par>
                            </p:childTnLst>
                          </p:cTn>
                        </p:par>
                        <p:par>
                          <p:cTn id="112" fill="hold">
                            <p:stCondLst>
                              <p:cond delay="13750"/>
                            </p:stCondLst>
                            <p:childTnLst>
                              <p:par>
                                <p:cTn id="113" presetID="2" presetClass="entr" presetSubtype="2" fill="hold" nodeType="afterEffect">
                                  <p:stCondLst>
                                    <p:cond delay="0"/>
                                  </p:stCondLst>
                                  <p:childTnLst>
                                    <p:set>
                                      <p:cBhvr>
                                        <p:cTn id="114" dur="1" fill="hold">
                                          <p:stCondLst>
                                            <p:cond delay="0"/>
                                          </p:stCondLst>
                                        </p:cTn>
                                        <p:tgtEl>
                                          <p:spTgt spid="80"/>
                                        </p:tgtEl>
                                        <p:attrNameLst>
                                          <p:attrName>style.visibility</p:attrName>
                                        </p:attrNameLst>
                                      </p:cBhvr>
                                      <p:to>
                                        <p:strVal val="visible"/>
                                      </p:to>
                                    </p:set>
                                    <p:anim calcmode="lin" valueType="num">
                                      <p:cBhvr additive="base">
                                        <p:cTn id="115" dur="750" fill="hold"/>
                                        <p:tgtEl>
                                          <p:spTgt spid="80"/>
                                        </p:tgtEl>
                                        <p:attrNameLst>
                                          <p:attrName>ppt_x</p:attrName>
                                        </p:attrNameLst>
                                      </p:cBhvr>
                                      <p:tavLst>
                                        <p:tav tm="0">
                                          <p:val>
                                            <p:strVal val="1+#ppt_w/2"/>
                                          </p:val>
                                        </p:tav>
                                        <p:tav tm="100000">
                                          <p:val>
                                            <p:strVal val="#ppt_x"/>
                                          </p:val>
                                        </p:tav>
                                      </p:tavLst>
                                    </p:anim>
                                    <p:anim calcmode="lin" valueType="num">
                                      <p:cBhvr additive="base">
                                        <p:cTn id="116" dur="750" fill="hold"/>
                                        <p:tgtEl>
                                          <p:spTgt spid="80"/>
                                        </p:tgtEl>
                                        <p:attrNameLst>
                                          <p:attrName>ppt_y</p:attrName>
                                        </p:attrNameLst>
                                      </p:cBhvr>
                                      <p:tavLst>
                                        <p:tav tm="0">
                                          <p:val>
                                            <p:strVal val="#ppt_y"/>
                                          </p:val>
                                        </p:tav>
                                        <p:tav tm="100000">
                                          <p:val>
                                            <p:strVal val="#ppt_y"/>
                                          </p:val>
                                        </p:tav>
                                      </p:tavLst>
                                    </p:anim>
                                  </p:childTnLst>
                                </p:cTn>
                              </p:par>
                            </p:childTnLst>
                          </p:cTn>
                        </p:par>
                        <p:par>
                          <p:cTn id="117" fill="hold">
                            <p:stCondLst>
                              <p:cond delay="14500"/>
                            </p:stCondLst>
                            <p:childTnLst>
                              <p:par>
                                <p:cTn id="118" presetID="53" presetClass="entr" presetSubtype="16" fill="hold" nodeType="afterEffect">
                                  <p:stCondLst>
                                    <p:cond delay="0"/>
                                  </p:stCondLst>
                                  <p:childTnLst>
                                    <p:set>
                                      <p:cBhvr>
                                        <p:cTn id="119" dur="1" fill="hold">
                                          <p:stCondLst>
                                            <p:cond delay="0"/>
                                          </p:stCondLst>
                                        </p:cTn>
                                        <p:tgtEl>
                                          <p:spTgt spid="29"/>
                                        </p:tgtEl>
                                        <p:attrNameLst>
                                          <p:attrName>style.visibility</p:attrName>
                                        </p:attrNameLst>
                                      </p:cBhvr>
                                      <p:to>
                                        <p:strVal val="visible"/>
                                      </p:to>
                                    </p:set>
                                    <p:anim calcmode="lin" valueType="num">
                                      <p:cBhvr>
                                        <p:cTn id="120" dur="1000" fill="hold"/>
                                        <p:tgtEl>
                                          <p:spTgt spid="29"/>
                                        </p:tgtEl>
                                        <p:attrNameLst>
                                          <p:attrName>ppt_w</p:attrName>
                                        </p:attrNameLst>
                                      </p:cBhvr>
                                      <p:tavLst>
                                        <p:tav tm="0">
                                          <p:val>
                                            <p:fltVal val="0"/>
                                          </p:val>
                                        </p:tav>
                                        <p:tav tm="100000">
                                          <p:val>
                                            <p:strVal val="#ppt_w"/>
                                          </p:val>
                                        </p:tav>
                                      </p:tavLst>
                                    </p:anim>
                                    <p:anim calcmode="lin" valueType="num">
                                      <p:cBhvr>
                                        <p:cTn id="121" dur="1000" fill="hold"/>
                                        <p:tgtEl>
                                          <p:spTgt spid="29"/>
                                        </p:tgtEl>
                                        <p:attrNameLst>
                                          <p:attrName>ppt_h</p:attrName>
                                        </p:attrNameLst>
                                      </p:cBhvr>
                                      <p:tavLst>
                                        <p:tav tm="0">
                                          <p:val>
                                            <p:fltVal val="0"/>
                                          </p:val>
                                        </p:tav>
                                        <p:tav tm="100000">
                                          <p:val>
                                            <p:strVal val="#ppt_h"/>
                                          </p:val>
                                        </p:tav>
                                      </p:tavLst>
                                    </p:anim>
                                    <p:animEffect transition="in" filter="fade">
                                      <p:cBhvr>
                                        <p:cTn id="122" dur="1000"/>
                                        <p:tgtEl>
                                          <p:spTgt spid="29"/>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86"/>
                                        </p:tgtEl>
                                        <p:attrNameLst>
                                          <p:attrName>style.visibility</p:attrName>
                                        </p:attrNameLst>
                                      </p:cBhvr>
                                      <p:to>
                                        <p:strVal val="visible"/>
                                      </p:to>
                                    </p:set>
                                    <p:animEffect transition="in" filter="fade">
                                      <p:cBhvr>
                                        <p:cTn id="125" dur="1000"/>
                                        <p:tgtEl>
                                          <p:spTgt spid="86"/>
                                        </p:tgtEl>
                                      </p:cBhvr>
                                    </p:animEffect>
                                    <p:anim calcmode="lin" valueType="num">
                                      <p:cBhvr>
                                        <p:cTn id="126" dur="1000" fill="hold"/>
                                        <p:tgtEl>
                                          <p:spTgt spid="86"/>
                                        </p:tgtEl>
                                        <p:attrNameLst>
                                          <p:attrName>ppt_x</p:attrName>
                                        </p:attrNameLst>
                                      </p:cBhvr>
                                      <p:tavLst>
                                        <p:tav tm="0">
                                          <p:val>
                                            <p:strVal val="#ppt_x"/>
                                          </p:val>
                                        </p:tav>
                                        <p:tav tm="100000">
                                          <p:val>
                                            <p:strVal val="#ppt_x"/>
                                          </p:val>
                                        </p:tav>
                                      </p:tavLst>
                                    </p:anim>
                                    <p:anim calcmode="lin" valueType="num">
                                      <p:cBhvr>
                                        <p:cTn id="127"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58" grpId="0"/>
      <p:bldP spid="65" grpId="0"/>
      <p:bldP spid="72" grpId="0"/>
      <p:bldP spid="79" grpId="0"/>
      <p:bldP spid="86"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2983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solidFill>
              <a:schemeClr val="bg1">
                <a:alpha val="50000"/>
              </a:schemeClr>
            </a:solidFill>
          </a:ln>
          <a:effectLst>
            <a:innerShdw blurRad="635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2265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2636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dirty="0">
                <a:solidFill>
                  <a:schemeClr val="bg1"/>
                </a:solidFill>
                <a:latin typeface="Bernard MT Condensed" panose="02050806060905020404" pitchFamily="18"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5595102" y="1889502"/>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solidFill>
              <a:schemeClr val="bg1">
                <a:alpha val="50000"/>
              </a:schemeClr>
            </a:solidFill>
          </a:ln>
          <a:effectLst>
            <a:innerShdw blurRad="635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4876967" y="1431141"/>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5248459" y="1699589"/>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dirty="0">
                <a:solidFill>
                  <a:schemeClr val="bg1"/>
                </a:solidFill>
                <a:latin typeface="Bernard MT Condensed" panose="02050806060905020404" pitchFamily="18"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5553103" y="45720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solidFill>
              <a:schemeClr val="bg1">
                <a:alpha val="50000"/>
              </a:schemeClr>
            </a:solidFill>
          </a:ln>
          <a:effectLst>
            <a:innerShdw blurRad="635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4834968" y="411363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5206460" y="43820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dirty="0">
                <a:solidFill>
                  <a:schemeClr val="bg1"/>
                </a:solidFill>
                <a:latin typeface="Bernard MT Condensed" panose="02050806060905020404" pitchFamily="18"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8122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solidFill>
              <a:schemeClr val="bg1">
                <a:alpha val="50000"/>
              </a:schemeClr>
            </a:solidFill>
          </a:ln>
          <a:effectLst>
            <a:innerShdw blurRad="635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7404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7776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dirty="0">
                <a:solidFill>
                  <a:schemeClr val="bg1"/>
                </a:solidFill>
                <a:latin typeface="Bernard MT Condensed" panose="02050806060905020404" pitchFamily="18"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7" name="TextBox 36">
            <a:extLst>
              <a:ext uri="{FF2B5EF4-FFF2-40B4-BE49-F238E27FC236}">
                <a16:creationId xmlns:a16="http://schemas.microsoft.com/office/drawing/2014/main" id="{640A5CA3-D4DB-40CE-903F-ABBA7ED82436}"/>
              </a:ext>
            </a:extLst>
          </p:cNvPr>
          <p:cNvSpPr txBox="1"/>
          <p:nvPr/>
        </p:nvSpPr>
        <p:spPr>
          <a:xfrm>
            <a:off x="189369" y="2350913"/>
            <a:ext cx="1946798" cy="1548116"/>
          </a:xfrm>
          <a:prstGeom prst="rect">
            <a:avLst/>
          </a:prstGeom>
          <a:noFill/>
        </p:spPr>
        <p:txBody>
          <a:bodyPr wrap="square" rtlCol="0">
            <a:spAutoFit/>
          </a:bodyPr>
          <a:lstStyle/>
          <a:p>
            <a:pPr algn="r" defTabSz="1219170">
              <a:spcBef>
                <a:spcPct val="20000"/>
              </a:spcBef>
              <a:defRPr/>
            </a:pPr>
            <a:r>
              <a:rPr lang="en-US" sz="1400" dirty="0">
                <a:solidFill>
                  <a:srgbClr val="FE4A1E"/>
                </a:solidFill>
                <a:latin typeface="Bernard MT Condensed" panose="02050806060905020404" pitchFamily="18" charset="0"/>
              </a:rPr>
              <a:t>LOREM IPSUM DOLOR</a:t>
            </a:r>
            <a:endParaRPr lang="en-US" sz="1300" dirty="0">
              <a:solidFill>
                <a:srgbClr val="FE4A1E"/>
              </a:solidFill>
              <a:latin typeface="Bernard MT Condensed" panose="02050806060905020404" pitchFamily="18"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984DEDAD-F473-4C90-88FB-29DBC0EC13DF}"/>
              </a:ext>
            </a:extLst>
          </p:cNvPr>
          <p:cNvSpPr txBox="1"/>
          <p:nvPr/>
        </p:nvSpPr>
        <p:spPr>
          <a:xfrm>
            <a:off x="7531400" y="1320570"/>
            <a:ext cx="3454631" cy="947952"/>
          </a:xfrm>
          <a:prstGeom prst="rect">
            <a:avLst/>
          </a:prstGeom>
          <a:noFill/>
        </p:spPr>
        <p:txBody>
          <a:bodyPr wrap="square" rtlCol="0">
            <a:spAutoFit/>
          </a:bodyPr>
          <a:lstStyle/>
          <a:p>
            <a:pPr defTabSz="1219170">
              <a:spcBef>
                <a:spcPct val="20000"/>
              </a:spcBef>
              <a:defRPr/>
            </a:pPr>
            <a:r>
              <a:rPr lang="en-US" sz="1400" dirty="0">
                <a:solidFill>
                  <a:srgbClr val="5C9AD3"/>
                </a:solidFill>
                <a:latin typeface="Bernard MT Condensed" panose="02050806060905020404" pitchFamily="18" charset="0"/>
              </a:rPr>
              <a:t>LOREM IPSUM DOLOR</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a:extLst>
              <a:ext uri="{FF2B5EF4-FFF2-40B4-BE49-F238E27FC236}">
                <a16:creationId xmlns:a16="http://schemas.microsoft.com/office/drawing/2014/main" id="{571E162A-ACF3-4795-ACE9-1BAB90EE0087}"/>
              </a:ext>
            </a:extLst>
          </p:cNvPr>
          <p:cNvSpPr txBox="1"/>
          <p:nvPr/>
        </p:nvSpPr>
        <p:spPr>
          <a:xfrm>
            <a:off x="8533969" y="5622290"/>
            <a:ext cx="3454631" cy="947952"/>
          </a:xfrm>
          <a:prstGeom prst="rect">
            <a:avLst/>
          </a:prstGeom>
          <a:noFill/>
        </p:spPr>
        <p:txBody>
          <a:bodyPr wrap="square" rtlCol="0">
            <a:spAutoFit/>
          </a:bodyPr>
          <a:lstStyle/>
          <a:p>
            <a:pPr defTabSz="1219170">
              <a:spcBef>
                <a:spcPct val="20000"/>
              </a:spcBef>
              <a:defRPr/>
            </a:pPr>
            <a:r>
              <a:rPr lang="en-US" sz="1400" dirty="0">
                <a:solidFill>
                  <a:srgbClr val="7A7A7A"/>
                </a:solidFill>
                <a:latin typeface="Bernard MT Condensed" panose="02050806060905020404" pitchFamily="18" charset="0"/>
              </a:rPr>
              <a:t>LOREM IPSUM DOLOR</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49707B60-3BA4-4908-A193-D28C0590A658}"/>
              </a:ext>
            </a:extLst>
          </p:cNvPr>
          <p:cNvSpPr txBox="1"/>
          <p:nvPr/>
        </p:nvSpPr>
        <p:spPr>
          <a:xfrm>
            <a:off x="1231892" y="5449633"/>
            <a:ext cx="3454631" cy="947952"/>
          </a:xfrm>
          <a:prstGeom prst="rect">
            <a:avLst/>
          </a:prstGeom>
          <a:noFill/>
        </p:spPr>
        <p:txBody>
          <a:bodyPr wrap="square" rtlCol="0">
            <a:spAutoFit/>
          </a:bodyPr>
          <a:lstStyle/>
          <a:p>
            <a:pPr algn="r" defTabSz="1219170">
              <a:spcBef>
                <a:spcPct val="20000"/>
              </a:spcBef>
              <a:defRPr/>
            </a:pPr>
            <a:r>
              <a:rPr lang="en-US" sz="1400" dirty="0">
                <a:solidFill>
                  <a:srgbClr val="44546B"/>
                </a:solidFill>
                <a:latin typeface="Bernard MT Condensed" panose="02050806060905020404" pitchFamily="18" charset="0"/>
              </a:rPr>
              <a:t>LOREM IPSUM DOLOR</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59973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1000"/>
                                        <p:tgtEl>
                                          <p:spTgt spid="37"/>
                                        </p:tgtEl>
                                      </p:cBhvr>
                                    </p:animEffect>
                                    <p:anim calcmode="lin" valueType="num">
                                      <p:cBhvr>
                                        <p:cTn id="28" dur="1000" fill="hold"/>
                                        <p:tgtEl>
                                          <p:spTgt spid="37"/>
                                        </p:tgtEl>
                                        <p:attrNameLst>
                                          <p:attrName>ppt_x</p:attrName>
                                        </p:attrNameLst>
                                      </p:cBhvr>
                                      <p:tavLst>
                                        <p:tav tm="0">
                                          <p:val>
                                            <p:strVal val="#ppt_x"/>
                                          </p:val>
                                        </p:tav>
                                        <p:tav tm="100000">
                                          <p:val>
                                            <p:strVal val="#ppt_x"/>
                                          </p:val>
                                        </p:tav>
                                      </p:tavLst>
                                    </p:anim>
                                    <p:anim calcmode="lin" valueType="num">
                                      <p:cBhvr>
                                        <p:cTn id="29" dur="1000" fill="hold"/>
                                        <p:tgtEl>
                                          <p:spTgt spid="3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Effect transition="in" filter="fade">
                                      <p:cBhvr>
                                        <p:cTn id="35" dur="500"/>
                                        <p:tgtEl>
                                          <p:spTgt spid="26"/>
                                        </p:tgtEl>
                                      </p:cBhvr>
                                    </p:animEffect>
                                  </p:childTnLst>
                                </p:cTn>
                              </p:par>
                            </p:childTnLst>
                          </p:cTn>
                        </p:par>
                        <p:par>
                          <p:cTn id="36" fill="hold">
                            <p:stCondLst>
                              <p:cond delay="4000"/>
                            </p:stCondLst>
                            <p:childTnLst>
                              <p:par>
                                <p:cTn id="37" presetID="47" presetClass="entr" presetSubtype="0"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1000"/>
                                        <p:tgtEl>
                                          <p:spTgt spid="27"/>
                                        </p:tgtEl>
                                      </p:cBhvr>
                                    </p:animEffect>
                                    <p:anim calcmode="lin" valueType="num">
                                      <p:cBhvr>
                                        <p:cTn id="40" dur="1000" fill="hold"/>
                                        <p:tgtEl>
                                          <p:spTgt spid="27"/>
                                        </p:tgtEl>
                                        <p:attrNameLst>
                                          <p:attrName>ppt_x</p:attrName>
                                        </p:attrNameLst>
                                      </p:cBhvr>
                                      <p:tavLst>
                                        <p:tav tm="0">
                                          <p:val>
                                            <p:strVal val="#ppt_x"/>
                                          </p:val>
                                        </p:tav>
                                        <p:tav tm="100000">
                                          <p:val>
                                            <p:strVal val="#ppt_x"/>
                                          </p:val>
                                        </p:tav>
                                      </p:tavLst>
                                    </p:anim>
                                    <p:anim calcmode="lin" valueType="num">
                                      <p:cBhvr>
                                        <p:cTn id="41" dur="1000" fill="hold"/>
                                        <p:tgtEl>
                                          <p:spTgt spid="27"/>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up)">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1000"/>
                                        <p:tgtEl>
                                          <p:spTgt spid="43"/>
                                        </p:tgtEl>
                                      </p:cBhvr>
                                    </p:animEffect>
                                    <p:anim calcmode="lin" valueType="num">
                                      <p:cBhvr>
                                        <p:cTn id="50" dur="1000" fill="hold"/>
                                        <p:tgtEl>
                                          <p:spTgt spid="43"/>
                                        </p:tgtEl>
                                        <p:attrNameLst>
                                          <p:attrName>ppt_x</p:attrName>
                                        </p:attrNameLst>
                                      </p:cBhvr>
                                      <p:tavLst>
                                        <p:tav tm="0">
                                          <p:val>
                                            <p:strVal val="#ppt_x"/>
                                          </p:val>
                                        </p:tav>
                                        <p:tav tm="100000">
                                          <p:val>
                                            <p:strVal val="#ppt_x"/>
                                          </p:val>
                                        </p:tav>
                                      </p:tavLst>
                                    </p:anim>
                                    <p:anim calcmode="lin" valueType="num">
                                      <p:cBhvr>
                                        <p:cTn id="51" dur="1000" fill="hold"/>
                                        <p:tgtEl>
                                          <p:spTgt spid="43"/>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0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wipe(up)">
                                      <p:cBhvr>
                                        <p:cTn id="67" dur="500"/>
                                        <p:tgtEl>
                                          <p:spTgt spid="34"/>
                                        </p:tgtEl>
                                      </p:cBhvr>
                                    </p:animEffect>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1000"/>
                                        <p:tgtEl>
                                          <p:spTgt spid="55"/>
                                        </p:tgtEl>
                                      </p:cBhvr>
                                    </p:animEffect>
                                    <p:anim calcmode="lin" valueType="num">
                                      <p:cBhvr>
                                        <p:cTn id="72" dur="1000" fill="hold"/>
                                        <p:tgtEl>
                                          <p:spTgt spid="55"/>
                                        </p:tgtEl>
                                        <p:attrNameLst>
                                          <p:attrName>ppt_x</p:attrName>
                                        </p:attrNameLst>
                                      </p:cBhvr>
                                      <p:tavLst>
                                        <p:tav tm="0">
                                          <p:val>
                                            <p:strVal val="#ppt_x"/>
                                          </p:val>
                                        </p:tav>
                                        <p:tav tm="100000">
                                          <p:val>
                                            <p:strVal val="#ppt_x"/>
                                          </p:val>
                                        </p:tav>
                                      </p:tavLst>
                                    </p:anim>
                                    <p:anim calcmode="lin" valueType="num">
                                      <p:cBhvr>
                                        <p:cTn id="73" dur="1000" fill="hold"/>
                                        <p:tgtEl>
                                          <p:spTgt spid="55"/>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53" presetClass="entr" presetSubtype="16" fill="hold" grpId="0" nodeType="afterEffect">
                                  <p:stCondLst>
                                    <p:cond delay="0"/>
                                  </p:stCondLst>
                                  <p:childTnLst>
                                    <p:set>
                                      <p:cBhvr>
                                        <p:cTn id="76" dur="1" fill="hold">
                                          <p:stCondLst>
                                            <p:cond delay="0"/>
                                          </p:stCondLst>
                                        </p:cTn>
                                        <p:tgtEl>
                                          <p:spTgt spid="38"/>
                                        </p:tgtEl>
                                        <p:attrNameLst>
                                          <p:attrName>style.visibility</p:attrName>
                                        </p:attrNameLst>
                                      </p:cBhvr>
                                      <p:to>
                                        <p:strVal val="visible"/>
                                      </p:to>
                                    </p:set>
                                    <p:anim calcmode="lin" valueType="num">
                                      <p:cBhvr>
                                        <p:cTn id="77" dur="500" fill="hold"/>
                                        <p:tgtEl>
                                          <p:spTgt spid="38"/>
                                        </p:tgtEl>
                                        <p:attrNameLst>
                                          <p:attrName>ppt_w</p:attrName>
                                        </p:attrNameLst>
                                      </p:cBhvr>
                                      <p:tavLst>
                                        <p:tav tm="0">
                                          <p:val>
                                            <p:fltVal val="0"/>
                                          </p:val>
                                        </p:tav>
                                        <p:tav tm="100000">
                                          <p:val>
                                            <p:strVal val="#ppt_w"/>
                                          </p:val>
                                        </p:tav>
                                      </p:tavLst>
                                    </p:anim>
                                    <p:anim calcmode="lin" valueType="num">
                                      <p:cBhvr>
                                        <p:cTn id="78" dur="500" fill="hold"/>
                                        <p:tgtEl>
                                          <p:spTgt spid="38"/>
                                        </p:tgtEl>
                                        <p:attrNameLst>
                                          <p:attrName>ppt_h</p:attrName>
                                        </p:attrNameLst>
                                      </p:cBhvr>
                                      <p:tavLst>
                                        <p:tav tm="0">
                                          <p:val>
                                            <p:fltVal val="0"/>
                                          </p:val>
                                        </p:tav>
                                        <p:tav tm="100000">
                                          <p:val>
                                            <p:strVal val="#ppt_h"/>
                                          </p:val>
                                        </p:tav>
                                      </p:tavLst>
                                    </p:anim>
                                    <p:animEffect transition="in" filter="fade">
                                      <p:cBhvr>
                                        <p:cTn id="79" dur="500"/>
                                        <p:tgtEl>
                                          <p:spTgt spid="38"/>
                                        </p:tgtEl>
                                      </p:cBhvr>
                                    </p:animEffect>
                                  </p:childTnLst>
                                </p:cTn>
                              </p:par>
                            </p:childTnLst>
                          </p:cTn>
                        </p:par>
                        <p:par>
                          <p:cTn id="80" fill="hold">
                            <p:stCondLst>
                              <p:cond delay="10000"/>
                            </p:stCondLst>
                            <p:childTnLst>
                              <p:par>
                                <p:cTn id="81" presetID="47" presetClass="entr" presetSubtype="0" fill="hold" nodeType="afterEffect">
                                  <p:stCondLst>
                                    <p:cond delay="0"/>
                                  </p:stCondLst>
                                  <p:childTnLst>
                                    <p:set>
                                      <p:cBhvr>
                                        <p:cTn id="82" dur="1" fill="hold">
                                          <p:stCondLst>
                                            <p:cond delay="0"/>
                                          </p:stCondLst>
                                        </p:cTn>
                                        <p:tgtEl>
                                          <p:spTgt spid="39"/>
                                        </p:tgtEl>
                                        <p:attrNameLst>
                                          <p:attrName>style.visibility</p:attrName>
                                        </p:attrNameLst>
                                      </p:cBhvr>
                                      <p:to>
                                        <p:strVal val="visible"/>
                                      </p:to>
                                    </p:set>
                                    <p:animEffect transition="in" filter="fade">
                                      <p:cBhvr>
                                        <p:cTn id="83" dur="1000"/>
                                        <p:tgtEl>
                                          <p:spTgt spid="39"/>
                                        </p:tgtEl>
                                      </p:cBhvr>
                                    </p:animEffect>
                                    <p:anim calcmode="lin" valueType="num">
                                      <p:cBhvr>
                                        <p:cTn id="84" dur="1000" fill="hold"/>
                                        <p:tgtEl>
                                          <p:spTgt spid="39"/>
                                        </p:tgtEl>
                                        <p:attrNameLst>
                                          <p:attrName>ppt_x</p:attrName>
                                        </p:attrNameLst>
                                      </p:cBhvr>
                                      <p:tavLst>
                                        <p:tav tm="0">
                                          <p:val>
                                            <p:strVal val="#ppt_x"/>
                                          </p:val>
                                        </p:tav>
                                        <p:tav tm="100000">
                                          <p:val>
                                            <p:strVal val="#ppt_x"/>
                                          </p:val>
                                        </p:tav>
                                      </p:tavLst>
                                    </p:anim>
                                    <p:anim calcmode="lin" valueType="num">
                                      <p:cBhvr>
                                        <p:cTn id="85" dur="1000" fill="hold"/>
                                        <p:tgtEl>
                                          <p:spTgt spid="39"/>
                                        </p:tgtEl>
                                        <p:attrNameLst>
                                          <p:attrName>ppt_y</p:attrName>
                                        </p:attrNameLst>
                                      </p:cBhvr>
                                      <p:tavLst>
                                        <p:tav tm="0">
                                          <p:val>
                                            <p:strVal val="#ppt_y-.1"/>
                                          </p:val>
                                        </p:tav>
                                        <p:tav tm="100000">
                                          <p:val>
                                            <p:strVal val="#ppt_y"/>
                                          </p:val>
                                        </p:tav>
                                      </p:tavLst>
                                    </p:anim>
                                  </p:childTnLst>
                                </p:cTn>
                              </p:par>
                            </p:childTnLst>
                          </p:cTn>
                        </p:par>
                        <p:par>
                          <p:cTn id="86" fill="hold">
                            <p:stCondLst>
                              <p:cond delay="11000"/>
                            </p:stCondLst>
                            <p:childTnLst>
                              <p:par>
                                <p:cTn id="87" presetID="22" presetClass="entr" presetSubtype="1"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up)">
                                      <p:cBhvr>
                                        <p:cTn id="89" dur="500"/>
                                        <p:tgtEl>
                                          <p:spTgt spid="40"/>
                                        </p:tgtEl>
                                      </p:cBhvr>
                                    </p:animEffect>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fade">
                                      <p:cBhvr>
                                        <p:cTn id="93" dur="1000"/>
                                        <p:tgtEl>
                                          <p:spTgt spid="49"/>
                                        </p:tgtEl>
                                      </p:cBhvr>
                                    </p:animEffect>
                                    <p:anim calcmode="lin" valueType="num">
                                      <p:cBhvr>
                                        <p:cTn id="94" dur="1000" fill="hold"/>
                                        <p:tgtEl>
                                          <p:spTgt spid="49"/>
                                        </p:tgtEl>
                                        <p:attrNameLst>
                                          <p:attrName>ppt_x</p:attrName>
                                        </p:attrNameLst>
                                      </p:cBhvr>
                                      <p:tavLst>
                                        <p:tav tm="0">
                                          <p:val>
                                            <p:strVal val="#ppt_x"/>
                                          </p:val>
                                        </p:tav>
                                        <p:tav tm="100000">
                                          <p:val>
                                            <p:strVal val="#ppt_x"/>
                                          </p:val>
                                        </p:tav>
                                      </p:tavLst>
                                    </p:anim>
                                    <p:anim calcmode="lin" valueType="num">
                                      <p:cBhvr>
                                        <p:cTn id="95"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37" grpId="0"/>
      <p:bldP spid="43" grpId="0"/>
      <p:bldP spid="49" grpId="0"/>
      <p:bldP spid="55" grpId="0"/>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1459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solidFill>
              <a:schemeClr val="bg1">
                <a:alpha val="50000"/>
              </a:schemeClr>
            </a:solidFill>
          </a:ln>
          <a:effectLst>
            <a:innerShdw blurRad="635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741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alpha val="6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1112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dirty="0">
                <a:solidFill>
                  <a:schemeClr val="bg1"/>
                </a:solidFill>
                <a:latin typeface="Bernard MT Condensed" panose="02050806060905020404" pitchFamily="18"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4084320" y="45008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solidFill>
              <a:schemeClr val="bg1">
                <a:alpha val="50000"/>
              </a:schemeClr>
            </a:solidFill>
          </a:ln>
          <a:effectLst>
            <a:innerShdw blurRad="635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3366185" y="4042439"/>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alpha val="6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3737677" y="43108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dirty="0">
                <a:solidFill>
                  <a:schemeClr val="bg1"/>
                </a:solidFill>
                <a:latin typeface="Bernard MT Condensed" panose="02050806060905020404" pitchFamily="18"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4065068" y="192587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solidFill>
              <a:schemeClr val="bg1">
                <a:alpha val="50000"/>
              </a:schemeClr>
            </a:solidFill>
          </a:ln>
          <a:effectLst>
            <a:innerShdw blurRad="635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3346933" y="146750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alpha val="6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3718425" y="173595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dirty="0">
                <a:solidFill>
                  <a:schemeClr val="bg1"/>
                </a:solidFill>
                <a:latin typeface="Bernard MT Condensed" panose="02050806060905020404" pitchFamily="18"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6598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solidFill>
              <a:schemeClr val="bg1">
                <a:alpha val="50000"/>
              </a:schemeClr>
            </a:solidFill>
          </a:ln>
          <a:effectLst>
            <a:innerShdw blurRad="635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5880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alpha val="6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6252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dirty="0">
                <a:solidFill>
                  <a:schemeClr val="bg1"/>
                </a:solidFill>
                <a:latin typeface="Bernard MT Condensed" panose="02050806060905020404" pitchFamily="18"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44" name="Freeform: Shape 43">
            <a:extLst>
              <a:ext uri="{FF2B5EF4-FFF2-40B4-BE49-F238E27FC236}">
                <a16:creationId xmlns:a16="http://schemas.microsoft.com/office/drawing/2014/main" id="{C3593727-D996-4503-AD09-38304854F8D8}"/>
              </a:ext>
            </a:extLst>
          </p:cNvPr>
          <p:cNvSpPr>
            <a:spLocks noChangeAspect="1"/>
          </p:cNvSpPr>
          <p:nvPr/>
        </p:nvSpPr>
        <p:spPr>
          <a:xfrm>
            <a:off x="8773980" y="192587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solidFill>
              <a:schemeClr val="bg1">
                <a:alpha val="50000"/>
              </a:schemeClr>
            </a:solidFill>
          </a:ln>
          <a:effectLst>
            <a:innerShdw blurRad="635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559EDC7B-3289-4A98-B567-73F607500D4A}"/>
              </a:ext>
            </a:extLst>
          </p:cNvPr>
          <p:cNvGrpSpPr/>
          <p:nvPr/>
        </p:nvGrpSpPr>
        <p:grpSpPr>
          <a:xfrm>
            <a:off x="8055845" y="1467509"/>
            <a:ext cx="2311850" cy="2183503"/>
            <a:chOff x="2678196" y="1112570"/>
            <a:chExt cx="2311850" cy="2183503"/>
          </a:xfrm>
        </p:grpSpPr>
        <p:sp>
          <p:nvSpPr>
            <p:cNvPr id="47" name="Freeform: Shape 46">
              <a:extLst>
                <a:ext uri="{FF2B5EF4-FFF2-40B4-BE49-F238E27FC236}">
                  <a16:creationId xmlns:a16="http://schemas.microsoft.com/office/drawing/2014/main" id="{78220D04-C799-4569-9A26-07B780CA800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alpha val="6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173FBDA3-2DDB-4587-B10C-37FCEF911E16}"/>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6" name="Text Box 10">
            <a:extLst>
              <a:ext uri="{FF2B5EF4-FFF2-40B4-BE49-F238E27FC236}">
                <a16:creationId xmlns:a16="http://schemas.microsoft.com/office/drawing/2014/main" id="{7EF3D367-03F8-4153-B1E7-29BC45990EEA}"/>
              </a:ext>
            </a:extLst>
          </p:cNvPr>
          <p:cNvSpPr txBox="1">
            <a:spLocks noChangeArrowheads="1"/>
          </p:cNvSpPr>
          <p:nvPr/>
        </p:nvSpPr>
        <p:spPr bwMode="auto">
          <a:xfrm>
            <a:off x="8427337" y="173595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05</a:t>
            </a:r>
          </a:p>
          <a:p>
            <a:pPr algn="ctr"/>
            <a:endParaRPr lang="en-US" sz="400" b="1" dirty="0">
              <a:solidFill>
                <a:schemeClr val="bg1"/>
              </a:solidFill>
              <a:latin typeface="Lato"/>
            </a:endParaRPr>
          </a:p>
          <a:p>
            <a:pPr algn="ctr"/>
            <a:r>
              <a:rPr lang="en-US" sz="1300" dirty="0">
                <a:solidFill>
                  <a:schemeClr val="bg1"/>
                </a:solidFill>
                <a:latin typeface="Bernard MT Condensed" panose="02050806060905020404" pitchFamily="18"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50" name="Freeform: Shape 49">
            <a:extLst>
              <a:ext uri="{FF2B5EF4-FFF2-40B4-BE49-F238E27FC236}">
                <a16:creationId xmlns:a16="http://schemas.microsoft.com/office/drawing/2014/main" id="{E0FDEAFF-6BC3-41C0-9B2C-5703034F334F}"/>
              </a:ext>
            </a:extLst>
          </p:cNvPr>
          <p:cNvSpPr>
            <a:spLocks noChangeAspect="1"/>
          </p:cNvSpPr>
          <p:nvPr/>
        </p:nvSpPr>
        <p:spPr>
          <a:xfrm>
            <a:off x="9494520" y="45008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solidFill>
              <a:schemeClr val="bg1">
                <a:alpha val="50000"/>
              </a:schemeClr>
            </a:solidFill>
          </a:ln>
          <a:effectLst>
            <a:innerShdw blurRad="635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290B1AEF-449B-4254-8A58-5A1EDAA442BD}"/>
              </a:ext>
            </a:extLst>
          </p:cNvPr>
          <p:cNvGrpSpPr/>
          <p:nvPr/>
        </p:nvGrpSpPr>
        <p:grpSpPr>
          <a:xfrm>
            <a:off x="8776385" y="4042439"/>
            <a:ext cx="2311850" cy="2183503"/>
            <a:chOff x="2678196" y="1112570"/>
            <a:chExt cx="2311850" cy="2183503"/>
          </a:xfrm>
        </p:grpSpPr>
        <p:sp>
          <p:nvSpPr>
            <p:cNvPr id="53" name="Freeform: Shape 52">
              <a:extLst>
                <a:ext uri="{FF2B5EF4-FFF2-40B4-BE49-F238E27FC236}">
                  <a16:creationId xmlns:a16="http://schemas.microsoft.com/office/drawing/2014/main" id="{BA528B0F-DB84-4B3A-BF64-2E9946D8DBC8}"/>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alpha val="6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Freeform: Shape 53">
              <a:extLst>
                <a:ext uri="{FF2B5EF4-FFF2-40B4-BE49-F238E27FC236}">
                  <a16:creationId xmlns:a16="http://schemas.microsoft.com/office/drawing/2014/main" id="{6BB98F44-46E4-4C58-87B1-B07FFE3BE69E}"/>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2" name="Text Box 10">
            <a:extLst>
              <a:ext uri="{FF2B5EF4-FFF2-40B4-BE49-F238E27FC236}">
                <a16:creationId xmlns:a16="http://schemas.microsoft.com/office/drawing/2014/main" id="{3BEE00E2-CE88-41CF-B45B-8591BD9ABBA5}"/>
              </a:ext>
            </a:extLst>
          </p:cNvPr>
          <p:cNvSpPr txBox="1">
            <a:spLocks noChangeArrowheads="1"/>
          </p:cNvSpPr>
          <p:nvPr/>
        </p:nvSpPr>
        <p:spPr bwMode="auto">
          <a:xfrm>
            <a:off x="9147877" y="43108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06</a:t>
            </a:r>
          </a:p>
          <a:p>
            <a:pPr algn="ctr"/>
            <a:endParaRPr lang="en-US" sz="400" b="1" dirty="0">
              <a:solidFill>
                <a:schemeClr val="bg1"/>
              </a:solidFill>
              <a:latin typeface="Lato"/>
            </a:endParaRPr>
          </a:p>
          <a:p>
            <a:pPr algn="ctr"/>
            <a:r>
              <a:rPr lang="en-US" sz="1300" dirty="0">
                <a:solidFill>
                  <a:schemeClr val="bg1"/>
                </a:solidFill>
                <a:latin typeface="Bernard MT Condensed" panose="02050806060905020404" pitchFamily="18"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42223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250" fill="hold"/>
                                        <p:tgtEl>
                                          <p:spTgt spid="16"/>
                                        </p:tgtEl>
                                        <p:attrNameLst>
                                          <p:attrName>ppt_w</p:attrName>
                                        </p:attrNameLst>
                                      </p:cBhvr>
                                      <p:tavLst>
                                        <p:tav tm="0">
                                          <p:val>
                                            <p:fltVal val="0"/>
                                          </p:val>
                                        </p:tav>
                                        <p:tav tm="100000">
                                          <p:val>
                                            <p:strVal val="#ppt_w"/>
                                          </p:val>
                                        </p:tav>
                                      </p:tavLst>
                                    </p:anim>
                                    <p:anim calcmode="lin" valueType="num">
                                      <p:cBhvr>
                                        <p:cTn id="12" dur="250" fill="hold"/>
                                        <p:tgtEl>
                                          <p:spTgt spid="16"/>
                                        </p:tgtEl>
                                        <p:attrNameLst>
                                          <p:attrName>ppt_h</p:attrName>
                                        </p:attrNameLst>
                                      </p:cBhvr>
                                      <p:tavLst>
                                        <p:tav tm="0">
                                          <p:val>
                                            <p:fltVal val="0"/>
                                          </p:val>
                                        </p:tav>
                                        <p:tav tm="100000">
                                          <p:val>
                                            <p:strVal val="#ppt_h"/>
                                          </p:val>
                                        </p:tav>
                                      </p:tavLst>
                                    </p:anim>
                                    <p:animEffect transition="in" filter="fade">
                                      <p:cBhvr>
                                        <p:cTn id="13" dur="250"/>
                                        <p:tgtEl>
                                          <p:spTgt spid="16"/>
                                        </p:tgtEl>
                                      </p:cBhvr>
                                    </p:animEffect>
                                    <p:anim calcmode="lin" valueType="num">
                                      <p:cBhvr>
                                        <p:cTn id="14" dur="250" fill="hold"/>
                                        <p:tgtEl>
                                          <p:spTgt spid="16"/>
                                        </p:tgtEl>
                                        <p:attrNameLst>
                                          <p:attrName>ppt_x</p:attrName>
                                        </p:attrNameLst>
                                      </p:cBhvr>
                                      <p:tavLst>
                                        <p:tav tm="0">
                                          <p:val>
                                            <p:fltVal val="0.5"/>
                                          </p:val>
                                        </p:tav>
                                        <p:tav tm="100000">
                                          <p:val>
                                            <p:strVal val="#ppt_x"/>
                                          </p:val>
                                        </p:tav>
                                      </p:tavLst>
                                    </p:anim>
                                    <p:anim calcmode="lin" valueType="num">
                                      <p:cBhvr>
                                        <p:cTn id="15" dur="25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p:cTn id="19" dur="250" fill="hold"/>
                                        <p:tgtEl>
                                          <p:spTgt spid="32"/>
                                        </p:tgtEl>
                                        <p:attrNameLst>
                                          <p:attrName>ppt_w</p:attrName>
                                        </p:attrNameLst>
                                      </p:cBhvr>
                                      <p:tavLst>
                                        <p:tav tm="0">
                                          <p:val>
                                            <p:fltVal val="0"/>
                                          </p:val>
                                        </p:tav>
                                        <p:tav tm="100000">
                                          <p:val>
                                            <p:strVal val="#ppt_w"/>
                                          </p:val>
                                        </p:tav>
                                      </p:tavLst>
                                    </p:anim>
                                    <p:anim calcmode="lin" valueType="num">
                                      <p:cBhvr>
                                        <p:cTn id="20" dur="250" fill="hold"/>
                                        <p:tgtEl>
                                          <p:spTgt spid="32"/>
                                        </p:tgtEl>
                                        <p:attrNameLst>
                                          <p:attrName>ppt_h</p:attrName>
                                        </p:attrNameLst>
                                      </p:cBhvr>
                                      <p:tavLst>
                                        <p:tav tm="0">
                                          <p:val>
                                            <p:fltVal val="0"/>
                                          </p:val>
                                        </p:tav>
                                        <p:tav tm="100000">
                                          <p:val>
                                            <p:strVal val="#ppt_h"/>
                                          </p:val>
                                        </p:tav>
                                      </p:tavLst>
                                    </p:anim>
                                    <p:animEffect transition="in" filter="fade">
                                      <p:cBhvr>
                                        <p:cTn id="21" dur="250"/>
                                        <p:tgtEl>
                                          <p:spTgt spid="32"/>
                                        </p:tgtEl>
                                      </p:cBhvr>
                                    </p:animEffect>
                                    <p:anim calcmode="lin" valueType="num">
                                      <p:cBhvr>
                                        <p:cTn id="22" dur="250" fill="hold"/>
                                        <p:tgtEl>
                                          <p:spTgt spid="32"/>
                                        </p:tgtEl>
                                        <p:attrNameLst>
                                          <p:attrName>ppt_x</p:attrName>
                                        </p:attrNameLst>
                                      </p:cBhvr>
                                      <p:tavLst>
                                        <p:tav tm="0">
                                          <p:val>
                                            <p:fltVal val="0.5"/>
                                          </p:val>
                                        </p:tav>
                                        <p:tav tm="100000">
                                          <p:val>
                                            <p:strVal val="#ppt_x"/>
                                          </p:val>
                                        </p:tav>
                                      </p:tavLst>
                                    </p:anim>
                                    <p:anim calcmode="lin" valueType="num">
                                      <p:cBhvr>
                                        <p:cTn id="23" dur="250" fill="hold"/>
                                        <p:tgtEl>
                                          <p:spTgt spid="32"/>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p:cTn id="27" dur="250" fill="hold"/>
                                        <p:tgtEl>
                                          <p:spTgt spid="26"/>
                                        </p:tgtEl>
                                        <p:attrNameLst>
                                          <p:attrName>ppt_w</p:attrName>
                                        </p:attrNameLst>
                                      </p:cBhvr>
                                      <p:tavLst>
                                        <p:tav tm="0">
                                          <p:val>
                                            <p:fltVal val="0"/>
                                          </p:val>
                                        </p:tav>
                                        <p:tav tm="100000">
                                          <p:val>
                                            <p:strVal val="#ppt_w"/>
                                          </p:val>
                                        </p:tav>
                                      </p:tavLst>
                                    </p:anim>
                                    <p:anim calcmode="lin" valueType="num">
                                      <p:cBhvr>
                                        <p:cTn id="28" dur="250" fill="hold"/>
                                        <p:tgtEl>
                                          <p:spTgt spid="26"/>
                                        </p:tgtEl>
                                        <p:attrNameLst>
                                          <p:attrName>ppt_h</p:attrName>
                                        </p:attrNameLst>
                                      </p:cBhvr>
                                      <p:tavLst>
                                        <p:tav tm="0">
                                          <p:val>
                                            <p:fltVal val="0"/>
                                          </p:val>
                                        </p:tav>
                                        <p:tav tm="100000">
                                          <p:val>
                                            <p:strVal val="#ppt_h"/>
                                          </p:val>
                                        </p:tav>
                                      </p:tavLst>
                                    </p:anim>
                                    <p:animEffect transition="in" filter="fade">
                                      <p:cBhvr>
                                        <p:cTn id="29" dur="250"/>
                                        <p:tgtEl>
                                          <p:spTgt spid="26"/>
                                        </p:tgtEl>
                                      </p:cBhvr>
                                    </p:animEffect>
                                    <p:anim calcmode="lin" valueType="num">
                                      <p:cBhvr>
                                        <p:cTn id="30" dur="250" fill="hold"/>
                                        <p:tgtEl>
                                          <p:spTgt spid="26"/>
                                        </p:tgtEl>
                                        <p:attrNameLst>
                                          <p:attrName>ppt_x</p:attrName>
                                        </p:attrNameLst>
                                      </p:cBhvr>
                                      <p:tavLst>
                                        <p:tav tm="0">
                                          <p:val>
                                            <p:fltVal val="0.5"/>
                                          </p:val>
                                        </p:tav>
                                        <p:tav tm="100000">
                                          <p:val>
                                            <p:strVal val="#ppt_x"/>
                                          </p:val>
                                        </p:tav>
                                      </p:tavLst>
                                    </p:anim>
                                    <p:anim calcmode="lin" valueType="num">
                                      <p:cBhvr>
                                        <p:cTn id="31" dur="250" fill="hold"/>
                                        <p:tgtEl>
                                          <p:spTgt spid="26"/>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p:cTn id="35" dur="250" fill="hold"/>
                                        <p:tgtEl>
                                          <p:spTgt spid="38"/>
                                        </p:tgtEl>
                                        <p:attrNameLst>
                                          <p:attrName>ppt_w</p:attrName>
                                        </p:attrNameLst>
                                      </p:cBhvr>
                                      <p:tavLst>
                                        <p:tav tm="0">
                                          <p:val>
                                            <p:fltVal val="0"/>
                                          </p:val>
                                        </p:tav>
                                        <p:tav tm="100000">
                                          <p:val>
                                            <p:strVal val="#ppt_w"/>
                                          </p:val>
                                        </p:tav>
                                      </p:tavLst>
                                    </p:anim>
                                    <p:anim calcmode="lin" valueType="num">
                                      <p:cBhvr>
                                        <p:cTn id="36" dur="250" fill="hold"/>
                                        <p:tgtEl>
                                          <p:spTgt spid="38"/>
                                        </p:tgtEl>
                                        <p:attrNameLst>
                                          <p:attrName>ppt_h</p:attrName>
                                        </p:attrNameLst>
                                      </p:cBhvr>
                                      <p:tavLst>
                                        <p:tav tm="0">
                                          <p:val>
                                            <p:fltVal val="0"/>
                                          </p:val>
                                        </p:tav>
                                        <p:tav tm="100000">
                                          <p:val>
                                            <p:strVal val="#ppt_h"/>
                                          </p:val>
                                        </p:tav>
                                      </p:tavLst>
                                    </p:anim>
                                    <p:animEffect transition="in" filter="fade">
                                      <p:cBhvr>
                                        <p:cTn id="37" dur="250"/>
                                        <p:tgtEl>
                                          <p:spTgt spid="38"/>
                                        </p:tgtEl>
                                      </p:cBhvr>
                                    </p:animEffect>
                                    <p:anim calcmode="lin" valueType="num">
                                      <p:cBhvr>
                                        <p:cTn id="38" dur="250" fill="hold"/>
                                        <p:tgtEl>
                                          <p:spTgt spid="38"/>
                                        </p:tgtEl>
                                        <p:attrNameLst>
                                          <p:attrName>ppt_x</p:attrName>
                                        </p:attrNameLst>
                                      </p:cBhvr>
                                      <p:tavLst>
                                        <p:tav tm="0">
                                          <p:val>
                                            <p:fltVal val="0.5"/>
                                          </p:val>
                                        </p:tav>
                                        <p:tav tm="100000">
                                          <p:val>
                                            <p:strVal val="#ppt_x"/>
                                          </p:val>
                                        </p:tav>
                                      </p:tavLst>
                                    </p:anim>
                                    <p:anim calcmode="lin" valueType="num">
                                      <p:cBhvr>
                                        <p:cTn id="39" dur="250" fill="hold"/>
                                        <p:tgtEl>
                                          <p:spTgt spid="38"/>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44"/>
                                        </p:tgtEl>
                                        <p:attrNameLst>
                                          <p:attrName>style.visibility</p:attrName>
                                        </p:attrNameLst>
                                      </p:cBhvr>
                                      <p:to>
                                        <p:strVal val="visible"/>
                                      </p:to>
                                    </p:set>
                                    <p:anim calcmode="lin" valueType="num">
                                      <p:cBhvr>
                                        <p:cTn id="43" dur="250" fill="hold"/>
                                        <p:tgtEl>
                                          <p:spTgt spid="44"/>
                                        </p:tgtEl>
                                        <p:attrNameLst>
                                          <p:attrName>ppt_w</p:attrName>
                                        </p:attrNameLst>
                                      </p:cBhvr>
                                      <p:tavLst>
                                        <p:tav tm="0">
                                          <p:val>
                                            <p:fltVal val="0"/>
                                          </p:val>
                                        </p:tav>
                                        <p:tav tm="100000">
                                          <p:val>
                                            <p:strVal val="#ppt_w"/>
                                          </p:val>
                                        </p:tav>
                                      </p:tavLst>
                                    </p:anim>
                                    <p:anim calcmode="lin" valueType="num">
                                      <p:cBhvr>
                                        <p:cTn id="44" dur="250" fill="hold"/>
                                        <p:tgtEl>
                                          <p:spTgt spid="44"/>
                                        </p:tgtEl>
                                        <p:attrNameLst>
                                          <p:attrName>ppt_h</p:attrName>
                                        </p:attrNameLst>
                                      </p:cBhvr>
                                      <p:tavLst>
                                        <p:tav tm="0">
                                          <p:val>
                                            <p:fltVal val="0"/>
                                          </p:val>
                                        </p:tav>
                                        <p:tav tm="100000">
                                          <p:val>
                                            <p:strVal val="#ppt_h"/>
                                          </p:val>
                                        </p:tav>
                                      </p:tavLst>
                                    </p:anim>
                                    <p:animEffect transition="in" filter="fade">
                                      <p:cBhvr>
                                        <p:cTn id="45" dur="250"/>
                                        <p:tgtEl>
                                          <p:spTgt spid="44"/>
                                        </p:tgtEl>
                                      </p:cBhvr>
                                    </p:animEffect>
                                    <p:anim calcmode="lin" valueType="num">
                                      <p:cBhvr>
                                        <p:cTn id="46" dur="250" fill="hold"/>
                                        <p:tgtEl>
                                          <p:spTgt spid="44"/>
                                        </p:tgtEl>
                                        <p:attrNameLst>
                                          <p:attrName>ppt_x</p:attrName>
                                        </p:attrNameLst>
                                      </p:cBhvr>
                                      <p:tavLst>
                                        <p:tav tm="0">
                                          <p:val>
                                            <p:fltVal val="0.5"/>
                                          </p:val>
                                        </p:tav>
                                        <p:tav tm="100000">
                                          <p:val>
                                            <p:strVal val="#ppt_x"/>
                                          </p:val>
                                        </p:tav>
                                      </p:tavLst>
                                    </p:anim>
                                    <p:anim calcmode="lin" valueType="num">
                                      <p:cBhvr>
                                        <p:cTn id="47" dur="250" fill="hold"/>
                                        <p:tgtEl>
                                          <p:spTgt spid="44"/>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50"/>
                                        </p:tgtEl>
                                        <p:attrNameLst>
                                          <p:attrName>style.visibility</p:attrName>
                                        </p:attrNameLst>
                                      </p:cBhvr>
                                      <p:to>
                                        <p:strVal val="visible"/>
                                      </p:to>
                                    </p:set>
                                    <p:anim calcmode="lin" valueType="num">
                                      <p:cBhvr>
                                        <p:cTn id="51" dur="250" fill="hold"/>
                                        <p:tgtEl>
                                          <p:spTgt spid="50"/>
                                        </p:tgtEl>
                                        <p:attrNameLst>
                                          <p:attrName>ppt_w</p:attrName>
                                        </p:attrNameLst>
                                      </p:cBhvr>
                                      <p:tavLst>
                                        <p:tav tm="0">
                                          <p:val>
                                            <p:fltVal val="0"/>
                                          </p:val>
                                        </p:tav>
                                        <p:tav tm="100000">
                                          <p:val>
                                            <p:strVal val="#ppt_w"/>
                                          </p:val>
                                        </p:tav>
                                      </p:tavLst>
                                    </p:anim>
                                    <p:anim calcmode="lin" valueType="num">
                                      <p:cBhvr>
                                        <p:cTn id="52" dur="250" fill="hold"/>
                                        <p:tgtEl>
                                          <p:spTgt spid="50"/>
                                        </p:tgtEl>
                                        <p:attrNameLst>
                                          <p:attrName>ppt_h</p:attrName>
                                        </p:attrNameLst>
                                      </p:cBhvr>
                                      <p:tavLst>
                                        <p:tav tm="0">
                                          <p:val>
                                            <p:fltVal val="0"/>
                                          </p:val>
                                        </p:tav>
                                        <p:tav tm="100000">
                                          <p:val>
                                            <p:strVal val="#ppt_h"/>
                                          </p:val>
                                        </p:tav>
                                      </p:tavLst>
                                    </p:anim>
                                    <p:animEffect transition="in" filter="fade">
                                      <p:cBhvr>
                                        <p:cTn id="53" dur="250"/>
                                        <p:tgtEl>
                                          <p:spTgt spid="50"/>
                                        </p:tgtEl>
                                      </p:cBhvr>
                                    </p:animEffect>
                                    <p:anim calcmode="lin" valueType="num">
                                      <p:cBhvr>
                                        <p:cTn id="54" dur="250" fill="hold"/>
                                        <p:tgtEl>
                                          <p:spTgt spid="50"/>
                                        </p:tgtEl>
                                        <p:attrNameLst>
                                          <p:attrName>ppt_x</p:attrName>
                                        </p:attrNameLst>
                                      </p:cBhvr>
                                      <p:tavLst>
                                        <p:tav tm="0">
                                          <p:val>
                                            <p:fltVal val="0.5"/>
                                          </p:val>
                                        </p:tav>
                                        <p:tav tm="100000">
                                          <p:val>
                                            <p:strVal val="#ppt_x"/>
                                          </p:val>
                                        </p:tav>
                                      </p:tavLst>
                                    </p:anim>
                                    <p:anim calcmode="lin" valueType="num">
                                      <p:cBhvr>
                                        <p:cTn id="55" dur="250" fill="hold"/>
                                        <p:tgtEl>
                                          <p:spTgt spid="50"/>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42" presetClass="entr" presetSubtype="0" fill="hold" nodeType="afterEffect">
                                  <p:stCondLst>
                                    <p:cond delay="0"/>
                                  </p:stCondLst>
                                  <p:childTnLst>
                                    <p:set>
                                      <p:cBhvr>
                                        <p:cTn id="58" dur="1" fill="hold">
                                          <p:stCondLst>
                                            <p:cond delay="0"/>
                                          </p:stCondLst>
                                        </p:cTn>
                                        <p:tgtEl>
                                          <p:spTgt spid="2"/>
                                        </p:tgtEl>
                                        <p:attrNameLst>
                                          <p:attrName>style.visibility</p:attrName>
                                        </p:attrNameLst>
                                      </p:cBhvr>
                                      <p:to>
                                        <p:strVal val="visible"/>
                                      </p:to>
                                    </p:set>
                                    <p:animEffect transition="in" filter="fade">
                                      <p:cBhvr>
                                        <p:cTn id="59" dur="1000"/>
                                        <p:tgtEl>
                                          <p:spTgt spid="2"/>
                                        </p:tgtEl>
                                      </p:cBhvr>
                                    </p:animEffect>
                                    <p:anim calcmode="lin" valueType="num">
                                      <p:cBhvr>
                                        <p:cTn id="60" dur="1000" fill="hold"/>
                                        <p:tgtEl>
                                          <p:spTgt spid="2"/>
                                        </p:tgtEl>
                                        <p:attrNameLst>
                                          <p:attrName>ppt_x</p:attrName>
                                        </p:attrNameLst>
                                      </p:cBhvr>
                                      <p:tavLst>
                                        <p:tav tm="0">
                                          <p:val>
                                            <p:strVal val="#ppt_x"/>
                                          </p:val>
                                        </p:tav>
                                        <p:tav tm="100000">
                                          <p:val>
                                            <p:strVal val="#ppt_x"/>
                                          </p:val>
                                        </p:tav>
                                      </p:tavLst>
                                    </p:anim>
                                    <p:anim calcmode="lin" valueType="num">
                                      <p:cBhvr>
                                        <p:cTn id="61" dur="1000" fill="hold"/>
                                        <p:tgtEl>
                                          <p:spTgt spid="2"/>
                                        </p:tgtEl>
                                        <p:attrNameLst>
                                          <p:attrName>ppt_y</p:attrName>
                                        </p:attrNameLst>
                                      </p:cBhvr>
                                      <p:tavLst>
                                        <p:tav tm="0">
                                          <p:val>
                                            <p:strVal val="#ppt_y+.1"/>
                                          </p:val>
                                        </p:tav>
                                        <p:tav tm="100000">
                                          <p:val>
                                            <p:strVal val="#ppt_y"/>
                                          </p:val>
                                        </p:tav>
                                      </p:tavLst>
                                    </p:anim>
                                  </p:childTnLst>
                                </p:cTn>
                              </p:par>
                            </p:childTnLst>
                          </p:cTn>
                        </p:par>
                        <p:par>
                          <p:cTn id="62" fill="hold">
                            <p:stCondLst>
                              <p:cond delay="3000"/>
                            </p:stCondLst>
                            <p:childTnLst>
                              <p:par>
                                <p:cTn id="63" presetID="22" presetClass="entr" presetSubtype="1"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wipe(up)">
                                      <p:cBhvr>
                                        <p:cTn id="65" dur="500"/>
                                        <p:tgtEl>
                                          <p:spTgt spid="24"/>
                                        </p:tgtEl>
                                      </p:cBhvr>
                                    </p:animEffect>
                                  </p:childTnLst>
                                </p:cTn>
                              </p:par>
                            </p:childTnLst>
                          </p:cTn>
                        </p:par>
                        <p:par>
                          <p:cTn id="66" fill="hold">
                            <p:stCondLst>
                              <p:cond delay="3500"/>
                            </p:stCondLst>
                            <p:childTnLst>
                              <p:par>
                                <p:cTn id="67" presetID="42" presetClass="entr" presetSubtype="0" fill="hold"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1000" fill="hold"/>
                                        <p:tgtEl>
                                          <p:spTgt spid="27"/>
                                        </p:tgtEl>
                                        <p:attrNameLst>
                                          <p:attrName>ppt_y</p:attrName>
                                        </p:attrNameLst>
                                      </p:cBhvr>
                                      <p:tavLst>
                                        <p:tav tm="0">
                                          <p:val>
                                            <p:strVal val="#ppt_y+.1"/>
                                          </p:val>
                                        </p:tav>
                                        <p:tav tm="100000">
                                          <p:val>
                                            <p:strVal val="#ppt_y"/>
                                          </p:val>
                                        </p:tav>
                                      </p:tavLst>
                                    </p:anim>
                                  </p:childTnLst>
                                </p:cTn>
                              </p:par>
                            </p:childTnLst>
                          </p:cTn>
                        </p:par>
                        <p:par>
                          <p:cTn id="72" fill="hold">
                            <p:stCondLst>
                              <p:cond delay="4500"/>
                            </p:stCondLst>
                            <p:childTnLst>
                              <p:par>
                                <p:cTn id="73" presetID="22" presetClass="entr" presetSubtype="1" fill="hold" grpId="0" nodeType="afterEffect">
                                  <p:stCondLst>
                                    <p:cond delay="0"/>
                                  </p:stCondLst>
                                  <p:childTnLst>
                                    <p:set>
                                      <p:cBhvr>
                                        <p:cTn id="74" dur="1" fill="hold">
                                          <p:stCondLst>
                                            <p:cond delay="0"/>
                                          </p:stCondLst>
                                        </p:cTn>
                                        <p:tgtEl>
                                          <p:spTgt spid="28"/>
                                        </p:tgtEl>
                                        <p:attrNameLst>
                                          <p:attrName>style.visibility</p:attrName>
                                        </p:attrNameLst>
                                      </p:cBhvr>
                                      <p:to>
                                        <p:strVal val="visible"/>
                                      </p:to>
                                    </p:set>
                                    <p:animEffect transition="in" filter="wipe(up)">
                                      <p:cBhvr>
                                        <p:cTn id="75" dur="500"/>
                                        <p:tgtEl>
                                          <p:spTgt spid="28"/>
                                        </p:tgtEl>
                                      </p:cBhvr>
                                    </p:animEffect>
                                  </p:childTnLst>
                                </p:cTn>
                              </p:par>
                            </p:childTnLst>
                          </p:cTn>
                        </p:par>
                        <p:par>
                          <p:cTn id="76" fill="hold">
                            <p:stCondLst>
                              <p:cond delay="5000"/>
                            </p:stCondLst>
                            <p:childTnLst>
                              <p:par>
                                <p:cTn id="77" presetID="47" presetClass="entr" presetSubtype="0" fill="hold" nodeType="afterEffect">
                                  <p:stCondLst>
                                    <p:cond delay="0"/>
                                  </p:stCondLst>
                                  <p:childTnLst>
                                    <p:set>
                                      <p:cBhvr>
                                        <p:cTn id="78" dur="1" fill="hold">
                                          <p:stCondLst>
                                            <p:cond delay="0"/>
                                          </p:stCondLst>
                                        </p:cTn>
                                        <p:tgtEl>
                                          <p:spTgt spid="33"/>
                                        </p:tgtEl>
                                        <p:attrNameLst>
                                          <p:attrName>style.visibility</p:attrName>
                                        </p:attrNameLst>
                                      </p:cBhvr>
                                      <p:to>
                                        <p:strVal val="visible"/>
                                      </p:to>
                                    </p:set>
                                    <p:animEffect transition="in" filter="fade">
                                      <p:cBhvr>
                                        <p:cTn id="79" dur="1000"/>
                                        <p:tgtEl>
                                          <p:spTgt spid="33"/>
                                        </p:tgtEl>
                                      </p:cBhvr>
                                    </p:animEffect>
                                    <p:anim calcmode="lin" valueType="num">
                                      <p:cBhvr>
                                        <p:cTn id="80" dur="1000" fill="hold"/>
                                        <p:tgtEl>
                                          <p:spTgt spid="33"/>
                                        </p:tgtEl>
                                        <p:attrNameLst>
                                          <p:attrName>ppt_x</p:attrName>
                                        </p:attrNameLst>
                                      </p:cBhvr>
                                      <p:tavLst>
                                        <p:tav tm="0">
                                          <p:val>
                                            <p:strVal val="#ppt_x"/>
                                          </p:val>
                                        </p:tav>
                                        <p:tav tm="100000">
                                          <p:val>
                                            <p:strVal val="#ppt_x"/>
                                          </p:val>
                                        </p:tav>
                                      </p:tavLst>
                                    </p:anim>
                                    <p:anim calcmode="lin" valueType="num">
                                      <p:cBhvr>
                                        <p:cTn id="81" dur="1000" fill="hold"/>
                                        <p:tgtEl>
                                          <p:spTgt spid="33"/>
                                        </p:tgtEl>
                                        <p:attrNameLst>
                                          <p:attrName>ppt_y</p:attrName>
                                        </p:attrNameLst>
                                      </p:cBhvr>
                                      <p:tavLst>
                                        <p:tav tm="0">
                                          <p:val>
                                            <p:strVal val="#ppt_y-.1"/>
                                          </p:val>
                                        </p:tav>
                                        <p:tav tm="100000">
                                          <p:val>
                                            <p:strVal val="#ppt_y"/>
                                          </p:val>
                                        </p:tav>
                                      </p:tavLst>
                                    </p:anim>
                                  </p:childTnLst>
                                </p:cTn>
                              </p:par>
                            </p:childTnLst>
                          </p:cTn>
                        </p:par>
                        <p:par>
                          <p:cTn id="82" fill="hold">
                            <p:stCondLst>
                              <p:cond delay="6000"/>
                            </p:stCondLst>
                            <p:childTnLst>
                              <p:par>
                                <p:cTn id="83" presetID="22" presetClass="entr" presetSubtype="1" fill="hold" grpId="0"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up)">
                                      <p:cBhvr>
                                        <p:cTn id="85" dur="500"/>
                                        <p:tgtEl>
                                          <p:spTgt spid="34"/>
                                        </p:tgtEl>
                                      </p:cBhvr>
                                    </p:animEffect>
                                  </p:childTnLst>
                                </p:cTn>
                              </p:par>
                            </p:childTnLst>
                          </p:cTn>
                        </p:par>
                        <p:par>
                          <p:cTn id="86" fill="hold">
                            <p:stCondLst>
                              <p:cond delay="6500"/>
                            </p:stCondLst>
                            <p:childTnLst>
                              <p:par>
                                <p:cTn id="87" presetID="42" presetClass="entr" presetSubtype="0" fill="hold" nodeType="afterEffect">
                                  <p:stCondLst>
                                    <p:cond delay="0"/>
                                  </p:stCondLst>
                                  <p:childTnLst>
                                    <p:set>
                                      <p:cBhvr>
                                        <p:cTn id="88" dur="1" fill="hold">
                                          <p:stCondLst>
                                            <p:cond delay="0"/>
                                          </p:stCondLst>
                                        </p:cTn>
                                        <p:tgtEl>
                                          <p:spTgt spid="39"/>
                                        </p:tgtEl>
                                        <p:attrNameLst>
                                          <p:attrName>style.visibility</p:attrName>
                                        </p:attrNameLst>
                                      </p:cBhvr>
                                      <p:to>
                                        <p:strVal val="visible"/>
                                      </p:to>
                                    </p:set>
                                    <p:animEffect transition="in" filter="fade">
                                      <p:cBhvr>
                                        <p:cTn id="89" dur="1000"/>
                                        <p:tgtEl>
                                          <p:spTgt spid="39"/>
                                        </p:tgtEl>
                                      </p:cBhvr>
                                    </p:animEffect>
                                    <p:anim calcmode="lin" valueType="num">
                                      <p:cBhvr>
                                        <p:cTn id="90" dur="1000" fill="hold"/>
                                        <p:tgtEl>
                                          <p:spTgt spid="39"/>
                                        </p:tgtEl>
                                        <p:attrNameLst>
                                          <p:attrName>ppt_x</p:attrName>
                                        </p:attrNameLst>
                                      </p:cBhvr>
                                      <p:tavLst>
                                        <p:tav tm="0">
                                          <p:val>
                                            <p:strVal val="#ppt_x"/>
                                          </p:val>
                                        </p:tav>
                                        <p:tav tm="100000">
                                          <p:val>
                                            <p:strVal val="#ppt_x"/>
                                          </p:val>
                                        </p:tav>
                                      </p:tavLst>
                                    </p:anim>
                                    <p:anim calcmode="lin" valueType="num">
                                      <p:cBhvr>
                                        <p:cTn id="91" dur="1000" fill="hold"/>
                                        <p:tgtEl>
                                          <p:spTgt spid="39"/>
                                        </p:tgtEl>
                                        <p:attrNameLst>
                                          <p:attrName>ppt_y</p:attrName>
                                        </p:attrNameLst>
                                      </p:cBhvr>
                                      <p:tavLst>
                                        <p:tav tm="0">
                                          <p:val>
                                            <p:strVal val="#ppt_y+.1"/>
                                          </p:val>
                                        </p:tav>
                                        <p:tav tm="100000">
                                          <p:val>
                                            <p:strVal val="#ppt_y"/>
                                          </p:val>
                                        </p:tav>
                                      </p:tavLst>
                                    </p:anim>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Effect transition="in" filter="wipe(up)">
                                      <p:cBhvr>
                                        <p:cTn id="95" dur="500"/>
                                        <p:tgtEl>
                                          <p:spTgt spid="40"/>
                                        </p:tgtEl>
                                      </p:cBhvr>
                                    </p:animEffect>
                                  </p:childTnLst>
                                </p:cTn>
                              </p:par>
                            </p:childTnLst>
                          </p:cTn>
                        </p:par>
                        <p:par>
                          <p:cTn id="96" fill="hold">
                            <p:stCondLst>
                              <p:cond delay="8000"/>
                            </p:stCondLst>
                            <p:childTnLst>
                              <p:par>
                                <p:cTn id="97" presetID="47" presetClass="entr" presetSubtype="0" fill="hold"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fade">
                                      <p:cBhvr>
                                        <p:cTn id="99" dur="1000"/>
                                        <p:tgtEl>
                                          <p:spTgt spid="45"/>
                                        </p:tgtEl>
                                      </p:cBhvr>
                                    </p:animEffect>
                                    <p:anim calcmode="lin" valueType="num">
                                      <p:cBhvr>
                                        <p:cTn id="100" dur="1000" fill="hold"/>
                                        <p:tgtEl>
                                          <p:spTgt spid="45"/>
                                        </p:tgtEl>
                                        <p:attrNameLst>
                                          <p:attrName>ppt_x</p:attrName>
                                        </p:attrNameLst>
                                      </p:cBhvr>
                                      <p:tavLst>
                                        <p:tav tm="0">
                                          <p:val>
                                            <p:strVal val="#ppt_x"/>
                                          </p:val>
                                        </p:tav>
                                        <p:tav tm="100000">
                                          <p:val>
                                            <p:strVal val="#ppt_x"/>
                                          </p:val>
                                        </p:tav>
                                      </p:tavLst>
                                    </p:anim>
                                    <p:anim calcmode="lin" valueType="num">
                                      <p:cBhvr>
                                        <p:cTn id="101" dur="1000" fill="hold"/>
                                        <p:tgtEl>
                                          <p:spTgt spid="45"/>
                                        </p:tgtEl>
                                        <p:attrNameLst>
                                          <p:attrName>ppt_y</p:attrName>
                                        </p:attrNameLst>
                                      </p:cBhvr>
                                      <p:tavLst>
                                        <p:tav tm="0">
                                          <p:val>
                                            <p:strVal val="#ppt_y-.1"/>
                                          </p:val>
                                        </p:tav>
                                        <p:tav tm="100000">
                                          <p:val>
                                            <p:strVal val="#ppt_y"/>
                                          </p:val>
                                        </p:tav>
                                      </p:tavLst>
                                    </p:anim>
                                  </p:childTnLst>
                                </p:cTn>
                              </p:par>
                            </p:childTnLst>
                          </p:cTn>
                        </p:par>
                        <p:par>
                          <p:cTn id="102" fill="hold">
                            <p:stCondLst>
                              <p:cond delay="9000"/>
                            </p:stCondLst>
                            <p:childTnLst>
                              <p:par>
                                <p:cTn id="103" presetID="22" presetClass="entr" presetSubtype="1" fill="hold" grpId="0" nodeType="afterEffect">
                                  <p:stCondLst>
                                    <p:cond delay="0"/>
                                  </p:stCondLst>
                                  <p:childTnLst>
                                    <p:set>
                                      <p:cBhvr>
                                        <p:cTn id="104" dur="1" fill="hold">
                                          <p:stCondLst>
                                            <p:cond delay="0"/>
                                          </p:stCondLst>
                                        </p:cTn>
                                        <p:tgtEl>
                                          <p:spTgt spid="46"/>
                                        </p:tgtEl>
                                        <p:attrNameLst>
                                          <p:attrName>style.visibility</p:attrName>
                                        </p:attrNameLst>
                                      </p:cBhvr>
                                      <p:to>
                                        <p:strVal val="visible"/>
                                      </p:to>
                                    </p:set>
                                    <p:animEffect transition="in" filter="wipe(up)">
                                      <p:cBhvr>
                                        <p:cTn id="105" dur="500"/>
                                        <p:tgtEl>
                                          <p:spTgt spid="46"/>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fade">
                                      <p:cBhvr>
                                        <p:cTn id="109" dur="1000"/>
                                        <p:tgtEl>
                                          <p:spTgt spid="51"/>
                                        </p:tgtEl>
                                      </p:cBhvr>
                                    </p:animEffect>
                                    <p:anim calcmode="lin" valueType="num">
                                      <p:cBhvr>
                                        <p:cTn id="110" dur="1000" fill="hold"/>
                                        <p:tgtEl>
                                          <p:spTgt spid="51"/>
                                        </p:tgtEl>
                                        <p:attrNameLst>
                                          <p:attrName>ppt_x</p:attrName>
                                        </p:attrNameLst>
                                      </p:cBhvr>
                                      <p:tavLst>
                                        <p:tav tm="0">
                                          <p:val>
                                            <p:strVal val="#ppt_x"/>
                                          </p:val>
                                        </p:tav>
                                        <p:tav tm="100000">
                                          <p:val>
                                            <p:strVal val="#ppt_x"/>
                                          </p:val>
                                        </p:tav>
                                      </p:tavLst>
                                    </p:anim>
                                    <p:anim calcmode="lin" valueType="num">
                                      <p:cBhvr>
                                        <p:cTn id="111" dur="1000" fill="hold"/>
                                        <p:tgtEl>
                                          <p:spTgt spid="51"/>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2" presetClass="entr" presetSubtype="1" fill="hold" grpId="0" nodeType="afterEffect">
                                  <p:stCondLst>
                                    <p:cond delay="0"/>
                                  </p:stCondLst>
                                  <p:childTnLst>
                                    <p:set>
                                      <p:cBhvr>
                                        <p:cTn id="114" dur="1" fill="hold">
                                          <p:stCondLst>
                                            <p:cond delay="0"/>
                                          </p:stCondLst>
                                        </p:cTn>
                                        <p:tgtEl>
                                          <p:spTgt spid="52"/>
                                        </p:tgtEl>
                                        <p:attrNameLst>
                                          <p:attrName>style.visibility</p:attrName>
                                        </p:attrNameLst>
                                      </p:cBhvr>
                                      <p:to>
                                        <p:strVal val="visible"/>
                                      </p:to>
                                    </p:set>
                                    <p:animEffect transition="in" filter="wipe(up)">
                                      <p:cBhvr>
                                        <p:cTn id="115"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44" grpId="0" animBg="1"/>
      <p:bldP spid="46" grpId="0"/>
      <p:bldP spid="50" grpId="0" animBg="1"/>
      <p:bldP spid="52" grpId="0"/>
    </p:bld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 name="Isosceles Triangle 1">
            <a:extLst>
              <a:ext uri="{FF2B5EF4-FFF2-40B4-BE49-F238E27FC236}">
                <a16:creationId xmlns:a16="http://schemas.microsoft.com/office/drawing/2014/main" id="{11C6DF95-C2A6-4A89-95CE-63AB7436405E}"/>
              </a:ext>
            </a:extLst>
          </p:cNvPr>
          <p:cNvSpPr/>
          <p:nvPr/>
        </p:nvSpPr>
        <p:spPr>
          <a:xfrm>
            <a:off x="1905000" y="3886200"/>
            <a:ext cx="1295400" cy="1295400"/>
          </a:xfrm>
          <a:prstGeom prst="triangle">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Isosceles Triangle 6">
            <a:extLst>
              <a:ext uri="{FF2B5EF4-FFF2-40B4-BE49-F238E27FC236}">
                <a16:creationId xmlns:a16="http://schemas.microsoft.com/office/drawing/2014/main" id="{DC6BD86F-D9A6-41CA-AD48-76CFE109C28B}"/>
              </a:ext>
            </a:extLst>
          </p:cNvPr>
          <p:cNvSpPr/>
          <p:nvPr/>
        </p:nvSpPr>
        <p:spPr>
          <a:xfrm>
            <a:off x="2590801" y="2819400"/>
            <a:ext cx="2209799" cy="2362201"/>
          </a:xfrm>
          <a:prstGeom prst="triangle">
            <a:avLst>
              <a:gd name="adj" fmla="val 51881"/>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a:extLst>
              <a:ext uri="{FF2B5EF4-FFF2-40B4-BE49-F238E27FC236}">
                <a16:creationId xmlns:a16="http://schemas.microsoft.com/office/drawing/2014/main" id="{6EBB05D1-4A67-4755-920F-22A281554216}"/>
              </a:ext>
            </a:extLst>
          </p:cNvPr>
          <p:cNvSpPr/>
          <p:nvPr/>
        </p:nvSpPr>
        <p:spPr>
          <a:xfrm>
            <a:off x="4343400" y="3581400"/>
            <a:ext cx="1676400" cy="1598506"/>
          </a:xfrm>
          <a:prstGeom prst="triangle">
            <a:avLst>
              <a:gd name="adj" fmla="val 51881"/>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a:extLst>
              <a:ext uri="{FF2B5EF4-FFF2-40B4-BE49-F238E27FC236}">
                <a16:creationId xmlns:a16="http://schemas.microsoft.com/office/drawing/2014/main" id="{FBCFEAB6-EEC8-42CD-8175-F487C6472881}"/>
              </a:ext>
            </a:extLst>
          </p:cNvPr>
          <p:cNvSpPr/>
          <p:nvPr/>
        </p:nvSpPr>
        <p:spPr>
          <a:xfrm>
            <a:off x="5299364" y="3886200"/>
            <a:ext cx="1724891" cy="1293706"/>
          </a:xfrm>
          <a:prstGeom prst="triangle">
            <a:avLst>
              <a:gd name="adj" fmla="val 51881"/>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C3359442-839D-42C5-91E1-0211A29E5D5E}"/>
              </a:ext>
            </a:extLst>
          </p:cNvPr>
          <p:cNvSpPr/>
          <p:nvPr/>
        </p:nvSpPr>
        <p:spPr>
          <a:xfrm>
            <a:off x="6161810" y="2557073"/>
            <a:ext cx="2209799" cy="2622833"/>
          </a:xfrm>
          <a:prstGeom prst="triangle">
            <a:avLst>
              <a:gd name="adj" fmla="val 51881"/>
            </a:avLst>
          </a:prstGeom>
          <a:solidFill>
            <a:srgbClr val="93939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Isosceles Triangle 12">
            <a:extLst>
              <a:ext uri="{FF2B5EF4-FFF2-40B4-BE49-F238E27FC236}">
                <a16:creationId xmlns:a16="http://schemas.microsoft.com/office/drawing/2014/main" id="{341C1700-8101-4144-8164-F00D435CDC01}"/>
              </a:ext>
            </a:extLst>
          </p:cNvPr>
          <p:cNvSpPr/>
          <p:nvPr/>
        </p:nvSpPr>
        <p:spPr>
          <a:xfrm>
            <a:off x="7550731" y="1982895"/>
            <a:ext cx="2687780" cy="3197011"/>
          </a:xfrm>
          <a:prstGeom prst="triangle">
            <a:avLst>
              <a:gd name="adj" fmla="val 51881"/>
            </a:avLst>
          </a:prstGeom>
          <a:solidFill>
            <a:srgbClr val="BFBFB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a:extLst>
              <a:ext uri="{FF2B5EF4-FFF2-40B4-BE49-F238E27FC236}">
                <a16:creationId xmlns:a16="http://schemas.microsoft.com/office/drawing/2014/main" id="{3DA9D0B8-9E2F-4FAE-BEB2-BE2EBACC235D}"/>
              </a:ext>
            </a:extLst>
          </p:cNvPr>
          <p:cNvSpPr txBox="1">
            <a:spLocks noChangeArrowheads="1"/>
          </p:cNvSpPr>
          <p:nvPr/>
        </p:nvSpPr>
        <p:spPr bwMode="auto">
          <a:xfrm>
            <a:off x="2181558" y="3364936"/>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12</a:t>
            </a:r>
            <a:r>
              <a:rPr lang="en-US" sz="2800" dirty="0">
                <a:solidFill>
                  <a:schemeClr val="bg1"/>
                </a:solidFill>
              </a:rPr>
              <a:t>%</a:t>
            </a:r>
          </a:p>
        </p:txBody>
      </p:sp>
      <p:sp>
        <p:nvSpPr>
          <p:cNvPr id="15" name="Text Box 10">
            <a:extLst>
              <a:ext uri="{FF2B5EF4-FFF2-40B4-BE49-F238E27FC236}">
                <a16:creationId xmlns:a16="http://schemas.microsoft.com/office/drawing/2014/main" id="{BA497106-BC00-424E-8905-8C5D35D49387}"/>
              </a:ext>
            </a:extLst>
          </p:cNvPr>
          <p:cNvSpPr txBox="1">
            <a:spLocks noChangeArrowheads="1"/>
          </p:cNvSpPr>
          <p:nvPr/>
        </p:nvSpPr>
        <p:spPr bwMode="auto">
          <a:xfrm>
            <a:off x="3341846" y="2278808"/>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52</a:t>
            </a:r>
            <a:r>
              <a:rPr lang="en-US" sz="2800" dirty="0">
                <a:solidFill>
                  <a:schemeClr val="bg1"/>
                </a:solidFill>
              </a:rPr>
              <a:t>%</a:t>
            </a:r>
          </a:p>
        </p:txBody>
      </p:sp>
      <p:sp>
        <p:nvSpPr>
          <p:cNvPr id="16" name="Text Box 10">
            <a:extLst>
              <a:ext uri="{FF2B5EF4-FFF2-40B4-BE49-F238E27FC236}">
                <a16:creationId xmlns:a16="http://schemas.microsoft.com/office/drawing/2014/main" id="{CC946EEC-25A0-41B5-9B88-05C846481AF5}"/>
              </a:ext>
            </a:extLst>
          </p:cNvPr>
          <p:cNvSpPr txBox="1">
            <a:spLocks noChangeArrowheads="1"/>
          </p:cNvSpPr>
          <p:nvPr/>
        </p:nvSpPr>
        <p:spPr bwMode="auto">
          <a:xfrm>
            <a:off x="4781197" y="308726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17</a:t>
            </a:r>
            <a:r>
              <a:rPr lang="en-US" sz="2800" dirty="0">
                <a:solidFill>
                  <a:schemeClr val="bg1"/>
                </a:solidFill>
              </a:rPr>
              <a:t>%</a:t>
            </a:r>
          </a:p>
        </p:txBody>
      </p:sp>
      <p:sp>
        <p:nvSpPr>
          <p:cNvPr id="17" name="Text Box 10">
            <a:extLst>
              <a:ext uri="{FF2B5EF4-FFF2-40B4-BE49-F238E27FC236}">
                <a16:creationId xmlns:a16="http://schemas.microsoft.com/office/drawing/2014/main" id="{7FBA64D1-51D1-4C2B-AFC8-D5C20A9A54F2}"/>
              </a:ext>
            </a:extLst>
          </p:cNvPr>
          <p:cNvSpPr txBox="1">
            <a:spLocks noChangeArrowheads="1"/>
          </p:cNvSpPr>
          <p:nvPr/>
        </p:nvSpPr>
        <p:spPr bwMode="auto">
          <a:xfrm>
            <a:off x="5792756" y="3364936"/>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11</a:t>
            </a:r>
            <a:r>
              <a:rPr lang="en-US" sz="2800" dirty="0">
                <a:solidFill>
                  <a:schemeClr val="bg1"/>
                </a:solidFill>
              </a:rPr>
              <a:t>%</a:t>
            </a:r>
          </a:p>
        </p:txBody>
      </p:sp>
      <p:sp>
        <p:nvSpPr>
          <p:cNvPr id="18" name="Text Box 10">
            <a:extLst>
              <a:ext uri="{FF2B5EF4-FFF2-40B4-BE49-F238E27FC236}">
                <a16:creationId xmlns:a16="http://schemas.microsoft.com/office/drawing/2014/main" id="{A7132A8C-E64F-4A22-BC93-0A8752A0F2FB}"/>
              </a:ext>
            </a:extLst>
          </p:cNvPr>
          <p:cNvSpPr txBox="1">
            <a:spLocks noChangeArrowheads="1"/>
          </p:cNvSpPr>
          <p:nvPr/>
        </p:nvSpPr>
        <p:spPr bwMode="auto">
          <a:xfrm>
            <a:off x="6883799" y="2064630"/>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56</a:t>
            </a:r>
            <a:r>
              <a:rPr lang="en-US" sz="2800" dirty="0">
                <a:solidFill>
                  <a:schemeClr val="bg1"/>
                </a:solidFill>
              </a:rPr>
              <a:t>%</a:t>
            </a:r>
          </a:p>
        </p:txBody>
      </p:sp>
      <p:sp>
        <p:nvSpPr>
          <p:cNvPr id="19" name="Text Box 10">
            <a:extLst>
              <a:ext uri="{FF2B5EF4-FFF2-40B4-BE49-F238E27FC236}">
                <a16:creationId xmlns:a16="http://schemas.microsoft.com/office/drawing/2014/main" id="{51A5765E-D95C-4AAA-99B8-8348F8648FD3}"/>
              </a:ext>
            </a:extLst>
          </p:cNvPr>
          <p:cNvSpPr txBox="1">
            <a:spLocks noChangeArrowheads="1"/>
          </p:cNvSpPr>
          <p:nvPr/>
        </p:nvSpPr>
        <p:spPr bwMode="auto">
          <a:xfrm>
            <a:off x="8610600" y="1488757"/>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67</a:t>
            </a:r>
            <a:r>
              <a:rPr lang="en-US" sz="2800" dirty="0">
                <a:solidFill>
                  <a:schemeClr val="bg1"/>
                </a:solidFill>
              </a:rPr>
              <a:t>%</a:t>
            </a:r>
          </a:p>
        </p:txBody>
      </p:sp>
      <p:grpSp>
        <p:nvGrpSpPr>
          <p:cNvPr id="21" name="Group 50">
            <a:extLst>
              <a:ext uri="{FF2B5EF4-FFF2-40B4-BE49-F238E27FC236}">
                <a16:creationId xmlns:a16="http://schemas.microsoft.com/office/drawing/2014/main" id="{34A5691F-E6CE-4FCE-9687-8928A7468EFC}"/>
              </a:ext>
            </a:extLst>
          </p:cNvPr>
          <p:cNvGrpSpPr/>
          <p:nvPr/>
        </p:nvGrpSpPr>
        <p:grpSpPr>
          <a:xfrm>
            <a:off x="1792775" y="5641949"/>
            <a:ext cx="1732700" cy="236507"/>
            <a:chOff x="2220304" y="3908238"/>
            <a:chExt cx="1473805" cy="201168"/>
          </a:xfrm>
        </p:grpSpPr>
        <p:sp>
          <p:nvSpPr>
            <p:cNvPr id="25" name="TextBox 24">
              <a:extLst>
                <a:ext uri="{FF2B5EF4-FFF2-40B4-BE49-F238E27FC236}">
                  <a16:creationId xmlns:a16="http://schemas.microsoft.com/office/drawing/2014/main" id="{53FB49E0-2EA9-4538-8439-97335D974E15}"/>
                </a:ext>
              </a:extLst>
            </p:cNvPr>
            <p:cNvSpPr txBox="1"/>
            <p:nvPr/>
          </p:nvSpPr>
          <p:spPr>
            <a:xfrm>
              <a:off x="2626662" y="3928789"/>
              <a:ext cx="1067447" cy="174472"/>
            </a:xfrm>
            <a:prstGeom prst="rect">
              <a:avLst/>
            </a:prstGeom>
            <a:noFill/>
          </p:spPr>
          <p:txBody>
            <a:bodyPr wrap="none" lIns="0" tIns="0" rIns="0" bIns="0" rtlCol="0" anchor="t">
              <a:spAutoFit/>
            </a:bodyPr>
            <a:lstStyle/>
            <a:p>
              <a:pPr algn="ctr"/>
              <a:r>
                <a:rPr lang="en-US" sz="1333" dirty="0">
                  <a:solidFill>
                    <a:schemeClr val="bg1">
                      <a:lumMod val="95000"/>
                    </a:schemeClr>
                  </a:solidFill>
                  <a:latin typeface="Bernard MT Condensed" panose="02050806060905020404" pitchFamily="18" charset="0"/>
                </a:rPr>
                <a:t>Lorem Ipsum Dolor</a:t>
              </a:r>
            </a:p>
          </p:txBody>
        </p:sp>
        <p:sp>
          <p:nvSpPr>
            <p:cNvPr id="26" name="Rectangle 25">
              <a:extLst>
                <a:ext uri="{FF2B5EF4-FFF2-40B4-BE49-F238E27FC236}">
                  <a16:creationId xmlns:a16="http://schemas.microsoft.com/office/drawing/2014/main" id="{8F6DA075-1500-41BF-8269-A70CE5FBE743}"/>
                </a:ext>
              </a:extLst>
            </p:cNvPr>
            <p:cNvSpPr>
              <a:spLocks noChangeAspect="1"/>
            </p:cNvSpPr>
            <p:nvPr/>
          </p:nvSpPr>
          <p:spPr>
            <a:xfrm>
              <a:off x="2220304" y="3908238"/>
              <a:ext cx="207097" cy="201168"/>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2" name="Group 45">
            <a:extLst>
              <a:ext uri="{FF2B5EF4-FFF2-40B4-BE49-F238E27FC236}">
                <a16:creationId xmlns:a16="http://schemas.microsoft.com/office/drawing/2014/main" id="{21D610FB-EEF3-442F-8D7C-A8F2D1BC3BDD}"/>
              </a:ext>
            </a:extLst>
          </p:cNvPr>
          <p:cNvGrpSpPr/>
          <p:nvPr/>
        </p:nvGrpSpPr>
        <p:grpSpPr>
          <a:xfrm>
            <a:off x="3012312" y="6146942"/>
            <a:ext cx="1731523" cy="236507"/>
            <a:chOff x="2398603" y="4283320"/>
            <a:chExt cx="1472804" cy="201168"/>
          </a:xfrm>
        </p:grpSpPr>
        <p:sp>
          <p:nvSpPr>
            <p:cNvPr id="23" name="TextBox 22">
              <a:extLst>
                <a:ext uri="{FF2B5EF4-FFF2-40B4-BE49-F238E27FC236}">
                  <a16:creationId xmlns:a16="http://schemas.microsoft.com/office/drawing/2014/main" id="{7C9EE510-A132-4E31-94E0-0C4443B9E1B3}"/>
                </a:ext>
              </a:extLst>
            </p:cNvPr>
            <p:cNvSpPr txBox="1"/>
            <p:nvPr/>
          </p:nvSpPr>
          <p:spPr>
            <a:xfrm>
              <a:off x="2803960" y="4283320"/>
              <a:ext cx="1067447" cy="174472"/>
            </a:xfrm>
            <a:prstGeom prst="rect">
              <a:avLst/>
            </a:prstGeom>
            <a:noFill/>
          </p:spPr>
          <p:txBody>
            <a:bodyPr wrap="none" lIns="0" tIns="0" rIns="0" bIns="0" rtlCol="0" anchor="t">
              <a:spAutoFit/>
            </a:bodyPr>
            <a:lstStyle/>
            <a:p>
              <a:pPr algn="ctr"/>
              <a:r>
                <a:rPr lang="en-US" sz="1333" dirty="0">
                  <a:solidFill>
                    <a:schemeClr val="bg1">
                      <a:lumMod val="95000"/>
                    </a:schemeClr>
                  </a:solidFill>
                  <a:latin typeface="Bernard MT Condensed" panose="02050806060905020404" pitchFamily="18" charset="0"/>
                </a:rPr>
                <a:t>Lorem Ipsum Dolor</a:t>
              </a:r>
            </a:p>
          </p:txBody>
        </p:sp>
        <p:sp>
          <p:nvSpPr>
            <p:cNvPr id="24" name="Rectangle 23">
              <a:extLst>
                <a:ext uri="{FF2B5EF4-FFF2-40B4-BE49-F238E27FC236}">
                  <a16:creationId xmlns:a16="http://schemas.microsoft.com/office/drawing/2014/main" id="{2ABB9303-9779-4046-9CB7-DA572F8E50AF}"/>
                </a:ext>
              </a:extLst>
            </p:cNvPr>
            <p:cNvSpPr>
              <a:spLocks noChangeAspect="1"/>
            </p:cNvSpPr>
            <p:nvPr/>
          </p:nvSpPr>
          <p:spPr>
            <a:xfrm>
              <a:off x="2398603" y="4283320"/>
              <a:ext cx="207097" cy="201168"/>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7" name="Group 50">
            <a:extLst>
              <a:ext uri="{FF2B5EF4-FFF2-40B4-BE49-F238E27FC236}">
                <a16:creationId xmlns:a16="http://schemas.microsoft.com/office/drawing/2014/main" id="{8F9A77FF-E4B9-44C5-9653-668DD1C04060}"/>
              </a:ext>
            </a:extLst>
          </p:cNvPr>
          <p:cNvGrpSpPr/>
          <p:nvPr/>
        </p:nvGrpSpPr>
        <p:grpSpPr>
          <a:xfrm>
            <a:off x="4433951" y="5635830"/>
            <a:ext cx="1732700" cy="236507"/>
            <a:chOff x="2220304" y="3908238"/>
            <a:chExt cx="1473805" cy="201168"/>
          </a:xfrm>
        </p:grpSpPr>
        <p:sp>
          <p:nvSpPr>
            <p:cNvPr id="28" name="TextBox 27">
              <a:extLst>
                <a:ext uri="{FF2B5EF4-FFF2-40B4-BE49-F238E27FC236}">
                  <a16:creationId xmlns:a16="http://schemas.microsoft.com/office/drawing/2014/main" id="{79D9154A-E416-4CBE-AB74-4CF3851517EF}"/>
                </a:ext>
              </a:extLst>
            </p:cNvPr>
            <p:cNvSpPr txBox="1"/>
            <p:nvPr/>
          </p:nvSpPr>
          <p:spPr>
            <a:xfrm>
              <a:off x="2626662" y="3928789"/>
              <a:ext cx="1067447" cy="174472"/>
            </a:xfrm>
            <a:prstGeom prst="rect">
              <a:avLst/>
            </a:prstGeom>
            <a:noFill/>
          </p:spPr>
          <p:txBody>
            <a:bodyPr wrap="none" lIns="0" tIns="0" rIns="0" bIns="0" rtlCol="0" anchor="t">
              <a:spAutoFit/>
            </a:bodyPr>
            <a:lstStyle/>
            <a:p>
              <a:pPr algn="ctr"/>
              <a:r>
                <a:rPr lang="en-US" sz="1333" dirty="0">
                  <a:solidFill>
                    <a:schemeClr val="bg1">
                      <a:lumMod val="95000"/>
                    </a:schemeClr>
                  </a:solidFill>
                  <a:latin typeface="Bernard MT Condensed" panose="02050806060905020404" pitchFamily="18" charset="0"/>
                </a:rPr>
                <a:t>Lorem Ipsum Dolor</a:t>
              </a:r>
            </a:p>
          </p:txBody>
        </p:sp>
        <p:sp>
          <p:nvSpPr>
            <p:cNvPr id="29" name="Rectangle 28">
              <a:extLst>
                <a:ext uri="{FF2B5EF4-FFF2-40B4-BE49-F238E27FC236}">
                  <a16:creationId xmlns:a16="http://schemas.microsoft.com/office/drawing/2014/main" id="{38AEA338-9D06-418B-8F03-192C40C2F958}"/>
                </a:ext>
              </a:extLst>
            </p:cNvPr>
            <p:cNvSpPr>
              <a:spLocks noChangeAspect="1"/>
            </p:cNvSpPr>
            <p:nvPr/>
          </p:nvSpPr>
          <p:spPr>
            <a:xfrm>
              <a:off x="2220304" y="3908238"/>
              <a:ext cx="207097" cy="201168"/>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0" name="Group 45">
            <a:extLst>
              <a:ext uri="{FF2B5EF4-FFF2-40B4-BE49-F238E27FC236}">
                <a16:creationId xmlns:a16="http://schemas.microsoft.com/office/drawing/2014/main" id="{657D9C75-4F88-48A6-9569-208355450631}"/>
              </a:ext>
            </a:extLst>
          </p:cNvPr>
          <p:cNvGrpSpPr/>
          <p:nvPr/>
        </p:nvGrpSpPr>
        <p:grpSpPr>
          <a:xfrm>
            <a:off x="5653488" y="6140823"/>
            <a:ext cx="1731523" cy="236507"/>
            <a:chOff x="2398603" y="4283320"/>
            <a:chExt cx="1472804" cy="201168"/>
          </a:xfrm>
        </p:grpSpPr>
        <p:sp>
          <p:nvSpPr>
            <p:cNvPr id="31" name="TextBox 30">
              <a:extLst>
                <a:ext uri="{FF2B5EF4-FFF2-40B4-BE49-F238E27FC236}">
                  <a16:creationId xmlns:a16="http://schemas.microsoft.com/office/drawing/2014/main" id="{99BDC2D0-1924-4402-9333-34ED2259F6A8}"/>
                </a:ext>
              </a:extLst>
            </p:cNvPr>
            <p:cNvSpPr txBox="1"/>
            <p:nvPr/>
          </p:nvSpPr>
          <p:spPr>
            <a:xfrm>
              <a:off x="2803960" y="4283320"/>
              <a:ext cx="1067447" cy="174472"/>
            </a:xfrm>
            <a:prstGeom prst="rect">
              <a:avLst/>
            </a:prstGeom>
            <a:noFill/>
          </p:spPr>
          <p:txBody>
            <a:bodyPr wrap="none" lIns="0" tIns="0" rIns="0" bIns="0" rtlCol="0" anchor="t">
              <a:spAutoFit/>
            </a:bodyPr>
            <a:lstStyle/>
            <a:p>
              <a:pPr algn="ctr"/>
              <a:r>
                <a:rPr lang="en-US" sz="1333" dirty="0">
                  <a:solidFill>
                    <a:schemeClr val="bg1">
                      <a:lumMod val="95000"/>
                    </a:schemeClr>
                  </a:solidFill>
                  <a:latin typeface="Bernard MT Condensed" panose="02050806060905020404" pitchFamily="18" charset="0"/>
                </a:rPr>
                <a:t>Lorem Ipsum Dolor</a:t>
              </a:r>
            </a:p>
          </p:txBody>
        </p:sp>
        <p:sp>
          <p:nvSpPr>
            <p:cNvPr id="32" name="Rectangle 31">
              <a:extLst>
                <a:ext uri="{FF2B5EF4-FFF2-40B4-BE49-F238E27FC236}">
                  <a16:creationId xmlns:a16="http://schemas.microsoft.com/office/drawing/2014/main" id="{08350457-0361-4A4B-A501-586AAEB64F32}"/>
                </a:ext>
              </a:extLst>
            </p:cNvPr>
            <p:cNvSpPr>
              <a:spLocks noChangeAspect="1"/>
            </p:cNvSpPr>
            <p:nvPr/>
          </p:nvSpPr>
          <p:spPr>
            <a:xfrm>
              <a:off x="2398603" y="4283320"/>
              <a:ext cx="207097" cy="201168"/>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50">
            <a:extLst>
              <a:ext uri="{FF2B5EF4-FFF2-40B4-BE49-F238E27FC236}">
                <a16:creationId xmlns:a16="http://schemas.microsoft.com/office/drawing/2014/main" id="{317F60AD-08BB-4886-A594-C03A6604441B}"/>
              </a:ext>
            </a:extLst>
          </p:cNvPr>
          <p:cNvGrpSpPr/>
          <p:nvPr/>
        </p:nvGrpSpPr>
        <p:grpSpPr>
          <a:xfrm>
            <a:off x="7332696" y="5628605"/>
            <a:ext cx="1732700" cy="236507"/>
            <a:chOff x="2220304" y="3908238"/>
            <a:chExt cx="1473805" cy="201168"/>
          </a:xfrm>
        </p:grpSpPr>
        <p:sp>
          <p:nvSpPr>
            <p:cNvPr id="34" name="TextBox 33">
              <a:extLst>
                <a:ext uri="{FF2B5EF4-FFF2-40B4-BE49-F238E27FC236}">
                  <a16:creationId xmlns:a16="http://schemas.microsoft.com/office/drawing/2014/main" id="{FA5BD1CC-8078-4197-860A-141000DEB50E}"/>
                </a:ext>
              </a:extLst>
            </p:cNvPr>
            <p:cNvSpPr txBox="1"/>
            <p:nvPr/>
          </p:nvSpPr>
          <p:spPr>
            <a:xfrm>
              <a:off x="2626662" y="3928789"/>
              <a:ext cx="1067447" cy="174472"/>
            </a:xfrm>
            <a:prstGeom prst="rect">
              <a:avLst/>
            </a:prstGeom>
            <a:noFill/>
          </p:spPr>
          <p:txBody>
            <a:bodyPr wrap="none" lIns="0" tIns="0" rIns="0" bIns="0" rtlCol="0" anchor="t">
              <a:spAutoFit/>
            </a:bodyPr>
            <a:lstStyle/>
            <a:p>
              <a:pPr algn="ctr"/>
              <a:r>
                <a:rPr lang="en-US" sz="1333" dirty="0">
                  <a:solidFill>
                    <a:schemeClr val="bg1">
                      <a:lumMod val="95000"/>
                    </a:schemeClr>
                  </a:solidFill>
                  <a:latin typeface="Bernard MT Condensed" panose="02050806060905020404" pitchFamily="18" charset="0"/>
                </a:rPr>
                <a:t>Lorem Ipsum Dolor</a:t>
              </a:r>
            </a:p>
          </p:txBody>
        </p:sp>
        <p:sp>
          <p:nvSpPr>
            <p:cNvPr id="35" name="Rectangle 34">
              <a:extLst>
                <a:ext uri="{FF2B5EF4-FFF2-40B4-BE49-F238E27FC236}">
                  <a16:creationId xmlns:a16="http://schemas.microsoft.com/office/drawing/2014/main" id="{6A11AF34-7C40-4EDE-B701-483A3F4BE0E9}"/>
                </a:ext>
              </a:extLst>
            </p:cNvPr>
            <p:cNvSpPr>
              <a:spLocks noChangeAspect="1"/>
            </p:cNvSpPr>
            <p:nvPr/>
          </p:nvSpPr>
          <p:spPr>
            <a:xfrm>
              <a:off x="2220304" y="3908238"/>
              <a:ext cx="207097" cy="201168"/>
            </a:xfrm>
            <a:prstGeom prst="rect">
              <a:avLst/>
            </a:prstGeom>
            <a:solidFill>
              <a:srgbClr val="93939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45">
            <a:extLst>
              <a:ext uri="{FF2B5EF4-FFF2-40B4-BE49-F238E27FC236}">
                <a16:creationId xmlns:a16="http://schemas.microsoft.com/office/drawing/2014/main" id="{29954863-2E2A-4C1C-8EC0-3305B1EC2C14}"/>
              </a:ext>
            </a:extLst>
          </p:cNvPr>
          <p:cNvGrpSpPr/>
          <p:nvPr/>
        </p:nvGrpSpPr>
        <p:grpSpPr>
          <a:xfrm>
            <a:off x="8552233" y="6133598"/>
            <a:ext cx="1731523" cy="236507"/>
            <a:chOff x="2398603" y="4283320"/>
            <a:chExt cx="1472804" cy="201168"/>
          </a:xfrm>
        </p:grpSpPr>
        <p:sp>
          <p:nvSpPr>
            <p:cNvPr id="37" name="TextBox 36">
              <a:extLst>
                <a:ext uri="{FF2B5EF4-FFF2-40B4-BE49-F238E27FC236}">
                  <a16:creationId xmlns:a16="http://schemas.microsoft.com/office/drawing/2014/main" id="{8E520593-D2AE-4058-A373-FEC3BD020CD1}"/>
                </a:ext>
              </a:extLst>
            </p:cNvPr>
            <p:cNvSpPr txBox="1"/>
            <p:nvPr/>
          </p:nvSpPr>
          <p:spPr>
            <a:xfrm>
              <a:off x="2803960" y="4283320"/>
              <a:ext cx="1067447" cy="174472"/>
            </a:xfrm>
            <a:prstGeom prst="rect">
              <a:avLst/>
            </a:prstGeom>
            <a:noFill/>
          </p:spPr>
          <p:txBody>
            <a:bodyPr wrap="none" lIns="0" tIns="0" rIns="0" bIns="0" rtlCol="0" anchor="t">
              <a:spAutoFit/>
            </a:bodyPr>
            <a:lstStyle/>
            <a:p>
              <a:pPr algn="ctr"/>
              <a:r>
                <a:rPr lang="en-US" sz="1333" dirty="0">
                  <a:solidFill>
                    <a:schemeClr val="bg1">
                      <a:lumMod val="95000"/>
                    </a:schemeClr>
                  </a:solidFill>
                  <a:latin typeface="Bernard MT Condensed" panose="02050806060905020404" pitchFamily="18" charset="0"/>
                </a:rPr>
                <a:t>Lorem Ipsum Dolor</a:t>
              </a:r>
            </a:p>
          </p:txBody>
        </p:sp>
        <p:sp>
          <p:nvSpPr>
            <p:cNvPr id="38" name="Rectangle 37">
              <a:extLst>
                <a:ext uri="{FF2B5EF4-FFF2-40B4-BE49-F238E27FC236}">
                  <a16:creationId xmlns:a16="http://schemas.microsoft.com/office/drawing/2014/main" id="{36ED4E2C-027D-45AF-B431-23F1E2531839}"/>
                </a:ext>
              </a:extLst>
            </p:cNvPr>
            <p:cNvSpPr>
              <a:spLocks noChangeAspect="1"/>
            </p:cNvSpPr>
            <p:nvPr/>
          </p:nvSpPr>
          <p:spPr>
            <a:xfrm>
              <a:off x="2398603" y="4283320"/>
              <a:ext cx="207097" cy="201168"/>
            </a:xfrm>
            <a:prstGeom prst="rect">
              <a:avLst/>
            </a:prstGeom>
            <a:solidFill>
              <a:srgbClr val="BFBFB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39" name="Straight Connector 38">
            <a:extLst>
              <a:ext uri="{FF2B5EF4-FFF2-40B4-BE49-F238E27FC236}">
                <a16:creationId xmlns:a16="http://schemas.microsoft.com/office/drawing/2014/main" id="{991E992F-488B-494B-8950-1B419E9C729A}"/>
              </a:ext>
            </a:extLst>
          </p:cNvPr>
          <p:cNvCxnSpPr>
            <a:cxnSpLocks/>
          </p:cNvCxnSpPr>
          <p:nvPr/>
        </p:nvCxnSpPr>
        <p:spPr>
          <a:xfrm>
            <a:off x="721129" y="5405758"/>
            <a:ext cx="10881360" cy="2524"/>
          </a:xfrm>
          <a:prstGeom prst="line">
            <a:avLst/>
          </a:prstGeom>
          <a:ln w="19050">
            <a:solidFill>
              <a:schemeClr val="bg1"/>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0046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barn(outVertical)">
                                      <p:cBhvr>
                                        <p:cTn id="11" dur="500"/>
                                        <p:tgtEl>
                                          <p:spTgt spid="3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42" presetClass="entr" presetSubtype="0" fill="hold" nodeType="after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down)">
                                      <p:cBhvr>
                                        <p:cTn id="31" dur="500"/>
                                        <p:tgtEl>
                                          <p:spTgt spid="7"/>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4000"/>
                            </p:stCondLst>
                            <p:childTnLst>
                              <p:par>
                                <p:cTn id="39" presetID="42" presetClass="entr" presetSubtype="0" fill="hold" nodeType="after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fade">
                                      <p:cBhvr>
                                        <p:cTn id="41" dur="1000"/>
                                        <p:tgtEl>
                                          <p:spTgt spid="22"/>
                                        </p:tgtEl>
                                      </p:cBhvr>
                                    </p:animEffect>
                                    <p:anim calcmode="lin" valueType="num">
                                      <p:cBhvr>
                                        <p:cTn id="42" dur="1000" fill="hold"/>
                                        <p:tgtEl>
                                          <p:spTgt spid="22"/>
                                        </p:tgtEl>
                                        <p:attrNameLst>
                                          <p:attrName>ppt_x</p:attrName>
                                        </p:attrNameLst>
                                      </p:cBhvr>
                                      <p:tavLst>
                                        <p:tav tm="0">
                                          <p:val>
                                            <p:strVal val="#ppt_x"/>
                                          </p:val>
                                        </p:tav>
                                        <p:tav tm="100000">
                                          <p:val>
                                            <p:strVal val="#ppt_x"/>
                                          </p:val>
                                        </p:tav>
                                      </p:tavLst>
                                    </p:anim>
                                    <p:anim calcmode="lin" valueType="num">
                                      <p:cBhvr>
                                        <p:cTn id="43" dur="1000" fill="hold"/>
                                        <p:tgtEl>
                                          <p:spTgt spid="22"/>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22" presetClass="entr" presetSubtype="4"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wipe(down)">
                                      <p:cBhvr>
                                        <p:cTn id="47" dur="500"/>
                                        <p:tgtEl>
                                          <p:spTgt spid="10"/>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p:cTn id="51" dur="500" fill="hold"/>
                                        <p:tgtEl>
                                          <p:spTgt spid="16"/>
                                        </p:tgtEl>
                                        <p:attrNameLst>
                                          <p:attrName>ppt_w</p:attrName>
                                        </p:attrNameLst>
                                      </p:cBhvr>
                                      <p:tavLst>
                                        <p:tav tm="0">
                                          <p:val>
                                            <p:fltVal val="0"/>
                                          </p:val>
                                        </p:tav>
                                        <p:tav tm="100000">
                                          <p:val>
                                            <p:strVal val="#ppt_w"/>
                                          </p:val>
                                        </p:tav>
                                      </p:tavLst>
                                    </p:anim>
                                    <p:anim calcmode="lin" valueType="num">
                                      <p:cBhvr>
                                        <p:cTn id="52" dur="500" fill="hold"/>
                                        <p:tgtEl>
                                          <p:spTgt spid="16"/>
                                        </p:tgtEl>
                                        <p:attrNameLst>
                                          <p:attrName>ppt_h</p:attrName>
                                        </p:attrNameLst>
                                      </p:cBhvr>
                                      <p:tavLst>
                                        <p:tav tm="0">
                                          <p:val>
                                            <p:fltVal val="0"/>
                                          </p:val>
                                        </p:tav>
                                        <p:tav tm="100000">
                                          <p:val>
                                            <p:strVal val="#ppt_h"/>
                                          </p:val>
                                        </p:tav>
                                      </p:tavLst>
                                    </p:anim>
                                    <p:animEffect transition="in" filter="fade">
                                      <p:cBhvr>
                                        <p:cTn id="53" dur="500"/>
                                        <p:tgtEl>
                                          <p:spTgt spid="16"/>
                                        </p:tgtEl>
                                      </p:cBhvr>
                                    </p:animEffect>
                                  </p:childTnLst>
                                </p:cTn>
                              </p:par>
                            </p:childTnLst>
                          </p:cTn>
                        </p:par>
                        <p:par>
                          <p:cTn id="54" fill="hold">
                            <p:stCondLst>
                              <p:cond delay="6000"/>
                            </p:stCondLst>
                            <p:childTnLst>
                              <p:par>
                                <p:cTn id="55" presetID="42" presetClass="entr" presetSubtype="0" fill="hold"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000"/>
                                        <p:tgtEl>
                                          <p:spTgt spid="27"/>
                                        </p:tgtEl>
                                      </p:cBhvr>
                                    </p:animEffect>
                                    <p:anim calcmode="lin" valueType="num">
                                      <p:cBhvr>
                                        <p:cTn id="58" dur="1000" fill="hold"/>
                                        <p:tgtEl>
                                          <p:spTgt spid="27"/>
                                        </p:tgtEl>
                                        <p:attrNameLst>
                                          <p:attrName>ppt_x</p:attrName>
                                        </p:attrNameLst>
                                      </p:cBhvr>
                                      <p:tavLst>
                                        <p:tav tm="0">
                                          <p:val>
                                            <p:strVal val="#ppt_x"/>
                                          </p:val>
                                        </p:tav>
                                        <p:tav tm="100000">
                                          <p:val>
                                            <p:strVal val="#ppt_x"/>
                                          </p:val>
                                        </p:tav>
                                      </p:tavLst>
                                    </p:anim>
                                    <p:anim calcmode="lin" valueType="num">
                                      <p:cBhvr>
                                        <p:cTn id="59" dur="1000" fill="hold"/>
                                        <p:tgtEl>
                                          <p:spTgt spid="27"/>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22" presetClass="entr" presetSubtype="4" fill="hold" grpId="0" nodeType="after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wipe(down)">
                                      <p:cBhvr>
                                        <p:cTn id="63" dur="500"/>
                                        <p:tgtEl>
                                          <p:spTgt spid="11"/>
                                        </p:tgtEl>
                                      </p:cBhvr>
                                    </p:animEffect>
                                  </p:childTnLst>
                                </p:cTn>
                              </p:par>
                            </p:childTnLst>
                          </p:cTn>
                        </p:par>
                        <p:par>
                          <p:cTn id="64" fill="hold">
                            <p:stCondLst>
                              <p:cond delay="7500"/>
                            </p:stCondLst>
                            <p:childTnLst>
                              <p:par>
                                <p:cTn id="65" presetID="53" presetClass="entr" presetSubtype="16" fill="hold" grpId="0" nodeType="afterEffect">
                                  <p:stCondLst>
                                    <p:cond delay="0"/>
                                  </p:stCondLst>
                                  <p:childTnLst>
                                    <p:set>
                                      <p:cBhvr>
                                        <p:cTn id="66" dur="1" fill="hold">
                                          <p:stCondLst>
                                            <p:cond delay="0"/>
                                          </p:stCondLst>
                                        </p:cTn>
                                        <p:tgtEl>
                                          <p:spTgt spid="17"/>
                                        </p:tgtEl>
                                        <p:attrNameLst>
                                          <p:attrName>style.visibility</p:attrName>
                                        </p:attrNameLst>
                                      </p:cBhvr>
                                      <p:to>
                                        <p:strVal val="visible"/>
                                      </p:to>
                                    </p:set>
                                    <p:anim calcmode="lin" valueType="num">
                                      <p:cBhvr>
                                        <p:cTn id="67" dur="500" fill="hold"/>
                                        <p:tgtEl>
                                          <p:spTgt spid="17"/>
                                        </p:tgtEl>
                                        <p:attrNameLst>
                                          <p:attrName>ppt_w</p:attrName>
                                        </p:attrNameLst>
                                      </p:cBhvr>
                                      <p:tavLst>
                                        <p:tav tm="0">
                                          <p:val>
                                            <p:fltVal val="0"/>
                                          </p:val>
                                        </p:tav>
                                        <p:tav tm="100000">
                                          <p:val>
                                            <p:strVal val="#ppt_w"/>
                                          </p:val>
                                        </p:tav>
                                      </p:tavLst>
                                    </p:anim>
                                    <p:anim calcmode="lin" valueType="num">
                                      <p:cBhvr>
                                        <p:cTn id="68" dur="500" fill="hold"/>
                                        <p:tgtEl>
                                          <p:spTgt spid="17"/>
                                        </p:tgtEl>
                                        <p:attrNameLst>
                                          <p:attrName>ppt_h</p:attrName>
                                        </p:attrNameLst>
                                      </p:cBhvr>
                                      <p:tavLst>
                                        <p:tav tm="0">
                                          <p:val>
                                            <p:fltVal val="0"/>
                                          </p:val>
                                        </p:tav>
                                        <p:tav tm="100000">
                                          <p:val>
                                            <p:strVal val="#ppt_h"/>
                                          </p:val>
                                        </p:tav>
                                      </p:tavLst>
                                    </p:anim>
                                    <p:animEffect transition="in" filter="fade">
                                      <p:cBhvr>
                                        <p:cTn id="69" dur="500"/>
                                        <p:tgtEl>
                                          <p:spTgt spid="17"/>
                                        </p:tgtEl>
                                      </p:cBhvr>
                                    </p:animEffect>
                                  </p:childTnLst>
                                </p:cTn>
                              </p:par>
                            </p:childTnLst>
                          </p:cTn>
                        </p:par>
                        <p:par>
                          <p:cTn id="70" fill="hold">
                            <p:stCondLst>
                              <p:cond delay="8000"/>
                            </p:stCondLst>
                            <p:childTnLst>
                              <p:par>
                                <p:cTn id="71" presetID="42" presetClass="entr" presetSubtype="0" fill="hold" nodeType="afterEffect">
                                  <p:stCondLst>
                                    <p:cond delay="0"/>
                                  </p:stCondLst>
                                  <p:childTnLst>
                                    <p:set>
                                      <p:cBhvr>
                                        <p:cTn id="72" dur="1" fill="hold">
                                          <p:stCondLst>
                                            <p:cond delay="0"/>
                                          </p:stCondLst>
                                        </p:cTn>
                                        <p:tgtEl>
                                          <p:spTgt spid="30"/>
                                        </p:tgtEl>
                                        <p:attrNameLst>
                                          <p:attrName>style.visibility</p:attrName>
                                        </p:attrNameLst>
                                      </p:cBhvr>
                                      <p:to>
                                        <p:strVal val="visible"/>
                                      </p:to>
                                    </p:set>
                                    <p:animEffect transition="in" filter="fade">
                                      <p:cBhvr>
                                        <p:cTn id="73" dur="1000"/>
                                        <p:tgtEl>
                                          <p:spTgt spid="30"/>
                                        </p:tgtEl>
                                      </p:cBhvr>
                                    </p:animEffect>
                                    <p:anim calcmode="lin" valueType="num">
                                      <p:cBhvr>
                                        <p:cTn id="74" dur="1000" fill="hold"/>
                                        <p:tgtEl>
                                          <p:spTgt spid="30"/>
                                        </p:tgtEl>
                                        <p:attrNameLst>
                                          <p:attrName>ppt_x</p:attrName>
                                        </p:attrNameLst>
                                      </p:cBhvr>
                                      <p:tavLst>
                                        <p:tav tm="0">
                                          <p:val>
                                            <p:strVal val="#ppt_x"/>
                                          </p:val>
                                        </p:tav>
                                        <p:tav tm="100000">
                                          <p:val>
                                            <p:strVal val="#ppt_x"/>
                                          </p:val>
                                        </p:tav>
                                      </p:tavLst>
                                    </p:anim>
                                    <p:anim calcmode="lin" valueType="num">
                                      <p:cBhvr>
                                        <p:cTn id="75" dur="1000" fill="hold"/>
                                        <p:tgtEl>
                                          <p:spTgt spid="30"/>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12"/>
                                        </p:tgtEl>
                                        <p:attrNameLst>
                                          <p:attrName>style.visibility</p:attrName>
                                        </p:attrNameLst>
                                      </p:cBhvr>
                                      <p:to>
                                        <p:strVal val="visible"/>
                                      </p:to>
                                    </p:set>
                                    <p:animEffect transition="in" filter="wipe(down)">
                                      <p:cBhvr>
                                        <p:cTn id="79" dur="500"/>
                                        <p:tgtEl>
                                          <p:spTgt spid="12"/>
                                        </p:tgtEl>
                                      </p:cBhvr>
                                    </p:animEffect>
                                  </p:childTnLst>
                                </p:cTn>
                              </p:par>
                            </p:childTnLst>
                          </p:cTn>
                        </p:par>
                        <p:par>
                          <p:cTn id="80" fill="hold">
                            <p:stCondLst>
                              <p:cond delay="9500"/>
                            </p:stCondLst>
                            <p:childTnLst>
                              <p:par>
                                <p:cTn id="81" presetID="53" presetClass="entr" presetSubtype="16" fill="hold" grpId="0" nodeType="afterEffect">
                                  <p:stCondLst>
                                    <p:cond delay="0"/>
                                  </p:stCondLst>
                                  <p:childTnLst>
                                    <p:set>
                                      <p:cBhvr>
                                        <p:cTn id="82" dur="1" fill="hold">
                                          <p:stCondLst>
                                            <p:cond delay="0"/>
                                          </p:stCondLst>
                                        </p:cTn>
                                        <p:tgtEl>
                                          <p:spTgt spid="18"/>
                                        </p:tgtEl>
                                        <p:attrNameLst>
                                          <p:attrName>style.visibility</p:attrName>
                                        </p:attrNameLst>
                                      </p:cBhvr>
                                      <p:to>
                                        <p:strVal val="visible"/>
                                      </p:to>
                                    </p:set>
                                    <p:anim calcmode="lin" valueType="num">
                                      <p:cBhvr>
                                        <p:cTn id="83" dur="500" fill="hold"/>
                                        <p:tgtEl>
                                          <p:spTgt spid="18"/>
                                        </p:tgtEl>
                                        <p:attrNameLst>
                                          <p:attrName>ppt_w</p:attrName>
                                        </p:attrNameLst>
                                      </p:cBhvr>
                                      <p:tavLst>
                                        <p:tav tm="0">
                                          <p:val>
                                            <p:fltVal val="0"/>
                                          </p:val>
                                        </p:tav>
                                        <p:tav tm="100000">
                                          <p:val>
                                            <p:strVal val="#ppt_w"/>
                                          </p:val>
                                        </p:tav>
                                      </p:tavLst>
                                    </p:anim>
                                    <p:anim calcmode="lin" valueType="num">
                                      <p:cBhvr>
                                        <p:cTn id="84" dur="500" fill="hold"/>
                                        <p:tgtEl>
                                          <p:spTgt spid="18"/>
                                        </p:tgtEl>
                                        <p:attrNameLst>
                                          <p:attrName>ppt_h</p:attrName>
                                        </p:attrNameLst>
                                      </p:cBhvr>
                                      <p:tavLst>
                                        <p:tav tm="0">
                                          <p:val>
                                            <p:fltVal val="0"/>
                                          </p:val>
                                        </p:tav>
                                        <p:tav tm="100000">
                                          <p:val>
                                            <p:strVal val="#ppt_h"/>
                                          </p:val>
                                        </p:tav>
                                      </p:tavLst>
                                    </p:anim>
                                    <p:animEffect transition="in" filter="fade">
                                      <p:cBhvr>
                                        <p:cTn id="85" dur="500"/>
                                        <p:tgtEl>
                                          <p:spTgt spid="18"/>
                                        </p:tgtEl>
                                      </p:cBhvr>
                                    </p:animEffect>
                                  </p:childTnLst>
                                </p:cTn>
                              </p:par>
                            </p:childTnLst>
                          </p:cTn>
                        </p:par>
                        <p:par>
                          <p:cTn id="86" fill="hold">
                            <p:stCondLst>
                              <p:cond delay="10000"/>
                            </p:stCondLst>
                            <p:childTnLst>
                              <p:par>
                                <p:cTn id="87" presetID="42" presetClass="entr" presetSubtype="0" fill="hold" nodeType="afterEffect">
                                  <p:stCondLst>
                                    <p:cond delay="0"/>
                                  </p:stCondLst>
                                  <p:childTnLst>
                                    <p:set>
                                      <p:cBhvr>
                                        <p:cTn id="88" dur="1" fill="hold">
                                          <p:stCondLst>
                                            <p:cond delay="0"/>
                                          </p:stCondLst>
                                        </p:cTn>
                                        <p:tgtEl>
                                          <p:spTgt spid="33"/>
                                        </p:tgtEl>
                                        <p:attrNameLst>
                                          <p:attrName>style.visibility</p:attrName>
                                        </p:attrNameLst>
                                      </p:cBhvr>
                                      <p:to>
                                        <p:strVal val="visible"/>
                                      </p:to>
                                    </p:set>
                                    <p:animEffect transition="in" filter="fade">
                                      <p:cBhvr>
                                        <p:cTn id="89" dur="1000"/>
                                        <p:tgtEl>
                                          <p:spTgt spid="33"/>
                                        </p:tgtEl>
                                      </p:cBhvr>
                                    </p:animEffect>
                                    <p:anim calcmode="lin" valueType="num">
                                      <p:cBhvr>
                                        <p:cTn id="90" dur="1000" fill="hold"/>
                                        <p:tgtEl>
                                          <p:spTgt spid="33"/>
                                        </p:tgtEl>
                                        <p:attrNameLst>
                                          <p:attrName>ppt_x</p:attrName>
                                        </p:attrNameLst>
                                      </p:cBhvr>
                                      <p:tavLst>
                                        <p:tav tm="0">
                                          <p:val>
                                            <p:strVal val="#ppt_x"/>
                                          </p:val>
                                        </p:tav>
                                        <p:tav tm="100000">
                                          <p:val>
                                            <p:strVal val="#ppt_x"/>
                                          </p:val>
                                        </p:tav>
                                      </p:tavLst>
                                    </p:anim>
                                    <p:anim calcmode="lin" valueType="num">
                                      <p:cBhvr>
                                        <p:cTn id="91" dur="1000" fill="hold"/>
                                        <p:tgtEl>
                                          <p:spTgt spid="33"/>
                                        </p:tgtEl>
                                        <p:attrNameLst>
                                          <p:attrName>ppt_y</p:attrName>
                                        </p:attrNameLst>
                                      </p:cBhvr>
                                      <p:tavLst>
                                        <p:tav tm="0">
                                          <p:val>
                                            <p:strVal val="#ppt_y+.1"/>
                                          </p:val>
                                        </p:tav>
                                        <p:tav tm="100000">
                                          <p:val>
                                            <p:strVal val="#ppt_y"/>
                                          </p:val>
                                        </p:tav>
                                      </p:tavLst>
                                    </p:anim>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13"/>
                                        </p:tgtEl>
                                        <p:attrNameLst>
                                          <p:attrName>style.visibility</p:attrName>
                                        </p:attrNameLst>
                                      </p:cBhvr>
                                      <p:to>
                                        <p:strVal val="visible"/>
                                      </p:to>
                                    </p:set>
                                    <p:animEffect transition="in" filter="wipe(down)">
                                      <p:cBhvr>
                                        <p:cTn id="95" dur="500"/>
                                        <p:tgtEl>
                                          <p:spTgt spid="13"/>
                                        </p:tgtEl>
                                      </p:cBhvr>
                                    </p:animEffect>
                                  </p:childTnLst>
                                </p:cTn>
                              </p:par>
                            </p:childTnLst>
                          </p:cTn>
                        </p:par>
                        <p:par>
                          <p:cTn id="96" fill="hold">
                            <p:stCondLst>
                              <p:cond delay="11500"/>
                            </p:stCondLst>
                            <p:childTnLst>
                              <p:par>
                                <p:cTn id="97" presetID="53" presetClass="entr" presetSubtype="16"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 calcmode="lin" valueType="num">
                                      <p:cBhvr>
                                        <p:cTn id="99" dur="500" fill="hold"/>
                                        <p:tgtEl>
                                          <p:spTgt spid="19"/>
                                        </p:tgtEl>
                                        <p:attrNameLst>
                                          <p:attrName>ppt_w</p:attrName>
                                        </p:attrNameLst>
                                      </p:cBhvr>
                                      <p:tavLst>
                                        <p:tav tm="0">
                                          <p:val>
                                            <p:fltVal val="0"/>
                                          </p:val>
                                        </p:tav>
                                        <p:tav tm="100000">
                                          <p:val>
                                            <p:strVal val="#ppt_w"/>
                                          </p:val>
                                        </p:tav>
                                      </p:tavLst>
                                    </p:anim>
                                    <p:anim calcmode="lin" valueType="num">
                                      <p:cBhvr>
                                        <p:cTn id="100" dur="500" fill="hold"/>
                                        <p:tgtEl>
                                          <p:spTgt spid="19"/>
                                        </p:tgtEl>
                                        <p:attrNameLst>
                                          <p:attrName>ppt_h</p:attrName>
                                        </p:attrNameLst>
                                      </p:cBhvr>
                                      <p:tavLst>
                                        <p:tav tm="0">
                                          <p:val>
                                            <p:fltVal val="0"/>
                                          </p:val>
                                        </p:tav>
                                        <p:tav tm="100000">
                                          <p:val>
                                            <p:strVal val="#ppt_h"/>
                                          </p:val>
                                        </p:tav>
                                      </p:tavLst>
                                    </p:anim>
                                    <p:animEffect transition="in" filter="fade">
                                      <p:cBhvr>
                                        <p:cTn id="101" dur="500"/>
                                        <p:tgtEl>
                                          <p:spTgt spid="19"/>
                                        </p:tgtEl>
                                      </p:cBhvr>
                                    </p:animEffect>
                                  </p:childTnLst>
                                </p:cTn>
                              </p:par>
                            </p:childTnLst>
                          </p:cTn>
                        </p:par>
                        <p:par>
                          <p:cTn id="102" fill="hold">
                            <p:stCondLst>
                              <p:cond delay="12000"/>
                            </p:stCondLst>
                            <p:childTnLst>
                              <p:par>
                                <p:cTn id="103" presetID="42" presetClass="entr" presetSubtype="0" fill="hold"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fade">
                                      <p:cBhvr>
                                        <p:cTn id="105" dur="1000"/>
                                        <p:tgtEl>
                                          <p:spTgt spid="36"/>
                                        </p:tgtEl>
                                      </p:cBhvr>
                                    </p:animEffect>
                                    <p:anim calcmode="lin" valueType="num">
                                      <p:cBhvr>
                                        <p:cTn id="106" dur="1000" fill="hold"/>
                                        <p:tgtEl>
                                          <p:spTgt spid="36"/>
                                        </p:tgtEl>
                                        <p:attrNameLst>
                                          <p:attrName>ppt_x</p:attrName>
                                        </p:attrNameLst>
                                      </p:cBhvr>
                                      <p:tavLst>
                                        <p:tav tm="0">
                                          <p:val>
                                            <p:strVal val="#ppt_x"/>
                                          </p:val>
                                        </p:tav>
                                        <p:tav tm="100000">
                                          <p:val>
                                            <p:strVal val="#ppt_x"/>
                                          </p:val>
                                        </p:tav>
                                      </p:tavLst>
                                    </p:anim>
                                    <p:anim calcmode="lin" valueType="num">
                                      <p:cBhvr>
                                        <p:cTn id="10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7" grpId="0" animBg="1"/>
      <p:bldP spid="10" grpId="0" animBg="1"/>
      <p:bldP spid="11" grpId="0" animBg="1"/>
      <p:bldP spid="12" grpId="0" animBg="1"/>
      <p:bldP spid="13" grpId="0" animBg="1"/>
      <p:bldP spid="14" grpId="0"/>
      <p:bldP spid="15" grpId="0"/>
      <p:bldP spid="16" grpId="0"/>
      <p:bldP spid="17" grpId="0"/>
      <p:bldP spid="18" grpId="0"/>
      <p:bldP spid="1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E0F8B934-D9AA-43BD-90ED-316FD601D4AF}"/>
              </a:ext>
            </a:extLst>
          </p:cNvPr>
          <p:cNvGrpSpPr/>
          <p:nvPr/>
        </p:nvGrpSpPr>
        <p:grpSpPr>
          <a:xfrm>
            <a:off x="590550" y="2286000"/>
            <a:ext cx="11148140" cy="1448556"/>
            <a:chOff x="590550" y="2286000"/>
            <a:chExt cx="11148140" cy="1448556"/>
          </a:xfrm>
          <a:effectLst>
            <a:outerShdw blurRad="50800" dist="38100" dir="13500000" algn="br" rotWithShape="0">
              <a:prstClr val="black">
                <a:alpha val="40000"/>
              </a:prstClr>
            </a:outerShdw>
          </a:effectLst>
        </p:grpSpPr>
        <p:grpSp>
          <p:nvGrpSpPr>
            <p:cNvPr id="13" name="Group 12">
              <a:extLst>
                <a:ext uri="{FF2B5EF4-FFF2-40B4-BE49-F238E27FC236}">
                  <a16:creationId xmlns:a16="http://schemas.microsoft.com/office/drawing/2014/main" id="{49DD3F85-29E5-4991-868C-C66BC8749FB4}"/>
                </a:ext>
              </a:extLst>
            </p:cNvPr>
            <p:cNvGrpSpPr/>
            <p:nvPr/>
          </p:nvGrpSpPr>
          <p:grpSpPr>
            <a:xfrm>
              <a:off x="590550" y="2286000"/>
              <a:ext cx="11148140" cy="1448556"/>
              <a:chOff x="590550" y="2286000"/>
              <a:chExt cx="11148140" cy="1448556"/>
            </a:xfrm>
          </p:grpSpPr>
          <p:grpSp>
            <p:nvGrpSpPr>
              <p:cNvPr id="3" name="Group 2">
                <a:extLst>
                  <a:ext uri="{FF2B5EF4-FFF2-40B4-BE49-F238E27FC236}">
                    <a16:creationId xmlns:a16="http://schemas.microsoft.com/office/drawing/2014/main" id="{BB97A26E-59D1-4B2E-BE54-927FA8EA55F0}"/>
                  </a:ext>
                </a:extLst>
              </p:cNvPr>
              <p:cNvGrpSpPr/>
              <p:nvPr/>
            </p:nvGrpSpPr>
            <p:grpSpPr>
              <a:xfrm>
                <a:off x="10293938" y="2286000"/>
                <a:ext cx="1444752" cy="1435608"/>
                <a:chOff x="10293938" y="2510796"/>
                <a:chExt cx="1444752" cy="1435608"/>
              </a:xfrm>
            </p:grpSpPr>
            <p:sp>
              <p:nvSpPr>
                <p:cNvPr id="76" name="Freeform: Shape 75">
                  <a:extLst>
                    <a:ext uri="{FF2B5EF4-FFF2-40B4-BE49-F238E27FC236}">
                      <a16:creationId xmlns:a16="http://schemas.microsoft.com/office/drawing/2014/main" id="{500901CC-B37E-4B84-9EBF-A86EC23C3A05}"/>
                    </a:ext>
                  </a:extLst>
                </p:cNvPr>
                <p:cNvSpPr/>
                <p:nvPr/>
              </p:nvSpPr>
              <p:spPr>
                <a:xfrm rot="5400000">
                  <a:off x="10298510" y="2506224"/>
                  <a:ext cx="1435608" cy="1444752"/>
                </a:xfrm>
                <a:custGeom>
                  <a:avLst/>
                  <a:gdLst>
                    <a:gd name="connsiteX0" fmla="*/ 0 w 1428243"/>
                    <a:gd name="connsiteY0" fmla="*/ 1444752 h 1444752"/>
                    <a:gd name="connsiteX1" fmla="*/ 0 w 1428243"/>
                    <a:gd name="connsiteY1" fmla="*/ 1430202 h 1444752"/>
                    <a:gd name="connsiteX2" fmla="*/ 715101 w 1428243"/>
                    <a:gd name="connsiteY2" fmla="*/ 0 h 1444752"/>
                    <a:gd name="connsiteX3" fmla="*/ 1428243 w 1428243"/>
                    <a:gd name="connsiteY3" fmla="*/ 1426284 h 1444752"/>
                    <a:gd name="connsiteX4" fmla="*/ 1428243 w 1428243"/>
                    <a:gd name="connsiteY4" fmla="*/ 1444752 h 1444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243" h="1444752">
                      <a:moveTo>
                        <a:pt x="0" y="1444752"/>
                      </a:moveTo>
                      <a:lnTo>
                        <a:pt x="0" y="1430202"/>
                      </a:lnTo>
                      <a:lnTo>
                        <a:pt x="715101" y="0"/>
                      </a:lnTo>
                      <a:lnTo>
                        <a:pt x="1428243" y="1426284"/>
                      </a:lnTo>
                      <a:lnTo>
                        <a:pt x="1428243" y="1444752"/>
                      </a:lnTo>
                      <a:close/>
                    </a:path>
                  </a:pathLst>
                </a:custGeom>
                <a:gradFill>
                  <a:gsLst>
                    <a:gs pos="20000">
                      <a:srgbClr val="BE6F26"/>
                    </a:gs>
                    <a:gs pos="0">
                      <a:srgbClr val="AA5B12"/>
                    </a:gs>
                    <a:gs pos="10000">
                      <a:srgbClr val="B4651C"/>
                    </a:gs>
                    <a:gs pos="30000">
                      <a:srgbClr val="B5651C"/>
                    </a:gs>
                    <a:gs pos="50000">
                      <a:srgbClr val="FBAB62"/>
                    </a:gs>
                    <a:gs pos="60000">
                      <a:srgbClr val="C97930"/>
                    </a:gs>
                    <a:gs pos="90000">
                      <a:srgbClr val="AA5B12"/>
                    </a:gs>
                    <a:gs pos="80000">
                      <a:srgbClr val="B4651C"/>
                    </a:gs>
                    <a:gs pos="70000">
                      <a:srgbClr val="BE6F26"/>
                    </a:gs>
                    <a:gs pos="40000">
                      <a:srgbClr val="C87930"/>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1F5754B-26A9-4255-8455-DB1198707535}"/>
                    </a:ext>
                  </a:extLst>
                </p:cNvPr>
                <p:cNvSpPr/>
                <p:nvPr/>
              </p:nvSpPr>
              <p:spPr>
                <a:xfrm rot="5400000">
                  <a:off x="11353800" y="3036576"/>
                  <a:ext cx="384890" cy="384890"/>
                </a:xfrm>
                <a:custGeom>
                  <a:avLst/>
                  <a:gdLst>
                    <a:gd name="connsiteX0" fmla="*/ 0 w 384890"/>
                    <a:gd name="connsiteY0" fmla="*/ 384890 h 384890"/>
                    <a:gd name="connsiteX1" fmla="*/ 192445 w 384890"/>
                    <a:gd name="connsiteY1" fmla="*/ 0 h 384890"/>
                    <a:gd name="connsiteX2" fmla="*/ 384890 w 384890"/>
                    <a:gd name="connsiteY2" fmla="*/ 384890 h 384890"/>
                  </a:gdLst>
                  <a:ahLst/>
                  <a:cxnLst>
                    <a:cxn ang="0">
                      <a:pos x="connsiteX0" y="connsiteY0"/>
                    </a:cxn>
                    <a:cxn ang="0">
                      <a:pos x="connsiteX1" y="connsiteY1"/>
                    </a:cxn>
                    <a:cxn ang="0">
                      <a:pos x="connsiteX2" y="connsiteY2"/>
                    </a:cxn>
                  </a:cxnLst>
                  <a:rect l="l" t="t" r="r" b="b"/>
                  <a:pathLst>
                    <a:path w="384890" h="384890">
                      <a:moveTo>
                        <a:pt x="0" y="384890"/>
                      </a:moveTo>
                      <a:lnTo>
                        <a:pt x="192445" y="0"/>
                      </a:lnTo>
                      <a:lnTo>
                        <a:pt x="384890" y="38489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362A6AE6-AC4F-46AF-8074-D8400A53B2D7}"/>
                  </a:ext>
                </a:extLst>
              </p:cNvPr>
              <p:cNvGrpSpPr/>
              <p:nvPr/>
            </p:nvGrpSpPr>
            <p:grpSpPr>
              <a:xfrm>
                <a:off x="1559734" y="2286345"/>
                <a:ext cx="8734203" cy="1448211"/>
                <a:chOff x="1559734" y="2286345"/>
                <a:chExt cx="8734203" cy="1448211"/>
              </a:xfrm>
            </p:grpSpPr>
            <p:sp>
              <p:nvSpPr>
                <p:cNvPr id="100" name="Rectangle 99">
                  <a:extLst>
                    <a:ext uri="{FF2B5EF4-FFF2-40B4-BE49-F238E27FC236}">
                      <a16:creationId xmlns:a16="http://schemas.microsoft.com/office/drawing/2014/main" id="{4BCA0DAD-C71E-4DBE-A4B7-77B04BCE2A09}"/>
                    </a:ext>
                  </a:extLst>
                </p:cNvPr>
                <p:cNvSpPr/>
                <p:nvPr/>
              </p:nvSpPr>
              <p:spPr>
                <a:xfrm>
                  <a:off x="1559734" y="3249924"/>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852C6D9D-6991-40F5-BB91-C7D2CEE517A7}"/>
                    </a:ext>
                  </a:extLst>
                </p:cNvPr>
                <p:cNvSpPr/>
                <p:nvPr/>
              </p:nvSpPr>
              <p:spPr>
                <a:xfrm>
                  <a:off x="1559734" y="2765292"/>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981B7447-11CB-4BAA-BAF0-671BA5E46C9F}"/>
                    </a:ext>
                  </a:extLst>
                </p:cNvPr>
                <p:cNvSpPr/>
                <p:nvPr/>
              </p:nvSpPr>
              <p:spPr>
                <a:xfrm>
                  <a:off x="1559734" y="2286345"/>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4C81943C-A438-4081-9323-230C9352F968}"/>
                  </a:ext>
                </a:extLst>
              </p:cNvPr>
              <p:cNvGrpSpPr/>
              <p:nvPr/>
            </p:nvGrpSpPr>
            <p:grpSpPr>
              <a:xfrm>
                <a:off x="10293938" y="2289804"/>
                <a:ext cx="219457" cy="1444752"/>
                <a:chOff x="10293938" y="2506224"/>
                <a:chExt cx="219457" cy="1444752"/>
              </a:xfrm>
            </p:grpSpPr>
            <p:sp>
              <p:nvSpPr>
                <p:cNvPr id="27" name="Freeform: Shape 26">
                  <a:extLst>
                    <a:ext uri="{FF2B5EF4-FFF2-40B4-BE49-F238E27FC236}">
                      <a16:creationId xmlns:a16="http://schemas.microsoft.com/office/drawing/2014/main" id="{523AE3BB-5B6A-4C88-BB4F-308C9D7A1BB9}"/>
                    </a:ext>
                  </a:extLst>
                </p:cNvPr>
                <p:cNvSpPr>
                  <a:spLocks/>
                </p:cNvSpPr>
                <p:nvPr/>
              </p:nvSpPr>
              <p:spPr>
                <a:xfrm>
                  <a:off x="10293939" y="2980944"/>
                  <a:ext cx="219456" cy="493776"/>
                </a:xfrm>
                <a:custGeom>
                  <a:avLst/>
                  <a:gdLst>
                    <a:gd name="connsiteX0" fmla="*/ 14433 w 261321"/>
                    <a:gd name="connsiteY0" fmla="*/ 0 h 493776"/>
                    <a:gd name="connsiteX1" fmla="*/ 261321 w 261321"/>
                    <a:gd name="connsiteY1" fmla="*/ 246888 h 493776"/>
                    <a:gd name="connsiteX2" fmla="*/ 14433 w 261321"/>
                    <a:gd name="connsiteY2" fmla="*/ 493776 h 493776"/>
                    <a:gd name="connsiteX3" fmla="*/ 0 w 261321"/>
                    <a:gd name="connsiteY3" fmla="*/ 490862 h 493776"/>
                    <a:gd name="connsiteX4" fmla="*/ 0 w 261321"/>
                    <a:gd name="connsiteY4" fmla="*/ 2914 h 49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321" h="493776">
                      <a:moveTo>
                        <a:pt x="14433" y="0"/>
                      </a:moveTo>
                      <a:cubicBezTo>
                        <a:pt x="150785" y="0"/>
                        <a:pt x="261321" y="110536"/>
                        <a:pt x="261321" y="246888"/>
                      </a:cubicBezTo>
                      <a:cubicBezTo>
                        <a:pt x="261321" y="383240"/>
                        <a:pt x="150785" y="493776"/>
                        <a:pt x="14433" y="493776"/>
                      </a:cubicBezTo>
                      <a:lnTo>
                        <a:pt x="0" y="490862"/>
                      </a:lnTo>
                      <a:lnTo>
                        <a:pt x="0" y="2914"/>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Shape 69">
                  <a:extLst>
                    <a:ext uri="{FF2B5EF4-FFF2-40B4-BE49-F238E27FC236}">
                      <a16:creationId xmlns:a16="http://schemas.microsoft.com/office/drawing/2014/main" id="{E9B3BEE2-A2DC-41B9-9A1B-4370AD897008}"/>
                    </a:ext>
                  </a:extLst>
                </p:cNvPr>
                <p:cNvSpPr>
                  <a:spLocks/>
                </p:cNvSpPr>
                <p:nvPr/>
              </p:nvSpPr>
              <p:spPr>
                <a:xfrm>
                  <a:off x="10293938" y="2506224"/>
                  <a:ext cx="219456" cy="475488"/>
                </a:xfrm>
                <a:custGeom>
                  <a:avLst/>
                  <a:gdLst>
                    <a:gd name="connsiteX0" fmla="*/ 0 w 254348"/>
                    <a:gd name="connsiteY0" fmla="*/ 0 h 465755"/>
                    <a:gd name="connsiteX1" fmla="*/ 33018 w 254348"/>
                    <a:gd name="connsiteY1" fmla="*/ 0 h 465755"/>
                    <a:gd name="connsiteX2" fmla="*/ 218704 w 254348"/>
                    <a:gd name="connsiteY2" fmla="*/ 92843 h 465755"/>
                    <a:gd name="connsiteX3" fmla="*/ 234946 w 254348"/>
                    <a:gd name="connsiteY3" fmla="*/ 122767 h 465755"/>
                    <a:gd name="connsiteX4" fmla="*/ 254348 w 254348"/>
                    <a:gd name="connsiteY4" fmla="*/ 218867 h 465755"/>
                    <a:gd name="connsiteX5" fmla="*/ 7460 w 254348"/>
                    <a:gd name="connsiteY5" fmla="*/ 465755 h 465755"/>
                    <a:gd name="connsiteX6" fmla="*/ 0 w 254348"/>
                    <a:gd name="connsiteY6" fmla="*/ 464249 h 465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65755">
                      <a:moveTo>
                        <a:pt x="0" y="0"/>
                      </a:moveTo>
                      <a:lnTo>
                        <a:pt x="33018" y="0"/>
                      </a:lnTo>
                      <a:lnTo>
                        <a:pt x="218704" y="92843"/>
                      </a:lnTo>
                      <a:lnTo>
                        <a:pt x="234946" y="122767"/>
                      </a:lnTo>
                      <a:cubicBezTo>
                        <a:pt x="247440" y="152305"/>
                        <a:pt x="254348" y="184779"/>
                        <a:pt x="254348" y="218867"/>
                      </a:cubicBezTo>
                      <a:cubicBezTo>
                        <a:pt x="254348" y="355219"/>
                        <a:pt x="143812" y="465755"/>
                        <a:pt x="7460" y="465755"/>
                      </a:cubicBezTo>
                      <a:lnTo>
                        <a:pt x="0" y="464249"/>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61A1B060-D4A1-4056-9E33-CD3C64868216}"/>
                    </a:ext>
                  </a:extLst>
                </p:cNvPr>
                <p:cNvSpPr>
                  <a:spLocks/>
                </p:cNvSpPr>
                <p:nvPr/>
              </p:nvSpPr>
              <p:spPr>
                <a:xfrm>
                  <a:off x="10293938" y="3469550"/>
                  <a:ext cx="219456" cy="481426"/>
                </a:xfrm>
                <a:custGeom>
                  <a:avLst/>
                  <a:gdLst>
                    <a:gd name="connsiteX0" fmla="*/ 7460 w 254348"/>
                    <a:gd name="connsiteY0" fmla="*/ 0 h 481426"/>
                    <a:gd name="connsiteX1" fmla="*/ 254348 w 254348"/>
                    <a:gd name="connsiteY1" fmla="*/ 246888 h 481426"/>
                    <a:gd name="connsiteX2" fmla="*/ 234946 w 254348"/>
                    <a:gd name="connsiteY2" fmla="*/ 342988 h 481426"/>
                    <a:gd name="connsiteX3" fmla="*/ 219327 w 254348"/>
                    <a:gd name="connsiteY3" fmla="*/ 371763 h 481426"/>
                    <a:gd name="connsiteX4" fmla="*/ 2 w 254348"/>
                    <a:gd name="connsiteY4" fmla="*/ 481426 h 481426"/>
                    <a:gd name="connsiteX5" fmla="*/ 0 w 254348"/>
                    <a:gd name="connsiteY5" fmla="*/ 481426 h 481426"/>
                    <a:gd name="connsiteX6" fmla="*/ 0 w 254348"/>
                    <a:gd name="connsiteY6" fmla="*/ 1506 h 481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81426">
                      <a:moveTo>
                        <a:pt x="7460" y="0"/>
                      </a:moveTo>
                      <a:cubicBezTo>
                        <a:pt x="143812" y="0"/>
                        <a:pt x="254348" y="110536"/>
                        <a:pt x="254348" y="246888"/>
                      </a:cubicBezTo>
                      <a:cubicBezTo>
                        <a:pt x="254348" y="280976"/>
                        <a:pt x="247440" y="313451"/>
                        <a:pt x="234946" y="342988"/>
                      </a:cubicBezTo>
                      <a:lnTo>
                        <a:pt x="219327" y="371763"/>
                      </a:lnTo>
                      <a:lnTo>
                        <a:pt x="2" y="481426"/>
                      </a:lnTo>
                      <a:lnTo>
                        <a:pt x="0" y="481426"/>
                      </a:lnTo>
                      <a:lnTo>
                        <a:pt x="0" y="1506"/>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Shape 10">
                <a:extLst>
                  <a:ext uri="{FF2B5EF4-FFF2-40B4-BE49-F238E27FC236}">
                    <a16:creationId xmlns:a16="http://schemas.microsoft.com/office/drawing/2014/main" id="{4339FD33-3B2F-420B-A857-901422E447CE}"/>
                  </a:ext>
                </a:extLst>
              </p:cNvPr>
              <p:cNvSpPr/>
              <p:nvPr/>
            </p:nvSpPr>
            <p:spPr>
              <a:xfrm>
                <a:off x="590550" y="2288626"/>
                <a:ext cx="489886" cy="1444752"/>
              </a:xfrm>
              <a:custGeom>
                <a:avLst/>
                <a:gdLst>
                  <a:gd name="connsiteX0" fmla="*/ 139703 w 489886"/>
                  <a:gd name="connsiteY0" fmla="*/ 0 h 1447800"/>
                  <a:gd name="connsiteX1" fmla="*/ 489886 w 489886"/>
                  <a:gd name="connsiteY1" fmla="*/ 0 h 1447800"/>
                  <a:gd name="connsiteX2" fmla="*/ 489886 w 489886"/>
                  <a:gd name="connsiteY2" fmla="*/ 1447800 h 1447800"/>
                  <a:gd name="connsiteX3" fmla="*/ 139703 w 489886"/>
                  <a:gd name="connsiteY3" fmla="*/ 1447800 h 1447800"/>
                  <a:gd name="connsiteX4" fmla="*/ 0 w 489886"/>
                  <a:gd name="connsiteY4" fmla="*/ 1308097 h 1447800"/>
                  <a:gd name="connsiteX5" fmla="*/ 0 w 489886"/>
                  <a:gd name="connsiteY5" fmla="*/ 139703 h 1447800"/>
                  <a:gd name="connsiteX6" fmla="*/ 139703 w 489886"/>
                  <a:gd name="connsiteY6"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9886" h="1447800">
                    <a:moveTo>
                      <a:pt x="139703" y="0"/>
                    </a:moveTo>
                    <a:lnTo>
                      <a:pt x="489886" y="0"/>
                    </a:lnTo>
                    <a:lnTo>
                      <a:pt x="489886" y="1447800"/>
                    </a:lnTo>
                    <a:lnTo>
                      <a:pt x="139703" y="1447800"/>
                    </a:lnTo>
                    <a:cubicBezTo>
                      <a:pt x="62547" y="1447800"/>
                      <a:pt x="0" y="1385253"/>
                      <a:pt x="0" y="1308097"/>
                    </a:cubicBezTo>
                    <a:lnTo>
                      <a:pt x="0" y="139703"/>
                    </a:lnTo>
                    <a:cubicBezTo>
                      <a:pt x="0" y="62547"/>
                      <a:pt x="62547" y="0"/>
                      <a:pt x="139703" y="0"/>
                    </a:cubicBezTo>
                    <a:close/>
                  </a:path>
                </a:pathLst>
              </a:custGeom>
              <a:solidFill>
                <a:srgbClr val="F173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BB639EC6-6102-41A7-B1EA-CFDDE693F20D}"/>
                  </a:ext>
                </a:extLst>
              </p:cNvPr>
              <p:cNvSpPr/>
              <p:nvPr/>
            </p:nvSpPr>
            <p:spPr>
              <a:xfrm>
                <a:off x="1069848" y="2286551"/>
                <a:ext cx="594360" cy="1447800"/>
              </a:xfrm>
              <a:custGeom>
                <a:avLst/>
                <a:gdLst>
                  <a:gd name="connsiteX0" fmla="*/ 0 w 680386"/>
                  <a:gd name="connsiteY0" fmla="*/ 0 h 1447800"/>
                  <a:gd name="connsiteX1" fmla="*/ 678510 w 680386"/>
                  <a:gd name="connsiteY1" fmla="*/ 0 h 1447800"/>
                  <a:gd name="connsiteX2" fmla="*/ 680386 w 680386"/>
                  <a:gd name="connsiteY2" fmla="*/ 379 h 1447800"/>
                  <a:gd name="connsiteX3" fmla="*/ 680386 w 680386"/>
                  <a:gd name="connsiteY3" fmla="*/ 1447421 h 1447800"/>
                  <a:gd name="connsiteX4" fmla="*/ 678510 w 680386"/>
                  <a:gd name="connsiteY4" fmla="*/ 1447800 h 1447800"/>
                  <a:gd name="connsiteX5" fmla="*/ 0 w 680386"/>
                  <a:gd name="connsiteY5"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0386" h="1447800">
                    <a:moveTo>
                      <a:pt x="0" y="0"/>
                    </a:moveTo>
                    <a:lnTo>
                      <a:pt x="678510" y="0"/>
                    </a:lnTo>
                    <a:lnTo>
                      <a:pt x="680386" y="379"/>
                    </a:lnTo>
                    <a:lnTo>
                      <a:pt x="680386" y="1447421"/>
                    </a:lnTo>
                    <a:lnTo>
                      <a:pt x="678510" y="1447800"/>
                    </a:lnTo>
                    <a:lnTo>
                      <a:pt x="0" y="14478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3B43AA8C-2B8A-409F-961F-6C68A2CBECCC}"/>
                </a:ext>
              </a:extLst>
            </p:cNvPr>
            <p:cNvGrpSpPr/>
            <p:nvPr/>
          </p:nvGrpSpPr>
          <p:grpSpPr>
            <a:xfrm>
              <a:off x="1088136" y="2370371"/>
              <a:ext cx="548640" cy="1280160"/>
              <a:chOff x="1097280" y="2560320"/>
              <a:chExt cx="548640" cy="1280160"/>
            </a:xfrm>
          </p:grpSpPr>
          <p:grpSp>
            <p:nvGrpSpPr>
              <p:cNvPr id="7" name="Group 6">
                <a:extLst>
                  <a:ext uri="{FF2B5EF4-FFF2-40B4-BE49-F238E27FC236}">
                    <a16:creationId xmlns:a16="http://schemas.microsoft.com/office/drawing/2014/main" id="{ECB405C5-D07E-4758-93ED-E65D7D53877B}"/>
                  </a:ext>
                </a:extLst>
              </p:cNvPr>
              <p:cNvGrpSpPr/>
              <p:nvPr/>
            </p:nvGrpSpPr>
            <p:grpSpPr>
              <a:xfrm>
                <a:off x="1097280" y="2560320"/>
                <a:ext cx="548640" cy="182880"/>
                <a:chOff x="1097280" y="2651760"/>
                <a:chExt cx="548640" cy="182880"/>
              </a:xfrm>
            </p:grpSpPr>
            <p:cxnSp>
              <p:nvCxnSpPr>
                <p:cNvPr id="71" name="Straight Connector 70">
                  <a:extLst>
                    <a:ext uri="{FF2B5EF4-FFF2-40B4-BE49-F238E27FC236}">
                      <a16:creationId xmlns:a16="http://schemas.microsoft.com/office/drawing/2014/main" id="{5B317547-31F6-4C43-99FF-2E6D54AF404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89CE1CEF-CB04-4CCC-96AE-DB4CECE30D6E}"/>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A0AA0F4C-591F-409C-B7F2-B498A6740531}"/>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3" name="Group 82">
                <a:extLst>
                  <a:ext uri="{FF2B5EF4-FFF2-40B4-BE49-F238E27FC236}">
                    <a16:creationId xmlns:a16="http://schemas.microsoft.com/office/drawing/2014/main" id="{660151B8-BBD8-4B84-B191-E630A3FEE5EA}"/>
                  </a:ext>
                </a:extLst>
              </p:cNvPr>
              <p:cNvGrpSpPr/>
              <p:nvPr/>
            </p:nvGrpSpPr>
            <p:grpSpPr>
              <a:xfrm>
                <a:off x="1097280" y="2834640"/>
                <a:ext cx="548640" cy="182880"/>
                <a:chOff x="1097280" y="2651760"/>
                <a:chExt cx="548640" cy="182880"/>
              </a:xfrm>
            </p:grpSpPr>
            <p:cxnSp>
              <p:nvCxnSpPr>
                <p:cNvPr id="84" name="Straight Connector 83">
                  <a:extLst>
                    <a:ext uri="{FF2B5EF4-FFF2-40B4-BE49-F238E27FC236}">
                      <a16:creationId xmlns:a16="http://schemas.microsoft.com/office/drawing/2014/main" id="{D938F71E-7669-4B11-9609-E8483350A73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E64B2954-90C5-43A4-AC57-CB6E4D3A631D}"/>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A4754B56-A2BC-493A-99B2-26847B0A7CBE}"/>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7" name="Group 86">
                <a:extLst>
                  <a:ext uri="{FF2B5EF4-FFF2-40B4-BE49-F238E27FC236}">
                    <a16:creationId xmlns:a16="http://schemas.microsoft.com/office/drawing/2014/main" id="{3A907033-8A19-4896-9827-B6AC568F4B66}"/>
                  </a:ext>
                </a:extLst>
              </p:cNvPr>
              <p:cNvGrpSpPr/>
              <p:nvPr/>
            </p:nvGrpSpPr>
            <p:grpSpPr>
              <a:xfrm>
                <a:off x="1097280" y="3108960"/>
                <a:ext cx="548640" cy="182880"/>
                <a:chOff x="1097280" y="2651760"/>
                <a:chExt cx="548640" cy="182880"/>
              </a:xfrm>
            </p:grpSpPr>
            <p:cxnSp>
              <p:nvCxnSpPr>
                <p:cNvPr id="88" name="Straight Connector 87">
                  <a:extLst>
                    <a:ext uri="{FF2B5EF4-FFF2-40B4-BE49-F238E27FC236}">
                      <a16:creationId xmlns:a16="http://schemas.microsoft.com/office/drawing/2014/main" id="{556456EC-ABC2-4B4D-8D13-E0890E4A6C08}"/>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7F611C90-BE7D-449A-8238-FFD5E2253BC3}"/>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13E6195B-BAA1-4473-996E-9AB1B5A3E4D6}"/>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1" name="Group 90">
                <a:extLst>
                  <a:ext uri="{FF2B5EF4-FFF2-40B4-BE49-F238E27FC236}">
                    <a16:creationId xmlns:a16="http://schemas.microsoft.com/office/drawing/2014/main" id="{CADE126F-592C-4A20-ADBC-1464B54B9B10}"/>
                  </a:ext>
                </a:extLst>
              </p:cNvPr>
              <p:cNvGrpSpPr/>
              <p:nvPr/>
            </p:nvGrpSpPr>
            <p:grpSpPr>
              <a:xfrm>
                <a:off x="1097280" y="3383280"/>
                <a:ext cx="548640" cy="182880"/>
                <a:chOff x="1097280" y="2651760"/>
                <a:chExt cx="548640" cy="182880"/>
              </a:xfrm>
            </p:grpSpPr>
            <p:cxnSp>
              <p:nvCxnSpPr>
                <p:cNvPr id="92" name="Straight Connector 91">
                  <a:extLst>
                    <a:ext uri="{FF2B5EF4-FFF2-40B4-BE49-F238E27FC236}">
                      <a16:creationId xmlns:a16="http://schemas.microsoft.com/office/drawing/2014/main" id="{6B5DC11B-F258-4063-BF07-B3C7DD1149C7}"/>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BB4470E4-F54A-4482-BAD3-3FBD1BFAE61C}"/>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3E154F96-1390-405B-9FA1-D372D9EEA777}"/>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5" name="Group 94">
                <a:extLst>
                  <a:ext uri="{FF2B5EF4-FFF2-40B4-BE49-F238E27FC236}">
                    <a16:creationId xmlns:a16="http://schemas.microsoft.com/office/drawing/2014/main" id="{20D41F44-03CF-4B5B-86ED-2D5D462FB79A}"/>
                  </a:ext>
                </a:extLst>
              </p:cNvPr>
              <p:cNvGrpSpPr/>
              <p:nvPr/>
            </p:nvGrpSpPr>
            <p:grpSpPr>
              <a:xfrm>
                <a:off x="1097280" y="3657600"/>
                <a:ext cx="548640" cy="182880"/>
                <a:chOff x="1097280" y="2651760"/>
                <a:chExt cx="548640" cy="182880"/>
              </a:xfrm>
            </p:grpSpPr>
            <p:cxnSp>
              <p:nvCxnSpPr>
                <p:cNvPr id="96" name="Straight Connector 95">
                  <a:extLst>
                    <a:ext uri="{FF2B5EF4-FFF2-40B4-BE49-F238E27FC236}">
                      <a16:creationId xmlns:a16="http://schemas.microsoft.com/office/drawing/2014/main" id="{4A5DE3C4-74C3-4E6E-903B-D41A4EE634A2}"/>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854CF62B-131B-404B-9287-964D123186F1}"/>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48081B69-50CF-4DE6-8CBB-C6E3AC94BB5B}"/>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grpSp>
      <p:sp>
        <p:nvSpPr>
          <p:cNvPr id="38" name="TextBox 37">
            <a:extLst>
              <a:ext uri="{FF2B5EF4-FFF2-40B4-BE49-F238E27FC236}">
                <a16:creationId xmlns:a16="http://schemas.microsoft.com/office/drawing/2014/main" id="{2EFD71EA-10B3-4EB9-9F39-EBDAF592667F}"/>
              </a:ext>
            </a:extLst>
          </p:cNvPr>
          <p:cNvSpPr txBox="1"/>
          <p:nvPr/>
        </p:nvSpPr>
        <p:spPr>
          <a:xfrm>
            <a:off x="6431280" y="4273568"/>
            <a:ext cx="3657600" cy="2308324"/>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4" name="TextBox 33">
            <a:extLst>
              <a:ext uri="{FF2B5EF4-FFF2-40B4-BE49-F238E27FC236}">
                <a16:creationId xmlns:a16="http://schemas.microsoft.com/office/drawing/2014/main" id="{6C6C2939-BB43-4267-B46E-BC893544BCE2}"/>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6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cxnSp>
        <p:nvCxnSpPr>
          <p:cNvPr id="35" name="Straight Connector 34">
            <a:extLst>
              <a:ext uri="{FF2B5EF4-FFF2-40B4-BE49-F238E27FC236}">
                <a16:creationId xmlns:a16="http://schemas.microsoft.com/office/drawing/2014/main" id="{FCA86458-4081-4173-9940-8958AEA56583}"/>
              </a:ext>
            </a:extLst>
          </p:cNvPr>
          <p:cNvCxnSpPr>
            <a:cxnSpLocks/>
          </p:cNvCxnSpPr>
          <p:nvPr/>
        </p:nvCxnSpPr>
        <p:spPr>
          <a:xfrm>
            <a:off x="6248400" y="4273568"/>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B9F06BE2-4305-4124-AF34-7568BA5E9BDE}"/>
              </a:ext>
            </a:extLst>
          </p:cNvPr>
          <p:cNvSpPr txBox="1"/>
          <p:nvPr/>
        </p:nvSpPr>
        <p:spPr>
          <a:xfrm>
            <a:off x="2284338" y="4267200"/>
            <a:ext cx="3657600" cy="2308324"/>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cxnSp>
        <p:nvCxnSpPr>
          <p:cNvPr id="65" name="Straight Connector 64">
            <a:extLst>
              <a:ext uri="{FF2B5EF4-FFF2-40B4-BE49-F238E27FC236}">
                <a16:creationId xmlns:a16="http://schemas.microsoft.com/office/drawing/2014/main" id="{F9ABC443-6BE7-49A1-B8B0-8309EAC00CDA}"/>
              </a:ext>
            </a:extLst>
          </p:cNvPr>
          <p:cNvCxnSpPr>
            <a:cxnSpLocks/>
          </p:cNvCxnSpPr>
          <p:nvPr/>
        </p:nvCxnSpPr>
        <p:spPr>
          <a:xfrm>
            <a:off x="2101458" y="4273568"/>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grpSp>
        <p:nvGrpSpPr>
          <p:cNvPr id="18" name="Group 17">
            <a:extLst>
              <a:ext uri="{FF2B5EF4-FFF2-40B4-BE49-F238E27FC236}">
                <a16:creationId xmlns:a16="http://schemas.microsoft.com/office/drawing/2014/main" id="{56D95501-4BBD-4745-AE57-A2DBBCD55739}"/>
              </a:ext>
            </a:extLst>
          </p:cNvPr>
          <p:cNvGrpSpPr/>
          <p:nvPr/>
        </p:nvGrpSpPr>
        <p:grpSpPr>
          <a:xfrm>
            <a:off x="2057400" y="2295144"/>
            <a:ext cx="3540996" cy="1444752"/>
            <a:chOff x="2057400" y="2295144"/>
            <a:chExt cx="3540996" cy="1444752"/>
          </a:xfrm>
        </p:grpSpPr>
        <p:sp>
          <p:nvSpPr>
            <p:cNvPr id="79" name="Freeform: Shape 78">
              <a:extLst>
                <a:ext uri="{FF2B5EF4-FFF2-40B4-BE49-F238E27FC236}">
                  <a16:creationId xmlns:a16="http://schemas.microsoft.com/office/drawing/2014/main" id="{2D7826C9-5756-42A3-9419-38AA05625BF2}"/>
                </a:ext>
              </a:extLst>
            </p:cNvPr>
            <p:cNvSpPr/>
            <p:nvPr/>
          </p:nvSpPr>
          <p:spPr>
            <a:xfrm>
              <a:off x="2057400" y="2295144"/>
              <a:ext cx="3540996" cy="1444752"/>
            </a:xfrm>
            <a:custGeom>
              <a:avLst/>
              <a:gdLst>
                <a:gd name="connsiteX0" fmla="*/ 2204448 w 3540996"/>
                <a:gd name="connsiteY0" fmla="*/ 0 h 1444752"/>
                <a:gd name="connsiteX1" fmla="*/ 2222551 w 3540996"/>
                <a:gd name="connsiteY1" fmla="*/ 0 h 1444752"/>
                <a:gd name="connsiteX2" fmla="*/ 2223489 w 3540996"/>
                <a:gd name="connsiteY2" fmla="*/ 2694 h 1444752"/>
                <a:gd name="connsiteX3" fmla="*/ 3271248 w 3540996"/>
                <a:gd name="connsiteY3" fmla="*/ 2694 h 1444752"/>
                <a:gd name="connsiteX4" fmla="*/ 3271248 w 3540996"/>
                <a:gd name="connsiteY4" fmla="*/ 0 h 1444752"/>
                <a:gd name="connsiteX5" fmla="*/ 3289351 w 3540996"/>
                <a:gd name="connsiteY5" fmla="*/ 0 h 1444752"/>
                <a:gd name="connsiteX6" fmla="*/ 3540996 w 3540996"/>
                <a:gd name="connsiteY6" fmla="*/ 722962 h 1444752"/>
                <a:gd name="connsiteX7" fmla="*/ 3289760 w 3540996"/>
                <a:gd name="connsiteY7" fmla="*/ 1444752 h 1444752"/>
                <a:gd name="connsiteX8" fmla="*/ 3271248 w 3540996"/>
                <a:gd name="connsiteY8" fmla="*/ 1444752 h 1444752"/>
                <a:gd name="connsiteX9" fmla="*/ 3271248 w 3540996"/>
                <a:gd name="connsiteY9" fmla="*/ 1443233 h 1444752"/>
                <a:gd name="connsiteX10" fmla="*/ 2223489 w 3540996"/>
                <a:gd name="connsiteY10" fmla="*/ 1443233 h 1444752"/>
                <a:gd name="connsiteX11" fmla="*/ 2222960 w 3540996"/>
                <a:gd name="connsiteY11" fmla="*/ 1444752 h 1444752"/>
                <a:gd name="connsiteX12" fmla="*/ 2204448 w 3540996"/>
                <a:gd name="connsiteY12" fmla="*/ 1444752 h 1444752"/>
                <a:gd name="connsiteX13" fmla="*/ 2204448 w 3540996"/>
                <a:gd name="connsiteY13" fmla="*/ 1443233 h 1444752"/>
                <a:gd name="connsiteX14" fmla="*/ 1066800 w 3540996"/>
                <a:gd name="connsiteY14" fmla="*/ 1443233 h 1444752"/>
                <a:gd name="connsiteX15" fmla="*/ 0 w 3540996"/>
                <a:gd name="connsiteY15" fmla="*/ 1443233 h 1444752"/>
                <a:gd name="connsiteX16" fmla="*/ 0 w 3540996"/>
                <a:gd name="connsiteY16" fmla="*/ 2694 h 1444752"/>
                <a:gd name="connsiteX17" fmla="*/ 1066800 w 3540996"/>
                <a:gd name="connsiteY17" fmla="*/ 2694 h 1444752"/>
                <a:gd name="connsiteX18" fmla="*/ 2204448 w 3540996"/>
                <a:gd name="connsiteY18"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40996" h="1444752">
                  <a:moveTo>
                    <a:pt x="2204448" y="0"/>
                  </a:moveTo>
                  <a:lnTo>
                    <a:pt x="2222551" y="0"/>
                  </a:lnTo>
                  <a:lnTo>
                    <a:pt x="2223489" y="2694"/>
                  </a:lnTo>
                  <a:lnTo>
                    <a:pt x="3271248" y="2694"/>
                  </a:lnTo>
                  <a:lnTo>
                    <a:pt x="3271248" y="0"/>
                  </a:lnTo>
                  <a:lnTo>
                    <a:pt x="3289351" y="0"/>
                  </a:lnTo>
                  <a:lnTo>
                    <a:pt x="3540996" y="722962"/>
                  </a:lnTo>
                  <a:lnTo>
                    <a:pt x="3289760" y="1444752"/>
                  </a:lnTo>
                  <a:lnTo>
                    <a:pt x="3271248" y="1444752"/>
                  </a:lnTo>
                  <a:lnTo>
                    <a:pt x="3271248" y="1443233"/>
                  </a:lnTo>
                  <a:lnTo>
                    <a:pt x="2223489" y="1443233"/>
                  </a:lnTo>
                  <a:lnTo>
                    <a:pt x="2222960" y="1444752"/>
                  </a:lnTo>
                  <a:lnTo>
                    <a:pt x="2204448" y="1444752"/>
                  </a:lnTo>
                  <a:lnTo>
                    <a:pt x="2204448" y="1443233"/>
                  </a:lnTo>
                  <a:lnTo>
                    <a:pt x="1066800" y="1443233"/>
                  </a:lnTo>
                  <a:lnTo>
                    <a:pt x="0" y="1443233"/>
                  </a:lnTo>
                  <a:lnTo>
                    <a:pt x="0" y="2694"/>
                  </a:lnTo>
                  <a:lnTo>
                    <a:pt x="1066800" y="2694"/>
                  </a:lnTo>
                  <a:lnTo>
                    <a:pt x="2204448" y="2694"/>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 name="TextBox 40">
              <a:extLst>
                <a:ext uri="{FF2B5EF4-FFF2-40B4-BE49-F238E27FC236}">
                  <a16:creationId xmlns:a16="http://schemas.microsoft.com/office/drawing/2014/main" id="{00FADE05-6289-474F-B82A-8B0D0B9B276E}"/>
                </a:ext>
              </a:extLst>
            </p:cNvPr>
            <p:cNvSpPr txBox="1"/>
            <p:nvPr/>
          </p:nvSpPr>
          <p:spPr>
            <a:xfrm>
              <a:off x="2419168" y="2495240"/>
              <a:ext cx="2762431" cy="9294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9" name="Group 18">
            <a:extLst>
              <a:ext uri="{FF2B5EF4-FFF2-40B4-BE49-F238E27FC236}">
                <a16:creationId xmlns:a16="http://schemas.microsoft.com/office/drawing/2014/main" id="{6514FB57-5DAB-4C37-BB6A-D42D458955BF}"/>
              </a:ext>
            </a:extLst>
          </p:cNvPr>
          <p:cNvGrpSpPr/>
          <p:nvPr/>
        </p:nvGrpSpPr>
        <p:grpSpPr>
          <a:xfrm>
            <a:off x="6255424" y="2295144"/>
            <a:ext cx="3540996" cy="1444752"/>
            <a:chOff x="6255424" y="2295144"/>
            <a:chExt cx="3540996" cy="1444752"/>
          </a:xfrm>
        </p:grpSpPr>
        <p:sp>
          <p:nvSpPr>
            <p:cNvPr id="80" name="Freeform: Shape 79">
              <a:extLst>
                <a:ext uri="{FF2B5EF4-FFF2-40B4-BE49-F238E27FC236}">
                  <a16:creationId xmlns:a16="http://schemas.microsoft.com/office/drawing/2014/main" id="{724B2263-9254-46EF-A4D1-C30EEB524CFF}"/>
                </a:ext>
              </a:extLst>
            </p:cNvPr>
            <p:cNvSpPr/>
            <p:nvPr/>
          </p:nvSpPr>
          <p:spPr>
            <a:xfrm>
              <a:off x="6255424" y="2295144"/>
              <a:ext cx="3540996" cy="1444752"/>
            </a:xfrm>
            <a:custGeom>
              <a:avLst/>
              <a:gdLst>
                <a:gd name="connsiteX0" fmla="*/ 2204448 w 3540996"/>
                <a:gd name="connsiteY0" fmla="*/ 0 h 1444752"/>
                <a:gd name="connsiteX1" fmla="*/ 2222551 w 3540996"/>
                <a:gd name="connsiteY1" fmla="*/ 0 h 1444752"/>
                <a:gd name="connsiteX2" fmla="*/ 2223489 w 3540996"/>
                <a:gd name="connsiteY2" fmla="*/ 2694 h 1444752"/>
                <a:gd name="connsiteX3" fmla="*/ 3271248 w 3540996"/>
                <a:gd name="connsiteY3" fmla="*/ 2694 h 1444752"/>
                <a:gd name="connsiteX4" fmla="*/ 3271248 w 3540996"/>
                <a:gd name="connsiteY4" fmla="*/ 0 h 1444752"/>
                <a:gd name="connsiteX5" fmla="*/ 3289351 w 3540996"/>
                <a:gd name="connsiteY5" fmla="*/ 0 h 1444752"/>
                <a:gd name="connsiteX6" fmla="*/ 3540996 w 3540996"/>
                <a:gd name="connsiteY6" fmla="*/ 722962 h 1444752"/>
                <a:gd name="connsiteX7" fmla="*/ 3289760 w 3540996"/>
                <a:gd name="connsiteY7" fmla="*/ 1444752 h 1444752"/>
                <a:gd name="connsiteX8" fmla="*/ 3271248 w 3540996"/>
                <a:gd name="connsiteY8" fmla="*/ 1444752 h 1444752"/>
                <a:gd name="connsiteX9" fmla="*/ 3271248 w 3540996"/>
                <a:gd name="connsiteY9" fmla="*/ 1443233 h 1444752"/>
                <a:gd name="connsiteX10" fmla="*/ 2223489 w 3540996"/>
                <a:gd name="connsiteY10" fmla="*/ 1443233 h 1444752"/>
                <a:gd name="connsiteX11" fmla="*/ 2222960 w 3540996"/>
                <a:gd name="connsiteY11" fmla="*/ 1444752 h 1444752"/>
                <a:gd name="connsiteX12" fmla="*/ 2204448 w 3540996"/>
                <a:gd name="connsiteY12" fmla="*/ 1444752 h 1444752"/>
                <a:gd name="connsiteX13" fmla="*/ 2204448 w 3540996"/>
                <a:gd name="connsiteY13" fmla="*/ 1443233 h 1444752"/>
                <a:gd name="connsiteX14" fmla="*/ 1066800 w 3540996"/>
                <a:gd name="connsiteY14" fmla="*/ 1443233 h 1444752"/>
                <a:gd name="connsiteX15" fmla="*/ 0 w 3540996"/>
                <a:gd name="connsiteY15" fmla="*/ 1443233 h 1444752"/>
                <a:gd name="connsiteX16" fmla="*/ 0 w 3540996"/>
                <a:gd name="connsiteY16" fmla="*/ 2694 h 1444752"/>
                <a:gd name="connsiteX17" fmla="*/ 1066800 w 3540996"/>
                <a:gd name="connsiteY17" fmla="*/ 2694 h 1444752"/>
                <a:gd name="connsiteX18" fmla="*/ 2204448 w 3540996"/>
                <a:gd name="connsiteY18"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40996" h="1444752">
                  <a:moveTo>
                    <a:pt x="2204448" y="0"/>
                  </a:moveTo>
                  <a:lnTo>
                    <a:pt x="2222551" y="0"/>
                  </a:lnTo>
                  <a:lnTo>
                    <a:pt x="2223489" y="2694"/>
                  </a:lnTo>
                  <a:lnTo>
                    <a:pt x="3271248" y="2694"/>
                  </a:lnTo>
                  <a:lnTo>
                    <a:pt x="3271248" y="0"/>
                  </a:lnTo>
                  <a:lnTo>
                    <a:pt x="3289351" y="0"/>
                  </a:lnTo>
                  <a:lnTo>
                    <a:pt x="3540996" y="722962"/>
                  </a:lnTo>
                  <a:lnTo>
                    <a:pt x="3289760" y="1444752"/>
                  </a:lnTo>
                  <a:lnTo>
                    <a:pt x="3271248" y="1444752"/>
                  </a:lnTo>
                  <a:lnTo>
                    <a:pt x="3271248" y="1443233"/>
                  </a:lnTo>
                  <a:lnTo>
                    <a:pt x="2223489" y="1443233"/>
                  </a:lnTo>
                  <a:lnTo>
                    <a:pt x="2222960" y="1444752"/>
                  </a:lnTo>
                  <a:lnTo>
                    <a:pt x="2204448" y="1444752"/>
                  </a:lnTo>
                  <a:lnTo>
                    <a:pt x="2204448" y="1443233"/>
                  </a:lnTo>
                  <a:lnTo>
                    <a:pt x="1066800" y="1443233"/>
                  </a:lnTo>
                  <a:lnTo>
                    <a:pt x="0" y="1443233"/>
                  </a:lnTo>
                  <a:lnTo>
                    <a:pt x="0" y="2694"/>
                  </a:lnTo>
                  <a:lnTo>
                    <a:pt x="1066800" y="2694"/>
                  </a:lnTo>
                  <a:lnTo>
                    <a:pt x="2204448" y="2694"/>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1" name="TextBox 80">
              <a:extLst>
                <a:ext uri="{FF2B5EF4-FFF2-40B4-BE49-F238E27FC236}">
                  <a16:creationId xmlns:a16="http://schemas.microsoft.com/office/drawing/2014/main" id="{96532FF6-220C-47D6-B6CE-D80033EDA28E}"/>
                </a:ext>
              </a:extLst>
            </p:cNvPr>
            <p:cNvSpPr txBox="1"/>
            <p:nvPr/>
          </p:nvSpPr>
          <p:spPr>
            <a:xfrm>
              <a:off x="6620256" y="2496312"/>
              <a:ext cx="2762431" cy="9294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51" name="Group 50">
            <a:extLst>
              <a:ext uri="{FF2B5EF4-FFF2-40B4-BE49-F238E27FC236}">
                <a16:creationId xmlns:a16="http://schemas.microsoft.com/office/drawing/2014/main" id="{C276324D-17C5-4D41-AADE-3A8F6E52C987}"/>
              </a:ext>
            </a:extLst>
          </p:cNvPr>
          <p:cNvGrpSpPr/>
          <p:nvPr/>
        </p:nvGrpSpPr>
        <p:grpSpPr>
          <a:xfrm>
            <a:off x="6068201" y="2377440"/>
            <a:ext cx="477855" cy="517135"/>
            <a:chOff x="1856072" y="2779277"/>
            <a:chExt cx="477855" cy="517135"/>
          </a:xfrm>
        </p:grpSpPr>
        <p:sp>
          <p:nvSpPr>
            <p:cNvPr id="52" name="Freeform: Shape 51">
              <a:extLst>
                <a:ext uri="{FF2B5EF4-FFF2-40B4-BE49-F238E27FC236}">
                  <a16:creationId xmlns:a16="http://schemas.microsoft.com/office/drawing/2014/main" id="{89B72B7C-9194-453E-8A8A-670805F7249D}"/>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5667194D-92A8-437C-AF7B-9F3B76B53E86}"/>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02</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ACA5EA7F-DBBB-499F-A0D6-DE10AA99CFF4}"/>
              </a:ext>
            </a:extLst>
          </p:cNvPr>
          <p:cNvGrpSpPr/>
          <p:nvPr/>
        </p:nvGrpSpPr>
        <p:grpSpPr>
          <a:xfrm>
            <a:off x="1877146" y="2373579"/>
            <a:ext cx="477855" cy="517135"/>
            <a:chOff x="1856072" y="2779277"/>
            <a:chExt cx="477855" cy="517135"/>
          </a:xfrm>
        </p:grpSpPr>
        <p:sp>
          <p:nvSpPr>
            <p:cNvPr id="39" name="Freeform: Shape 38">
              <a:extLst>
                <a:ext uri="{FF2B5EF4-FFF2-40B4-BE49-F238E27FC236}">
                  <a16:creationId xmlns:a16="http://schemas.microsoft.com/office/drawing/2014/main" id="{E992C8AE-DD01-4C27-A87A-148288B08D29}"/>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48C3A1FB-DC74-45ED-872C-B063AC1A3EEF}"/>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01</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Tree>
    <p:extLst>
      <p:ext uri="{BB962C8B-B14F-4D97-AF65-F5344CB8AC3E}">
        <p14:creationId xmlns:p14="http://schemas.microsoft.com/office/powerpoint/2010/main" val="3603003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1000"/>
                                        <p:tgtEl>
                                          <p:spTgt spid="3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par>
                          <p:cTn id="12" fill="hold">
                            <p:stCondLst>
                              <p:cond delay="2000"/>
                            </p:stCondLst>
                            <p:childTnLst>
                              <p:par>
                                <p:cTn id="13" presetID="2" presetClass="entr" presetSubtype="8"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additive="base">
                                        <p:cTn id="15" dur="750" fill="hold"/>
                                        <p:tgtEl>
                                          <p:spTgt spid="65"/>
                                        </p:tgtEl>
                                        <p:attrNameLst>
                                          <p:attrName>ppt_x</p:attrName>
                                        </p:attrNameLst>
                                      </p:cBhvr>
                                      <p:tavLst>
                                        <p:tav tm="0">
                                          <p:val>
                                            <p:strVal val="0-#ppt_w/2"/>
                                          </p:val>
                                        </p:tav>
                                        <p:tav tm="100000">
                                          <p:val>
                                            <p:strVal val="#ppt_x"/>
                                          </p:val>
                                        </p:tav>
                                      </p:tavLst>
                                    </p:anim>
                                    <p:anim calcmode="lin" valueType="num">
                                      <p:cBhvr additive="base">
                                        <p:cTn id="16" dur="750" fill="hold"/>
                                        <p:tgtEl>
                                          <p:spTgt spid="65"/>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additive="base">
                                        <p:cTn id="19" dur="750" fill="hold"/>
                                        <p:tgtEl>
                                          <p:spTgt spid="35"/>
                                        </p:tgtEl>
                                        <p:attrNameLst>
                                          <p:attrName>ppt_x</p:attrName>
                                        </p:attrNameLst>
                                      </p:cBhvr>
                                      <p:tavLst>
                                        <p:tav tm="0">
                                          <p:val>
                                            <p:strVal val="0-#ppt_w/2"/>
                                          </p:val>
                                        </p:tav>
                                        <p:tav tm="100000">
                                          <p:val>
                                            <p:strVal val="#ppt_x"/>
                                          </p:val>
                                        </p:tav>
                                      </p:tavLst>
                                    </p:anim>
                                    <p:anim calcmode="lin" valueType="num">
                                      <p:cBhvr additive="base">
                                        <p:cTn id="20" dur="750" fill="hold"/>
                                        <p:tgtEl>
                                          <p:spTgt spid="35"/>
                                        </p:tgtEl>
                                        <p:attrNameLst>
                                          <p:attrName>ppt_y</p:attrName>
                                        </p:attrNameLst>
                                      </p:cBhvr>
                                      <p:tavLst>
                                        <p:tav tm="0">
                                          <p:val>
                                            <p:strVal val="#ppt_y"/>
                                          </p:val>
                                        </p:tav>
                                        <p:tav tm="100000">
                                          <p:val>
                                            <p:strVal val="#ppt_y"/>
                                          </p:val>
                                        </p:tav>
                                      </p:tavLst>
                                    </p:anim>
                                  </p:childTnLst>
                                </p:cTn>
                              </p:par>
                            </p:childTnLst>
                          </p:cTn>
                        </p:par>
                        <p:par>
                          <p:cTn id="21" fill="hold">
                            <p:stCondLst>
                              <p:cond delay="2750"/>
                            </p:stCondLst>
                            <p:childTnLst>
                              <p:par>
                                <p:cTn id="22" presetID="22" presetClass="entr" presetSubtype="8" fill="hold" nodeType="afterEffect">
                                  <p:stCondLst>
                                    <p:cond delay="500"/>
                                  </p:stCondLst>
                                  <p:childTnLst>
                                    <p:set>
                                      <p:cBhvr>
                                        <p:cTn id="23" dur="1" fill="hold">
                                          <p:stCondLst>
                                            <p:cond delay="0"/>
                                          </p:stCondLst>
                                        </p:cTn>
                                        <p:tgtEl>
                                          <p:spTgt spid="18"/>
                                        </p:tgtEl>
                                        <p:attrNameLst>
                                          <p:attrName>style.visibility</p:attrName>
                                        </p:attrNameLst>
                                      </p:cBhvr>
                                      <p:to>
                                        <p:strVal val="visible"/>
                                      </p:to>
                                    </p:set>
                                    <p:animEffect transition="in" filter="wipe(left)">
                                      <p:cBhvr>
                                        <p:cTn id="24" dur="1250"/>
                                        <p:tgtEl>
                                          <p:spTgt spid="18"/>
                                        </p:tgtEl>
                                      </p:cBhvr>
                                    </p:animEffect>
                                  </p:childTnLst>
                                </p:cTn>
                              </p:par>
                              <p:par>
                                <p:cTn id="25" presetID="42" presetClass="entr" presetSubtype="0" fill="hold" nodeType="withEffect">
                                  <p:stCondLst>
                                    <p:cond delay="500"/>
                                  </p:stCondLst>
                                  <p:childTnLst>
                                    <p:set>
                                      <p:cBhvr>
                                        <p:cTn id="26" dur="1" fill="hold">
                                          <p:stCondLst>
                                            <p:cond delay="0"/>
                                          </p:stCondLst>
                                        </p:cTn>
                                        <p:tgtEl>
                                          <p:spTgt spid="46"/>
                                        </p:tgtEl>
                                        <p:attrNameLst>
                                          <p:attrName>style.visibility</p:attrName>
                                        </p:attrNameLst>
                                      </p:cBhvr>
                                      <p:to>
                                        <p:strVal val="visible"/>
                                      </p:to>
                                    </p:set>
                                    <p:animEffect transition="in" filter="fade">
                                      <p:cBhvr>
                                        <p:cTn id="27" dur="1250"/>
                                        <p:tgtEl>
                                          <p:spTgt spid="46"/>
                                        </p:tgtEl>
                                      </p:cBhvr>
                                    </p:animEffect>
                                    <p:anim calcmode="lin" valueType="num">
                                      <p:cBhvr>
                                        <p:cTn id="28" dur="1250" fill="hold"/>
                                        <p:tgtEl>
                                          <p:spTgt spid="46"/>
                                        </p:tgtEl>
                                        <p:attrNameLst>
                                          <p:attrName>ppt_x</p:attrName>
                                        </p:attrNameLst>
                                      </p:cBhvr>
                                      <p:tavLst>
                                        <p:tav tm="0">
                                          <p:val>
                                            <p:strVal val="#ppt_x"/>
                                          </p:val>
                                        </p:tav>
                                        <p:tav tm="100000">
                                          <p:val>
                                            <p:strVal val="#ppt_x"/>
                                          </p:val>
                                        </p:tav>
                                      </p:tavLst>
                                    </p:anim>
                                    <p:anim calcmode="lin" valueType="num">
                                      <p:cBhvr>
                                        <p:cTn id="29" dur="1250" fill="hold"/>
                                        <p:tgtEl>
                                          <p:spTgt spid="46"/>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43">
                                            <p:txEl>
                                              <p:pRg st="0" end="0"/>
                                            </p:txEl>
                                          </p:spTgt>
                                        </p:tgtEl>
                                        <p:attrNameLst>
                                          <p:attrName>style.visibility</p:attrName>
                                        </p:attrNameLst>
                                      </p:cBhvr>
                                      <p:to>
                                        <p:strVal val="visible"/>
                                      </p:to>
                                    </p:set>
                                    <p:animEffect transition="in" filter="fade">
                                      <p:cBhvr>
                                        <p:cTn id="33" dur="1000"/>
                                        <p:tgtEl>
                                          <p:spTgt spid="43">
                                            <p:txEl>
                                              <p:pRg st="0" end="0"/>
                                            </p:txEl>
                                          </p:spTgt>
                                        </p:tgtEl>
                                      </p:cBhvr>
                                    </p:animEffect>
                                    <p:anim calcmode="lin" valueType="num">
                                      <p:cBhvr>
                                        <p:cTn id="34"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5"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grpId="0" nodeType="afterEffect">
                                  <p:stCondLst>
                                    <p:cond delay="0"/>
                                  </p:stCondLst>
                                  <p:childTnLst>
                                    <p:set>
                                      <p:cBhvr>
                                        <p:cTn id="38" dur="1" fill="hold">
                                          <p:stCondLst>
                                            <p:cond delay="0"/>
                                          </p:stCondLst>
                                        </p:cTn>
                                        <p:tgtEl>
                                          <p:spTgt spid="43">
                                            <p:txEl>
                                              <p:pRg st="1" end="1"/>
                                            </p:txEl>
                                          </p:spTgt>
                                        </p:tgtEl>
                                        <p:attrNameLst>
                                          <p:attrName>style.visibility</p:attrName>
                                        </p:attrNameLst>
                                      </p:cBhvr>
                                      <p:to>
                                        <p:strVal val="visible"/>
                                      </p:to>
                                    </p:set>
                                    <p:animEffect transition="in" filter="fade">
                                      <p:cBhvr>
                                        <p:cTn id="39" dur="1000"/>
                                        <p:tgtEl>
                                          <p:spTgt spid="43">
                                            <p:txEl>
                                              <p:pRg st="1" end="1"/>
                                            </p:txEl>
                                          </p:spTgt>
                                        </p:tgtEl>
                                      </p:cBhvr>
                                    </p:animEffect>
                                    <p:anim calcmode="lin" valueType="num">
                                      <p:cBhvr>
                                        <p:cTn id="40"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41"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42" presetClass="entr" presetSubtype="0" fill="hold" grpId="0" nodeType="afterEffect">
                                  <p:stCondLst>
                                    <p:cond delay="0"/>
                                  </p:stCondLst>
                                  <p:childTnLst>
                                    <p:set>
                                      <p:cBhvr>
                                        <p:cTn id="44" dur="1" fill="hold">
                                          <p:stCondLst>
                                            <p:cond delay="0"/>
                                          </p:stCondLst>
                                        </p:cTn>
                                        <p:tgtEl>
                                          <p:spTgt spid="43">
                                            <p:txEl>
                                              <p:pRg st="2" end="2"/>
                                            </p:txEl>
                                          </p:spTgt>
                                        </p:tgtEl>
                                        <p:attrNameLst>
                                          <p:attrName>style.visibility</p:attrName>
                                        </p:attrNameLst>
                                      </p:cBhvr>
                                      <p:to>
                                        <p:strVal val="visible"/>
                                      </p:to>
                                    </p:set>
                                    <p:animEffect transition="in" filter="fade">
                                      <p:cBhvr>
                                        <p:cTn id="45" dur="1000"/>
                                        <p:tgtEl>
                                          <p:spTgt spid="43">
                                            <p:txEl>
                                              <p:pRg st="2" end="2"/>
                                            </p:txEl>
                                          </p:spTgt>
                                        </p:tgtEl>
                                      </p:cBhvr>
                                    </p:animEffect>
                                    <p:anim calcmode="lin" valueType="num">
                                      <p:cBhvr>
                                        <p:cTn id="46"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7"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8" fill="hold">
                            <p:stCondLst>
                              <p:cond delay="7500"/>
                            </p:stCondLst>
                            <p:childTnLst>
                              <p:par>
                                <p:cTn id="49" presetID="22" presetClass="entr" presetSubtype="8" fill="hold"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wipe(left)">
                                      <p:cBhvr>
                                        <p:cTn id="51" dur="1250"/>
                                        <p:tgtEl>
                                          <p:spTgt spid="19"/>
                                        </p:tgtEl>
                                      </p:cBhvr>
                                    </p:animEffect>
                                  </p:childTnLst>
                                </p:cTn>
                              </p:par>
                              <p:par>
                                <p:cTn id="52" presetID="42" presetClass="entr" presetSubtype="0" fill="hold" nodeType="withEffect">
                                  <p:stCondLst>
                                    <p:cond delay="0"/>
                                  </p:stCondLst>
                                  <p:childTnLst>
                                    <p:set>
                                      <p:cBhvr>
                                        <p:cTn id="53" dur="1" fill="hold">
                                          <p:stCondLst>
                                            <p:cond delay="0"/>
                                          </p:stCondLst>
                                        </p:cTn>
                                        <p:tgtEl>
                                          <p:spTgt spid="51"/>
                                        </p:tgtEl>
                                        <p:attrNameLst>
                                          <p:attrName>style.visibility</p:attrName>
                                        </p:attrNameLst>
                                      </p:cBhvr>
                                      <p:to>
                                        <p:strVal val="visible"/>
                                      </p:to>
                                    </p:set>
                                    <p:animEffect transition="in" filter="fade">
                                      <p:cBhvr>
                                        <p:cTn id="54" dur="1250"/>
                                        <p:tgtEl>
                                          <p:spTgt spid="51"/>
                                        </p:tgtEl>
                                      </p:cBhvr>
                                    </p:animEffect>
                                    <p:anim calcmode="lin" valueType="num">
                                      <p:cBhvr>
                                        <p:cTn id="55" dur="1250" fill="hold"/>
                                        <p:tgtEl>
                                          <p:spTgt spid="51"/>
                                        </p:tgtEl>
                                        <p:attrNameLst>
                                          <p:attrName>ppt_x</p:attrName>
                                        </p:attrNameLst>
                                      </p:cBhvr>
                                      <p:tavLst>
                                        <p:tav tm="0">
                                          <p:val>
                                            <p:strVal val="#ppt_x"/>
                                          </p:val>
                                        </p:tav>
                                        <p:tav tm="100000">
                                          <p:val>
                                            <p:strVal val="#ppt_x"/>
                                          </p:val>
                                        </p:tav>
                                      </p:tavLst>
                                    </p:anim>
                                    <p:anim calcmode="lin" valueType="num">
                                      <p:cBhvr>
                                        <p:cTn id="56" dur="1250" fill="hold"/>
                                        <p:tgtEl>
                                          <p:spTgt spid="51"/>
                                        </p:tgtEl>
                                        <p:attrNameLst>
                                          <p:attrName>ppt_y</p:attrName>
                                        </p:attrNameLst>
                                      </p:cBhvr>
                                      <p:tavLst>
                                        <p:tav tm="0">
                                          <p:val>
                                            <p:strVal val="#ppt_y+.1"/>
                                          </p:val>
                                        </p:tav>
                                        <p:tav tm="100000">
                                          <p:val>
                                            <p:strVal val="#ppt_y"/>
                                          </p:val>
                                        </p:tav>
                                      </p:tavLst>
                                    </p:anim>
                                  </p:childTnLst>
                                </p:cTn>
                              </p:par>
                            </p:childTnLst>
                          </p:cTn>
                        </p:par>
                        <p:par>
                          <p:cTn id="57" fill="hold">
                            <p:stCondLst>
                              <p:cond delay="8750"/>
                            </p:stCondLst>
                            <p:childTnLst>
                              <p:par>
                                <p:cTn id="58" presetID="42" presetClass="entr" presetSubtype="0" fill="hold" grpId="0" nodeType="afterEffect">
                                  <p:stCondLst>
                                    <p:cond delay="0"/>
                                  </p:stCondLst>
                                  <p:childTnLst>
                                    <p:set>
                                      <p:cBhvr>
                                        <p:cTn id="59" dur="1" fill="hold">
                                          <p:stCondLst>
                                            <p:cond delay="0"/>
                                          </p:stCondLst>
                                        </p:cTn>
                                        <p:tgtEl>
                                          <p:spTgt spid="38">
                                            <p:txEl>
                                              <p:pRg st="0" end="0"/>
                                            </p:txEl>
                                          </p:spTgt>
                                        </p:tgtEl>
                                        <p:attrNameLst>
                                          <p:attrName>style.visibility</p:attrName>
                                        </p:attrNameLst>
                                      </p:cBhvr>
                                      <p:to>
                                        <p:strVal val="visible"/>
                                      </p:to>
                                    </p:set>
                                    <p:animEffect transition="in" filter="fade">
                                      <p:cBhvr>
                                        <p:cTn id="60" dur="1000"/>
                                        <p:tgtEl>
                                          <p:spTgt spid="38">
                                            <p:txEl>
                                              <p:pRg st="0" end="0"/>
                                            </p:txEl>
                                          </p:spTgt>
                                        </p:tgtEl>
                                      </p:cBhvr>
                                    </p:animEffect>
                                    <p:anim calcmode="lin" valueType="num">
                                      <p:cBhvr>
                                        <p:cTn id="61" dur="10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62" dur="10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63" fill="hold">
                            <p:stCondLst>
                              <p:cond delay="9750"/>
                            </p:stCondLst>
                            <p:childTnLst>
                              <p:par>
                                <p:cTn id="64" presetID="42" presetClass="entr" presetSubtype="0" fill="hold" grpId="0" nodeType="afterEffect">
                                  <p:stCondLst>
                                    <p:cond delay="0"/>
                                  </p:stCondLst>
                                  <p:childTnLst>
                                    <p:set>
                                      <p:cBhvr>
                                        <p:cTn id="65" dur="1" fill="hold">
                                          <p:stCondLst>
                                            <p:cond delay="0"/>
                                          </p:stCondLst>
                                        </p:cTn>
                                        <p:tgtEl>
                                          <p:spTgt spid="38">
                                            <p:txEl>
                                              <p:pRg st="1" end="1"/>
                                            </p:txEl>
                                          </p:spTgt>
                                        </p:tgtEl>
                                        <p:attrNameLst>
                                          <p:attrName>style.visibility</p:attrName>
                                        </p:attrNameLst>
                                      </p:cBhvr>
                                      <p:to>
                                        <p:strVal val="visible"/>
                                      </p:to>
                                    </p:set>
                                    <p:animEffect transition="in" filter="fade">
                                      <p:cBhvr>
                                        <p:cTn id="66" dur="1000"/>
                                        <p:tgtEl>
                                          <p:spTgt spid="38">
                                            <p:txEl>
                                              <p:pRg st="1" end="1"/>
                                            </p:txEl>
                                          </p:spTgt>
                                        </p:tgtEl>
                                      </p:cBhvr>
                                    </p:animEffect>
                                    <p:anim calcmode="lin" valueType="num">
                                      <p:cBhvr>
                                        <p:cTn id="67" dur="1000" fill="hold"/>
                                        <p:tgtEl>
                                          <p:spTgt spid="38">
                                            <p:txEl>
                                              <p:pRg st="1" end="1"/>
                                            </p:txEl>
                                          </p:spTgt>
                                        </p:tgtEl>
                                        <p:attrNameLst>
                                          <p:attrName>ppt_x</p:attrName>
                                        </p:attrNameLst>
                                      </p:cBhvr>
                                      <p:tavLst>
                                        <p:tav tm="0">
                                          <p:val>
                                            <p:strVal val="#ppt_x"/>
                                          </p:val>
                                        </p:tav>
                                        <p:tav tm="100000">
                                          <p:val>
                                            <p:strVal val="#ppt_x"/>
                                          </p:val>
                                        </p:tav>
                                      </p:tavLst>
                                    </p:anim>
                                    <p:anim calcmode="lin" valueType="num">
                                      <p:cBhvr>
                                        <p:cTn id="68" dur="1000" fill="hold"/>
                                        <p:tgtEl>
                                          <p:spTgt spid="38">
                                            <p:txEl>
                                              <p:pRg st="1" end="1"/>
                                            </p:txEl>
                                          </p:spTgt>
                                        </p:tgtEl>
                                        <p:attrNameLst>
                                          <p:attrName>ppt_y</p:attrName>
                                        </p:attrNameLst>
                                      </p:cBhvr>
                                      <p:tavLst>
                                        <p:tav tm="0">
                                          <p:val>
                                            <p:strVal val="#ppt_y+.1"/>
                                          </p:val>
                                        </p:tav>
                                        <p:tav tm="100000">
                                          <p:val>
                                            <p:strVal val="#ppt_y"/>
                                          </p:val>
                                        </p:tav>
                                      </p:tavLst>
                                    </p:anim>
                                  </p:childTnLst>
                                </p:cTn>
                              </p:par>
                            </p:childTnLst>
                          </p:cTn>
                        </p:par>
                        <p:par>
                          <p:cTn id="69" fill="hold">
                            <p:stCondLst>
                              <p:cond delay="10750"/>
                            </p:stCondLst>
                            <p:childTnLst>
                              <p:par>
                                <p:cTn id="70" presetID="42" presetClass="entr" presetSubtype="0" fill="hold" grpId="0" nodeType="afterEffect">
                                  <p:stCondLst>
                                    <p:cond delay="0"/>
                                  </p:stCondLst>
                                  <p:childTnLst>
                                    <p:set>
                                      <p:cBhvr>
                                        <p:cTn id="71" dur="1" fill="hold">
                                          <p:stCondLst>
                                            <p:cond delay="0"/>
                                          </p:stCondLst>
                                        </p:cTn>
                                        <p:tgtEl>
                                          <p:spTgt spid="38">
                                            <p:txEl>
                                              <p:pRg st="2" end="2"/>
                                            </p:txEl>
                                          </p:spTgt>
                                        </p:tgtEl>
                                        <p:attrNameLst>
                                          <p:attrName>style.visibility</p:attrName>
                                        </p:attrNameLst>
                                      </p:cBhvr>
                                      <p:to>
                                        <p:strVal val="visible"/>
                                      </p:to>
                                    </p:set>
                                    <p:animEffect transition="in" filter="fade">
                                      <p:cBhvr>
                                        <p:cTn id="72" dur="1000"/>
                                        <p:tgtEl>
                                          <p:spTgt spid="38">
                                            <p:txEl>
                                              <p:pRg st="2" end="2"/>
                                            </p:txEl>
                                          </p:spTgt>
                                        </p:tgtEl>
                                      </p:cBhvr>
                                    </p:animEffect>
                                    <p:anim calcmode="lin" valueType="num">
                                      <p:cBhvr>
                                        <p:cTn id="73" dur="10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74" dur="10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build="p"/>
      <p:bldP spid="34" grpId="0"/>
      <p:bldP spid="43"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5D13FDD-9851-49BE-9E57-13552BE84609}"/>
              </a:ext>
            </a:extLst>
          </p:cNvPr>
          <p:cNvSpPr/>
          <p:nvPr/>
        </p:nvSpPr>
        <p:spPr>
          <a:xfrm>
            <a:off x="1127052" y="3700140"/>
            <a:ext cx="2392326" cy="627321"/>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 | </a:t>
            </a:r>
            <a:r>
              <a:rPr lang="en-US" dirty="0">
                <a:latin typeface="Bernard MT Condensed" panose="02050806060905020404" pitchFamily="18" charset="0"/>
              </a:rPr>
              <a:t>Lorem Ipsum</a:t>
            </a:r>
          </a:p>
        </p:txBody>
      </p:sp>
      <p:sp>
        <p:nvSpPr>
          <p:cNvPr id="3" name="Isosceles Triangle 2">
            <a:extLst>
              <a:ext uri="{FF2B5EF4-FFF2-40B4-BE49-F238E27FC236}">
                <a16:creationId xmlns:a16="http://schemas.microsoft.com/office/drawing/2014/main" id="{9B33CC06-F796-4BA9-9F77-C01155CB4959}"/>
              </a:ext>
            </a:extLst>
          </p:cNvPr>
          <p:cNvSpPr/>
          <p:nvPr/>
        </p:nvSpPr>
        <p:spPr>
          <a:xfrm>
            <a:off x="1371601" y="3285471"/>
            <a:ext cx="404038" cy="276446"/>
          </a:xfrm>
          <a:prstGeom prst="triangl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53144ACD-D28E-49D2-B0BF-5702E8D1D475}"/>
              </a:ext>
            </a:extLst>
          </p:cNvPr>
          <p:cNvSpPr/>
          <p:nvPr/>
        </p:nvSpPr>
        <p:spPr>
          <a:xfrm>
            <a:off x="1153634" y="2210014"/>
            <a:ext cx="839971" cy="818707"/>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2012</a:t>
            </a:r>
          </a:p>
        </p:txBody>
      </p:sp>
      <p:grpSp>
        <p:nvGrpSpPr>
          <p:cNvPr id="8" name="Group 7">
            <a:extLst>
              <a:ext uri="{FF2B5EF4-FFF2-40B4-BE49-F238E27FC236}">
                <a16:creationId xmlns:a16="http://schemas.microsoft.com/office/drawing/2014/main" id="{7D42D622-B571-4C21-8E85-7F6F0702C8B4}"/>
              </a:ext>
            </a:extLst>
          </p:cNvPr>
          <p:cNvGrpSpPr/>
          <p:nvPr/>
        </p:nvGrpSpPr>
        <p:grpSpPr>
          <a:xfrm>
            <a:off x="1032154" y="4569985"/>
            <a:ext cx="2511930" cy="1799696"/>
            <a:chOff x="7142434" y="1608448"/>
            <a:chExt cx="2511930" cy="1799696"/>
          </a:xfrm>
        </p:grpSpPr>
        <p:sp>
          <p:nvSpPr>
            <p:cNvPr id="9" name="TextBox 8">
              <a:extLst>
                <a:ext uri="{FF2B5EF4-FFF2-40B4-BE49-F238E27FC236}">
                  <a16:creationId xmlns:a16="http://schemas.microsoft.com/office/drawing/2014/main" id="{FF4DF3E6-5B4D-48CB-B80C-D27C3E0BB286}"/>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a:extLst>
                <a:ext uri="{FF2B5EF4-FFF2-40B4-BE49-F238E27FC236}">
                  <a16:creationId xmlns:a16="http://schemas.microsoft.com/office/drawing/2014/main" id="{5ED1DEEB-2BC0-4AA7-AE41-1D0BA1A8128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Title Here</a:t>
              </a:r>
            </a:p>
          </p:txBody>
        </p:sp>
      </p:grpSp>
      <p:sp>
        <p:nvSpPr>
          <p:cNvPr id="11" name="Rectangle: Rounded Corners 10">
            <a:extLst>
              <a:ext uri="{FF2B5EF4-FFF2-40B4-BE49-F238E27FC236}">
                <a16:creationId xmlns:a16="http://schemas.microsoft.com/office/drawing/2014/main" id="{5911309F-C7E7-4E27-89ED-B731D4DF364B}"/>
              </a:ext>
            </a:extLst>
          </p:cNvPr>
          <p:cNvSpPr/>
          <p:nvPr/>
        </p:nvSpPr>
        <p:spPr>
          <a:xfrm>
            <a:off x="6176410" y="3700140"/>
            <a:ext cx="2392326" cy="627321"/>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03 | </a:t>
            </a:r>
            <a:r>
              <a:rPr lang="en-US" dirty="0">
                <a:latin typeface="Bernard MT Condensed" panose="02050806060905020404" pitchFamily="18" charset="0"/>
              </a:rPr>
              <a:t>Lorem Ipsum</a:t>
            </a:r>
          </a:p>
        </p:txBody>
      </p:sp>
      <p:sp>
        <p:nvSpPr>
          <p:cNvPr id="12" name="Isosceles Triangle 11">
            <a:extLst>
              <a:ext uri="{FF2B5EF4-FFF2-40B4-BE49-F238E27FC236}">
                <a16:creationId xmlns:a16="http://schemas.microsoft.com/office/drawing/2014/main" id="{FAD67213-24C8-41AE-96F7-536E52124025}"/>
              </a:ext>
            </a:extLst>
          </p:cNvPr>
          <p:cNvSpPr/>
          <p:nvPr/>
        </p:nvSpPr>
        <p:spPr>
          <a:xfrm>
            <a:off x="6420959" y="3285471"/>
            <a:ext cx="404038" cy="276446"/>
          </a:xfrm>
          <a:prstGeom prst="triangl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E9E15F87-F845-48AC-9DB7-44C6A31F2FCA}"/>
              </a:ext>
            </a:extLst>
          </p:cNvPr>
          <p:cNvSpPr/>
          <p:nvPr/>
        </p:nvSpPr>
        <p:spPr>
          <a:xfrm>
            <a:off x="6202992" y="2210014"/>
            <a:ext cx="839971" cy="81870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2016</a:t>
            </a:r>
          </a:p>
        </p:txBody>
      </p:sp>
      <p:grpSp>
        <p:nvGrpSpPr>
          <p:cNvPr id="14" name="Group 13">
            <a:extLst>
              <a:ext uri="{FF2B5EF4-FFF2-40B4-BE49-F238E27FC236}">
                <a16:creationId xmlns:a16="http://schemas.microsoft.com/office/drawing/2014/main" id="{3CDFFFFA-30E1-4144-A0C6-50BD6FF546DA}"/>
              </a:ext>
            </a:extLst>
          </p:cNvPr>
          <p:cNvGrpSpPr/>
          <p:nvPr/>
        </p:nvGrpSpPr>
        <p:grpSpPr>
          <a:xfrm>
            <a:off x="6096000" y="4569985"/>
            <a:ext cx="2511930" cy="1799696"/>
            <a:chOff x="7142434" y="1608448"/>
            <a:chExt cx="2511930" cy="1799696"/>
          </a:xfrm>
        </p:grpSpPr>
        <p:sp>
          <p:nvSpPr>
            <p:cNvPr id="15" name="TextBox 14">
              <a:extLst>
                <a:ext uri="{FF2B5EF4-FFF2-40B4-BE49-F238E27FC236}">
                  <a16:creationId xmlns:a16="http://schemas.microsoft.com/office/drawing/2014/main" id="{7228E550-DA6B-44DD-812D-416237505D6E}"/>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6" name="TextBox 15">
              <a:extLst>
                <a:ext uri="{FF2B5EF4-FFF2-40B4-BE49-F238E27FC236}">
                  <a16:creationId xmlns:a16="http://schemas.microsoft.com/office/drawing/2014/main" id="{CDAF78D2-B988-4372-9751-14347D44CD63}"/>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Title Here</a:t>
              </a:r>
            </a:p>
          </p:txBody>
        </p:sp>
      </p:grpSp>
      <p:sp>
        <p:nvSpPr>
          <p:cNvPr id="17" name="Rectangle: Rounded Corners 16">
            <a:extLst>
              <a:ext uri="{FF2B5EF4-FFF2-40B4-BE49-F238E27FC236}">
                <a16:creationId xmlns:a16="http://schemas.microsoft.com/office/drawing/2014/main" id="{F87C048C-C0C4-47F0-9982-63892A41B994}"/>
              </a:ext>
            </a:extLst>
          </p:cNvPr>
          <p:cNvSpPr/>
          <p:nvPr/>
        </p:nvSpPr>
        <p:spPr>
          <a:xfrm>
            <a:off x="3651731" y="3700140"/>
            <a:ext cx="2392326" cy="627321"/>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02 | </a:t>
            </a:r>
            <a:r>
              <a:rPr lang="en-US" dirty="0">
                <a:latin typeface="Bernard MT Condensed" panose="02050806060905020404" pitchFamily="18" charset="0"/>
              </a:rPr>
              <a:t>Lorem Ipsum</a:t>
            </a:r>
          </a:p>
        </p:txBody>
      </p:sp>
      <p:sp>
        <p:nvSpPr>
          <p:cNvPr id="18" name="Isosceles Triangle 17">
            <a:extLst>
              <a:ext uri="{FF2B5EF4-FFF2-40B4-BE49-F238E27FC236}">
                <a16:creationId xmlns:a16="http://schemas.microsoft.com/office/drawing/2014/main" id="{EB7EF7F9-7E34-49ED-A6E6-07B551FD29F6}"/>
              </a:ext>
            </a:extLst>
          </p:cNvPr>
          <p:cNvSpPr/>
          <p:nvPr/>
        </p:nvSpPr>
        <p:spPr>
          <a:xfrm rot="10800000">
            <a:off x="3884671" y="4478137"/>
            <a:ext cx="404038" cy="276446"/>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F0D8BC0D-7E15-46C7-B539-E88BB13FEDFC}"/>
              </a:ext>
            </a:extLst>
          </p:cNvPr>
          <p:cNvSpPr/>
          <p:nvPr/>
        </p:nvSpPr>
        <p:spPr>
          <a:xfrm>
            <a:off x="3666705" y="5013577"/>
            <a:ext cx="839971" cy="818707"/>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2014</a:t>
            </a:r>
          </a:p>
        </p:txBody>
      </p:sp>
      <p:grpSp>
        <p:nvGrpSpPr>
          <p:cNvPr id="20" name="Group 19">
            <a:extLst>
              <a:ext uri="{FF2B5EF4-FFF2-40B4-BE49-F238E27FC236}">
                <a16:creationId xmlns:a16="http://schemas.microsoft.com/office/drawing/2014/main" id="{DF45723D-654C-412F-9D5A-51A52B297CB3}"/>
              </a:ext>
            </a:extLst>
          </p:cNvPr>
          <p:cNvGrpSpPr/>
          <p:nvPr/>
        </p:nvGrpSpPr>
        <p:grpSpPr>
          <a:xfrm>
            <a:off x="3591929" y="1540650"/>
            <a:ext cx="2511930" cy="1799696"/>
            <a:chOff x="7142434" y="1608448"/>
            <a:chExt cx="2511930" cy="1799696"/>
          </a:xfrm>
        </p:grpSpPr>
        <p:sp>
          <p:nvSpPr>
            <p:cNvPr id="21" name="TextBox 20">
              <a:extLst>
                <a:ext uri="{FF2B5EF4-FFF2-40B4-BE49-F238E27FC236}">
                  <a16:creationId xmlns:a16="http://schemas.microsoft.com/office/drawing/2014/main" id="{56C4A79D-C4DB-4162-8587-8720BDCB019C}"/>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2" name="TextBox 21">
              <a:extLst>
                <a:ext uri="{FF2B5EF4-FFF2-40B4-BE49-F238E27FC236}">
                  <a16:creationId xmlns:a16="http://schemas.microsoft.com/office/drawing/2014/main" id="{DE088A4B-3FE6-44ED-879F-B8A53F9E595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Title Here</a:t>
              </a:r>
            </a:p>
          </p:txBody>
        </p:sp>
      </p:grpSp>
      <p:sp>
        <p:nvSpPr>
          <p:cNvPr id="23" name="Rectangle: Rounded Corners 22">
            <a:extLst>
              <a:ext uri="{FF2B5EF4-FFF2-40B4-BE49-F238E27FC236}">
                <a16:creationId xmlns:a16="http://schemas.microsoft.com/office/drawing/2014/main" id="{0AB22899-D36B-4321-B8F0-1D67D64EA420}"/>
              </a:ext>
            </a:extLst>
          </p:cNvPr>
          <p:cNvSpPr/>
          <p:nvPr/>
        </p:nvSpPr>
        <p:spPr>
          <a:xfrm>
            <a:off x="8698765" y="3700140"/>
            <a:ext cx="2392326" cy="627321"/>
          </a:xfrm>
          <a:prstGeom prst="round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04 | </a:t>
            </a:r>
            <a:r>
              <a:rPr lang="en-US" dirty="0">
                <a:latin typeface="Bernard MT Condensed" panose="02050806060905020404" pitchFamily="18" charset="0"/>
              </a:rPr>
              <a:t>Lorem Ipsum</a:t>
            </a:r>
          </a:p>
        </p:txBody>
      </p:sp>
      <p:sp>
        <p:nvSpPr>
          <p:cNvPr id="24" name="Isosceles Triangle 23">
            <a:extLst>
              <a:ext uri="{FF2B5EF4-FFF2-40B4-BE49-F238E27FC236}">
                <a16:creationId xmlns:a16="http://schemas.microsoft.com/office/drawing/2014/main" id="{5C0604E3-4476-402F-8F6D-A8548E284AAC}"/>
              </a:ext>
            </a:extLst>
          </p:cNvPr>
          <p:cNvSpPr/>
          <p:nvPr/>
        </p:nvSpPr>
        <p:spPr>
          <a:xfrm rot="10800000">
            <a:off x="8931705" y="4478137"/>
            <a:ext cx="404038" cy="276446"/>
          </a:xfrm>
          <a:prstGeom prst="triangl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45DC1354-C565-434F-8986-464ED11512E0}"/>
              </a:ext>
            </a:extLst>
          </p:cNvPr>
          <p:cNvSpPr/>
          <p:nvPr/>
        </p:nvSpPr>
        <p:spPr>
          <a:xfrm>
            <a:off x="8713739" y="5013577"/>
            <a:ext cx="839971" cy="818707"/>
          </a:xfrm>
          <a:prstGeom prst="round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2018</a:t>
            </a:r>
          </a:p>
        </p:txBody>
      </p:sp>
      <p:grpSp>
        <p:nvGrpSpPr>
          <p:cNvPr id="26" name="Group 25">
            <a:extLst>
              <a:ext uri="{FF2B5EF4-FFF2-40B4-BE49-F238E27FC236}">
                <a16:creationId xmlns:a16="http://schemas.microsoft.com/office/drawing/2014/main" id="{25578067-C26C-495F-B6FE-A83A066BDAB0}"/>
              </a:ext>
            </a:extLst>
          </p:cNvPr>
          <p:cNvGrpSpPr/>
          <p:nvPr/>
        </p:nvGrpSpPr>
        <p:grpSpPr>
          <a:xfrm>
            <a:off x="8638963" y="1540650"/>
            <a:ext cx="2511930" cy="1799696"/>
            <a:chOff x="7142434" y="1608448"/>
            <a:chExt cx="2511930" cy="1799696"/>
          </a:xfrm>
        </p:grpSpPr>
        <p:sp>
          <p:nvSpPr>
            <p:cNvPr id="27" name="TextBox 26">
              <a:extLst>
                <a:ext uri="{FF2B5EF4-FFF2-40B4-BE49-F238E27FC236}">
                  <a16:creationId xmlns:a16="http://schemas.microsoft.com/office/drawing/2014/main" id="{BCEA6EBE-8E2C-44BE-978E-AE3188B83CA4}"/>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8" name="TextBox 27">
              <a:extLst>
                <a:ext uri="{FF2B5EF4-FFF2-40B4-BE49-F238E27FC236}">
                  <a16:creationId xmlns:a16="http://schemas.microsoft.com/office/drawing/2014/main" id="{1392D24D-FE28-4A47-AA79-77D386F33B9E}"/>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Title Here</a:t>
              </a:r>
            </a:p>
          </p:txBody>
        </p:sp>
      </p:grpSp>
      <p:sp>
        <p:nvSpPr>
          <p:cNvPr id="29" name="TextBox 28">
            <a:extLst>
              <a:ext uri="{FF2B5EF4-FFF2-40B4-BE49-F238E27FC236}">
                <a16:creationId xmlns:a16="http://schemas.microsoft.com/office/drawing/2014/main" id="{96C6B21C-7F66-4F23-8338-08842FF14A7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3831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up)">
                                      <p:cBhvr>
                                        <p:cTn id="28" dur="500"/>
                                        <p:tgtEl>
                                          <p:spTgt spid="8"/>
                                        </p:tgtEl>
                                      </p:cBhvr>
                                    </p:animEffect>
                                  </p:childTnLst>
                                </p:cTn>
                              </p:par>
                            </p:childTnLst>
                          </p:cTn>
                        </p:par>
                        <p:par>
                          <p:cTn id="29" fill="hold">
                            <p:stCondLst>
                              <p:cond delay="3000"/>
                            </p:stCondLst>
                            <p:childTnLst>
                              <p:par>
                                <p:cTn id="30" presetID="2" presetClass="entr" presetSubtype="2"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1+#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childTnLst>
                          </p:cTn>
                        </p:par>
                        <p:par>
                          <p:cTn id="46" fill="hold">
                            <p:stCondLst>
                              <p:cond delay="5000"/>
                            </p:stCondLst>
                            <p:childTnLst>
                              <p:par>
                                <p:cTn id="47" presetID="22" presetClass="entr" presetSubtype="4"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par>
                          <p:cTn id="50" fill="hold">
                            <p:stCondLst>
                              <p:cond delay="5500"/>
                            </p:stCondLst>
                            <p:childTnLst>
                              <p:par>
                                <p:cTn id="51" presetID="2" presetClass="entr" presetSubtype="2"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1+#ppt_w/2"/>
                                          </p:val>
                                        </p:tav>
                                        <p:tav tm="100000">
                                          <p:val>
                                            <p:strVal val="#ppt_x"/>
                                          </p:val>
                                        </p:tav>
                                      </p:tavLst>
                                    </p:anim>
                                    <p:anim calcmode="lin" valueType="num">
                                      <p:cBhvr additive="base">
                                        <p:cTn id="54" dur="500" fill="hold"/>
                                        <p:tgtEl>
                                          <p:spTgt spid="11"/>
                                        </p:tgtEl>
                                        <p:attrNameLst>
                                          <p:attrName>ppt_y</p:attrName>
                                        </p:attrNameLst>
                                      </p:cBhvr>
                                      <p:tavLst>
                                        <p:tav tm="0">
                                          <p:val>
                                            <p:strVal val="#ppt_y"/>
                                          </p:val>
                                        </p:tav>
                                        <p:tav tm="100000">
                                          <p:val>
                                            <p:strVal val="#ppt_y"/>
                                          </p:val>
                                        </p:tav>
                                      </p:tavLst>
                                    </p:anim>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500" fill="hold"/>
                                        <p:tgtEl>
                                          <p:spTgt spid="13"/>
                                        </p:tgtEl>
                                        <p:attrNameLst>
                                          <p:attrName>ppt_w</p:attrName>
                                        </p:attrNameLst>
                                      </p:cBhvr>
                                      <p:tavLst>
                                        <p:tav tm="0">
                                          <p:val>
                                            <p:fltVal val="0"/>
                                          </p:val>
                                        </p:tav>
                                        <p:tav tm="100000">
                                          <p:val>
                                            <p:strVal val="#ppt_w"/>
                                          </p:val>
                                        </p:tav>
                                      </p:tavLst>
                                    </p:anim>
                                    <p:anim calcmode="lin" valueType="num">
                                      <p:cBhvr>
                                        <p:cTn id="65" dur="500" fill="hold"/>
                                        <p:tgtEl>
                                          <p:spTgt spid="13"/>
                                        </p:tgtEl>
                                        <p:attrNameLst>
                                          <p:attrName>ppt_h</p:attrName>
                                        </p:attrNameLst>
                                      </p:cBhvr>
                                      <p:tavLst>
                                        <p:tav tm="0">
                                          <p:val>
                                            <p:fltVal val="0"/>
                                          </p:val>
                                        </p:tav>
                                        <p:tav tm="100000">
                                          <p:val>
                                            <p:strVal val="#ppt_h"/>
                                          </p:val>
                                        </p:tav>
                                      </p:tavLst>
                                    </p:anim>
                                    <p:animEffect transition="in" filter="fade">
                                      <p:cBhvr>
                                        <p:cTn id="66" dur="500"/>
                                        <p:tgtEl>
                                          <p:spTgt spid="13"/>
                                        </p:tgtEl>
                                      </p:cBhvr>
                                    </p:animEffect>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up)">
                                      <p:cBhvr>
                                        <p:cTn id="70" dur="500"/>
                                        <p:tgtEl>
                                          <p:spTgt spid="14"/>
                                        </p:tgtEl>
                                      </p:cBhvr>
                                    </p:animEffect>
                                  </p:childTnLst>
                                </p:cTn>
                              </p:par>
                            </p:childTnLst>
                          </p:cTn>
                        </p:par>
                        <p:par>
                          <p:cTn id="71" fill="hold">
                            <p:stCondLst>
                              <p:cond delay="8000"/>
                            </p:stCondLst>
                            <p:childTnLst>
                              <p:par>
                                <p:cTn id="72" presetID="2" presetClass="entr" presetSubtype="2"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additive="base">
                                        <p:cTn id="74" dur="500" fill="hold"/>
                                        <p:tgtEl>
                                          <p:spTgt spid="23"/>
                                        </p:tgtEl>
                                        <p:attrNameLst>
                                          <p:attrName>ppt_x</p:attrName>
                                        </p:attrNameLst>
                                      </p:cBhvr>
                                      <p:tavLst>
                                        <p:tav tm="0">
                                          <p:val>
                                            <p:strVal val="1+#ppt_w/2"/>
                                          </p:val>
                                        </p:tav>
                                        <p:tav tm="100000">
                                          <p:val>
                                            <p:strVal val="#ppt_x"/>
                                          </p:val>
                                        </p:tav>
                                      </p:tavLst>
                                    </p:anim>
                                    <p:anim calcmode="lin" valueType="num">
                                      <p:cBhvr additive="base">
                                        <p:cTn id="75" dur="500" fill="hold"/>
                                        <p:tgtEl>
                                          <p:spTgt spid="23"/>
                                        </p:tgtEl>
                                        <p:attrNameLst>
                                          <p:attrName>ppt_y</p:attrName>
                                        </p:attrNameLst>
                                      </p:cBhvr>
                                      <p:tavLst>
                                        <p:tav tm="0">
                                          <p:val>
                                            <p:strVal val="#ppt_y"/>
                                          </p:val>
                                        </p:tav>
                                        <p:tav tm="100000">
                                          <p:val>
                                            <p:strVal val="#ppt_y"/>
                                          </p:val>
                                        </p:tav>
                                      </p:tavLst>
                                    </p:anim>
                                  </p:childTnLst>
                                </p:cTn>
                              </p:par>
                            </p:childTnLst>
                          </p:cTn>
                        </p:par>
                        <p:par>
                          <p:cTn id="76" fill="hold">
                            <p:stCondLst>
                              <p:cond delay="8500"/>
                            </p:stCondLst>
                            <p:childTnLst>
                              <p:par>
                                <p:cTn id="77" presetID="47" presetClass="entr" presetSubtype="0"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1000"/>
                                        <p:tgtEl>
                                          <p:spTgt spid="24"/>
                                        </p:tgtEl>
                                      </p:cBhvr>
                                    </p:animEffect>
                                    <p:anim calcmode="lin" valueType="num">
                                      <p:cBhvr>
                                        <p:cTn id="80" dur="1000" fill="hold"/>
                                        <p:tgtEl>
                                          <p:spTgt spid="24"/>
                                        </p:tgtEl>
                                        <p:attrNameLst>
                                          <p:attrName>ppt_x</p:attrName>
                                        </p:attrNameLst>
                                      </p:cBhvr>
                                      <p:tavLst>
                                        <p:tav tm="0">
                                          <p:val>
                                            <p:strVal val="#ppt_x"/>
                                          </p:val>
                                        </p:tav>
                                        <p:tav tm="100000">
                                          <p:val>
                                            <p:strVal val="#ppt_x"/>
                                          </p:val>
                                        </p:tav>
                                      </p:tavLst>
                                    </p:anim>
                                    <p:anim calcmode="lin" valueType="num">
                                      <p:cBhvr>
                                        <p:cTn id="81" dur="1000" fill="hold"/>
                                        <p:tgtEl>
                                          <p:spTgt spid="24"/>
                                        </p:tgtEl>
                                        <p:attrNameLst>
                                          <p:attrName>ppt_y</p:attrName>
                                        </p:attrNameLst>
                                      </p:cBhvr>
                                      <p:tavLst>
                                        <p:tav tm="0">
                                          <p:val>
                                            <p:strVal val="#ppt_y-.1"/>
                                          </p:val>
                                        </p:tav>
                                        <p:tav tm="100000">
                                          <p:val>
                                            <p:strVal val="#ppt_y"/>
                                          </p:val>
                                        </p:tav>
                                      </p:tavLst>
                                    </p:anim>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10000"/>
                            </p:stCondLst>
                            <p:childTnLst>
                              <p:par>
                                <p:cTn id="89" presetID="22" presetClass="entr" presetSubtype="4" fill="hold" nodeType="after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wipe(down)">
                                      <p:cBhvr>
                                        <p:cTn id="9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1" grpId="0" animBg="1"/>
      <p:bldP spid="12" grpId="0" animBg="1"/>
      <p:bldP spid="13" grpId="0" animBg="1"/>
      <p:bldP spid="17" grpId="0" animBg="1"/>
      <p:bldP spid="18" grpId="0" animBg="1"/>
      <p:bldP spid="19" grpId="0" animBg="1"/>
      <p:bldP spid="23" grpId="0" animBg="1"/>
      <p:bldP spid="24" grpId="0" animBg="1"/>
      <p:bldP spid="25" grpId="0" animBg="1"/>
      <p:bldP spid="29" grpId="0"/>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4" name="Group 43"/>
          <p:cNvGrpSpPr/>
          <p:nvPr/>
        </p:nvGrpSpPr>
        <p:grpSpPr>
          <a:xfrm>
            <a:off x="6954187" y="3356697"/>
            <a:ext cx="2108968" cy="1121664"/>
            <a:chOff x="5215640" y="2517523"/>
            <a:chExt cx="1581726" cy="841248"/>
          </a:xfrm>
        </p:grpSpPr>
        <p:sp>
          <p:nvSpPr>
            <p:cNvPr id="28" name="Pentagon 27"/>
            <p:cNvSpPr/>
            <p:nvPr/>
          </p:nvSpPr>
          <p:spPr bwMode="auto">
            <a:xfrm>
              <a:off x="5215640" y="2519047"/>
              <a:ext cx="1371600" cy="838200"/>
            </a:xfrm>
            <a:prstGeom prst="homePlate">
              <a:avLst>
                <a:gd name="adj" fmla="val 39555"/>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Chevron 28"/>
            <p:cNvSpPr/>
            <p:nvPr/>
          </p:nvSpPr>
          <p:spPr bwMode="auto">
            <a:xfrm>
              <a:off x="6302552" y="2517523"/>
              <a:ext cx="494814" cy="841248"/>
            </a:xfrm>
            <a:prstGeom prst="chevron">
              <a:avLst>
                <a:gd name="adj" fmla="val 67329"/>
              </a:avLst>
            </a:prstGeom>
            <a:solidFill>
              <a:srgbClr val="93939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 name="Group 15"/>
          <p:cNvGrpSpPr/>
          <p:nvPr/>
        </p:nvGrpSpPr>
        <p:grpSpPr>
          <a:xfrm>
            <a:off x="3849491" y="2194499"/>
            <a:ext cx="1929900" cy="1439235"/>
            <a:chOff x="2286001" y="1350520"/>
            <a:chExt cx="1952623" cy="1456180"/>
          </a:xfrm>
          <a:solidFill>
            <a:srgbClr val="FE4A1E"/>
          </a:solidFill>
        </p:grpSpPr>
        <p:sp>
          <p:nvSpPr>
            <p:cNvPr id="11" name="Rectangle 10"/>
            <p:cNvSpPr/>
            <p:nvPr/>
          </p:nvSpPr>
          <p:spPr bwMode="auto">
            <a:xfrm>
              <a:off x="2703830" y="1733550"/>
              <a:ext cx="384048" cy="685800"/>
            </a:xfrm>
            <a:prstGeom prst="rect">
              <a:avLst/>
            </a:prstGeom>
            <a:solidFill>
              <a:srgbClr val="E02C0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3" name="Freeform 5"/>
            <p:cNvSpPr>
              <a:spLocks/>
            </p:cNvSpPr>
            <p:nvPr/>
          </p:nvSpPr>
          <p:spPr bwMode="auto">
            <a:xfrm>
              <a:off x="2286001" y="1350520"/>
              <a:ext cx="802268" cy="383736"/>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57" name="Freeform 9"/>
            <p:cNvSpPr>
              <a:spLocks/>
            </p:cNvSpPr>
            <p:nvPr/>
          </p:nvSpPr>
          <p:spPr bwMode="auto">
            <a:xfrm flipH="1" flipV="1">
              <a:off x="2705103" y="2419350"/>
              <a:ext cx="1533521" cy="387350"/>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grp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21"/>
          <p:cNvGrpSpPr/>
          <p:nvPr/>
        </p:nvGrpSpPr>
        <p:grpSpPr>
          <a:xfrm>
            <a:off x="3849491" y="4211587"/>
            <a:ext cx="1929900" cy="1439235"/>
            <a:chOff x="2286001" y="3128963"/>
            <a:chExt cx="1701905" cy="1269206"/>
          </a:xfrm>
          <a:solidFill>
            <a:srgbClr val="44546B"/>
          </a:solidFill>
        </p:grpSpPr>
        <p:sp>
          <p:nvSpPr>
            <p:cNvPr id="19" name="Rectangle 18"/>
            <p:cNvSpPr/>
            <p:nvPr/>
          </p:nvSpPr>
          <p:spPr bwMode="auto">
            <a:xfrm flipV="1">
              <a:off x="2650180" y="3466577"/>
              <a:ext cx="334736" cy="597743"/>
            </a:xfrm>
            <a:prstGeom prst="rect">
              <a:avLst/>
            </a:prstGeom>
            <a:solidFill>
              <a:srgbClr val="26364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5"/>
            <p:cNvSpPr>
              <a:spLocks/>
            </p:cNvSpPr>
            <p:nvPr/>
          </p:nvSpPr>
          <p:spPr bwMode="auto">
            <a:xfrm flipV="1">
              <a:off x="2286001" y="4063705"/>
              <a:ext cx="699256" cy="334464"/>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grp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9"/>
            <p:cNvSpPr>
              <a:spLocks/>
            </p:cNvSpPr>
            <p:nvPr/>
          </p:nvSpPr>
          <p:spPr bwMode="auto">
            <a:xfrm flipH="1">
              <a:off x="2651290" y="3128963"/>
              <a:ext cx="1336616" cy="337614"/>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1" name="Freeform 9"/>
          <p:cNvSpPr>
            <a:spLocks/>
          </p:cNvSpPr>
          <p:nvPr/>
        </p:nvSpPr>
        <p:spPr bwMode="auto">
          <a:xfrm flipH="1">
            <a:off x="3849491" y="3730941"/>
            <a:ext cx="1929900" cy="382843"/>
          </a:xfrm>
          <a:prstGeom prst="rect">
            <a:avLst/>
          </a:pr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22"/>
          <p:cNvSpPr/>
          <p:nvPr/>
        </p:nvSpPr>
        <p:spPr bwMode="auto">
          <a:xfrm>
            <a:off x="3115009" y="1997919"/>
            <a:ext cx="756071" cy="756071"/>
          </a:xfrm>
          <a:prstGeom prst="ellipse">
            <a:avLst/>
          </a:prstGeom>
          <a:noFill/>
          <a:ln w="57150">
            <a:solidFill>
              <a:srgbClr val="FE4A1E"/>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chemeClr val="bg1"/>
                </a:solidFill>
              </a:rPr>
              <a:t>01</a:t>
            </a:r>
          </a:p>
        </p:txBody>
      </p:sp>
      <p:sp>
        <p:nvSpPr>
          <p:cNvPr id="24" name="Oval 23"/>
          <p:cNvSpPr/>
          <p:nvPr/>
        </p:nvSpPr>
        <p:spPr bwMode="auto">
          <a:xfrm>
            <a:off x="3115009" y="3545165"/>
            <a:ext cx="756071" cy="756071"/>
          </a:xfrm>
          <a:prstGeom prst="ellipse">
            <a:avLst/>
          </a:prstGeom>
          <a:noFill/>
          <a:ln w="57150">
            <a:solidFill>
              <a:srgbClr val="5C9AD3"/>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chemeClr val="bg1"/>
                </a:solidFill>
              </a:rPr>
              <a:t>02</a:t>
            </a:r>
          </a:p>
        </p:txBody>
      </p:sp>
      <p:sp>
        <p:nvSpPr>
          <p:cNvPr id="25" name="Oval 24"/>
          <p:cNvSpPr/>
          <p:nvPr/>
        </p:nvSpPr>
        <p:spPr bwMode="auto">
          <a:xfrm>
            <a:off x="3115009" y="5081070"/>
            <a:ext cx="756071" cy="756071"/>
          </a:xfrm>
          <a:prstGeom prst="ellipse">
            <a:avLst/>
          </a:prstGeom>
          <a:noFill/>
          <a:ln w="57150">
            <a:solidFill>
              <a:srgbClr val="44546B"/>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chemeClr val="bg1"/>
                </a:solidFill>
              </a:rPr>
              <a:t>03</a:t>
            </a:r>
          </a:p>
        </p:txBody>
      </p:sp>
      <p:grpSp>
        <p:nvGrpSpPr>
          <p:cNvPr id="42" name="Group 41"/>
          <p:cNvGrpSpPr/>
          <p:nvPr/>
        </p:nvGrpSpPr>
        <p:grpSpPr>
          <a:xfrm>
            <a:off x="6310489"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45" name="TextBox 44"/>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46" name="TextBox 45"/>
          <p:cNvSpPr txBox="1"/>
          <p:nvPr/>
        </p:nvSpPr>
        <p:spPr>
          <a:xfrm>
            <a:off x="419022" y="1834764"/>
            <a:ext cx="2435256" cy="1369606"/>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p:cNvSpPr txBox="1"/>
          <p:nvPr/>
        </p:nvSpPr>
        <p:spPr>
          <a:xfrm>
            <a:off x="419022" y="3378920"/>
            <a:ext cx="2435256" cy="1369606"/>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8" name="TextBox 47"/>
          <p:cNvSpPr txBox="1"/>
          <p:nvPr/>
        </p:nvSpPr>
        <p:spPr>
          <a:xfrm>
            <a:off x="419022" y="4920496"/>
            <a:ext cx="2435256" cy="1369606"/>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9" name="TextBox 48"/>
          <p:cNvSpPr txBox="1"/>
          <p:nvPr/>
        </p:nvSpPr>
        <p:spPr>
          <a:xfrm>
            <a:off x="9421040" y="3343989"/>
            <a:ext cx="2435256" cy="1369606"/>
          </a:xfrm>
          <a:prstGeom prst="rect">
            <a:avLst/>
          </a:prstGeom>
          <a:noFill/>
        </p:spPr>
        <p:txBody>
          <a:bodyPr wrap="square" rtlCol="0">
            <a:spAutoFit/>
          </a:bodyPr>
          <a:lstStyle/>
          <a:p>
            <a:r>
              <a:rPr lang="en-US" sz="1600" dirty="0">
                <a:solidFill>
                  <a:srgbClr val="939393"/>
                </a:solidFill>
                <a:latin typeface="Bernard MT Condensed" panose="02050806060905020404" pitchFamily="18"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 name="Oval 4"/>
          <p:cNvSpPr/>
          <p:nvPr/>
        </p:nvSpPr>
        <p:spPr>
          <a:xfrm>
            <a:off x="5456770" y="3070745"/>
            <a:ext cx="1693569" cy="1693568"/>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0" name="Group 49"/>
          <p:cNvGrpSpPr>
            <a:grpSpLocks noChangeAspect="1"/>
          </p:cNvGrpSpPr>
          <p:nvPr/>
        </p:nvGrpSpPr>
        <p:grpSpPr>
          <a:xfrm>
            <a:off x="5846354" y="3533227"/>
            <a:ext cx="914400" cy="698742"/>
            <a:chOff x="1201738" y="1511300"/>
            <a:chExt cx="168275" cy="128588"/>
          </a:xfrm>
          <a:solidFill>
            <a:schemeClr val="bg1"/>
          </a:solidFill>
          <a:effectLst/>
        </p:grpSpPr>
        <p:sp>
          <p:nvSpPr>
            <p:cNvPr id="51"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Tree>
    <p:extLst>
      <p:ext uri="{BB962C8B-B14F-4D97-AF65-F5344CB8AC3E}">
        <p14:creationId xmlns:p14="http://schemas.microsoft.com/office/powerpoint/2010/main" val="2998162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23" presetClass="entr" presetSubtype="16" fill="hold"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53" presetClass="entr" presetSubtype="528"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 calcmode="lin" valueType="num">
                                      <p:cBhvr>
                                        <p:cTn id="22" dur="500" fill="hold"/>
                                        <p:tgtEl>
                                          <p:spTgt spid="46"/>
                                        </p:tgtEl>
                                        <p:attrNameLst>
                                          <p:attrName>ppt_w</p:attrName>
                                        </p:attrNameLst>
                                      </p:cBhvr>
                                      <p:tavLst>
                                        <p:tav tm="0">
                                          <p:val>
                                            <p:fltVal val="0"/>
                                          </p:val>
                                        </p:tav>
                                        <p:tav tm="100000">
                                          <p:val>
                                            <p:strVal val="#ppt_w"/>
                                          </p:val>
                                        </p:tav>
                                      </p:tavLst>
                                    </p:anim>
                                    <p:anim calcmode="lin" valueType="num">
                                      <p:cBhvr>
                                        <p:cTn id="23" dur="500" fill="hold"/>
                                        <p:tgtEl>
                                          <p:spTgt spid="46"/>
                                        </p:tgtEl>
                                        <p:attrNameLst>
                                          <p:attrName>ppt_h</p:attrName>
                                        </p:attrNameLst>
                                      </p:cBhvr>
                                      <p:tavLst>
                                        <p:tav tm="0">
                                          <p:val>
                                            <p:fltVal val="0"/>
                                          </p:val>
                                        </p:tav>
                                        <p:tav tm="100000">
                                          <p:val>
                                            <p:strVal val="#ppt_h"/>
                                          </p:val>
                                        </p:tav>
                                      </p:tavLst>
                                    </p:anim>
                                    <p:animEffect transition="in" filter="fade">
                                      <p:cBhvr>
                                        <p:cTn id="24" dur="500"/>
                                        <p:tgtEl>
                                          <p:spTgt spid="46"/>
                                        </p:tgtEl>
                                      </p:cBhvr>
                                    </p:animEffect>
                                    <p:anim calcmode="lin" valueType="num">
                                      <p:cBhvr>
                                        <p:cTn id="25" dur="500" fill="hold"/>
                                        <p:tgtEl>
                                          <p:spTgt spid="46"/>
                                        </p:tgtEl>
                                        <p:attrNameLst>
                                          <p:attrName>ppt_x</p:attrName>
                                        </p:attrNameLst>
                                      </p:cBhvr>
                                      <p:tavLst>
                                        <p:tav tm="0">
                                          <p:val>
                                            <p:fltVal val="0.5"/>
                                          </p:val>
                                        </p:tav>
                                        <p:tav tm="100000">
                                          <p:val>
                                            <p:strVal val="#ppt_x"/>
                                          </p:val>
                                        </p:tav>
                                      </p:tavLst>
                                    </p:anim>
                                    <p:anim calcmode="lin" valueType="num">
                                      <p:cBhvr>
                                        <p:cTn id="26" dur="500" fill="hold"/>
                                        <p:tgtEl>
                                          <p:spTgt spid="46"/>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3" presetClass="entr" presetSubtype="16" fill="hold" grpId="0" nodeType="afterEffect">
                                  <p:stCondLst>
                                    <p:cond delay="0"/>
                                  </p:stCondLst>
                                  <p:childTnLst>
                                    <p:set>
                                      <p:cBhvr>
                                        <p:cTn id="29" dur="1" fill="hold">
                                          <p:stCondLst>
                                            <p:cond delay="0"/>
                                          </p:stCondLst>
                                        </p:cTn>
                                        <p:tgtEl>
                                          <p:spTgt spid="23"/>
                                        </p:tgtEl>
                                        <p:attrNameLst>
                                          <p:attrName>style.visibility</p:attrName>
                                        </p:attrNameLst>
                                      </p:cBhvr>
                                      <p:to>
                                        <p:strVal val="visible"/>
                                      </p:to>
                                    </p:set>
                                    <p:anim calcmode="lin" valueType="num">
                                      <p:cBhvr>
                                        <p:cTn id="30" dur="500" fill="hold"/>
                                        <p:tgtEl>
                                          <p:spTgt spid="23"/>
                                        </p:tgtEl>
                                        <p:attrNameLst>
                                          <p:attrName>ppt_w</p:attrName>
                                        </p:attrNameLst>
                                      </p:cBhvr>
                                      <p:tavLst>
                                        <p:tav tm="0">
                                          <p:val>
                                            <p:fltVal val="0"/>
                                          </p:val>
                                        </p:tav>
                                        <p:tav tm="100000">
                                          <p:val>
                                            <p:strVal val="#ppt_w"/>
                                          </p:val>
                                        </p:tav>
                                      </p:tavLst>
                                    </p:anim>
                                    <p:anim calcmode="lin" valueType="num">
                                      <p:cBhvr>
                                        <p:cTn id="31" dur="500" fill="hold"/>
                                        <p:tgtEl>
                                          <p:spTgt spid="23"/>
                                        </p:tgtEl>
                                        <p:attrNameLst>
                                          <p:attrName>ppt_h</p:attrName>
                                        </p:attrNameLst>
                                      </p:cBhvr>
                                      <p:tavLst>
                                        <p:tav tm="0">
                                          <p:val>
                                            <p:fltVal val="0"/>
                                          </p:val>
                                        </p:tav>
                                        <p:tav tm="100000">
                                          <p:val>
                                            <p:strVal val="#ppt_h"/>
                                          </p:val>
                                        </p:tav>
                                      </p:tavLst>
                                    </p:anim>
                                  </p:childTnLst>
                                </p:cTn>
                              </p:par>
                            </p:childTnLst>
                          </p:cTn>
                        </p:par>
                        <p:par>
                          <p:cTn id="32" fill="hold">
                            <p:stCondLst>
                              <p:cond delay="2500"/>
                            </p:stCondLst>
                            <p:childTnLst>
                              <p:par>
                                <p:cTn id="33" presetID="18" presetClass="entr" presetSubtype="6" fill="hold" nodeType="after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strips(downRight)">
                                      <p:cBhvr>
                                        <p:cTn id="35" dur="500"/>
                                        <p:tgtEl>
                                          <p:spTgt spid="16"/>
                                        </p:tgtEl>
                                      </p:cBhvr>
                                    </p:animEffect>
                                  </p:childTnLst>
                                </p:cTn>
                              </p:par>
                            </p:childTnLst>
                          </p:cTn>
                        </p:par>
                        <p:par>
                          <p:cTn id="36" fill="hold">
                            <p:stCondLst>
                              <p:cond delay="3000"/>
                            </p:stCondLst>
                            <p:childTnLst>
                              <p:par>
                                <p:cTn id="37" presetID="53" presetClass="entr" presetSubtype="528"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p:cTn id="39" dur="500" fill="hold"/>
                                        <p:tgtEl>
                                          <p:spTgt spid="47"/>
                                        </p:tgtEl>
                                        <p:attrNameLst>
                                          <p:attrName>ppt_w</p:attrName>
                                        </p:attrNameLst>
                                      </p:cBhvr>
                                      <p:tavLst>
                                        <p:tav tm="0">
                                          <p:val>
                                            <p:fltVal val="0"/>
                                          </p:val>
                                        </p:tav>
                                        <p:tav tm="100000">
                                          <p:val>
                                            <p:strVal val="#ppt_w"/>
                                          </p:val>
                                        </p:tav>
                                      </p:tavLst>
                                    </p:anim>
                                    <p:anim calcmode="lin" valueType="num">
                                      <p:cBhvr>
                                        <p:cTn id="40" dur="500" fill="hold"/>
                                        <p:tgtEl>
                                          <p:spTgt spid="47"/>
                                        </p:tgtEl>
                                        <p:attrNameLst>
                                          <p:attrName>ppt_h</p:attrName>
                                        </p:attrNameLst>
                                      </p:cBhvr>
                                      <p:tavLst>
                                        <p:tav tm="0">
                                          <p:val>
                                            <p:fltVal val="0"/>
                                          </p:val>
                                        </p:tav>
                                        <p:tav tm="100000">
                                          <p:val>
                                            <p:strVal val="#ppt_h"/>
                                          </p:val>
                                        </p:tav>
                                      </p:tavLst>
                                    </p:anim>
                                    <p:animEffect transition="in" filter="fade">
                                      <p:cBhvr>
                                        <p:cTn id="41" dur="500"/>
                                        <p:tgtEl>
                                          <p:spTgt spid="47"/>
                                        </p:tgtEl>
                                      </p:cBhvr>
                                    </p:animEffect>
                                    <p:anim calcmode="lin" valueType="num">
                                      <p:cBhvr>
                                        <p:cTn id="42" dur="500" fill="hold"/>
                                        <p:tgtEl>
                                          <p:spTgt spid="47"/>
                                        </p:tgtEl>
                                        <p:attrNameLst>
                                          <p:attrName>ppt_x</p:attrName>
                                        </p:attrNameLst>
                                      </p:cBhvr>
                                      <p:tavLst>
                                        <p:tav tm="0">
                                          <p:val>
                                            <p:fltVal val="0.5"/>
                                          </p:val>
                                        </p:tav>
                                        <p:tav tm="100000">
                                          <p:val>
                                            <p:strVal val="#ppt_x"/>
                                          </p:val>
                                        </p:tav>
                                      </p:tavLst>
                                    </p:anim>
                                    <p:anim calcmode="lin" valueType="num">
                                      <p:cBhvr>
                                        <p:cTn id="43" dur="500" fill="hold"/>
                                        <p:tgtEl>
                                          <p:spTgt spid="47"/>
                                        </p:tgtEl>
                                        <p:attrNameLst>
                                          <p:attrName>ppt_y</p:attrName>
                                        </p:attrNameLst>
                                      </p:cBhvr>
                                      <p:tavLst>
                                        <p:tav tm="0">
                                          <p:val>
                                            <p:fltVal val="0.5"/>
                                          </p:val>
                                        </p:tav>
                                        <p:tav tm="100000">
                                          <p:val>
                                            <p:strVal val="#ppt_y"/>
                                          </p:val>
                                        </p:tav>
                                      </p:tavLst>
                                    </p:anim>
                                  </p:childTnLst>
                                </p:cTn>
                              </p:par>
                            </p:childTnLst>
                          </p:cTn>
                        </p:par>
                        <p:par>
                          <p:cTn id="44" fill="hold">
                            <p:stCondLst>
                              <p:cond delay="3500"/>
                            </p:stCondLst>
                            <p:childTnLst>
                              <p:par>
                                <p:cTn id="45" presetID="23" presetClass="entr" presetSubtype="16"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childTnLst>
                                </p:cTn>
                              </p:par>
                            </p:childTnLst>
                          </p:cTn>
                        </p:par>
                        <p:par>
                          <p:cTn id="49" fill="hold">
                            <p:stCondLst>
                              <p:cond delay="4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48"/>
                                        </p:tgtEl>
                                        <p:attrNameLst>
                                          <p:attrName>style.visibility</p:attrName>
                                        </p:attrNameLst>
                                      </p:cBhvr>
                                      <p:to>
                                        <p:strVal val="visible"/>
                                      </p:to>
                                    </p:set>
                                    <p:anim calcmode="lin" valueType="num">
                                      <p:cBhvr>
                                        <p:cTn id="56" dur="500" fill="hold"/>
                                        <p:tgtEl>
                                          <p:spTgt spid="48"/>
                                        </p:tgtEl>
                                        <p:attrNameLst>
                                          <p:attrName>ppt_w</p:attrName>
                                        </p:attrNameLst>
                                      </p:cBhvr>
                                      <p:tavLst>
                                        <p:tav tm="0">
                                          <p:val>
                                            <p:fltVal val="0"/>
                                          </p:val>
                                        </p:tav>
                                        <p:tav tm="100000">
                                          <p:val>
                                            <p:strVal val="#ppt_w"/>
                                          </p:val>
                                        </p:tav>
                                      </p:tavLst>
                                    </p:anim>
                                    <p:anim calcmode="lin" valueType="num">
                                      <p:cBhvr>
                                        <p:cTn id="57" dur="500" fill="hold"/>
                                        <p:tgtEl>
                                          <p:spTgt spid="48"/>
                                        </p:tgtEl>
                                        <p:attrNameLst>
                                          <p:attrName>ppt_h</p:attrName>
                                        </p:attrNameLst>
                                      </p:cBhvr>
                                      <p:tavLst>
                                        <p:tav tm="0">
                                          <p:val>
                                            <p:fltVal val="0"/>
                                          </p:val>
                                        </p:tav>
                                        <p:tav tm="100000">
                                          <p:val>
                                            <p:strVal val="#ppt_h"/>
                                          </p:val>
                                        </p:tav>
                                      </p:tavLst>
                                    </p:anim>
                                    <p:animEffect transition="in" filter="fade">
                                      <p:cBhvr>
                                        <p:cTn id="58" dur="500"/>
                                        <p:tgtEl>
                                          <p:spTgt spid="48"/>
                                        </p:tgtEl>
                                      </p:cBhvr>
                                    </p:animEffect>
                                    <p:anim calcmode="lin" valueType="num">
                                      <p:cBhvr>
                                        <p:cTn id="59" dur="500" fill="hold"/>
                                        <p:tgtEl>
                                          <p:spTgt spid="48"/>
                                        </p:tgtEl>
                                        <p:attrNameLst>
                                          <p:attrName>ppt_x</p:attrName>
                                        </p:attrNameLst>
                                      </p:cBhvr>
                                      <p:tavLst>
                                        <p:tav tm="0">
                                          <p:val>
                                            <p:fltVal val="0.5"/>
                                          </p:val>
                                        </p:tav>
                                        <p:tav tm="100000">
                                          <p:val>
                                            <p:strVal val="#ppt_x"/>
                                          </p:val>
                                        </p:tav>
                                      </p:tavLst>
                                    </p:anim>
                                    <p:anim calcmode="lin" valueType="num">
                                      <p:cBhvr>
                                        <p:cTn id="60" dur="500" fill="hold"/>
                                        <p:tgtEl>
                                          <p:spTgt spid="48"/>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23" presetClass="entr" presetSubtype="16" fill="hold" grpId="0" nodeType="afterEffect">
                                  <p:stCondLst>
                                    <p:cond delay="0"/>
                                  </p:stCondLst>
                                  <p:childTnLst>
                                    <p:set>
                                      <p:cBhvr>
                                        <p:cTn id="63" dur="1" fill="hold">
                                          <p:stCondLst>
                                            <p:cond delay="0"/>
                                          </p:stCondLst>
                                        </p:cTn>
                                        <p:tgtEl>
                                          <p:spTgt spid="25"/>
                                        </p:tgtEl>
                                        <p:attrNameLst>
                                          <p:attrName>style.visibility</p:attrName>
                                        </p:attrNameLst>
                                      </p:cBhvr>
                                      <p:to>
                                        <p:strVal val="visible"/>
                                      </p:to>
                                    </p:set>
                                    <p:anim calcmode="lin" valueType="num">
                                      <p:cBhvr>
                                        <p:cTn id="64" dur="500" fill="hold"/>
                                        <p:tgtEl>
                                          <p:spTgt spid="25"/>
                                        </p:tgtEl>
                                        <p:attrNameLst>
                                          <p:attrName>ppt_w</p:attrName>
                                        </p:attrNameLst>
                                      </p:cBhvr>
                                      <p:tavLst>
                                        <p:tav tm="0">
                                          <p:val>
                                            <p:fltVal val="0"/>
                                          </p:val>
                                        </p:tav>
                                        <p:tav tm="100000">
                                          <p:val>
                                            <p:strVal val="#ppt_w"/>
                                          </p:val>
                                        </p:tav>
                                      </p:tavLst>
                                    </p:anim>
                                    <p:anim calcmode="lin" valueType="num">
                                      <p:cBhvr>
                                        <p:cTn id="65" dur="500" fill="hold"/>
                                        <p:tgtEl>
                                          <p:spTgt spid="25"/>
                                        </p:tgtEl>
                                        <p:attrNameLst>
                                          <p:attrName>ppt_h</p:attrName>
                                        </p:attrNameLst>
                                      </p:cBhvr>
                                      <p:tavLst>
                                        <p:tav tm="0">
                                          <p:val>
                                            <p:fltVal val="0"/>
                                          </p:val>
                                        </p:tav>
                                        <p:tav tm="100000">
                                          <p:val>
                                            <p:strVal val="#ppt_h"/>
                                          </p:val>
                                        </p:tav>
                                      </p:tavLst>
                                    </p:anim>
                                  </p:childTnLst>
                                </p:cTn>
                              </p:par>
                            </p:childTnLst>
                          </p:cTn>
                        </p:par>
                        <p:par>
                          <p:cTn id="66" fill="hold">
                            <p:stCondLst>
                              <p:cond delay="5500"/>
                            </p:stCondLst>
                            <p:childTnLst>
                              <p:par>
                                <p:cTn id="67" presetID="18" presetClass="entr" presetSubtype="3" fill="hold" nodeType="afterEffect">
                                  <p:stCondLst>
                                    <p:cond delay="0"/>
                                  </p:stCondLst>
                                  <p:childTnLst>
                                    <p:set>
                                      <p:cBhvr>
                                        <p:cTn id="68" dur="1" fill="hold">
                                          <p:stCondLst>
                                            <p:cond delay="0"/>
                                          </p:stCondLst>
                                        </p:cTn>
                                        <p:tgtEl>
                                          <p:spTgt spid="22"/>
                                        </p:tgtEl>
                                        <p:attrNameLst>
                                          <p:attrName>style.visibility</p:attrName>
                                        </p:attrNameLst>
                                      </p:cBhvr>
                                      <p:to>
                                        <p:strVal val="visible"/>
                                      </p:to>
                                    </p:set>
                                    <p:animEffect transition="in" filter="strips(upRight)">
                                      <p:cBhvr>
                                        <p:cTn id="69" dur="500"/>
                                        <p:tgtEl>
                                          <p:spTgt spid="22"/>
                                        </p:tgtEl>
                                      </p:cBhvr>
                                    </p:animEffect>
                                  </p:childTnLst>
                                </p:cTn>
                              </p:par>
                            </p:childTnLst>
                          </p:cTn>
                        </p:par>
                        <p:par>
                          <p:cTn id="70" fill="hold">
                            <p:stCondLst>
                              <p:cond delay="6000"/>
                            </p:stCondLst>
                            <p:childTnLst>
                              <p:par>
                                <p:cTn id="71" presetID="22" presetClass="entr" presetSubtype="8" fill="hold" nodeType="afterEffect">
                                  <p:stCondLst>
                                    <p:cond delay="0"/>
                                  </p:stCondLst>
                                  <p:childTnLst>
                                    <p:set>
                                      <p:cBhvr>
                                        <p:cTn id="72" dur="1" fill="hold">
                                          <p:stCondLst>
                                            <p:cond delay="0"/>
                                          </p:stCondLst>
                                        </p:cTn>
                                        <p:tgtEl>
                                          <p:spTgt spid="44"/>
                                        </p:tgtEl>
                                        <p:attrNameLst>
                                          <p:attrName>style.visibility</p:attrName>
                                        </p:attrNameLst>
                                      </p:cBhvr>
                                      <p:to>
                                        <p:strVal val="visible"/>
                                      </p:to>
                                    </p:set>
                                    <p:animEffect transition="in" filter="wipe(left)">
                                      <p:cBhvr>
                                        <p:cTn id="73" dur="500"/>
                                        <p:tgtEl>
                                          <p:spTgt spid="44"/>
                                        </p:tgtEl>
                                      </p:cBhvr>
                                    </p:animEffect>
                                  </p:childTnLst>
                                </p:cTn>
                              </p:par>
                            </p:childTnLst>
                          </p:cTn>
                        </p:par>
                        <p:par>
                          <p:cTn id="74" fill="hold">
                            <p:stCondLst>
                              <p:cond delay="6500"/>
                            </p:stCondLst>
                            <p:childTnLst>
                              <p:par>
                                <p:cTn id="75" presetID="53" presetClass="entr" presetSubtype="528" fill="hold" grpId="0" nodeType="afterEffect">
                                  <p:stCondLst>
                                    <p:cond delay="0"/>
                                  </p:stCondLst>
                                  <p:childTnLst>
                                    <p:set>
                                      <p:cBhvr>
                                        <p:cTn id="76" dur="1" fill="hold">
                                          <p:stCondLst>
                                            <p:cond delay="0"/>
                                          </p:stCondLst>
                                        </p:cTn>
                                        <p:tgtEl>
                                          <p:spTgt spid="49"/>
                                        </p:tgtEl>
                                        <p:attrNameLst>
                                          <p:attrName>style.visibility</p:attrName>
                                        </p:attrNameLst>
                                      </p:cBhvr>
                                      <p:to>
                                        <p:strVal val="visible"/>
                                      </p:to>
                                    </p:set>
                                    <p:anim calcmode="lin" valueType="num">
                                      <p:cBhvr>
                                        <p:cTn id="77" dur="500" fill="hold"/>
                                        <p:tgtEl>
                                          <p:spTgt spid="49"/>
                                        </p:tgtEl>
                                        <p:attrNameLst>
                                          <p:attrName>ppt_w</p:attrName>
                                        </p:attrNameLst>
                                      </p:cBhvr>
                                      <p:tavLst>
                                        <p:tav tm="0">
                                          <p:val>
                                            <p:fltVal val="0"/>
                                          </p:val>
                                        </p:tav>
                                        <p:tav tm="100000">
                                          <p:val>
                                            <p:strVal val="#ppt_w"/>
                                          </p:val>
                                        </p:tav>
                                      </p:tavLst>
                                    </p:anim>
                                    <p:anim calcmode="lin" valueType="num">
                                      <p:cBhvr>
                                        <p:cTn id="78" dur="500" fill="hold"/>
                                        <p:tgtEl>
                                          <p:spTgt spid="49"/>
                                        </p:tgtEl>
                                        <p:attrNameLst>
                                          <p:attrName>ppt_h</p:attrName>
                                        </p:attrNameLst>
                                      </p:cBhvr>
                                      <p:tavLst>
                                        <p:tav tm="0">
                                          <p:val>
                                            <p:fltVal val="0"/>
                                          </p:val>
                                        </p:tav>
                                        <p:tav tm="100000">
                                          <p:val>
                                            <p:strVal val="#ppt_h"/>
                                          </p:val>
                                        </p:tav>
                                      </p:tavLst>
                                    </p:anim>
                                    <p:animEffect transition="in" filter="fade">
                                      <p:cBhvr>
                                        <p:cTn id="79" dur="500"/>
                                        <p:tgtEl>
                                          <p:spTgt spid="49"/>
                                        </p:tgtEl>
                                      </p:cBhvr>
                                    </p:animEffect>
                                    <p:anim calcmode="lin" valueType="num">
                                      <p:cBhvr>
                                        <p:cTn id="80" dur="500" fill="hold"/>
                                        <p:tgtEl>
                                          <p:spTgt spid="49"/>
                                        </p:tgtEl>
                                        <p:attrNameLst>
                                          <p:attrName>ppt_x</p:attrName>
                                        </p:attrNameLst>
                                      </p:cBhvr>
                                      <p:tavLst>
                                        <p:tav tm="0">
                                          <p:val>
                                            <p:fltVal val="0.5"/>
                                          </p:val>
                                        </p:tav>
                                        <p:tav tm="100000">
                                          <p:val>
                                            <p:strVal val="#ppt_x"/>
                                          </p:val>
                                        </p:tav>
                                      </p:tavLst>
                                    </p:anim>
                                    <p:anim calcmode="lin" valueType="num">
                                      <p:cBhvr>
                                        <p:cTn id="81" dur="500" fill="hold"/>
                                        <p:tgtEl>
                                          <p:spTgt spid="4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animBg="1"/>
      <p:bldP spid="24" grpId="0" animBg="1"/>
      <p:bldP spid="25" grpId="0" animBg="1"/>
      <p:bldP spid="46" grpId="0"/>
      <p:bldP spid="47" grpId="0"/>
      <p:bldP spid="48" grpId="0"/>
      <p:bldP spid="49" grpId="0"/>
      <p:bldP spid="5"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E4A1E"/>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E4A1E"/>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E4A1E"/>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FE4A1E"/>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FE4A1E"/>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FE4A1E"/>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D4D4D"/>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5C9AD3"/>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5C9AD3"/>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5C9AD3"/>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5C9AD3"/>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5C9AD3"/>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5C9AD3"/>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D4D4D"/>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44546B"/>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44546B"/>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44546B"/>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D4D4D"/>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7A7A7A"/>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7A7A7A"/>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7A7A7A"/>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7A7A7A"/>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7A7A7A"/>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7A7A7A"/>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D4D4D"/>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841252" y="4632728"/>
            <a:ext cx="3975412" cy="758585"/>
            <a:chOff x="4841252" y="4632728"/>
            <a:chExt cx="3975412" cy="758585"/>
          </a:xfrm>
          <a:noFill/>
        </p:grpSpPr>
        <p:sp>
          <p:nvSpPr>
            <p:cNvPr id="20" name="Freeform 54"/>
            <p:cNvSpPr>
              <a:spLocks noChangeArrowheads="1"/>
            </p:cNvSpPr>
            <p:nvPr/>
          </p:nvSpPr>
          <p:spPr bwMode="auto">
            <a:xfrm>
              <a:off x="4841252" y="4632728"/>
              <a:ext cx="3975412" cy="758585"/>
            </a:xfrm>
            <a:custGeom>
              <a:avLst/>
              <a:gdLst>
                <a:gd name="T0" fmla="*/ 0 w 6767"/>
                <a:gd name="T1" fmla="*/ 1292 h 1293"/>
                <a:gd name="T2" fmla="*/ 6766 w 6767"/>
                <a:gd name="T3" fmla="*/ 1292 h 1293"/>
                <a:gd name="T4" fmla="*/ 6020 w 6767"/>
                <a:gd name="T5" fmla="*/ 0 h 1293"/>
                <a:gd name="T6" fmla="*/ 746 w 6767"/>
                <a:gd name="T7" fmla="*/ 0 h 1293"/>
                <a:gd name="T8" fmla="*/ 0 w 6767"/>
                <a:gd name="T9" fmla="*/ 1292 h 1293"/>
              </a:gdLst>
              <a:ahLst/>
              <a:cxnLst>
                <a:cxn ang="0">
                  <a:pos x="T0" y="T1"/>
                </a:cxn>
                <a:cxn ang="0">
                  <a:pos x="T2" y="T3"/>
                </a:cxn>
                <a:cxn ang="0">
                  <a:pos x="T4" y="T5"/>
                </a:cxn>
                <a:cxn ang="0">
                  <a:pos x="T6" y="T7"/>
                </a:cxn>
                <a:cxn ang="0">
                  <a:pos x="T8" y="T9"/>
                </a:cxn>
              </a:cxnLst>
              <a:rect l="0" t="0" r="r" b="b"/>
              <a:pathLst>
                <a:path w="6767" h="1293">
                  <a:moveTo>
                    <a:pt x="0" y="1292"/>
                  </a:moveTo>
                  <a:lnTo>
                    <a:pt x="6766" y="1292"/>
                  </a:lnTo>
                  <a:lnTo>
                    <a:pt x="6020" y="0"/>
                  </a:lnTo>
                  <a:lnTo>
                    <a:pt x="746" y="0"/>
                  </a:lnTo>
                  <a:lnTo>
                    <a:pt x="0" y="1292"/>
                  </a:lnTo>
                </a:path>
              </a:pathLst>
            </a:custGeom>
            <a:grpFill/>
            <a:ln>
              <a:noFill/>
            </a:ln>
            <a:effectLst/>
          </p:spPr>
          <p:txBody>
            <a:bodyPr wrap="none" anchor="ctr"/>
            <a:lstStyle/>
            <a:p>
              <a:pPr defTabSz="2437888">
                <a:defRPr/>
              </a:pPr>
              <a:endParaRPr lang="en-US" sz="1872">
                <a:latin typeface="Candara" panose="020E0502030303020204" pitchFamily="34" charset="0"/>
              </a:endParaRPr>
            </a:p>
          </p:txBody>
        </p:sp>
        <p:sp>
          <p:nvSpPr>
            <p:cNvPr id="30" name="Freeform 70"/>
            <p:cNvSpPr>
              <a:spLocks noChangeArrowheads="1"/>
            </p:cNvSpPr>
            <p:nvPr/>
          </p:nvSpPr>
          <p:spPr bwMode="auto">
            <a:xfrm>
              <a:off x="6830747" y="4632728"/>
              <a:ext cx="1985917" cy="758585"/>
            </a:xfrm>
            <a:custGeom>
              <a:avLst/>
              <a:gdLst>
                <a:gd name="T0" fmla="*/ 2637 w 3384"/>
                <a:gd name="T1" fmla="*/ 0 h 1293"/>
                <a:gd name="T2" fmla="*/ 0 w 3384"/>
                <a:gd name="T3" fmla="*/ 0 h 1293"/>
                <a:gd name="T4" fmla="*/ 0 w 3384"/>
                <a:gd name="T5" fmla="*/ 1292 h 1293"/>
                <a:gd name="T6" fmla="*/ 3383 w 3384"/>
                <a:gd name="T7" fmla="*/ 1292 h 1293"/>
                <a:gd name="T8" fmla="*/ 2637 w 3384"/>
                <a:gd name="T9" fmla="*/ 0 h 1293"/>
              </a:gdLst>
              <a:ahLst/>
              <a:cxnLst>
                <a:cxn ang="0">
                  <a:pos x="T0" y="T1"/>
                </a:cxn>
                <a:cxn ang="0">
                  <a:pos x="T2" y="T3"/>
                </a:cxn>
                <a:cxn ang="0">
                  <a:pos x="T4" y="T5"/>
                </a:cxn>
                <a:cxn ang="0">
                  <a:pos x="T6" y="T7"/>
                </a:cxn>
                <a:cxn ang="0">
                  <a:pos x="T8" y="T9"/>
                </a:cxn>
              </a:cxnLst>
              <a:rect l="0" t="0" r="r" b="b"/>
              <a:pathLst>
                <a:path w="3384" h="1293">
                  <a:moveTo>
                    <a:pt x="2637" y="0"/>
                  </a:moveTo>
                  <a:lnTo>
                    <a:pt x="0" y="0"/>
                  </a:lnTo>
                  <a:lnTo>
                    <a:pt x="0" y="1292"/>
                  </a:lnTo>
                  <a:lnTo>
                    <a:pt x="3383" y="1292"/>
                  </a:lnTo>
                  <a:lnTo>
                    <a:pt x="2637" y="0"/>
                  </a:lnTo>
                </a:path>
              </a:pathLst>
            </a:custGeom>
            <a:grpFill/>
            <a:ln>
              <a:noFill/>
            </a:ln>
            <a:effectLst/>
          </p:spPr>
          <p:txBody>
            <a:bodyPr wrap="none" anchor="ctr"/>
            <a:lstStyle/>
            <a:p>
              <a:pPr defTabSz="2437888">
                <a:defRPr/>
              </a:pPr>
              <a:endParaRPr lang="en-US" sz="1872">
                <a:latin typeface="Candara" panose="020E0502030303020204" pitchFamily="34" charset="0"/>
              </a:endParaRPr>
            </a:p>
          </p:txBody>
        </p:sp>
      </p:grpSp>
      <p:sp>
        <p:nvSpPr>
          <p:cNvPr id="52" name="TextBox 51"/>
          <p:cNvSpPr txBox="1"/>
          <p:nvPr/>
        </p:nvSpPr>
        <p:spPr>
          <a:xfrm>
            <a:off x="3341511" y="258228"/>
            <a:ext cx="5508978" cy="172354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8" name="TextBox 47"/>
          <p:cNvSpPr txBox="1"/>
          <p:nvPr/>
        </p:nvSpPr>
        <p:spPr>
          <a:xfrm>
            <a:off x="9153380" y="3298882"/>
            <a:ext cx="2468880" cy="1289584"/>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dirty="0">
                <a:solidFill>
                  <a:srgbClr val="7A7A7A"/>
                </a:solidFill>
                <a:latin typeface="Bernard MT Condensed" panose="02050806060905020404" pitchFamily="18"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153380" y="1748523"/>
            <a:ext cx="2468880" cy="1289584"/>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dirty="0">
                <a:solidFill>
                  <a:srgbClr val="5C9AD3"/>
                </a:solidFill>
                <a:latin typeface="Bernard MT Condensed" panose="02050806060905020404" pitchFamily="18"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357662" y="1814625"/>
            <a:ext cx="2468880" cy="1289584"/>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dirty="0">
                <a:solidFill>
                  <a:srgbClr val="FE4A1E"/>
                </a:solidFill>
                <a:latin typeface="Bernard MT Condensed" panose="02050806060905020404" pitchFamily="18"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8" name="Freeform 374"/>
          <p:cNvSpPr>
            <a:spLocks noEditPoints="1"/>
          </p:cNvSpPr>
          <p:nvPr/>
        </p:nvSpPr>
        <p:spPr bwMode="auto">
          <a:xfrm>
            <a:off x="512219" y="1748523"/>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TextBox 59"/>
          <p:cNvSpPr txBox="1"/>
          <p:nvPr/>
        </p:nvSpPr>
        <p:spPr>
          <a:xfrm>
            <a:off x="2434754" y="3298882"/>
            <a:ext cx="2468880" cy="1289584"/>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dirty="0">
                <a:solidFill>
                  <a:srgbClr val="44546B"/>
                </a:solidFill>
                <a:latin typeface="Bernard MT Condensed" panose="02050806060905020404" pitchFamily="18" charset="0"/>
              </a:rPr>
              <a:t>LOREM IPSUM</a:t>
            </a:r>
          </a:p>
          <a:p>
            <a:pPr defTabSz="1219170">
              <a:spcBef>
                <a:spcPct val="20000"/>
              </a:spcBef>
              <a:defRPr/>
            </a:pPr>
            <a:endParaRPr lang="en-US" sz="600" b="1" dirty="0">
              <a:solidFill>
                <a:srgbClr val="44546B"/>
              </a:solidFill>
              <a:latin typeface="Candara" panose="020E0502030303020204" pitchFamily="34" charset="0"/>
            </a:endParaRP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357662" y="4778837"/>
            <a:ext cx="2468880" cy="1289584"/>
          </a:xfrm>
          <a:prstGeom prst="rect">
            <a:avLst/>
          </a:prstGeom>
          <a:noFill/>
        </p:spPr>
        <p:txBody>
          <a:bodyPr wrap="square" rtlCol="0">
            <a:spAutoFit/>
          </a:bodyPr>
          <a:lstStyle/>
          <a:p>
            <a:pPr defTabSz="1219170">
              <a:spcBef>
                <a:spcPct val="20000"/>
              </a:spcBef>
              <a:defRPr/>
            </a:pPr>
            <a:r>
              <a:rPr lang="en-US" sz="1600" dirty="0">
                <a:solidFill>
                  <a:srgbClr val="00B0F0"/>
                </a:solidFill>
                <a:latin typeface="Bernard MT Condensed" panose="02050806060905020404" pitchFamily="18" charset="0"/>
              </a:rPr>
              <a:t>             </a:t>
            </a:r>
            <a:r>
              <a:rPr lang="en-US" sz="1600" dirty="0">
                <a:solidFill>
                  <a:srgbClr val="939393"/>
                </a:solidFill>
                <a:latin typeface="Bernard MT Condensed" panose="02050806060905020404" pitchFamily="18"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8" name="Freeform 370"/>
          <p:cNvSpPr>
            <a:spLocks noEditPoints="1"/>
          </p:cNvSpPr>
          <p:nvPr/>
        </p:nvSpPr>
        <p:spPr bwMode="auto">
          <a:xfrm>
            <a:off x="9254400" y="1776103"/>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364"/>
          <p:cNvSpPr>
            <a:spLocks noEditPoints="1"/>
          </p:cNvSpPr>
          <p:nvPr/>
        </p:nvSpPr>
        <p:spPr bwMode="auto">
          <a:xfrm>
            <a:off x="2517531" y="3351898"/>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381"/>
          <p:cNvSpPr>
            <a:spLocks noEditPoints="1"/>
          </p:cNvSpPr>
          <p:nvPr/>
        </p:nvSpPr>
        <p:spPr bwMode="auto">
          <a:xfrm>
            <a:off x="482513" y="47846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81" name="Group 23"/>
          <p:cNvGrpSpPr/>
          <p:nvPr/>
        </p:nvGrpSpPr>
        <p:grpSpPr>
          <a:xfrm>
            <a:off x="9295969" y="3288759"/>
            <a:ext cx="378292" cy="434818"/>
            <a:chOff x="7948613" y="2360612"/>
            <a:chExt cx="276225" cy="317500"/>
          </a:xfrm>
          <a:solidFill>
            <a:schemeClr val="accent5"/>
          </a:solidFill>
        </p:grpSpPr>
        <p:sp>
          <p:nvSpPr>
            <p:cNvPr id="9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40" name="Group 39"/>
          <p:cNvGrpSpPr/>
          <p:nvPr/>
        </p:nvGrpSpPr>
        <p:grpSpPr>
          <a:xfrm>
            <a:off x="6303178" y="1951739"/>
            <a:ext cx="1051560" cy="880798"/>
            <a:chOff x="6303178" y="1951739"/>
            <a:chExt cx="1051560" cy="880798"/>
          </a:xfrm>
        </p:grpSpPr>
        <p:grpSp>
          <p:nvGrpSpPr>
            <p:cNvPr id="38" name="Group 37"/>
            <p:cNvGrpSpPr/>
            <p:nvPr/>
          </p:nvGrpSpPr>
          <p:grpSpPr>
            <a:xfrm>
              <a:off x="6359315" y="1951739"/>
              <a:ext cx="945547" cy="818520"/>
              <a:chOff x="6359315" y="1951739"/>
              <a:chExt cx="945547" cy="818520"/>
            </a:xfrm>
            <a:solidFill>
              <a:srgbClr val="FFC000"/>
            </a:solidFill>
          </p:grpSpPr>
          <p:sp>
            <p:nvSpPr>
              <p:cNvPr id="25" name="Freeform 59"/>
              <p:cNvSpPr>
                <a:spLocks noChangeArrowheads="1"/>
              </p:cNvSpPr>
              <p:nvPr/>
            </p:nvSpPr>
            <p:spPr bwMode="auto">
              <a:xfrm>
                <a:off x="6359315" y="1951739"/>
                <a:ext cx="942863" cy="818520"/>
              </a:xfrm>
              <a:custGeom>
                <a:avLst/>
                <a:gdLst>
                  <a:gd name="T0" fmla="*/ 833356 w 1606"/>
                  <a:gd name="T1" fmla="*/ 0 h 1395"/>
                  <a:gd name="T2" fmla="*/ 0 w 1606"/>
                  <a:gd name="T3" fmla="*/ 1451406 h 1395"/>
                  <a:gd name="T4" fmla="*/ 1671920 w 1606"/>
                  <a:gd name="T5" fmla="*/ 1451406 h 1395"/>
                  <a:gd name="T6" fmla="*/ 833356 w 16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06" h="1395">
                    <a:moveTo>
                      <a:pt x="800" y="0"/>
                    </a:moveTo>
                    <a:lnTo>
                      <a:pt x="0" y="1394"/>
                    </a:lnTo>
                    <a:lnTo>
                      <a:pt x="1605" y="1394"/>
                    </a:lnTo>
                    <a:lnTo>
                      <a:pt x="800" y="0"/>
                    </a:lnTo>
                  </a:path>
                </a:pathLst>
              </a:custGeom>
              <a:solidFill>
                <a:srgbClr val="FE4A1E"/>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latin typeface="Candara" panose="020E0502030303020204" pitchFamily="34" charset="0"/>
                </a:endParaRPr>
              </a:p>
            </p:txBody>
          </p:sp>
          <p:sp>
            <p:nvSpPr>
              <p:cNvPr id="35" name="Freeform 75"/>
              <p:cNvSpPr>
                <a:spLocks noChangeArrowheads="1"/>
              </p:cNvSpPr>
              <p:nvPr/>
            </p:nvSpPr>
            <p:spPr bwMode="auto">
              <a:xfrm>
                <a:off x="6830747" y="1951739"/>
                <a:ext cx="474115" cy="818520"/>
              </a:xfrm>
              <a:custGeom>
                <a:avLst/>
                <a:gdLst>
                  <a:gd name="T0" fmla="*/ 0 w 806"/>
                  <a:gd name="T1" fmla="*/ 0 h 1395"/>
                  <a:gd name="T2" fmla="*/ 0 w 806"/>
                  <a:gd name="T3" fmla="*/ 1451406 h 1395"/>
                  <a:gd name="T4" fmla="*/ 840032 w 806"/>
                  <a:gd name="T5" fmla="*/ 1451406 h 1395"/>
                  <a:gd name="T6" fmla="*/ 0 w 8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06" h="1395">
                    <a:moveTo>
                      <a:pt x="0" y="0"/>
                    </a:moveTo>
                    <a:lnTo>
                      <a:pt x="0" y="1394"/>
                    </a:lnTo>
                    <a:lnTo>
                      <a:pt x="805" y="1394"/>
                    </a:lnTo>
                    <a:lnTo>
                      <a:pt x="0" y="0"/>
                    </a:lnTo>
                  </a:path>
                </a:pathLst>
              </a:custGeom>
              <a:solidFill>
                <a:srgbClr val="E02C00"/>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latin typeface="Candara" panose="020E0502030303020204" pitchFamily="34" charset="0"/>
                </a:endParaRPr>
              </a:p>
            </p:txBody>
          </p:sp>
        </p:grpSp>
        <p:sp>
          <p:nvSpPr>
            <p:cNvPr id="39" name="TextBox 38"/>
            <p:cNvSpPr txBox="1"/>
            <p:nvPr/>
          </p:nvSpPr>
          <p:spPr>
            <a:xfrm>
              <a:off x="6303178" y="2309317"/>
              <a:ext cx="1051560" cy="523220"/>
            </a:xfrm>
            <a:prstGeom prst="rect">
              <a:avLst/>
            </a:prstGeom>
            <a:noFill/>
          </p:spPr>
          <p:txBody>
            <a:bodyPr wrap="square" rtlCol="0">
              <a:spAutoFit/>
            </a:bodyPr>
            <a:lstStyle/>
            <a:p>
              <a:pPr algn="ctr"/>
              <a:r>
                <a:rPr lang="en-US" sz="12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a:t>
              </a:r>
              <a:r>
                <a:rPr lang="en-US" sz="1600" b="1" dirty="0">
                  <a:solidFill>
                    <a:schemeClr val="bg1"/>
                  </a:solidFill>
                  <a:latin typeface="Candara" panose="020E0502030303020204" pitchFamily="34" charset="0"/>
                </a:rPr>
                <a:t>01</a:t>
              </a:r>
            </a:p>
          </p:txBody>
        </p:sp>
      </p:grpSp>
      <p:grpSp>
        <p:nvGrpSpPr>
          <p:cNvPr id="41" name="Group 40"/>
          <p:cNvGrpSpPr/>
          <p:nvPr/>
        </p:nvGrpSpPr>
        <p:grpSpPr>
          <a:xfrm>
            <a:off x="5851207" y="2884763"/>
            <a:ext cx="1958185" cy="778803"/>
            <a:chOff x="5851207" y="2884763"/>
            <a:chExt cx="1958185" cy="778803"/>
          </a:xfrm>
        </p:grpSpPr>
        <p:grpSp>
          <p:nvGrpSpPr>
            <p:cNvPr id="37" name="Group 36"/>
            <p:cNvGrpSpPr/>
            <p:nvPr/>
          </p:nvGrpSpPr>
          <p:grpSpPr>
            <a:xfrm>
              <a:off x="5851207" y="2884763"/>
              <a:ext cx="1958185" cy="758585"/>
              <a:chOff x="5851207" y="2884763"/>
              <a:chExt cx="1958185" cy="758585"/>
            </a:xfrm>
            <a:solidFill>
              <a:srgbClr val="548235"/>
            </a:solidFill>
          </p:grpSpPr>
          <p:sp>
            <p:nvSpPr>
              <p:cNvPr id="17" name="Freeform 51"/>
              <p:cNvSpPr>
                <a:spLocks noChangeArrowheads="1"/>
              </p:cNvSpPr>
              <p:nvPr/>
            </p:nvSpPr>
            <p:spPr bwMode="auto">
              <a:xfrm>
                <a:off x="5851207" y="2884763"/>
                <a:ext cx="1955502" cy="758585"/>
              </a:xfrm>
              <a:custGeom>
                <a:avLst/>
                <a:gdLst>
                  <a:gd name="T0" fmla="*/ 0 w 3330"/>
                  <a:gd name="T1" fmla="*/ 1345691 h 1293"/>
                  <a:gd name="T2" fmla="*/ 3468976 w 3330"/>
                  <a:gd name="T3" fmla="*/ 1345691 h 1293"/>
                  <a:gd name="T4" fmla="*/ 2691609 w 3330"/>
                  <a:gd name="T5" fmla="*/ 0 h 1293"/>
                  <a:gd name="T6" fmla="*/ 776325 w 3330"/>
                  <a:gd name="T7" fmla="*/ 0 h 1293"/>
                  <a:gd name="T8" fmla="*/ 0 w 3330"/>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30" h="1293">
                    <a:moveTo>
                      <a:pt x="0" y="1292"/>
                    </a:moveTo>
                    <a:lnTo>
                      <a:pt x="3329" y="1292"/>
                    </a:lnTo>
                    <a:lnTo>
                      <a:pt x="2583" y="0"/>
                    </a:lnTo>
                    <a:lnTo>
                      <a:pt x="745" y="0"/>
                    </a:lnTo>
                    <a:lnTo>
                      <a:pt x="0" y="1292"/>
                    </a:lnTo>
                  </a:path>
                </a:pathLst>
              </a:custGeom>
              <a:solidFill>
                <a:srgbClr val="5C9AD3"/>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latin typeface="Candara" panose="020E0502030303020204" pitchFamily="34" charset="0"/>
                </a:endParaRPr>
              </a:p>
            </p:txBody>
          </p:sp>
          <p:sp>
            <p:nvSpPr>
              <p:cNvPr id="27" name="Freeform 67"/>
              <p:cNvSpPr>
                <a:spLocks noChangeArrowheads="1"/>
              </p:cNvSpPr>
              <p:nvPr/>
            </p:nvSpPr>
            <p:spPr bwMode="auto">
              <a:xfrm>
                <a:off x="6830747" y="2884763"/>
                <a:ext cx="978645" cy="758585"/>
              </a:xfrm>
              <a:custGeom>
                <a:avLst/>
                <a:gdLst>
                  <a:gd name="T0" fmla="*/ 958335 w 1666"/>
                  <a:gd name="T1" fmla="*/ 0 h 1293"/>
                  <a:gd name="T2" fmla="*/ 0 w 1666"/>
                  <a:gd name="T3" fmla="*/ 0 h 1293"/>
                  <a:gd name="T4" fmla="*/ 0 w 1666"/>
                  <a:gd name="T5" fmla="*/ 1345691 h 1293"/>
                  <a:gd name="T6" fmla="*/ 1736265 w 1666"/>
                  <a:gd name="T7" fmla="*/ 1345691 h 1293"/>
                  <a:gd name="T8" fmla="*/ 958335 w 1666"/>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66" h="1293">
                    <a:moveTo>
                      <a:pt x="919" y="0"/>
                    </a:moveTo>
                    <a:lnTo>
                      <a:pt x="0" y="0"/>
                    </a:lnTo>
                    <a:lnTo>
                      <a:pt x="0" y="1292"/>
                    </a:lnTo>
                    <a:lnTo>
                      <a:pt x="1665" y="1292"/>
                    </a:lnTo>
                    <a:lnTo>
                      <a:pt x="919" y="0"/>
                    </a:lnTo>
                  </a:path>
                </a:pathLst>
              </a:custGeom>
              <a:solidFill>
                <a:srgbClr val="3E7CB5"/>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latin typeface="Candara" panose="020E0502030303020204" pitchFamily="34" charset="0"/>
                </a:endParaRPr>
              </a:p>
            </p:txBody>
          </p:sp>
        </p:grpSp>
        <p:sp>
          <p:nvSpPr>
            <p:cNvPr id="96" name="TextBox 95"/>
            <p:cNvSpPr txBox="1"/>
            <p:nvPr/>
          </p:nvSpPr>
          <p:spPr>
            <a:xfrm>
              <a:off x="6303178" y="3140346"/>
              <a:ext cx="1051560" cy="523220"/>
            </a:xfrm>
            <a:prstGeom prst="rect">
              <a:avLst/>
            </a:prstGeom>
            <a:noFill/>
          </p:spPr>
          <p:txBody>
            <a:bodyPr wrap="square" rtlCol="0">
              <a:spAutoFit/>
            </a:bodyPr>
            <a:lstStyle/>
            <a:p>
              <a:pPr algn="ctr"/>
              <a:r>
                <a:rPr lang="en-US" sz="1200" i="1" dirty="0">
                  <a:solidFill>
                    <a:schemeClr val="bg1"/>
                  </a:solidFill>
                  <a:latin typeface="Candara" panose="020E0502030303020204" pitchFamily="34" charset="0"/>
                </a:rPr>
                <a:t>Option</a:t>
              </a:r>
            </a:p>
            <a:p>
              <a:pPr algn="ctr"/>
              <a:r>
                <a:rPr lang="en-US" sz="1600" b="1" i="1" dirty="0">
                  <a:solidFill>
                    <a:schemeClr val="bg1"/>
                  </a:solidFill>
                  <a:latin typeface="Candara" panose="020E0502030303020204" pitchFamily="34" charset="0"/>
                </a:rPr>
                <a:t> </a:t>
              </a:r>
              <a:r>
                <a:rPr lang="en-US" sz="1600" b="1" dirty="0">
                  <a:solidFill>
                    <a:schemeClr val="bg1"/>
                  </a:solidFill>
                  <a:latin typeface="Candara" panose="020E0502030303020204" pitchFamily="34" charset="0"/>
                </a:rPr>
                <a:t>02</a:t>
              </a:r>
            </a:p>
          </p:txBody>
        </p:sp>
      </p:grpSp>
      <p:grpSp>
        <p:nvGrpSpPr>
          <p:cNvPr id="42" name="Group 41"/>
          <p:cNvGrpSpPr/>
          <p:nvPr/>
        </p:nvGrpSpPr>
        <p:grpSpPr>
          <a:xfrm>
            <a:off x="5346677" y="3759640"/>
            <a:ext cx="2968140" cy="760603"/>
            <a:chOff x="5346677" y="3759640"/>
            <a:chExt cx="2968140" cy="760603"/>
          </a:xfrm>
        </p:grpSpPr>
        <p:grpSp>
          <p:nvGrpSpPr>
            <p:cNvPr id="15" name="Group 14"/>
            <p:cNvGrpSpPr/>
            <p:nvPr/>
          </p:nvGrpSpPr>
          <p:grpSpPr>
            <a:xfrm>
              <a:off x="5346677" y="3759640"/>
              <a:ext cx="2968140" cy="759479"/>
              <a:chOff x="5346677" y="3759640"/>
              <a:chExt cx="2968140" cy="759479"/>
            </a:xfrm>
            <a:solidFill>
              <a:srgbClr val="A5A5A5"/>
            </a:solidFill>
          </p:grpSpPr>
          <p:sp>
            <p:nvSpPr>
              <p:cNvPr id="23" name="Freeform 57"/>
              <p:cNvSpPr>
                <a:spLocks noChangeArrowheads="1"/>
              </p:cNvSpPr>
              <p:nvPr/>
            </p:nvSpPr>
            <p:spPr bwMode="auto">
              <a:xfrm>
                <a:off x="5346677" y="3759640"/>
                <a:ext cx="2965457" cy="759479"/>
              </a:xfrm>
              <a:custGeom>
                <a:avLst/>
                <a:gdLst>
                  <a:gd name="T0" fmla="*/ 0 w 5049"/>
                  <a:gd name="T1" fmla="*/ 1345691 h 1293"/>
                  <a:gd name="T2" fmla="*/ 5261440 w 5049"/>
                  <a:gd name="T3" fmla="*/ 1345691 h 1293"/>
                  <a:gd name="T4" fmla="*/ 4483897 w 5049"/>
                  <a:gd name="T5" fmla="*/ 0 h 1293"/>
                  <a:gd name="T6" fmla="*/ 777542 w 5049"/>
                  <a:gd name="T7" fmla="*/ 0 h 1293"/>
                  <a:gd name="T8" fmla="*/ 0 w 5049"/>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49" h="1293">
                    <a:moveTo>
                      <a:pt x="0" y="1292"/>
                    </a:moveTo>
                    <a:lnTo>
                      <a:pt x="5048" y="1292"/>
                    </a:lnTo>
                    <a:lnTo>
                      <a:pt x="4302" y="0"/>
                    </a:lnTo>
                    <a:lnTo>
                      <a:pt x="746" y="0"/>
                    </a:lnTo>
                    <a:lnTo>
                      <a:pt x="0" y="1292"/>
                    </a:lnTo>
                  </a:path>
                </a:pathLst>
              </a:custGeom>
              <a:solidFill>
                <a:srgbClr val="44546B"/>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latin typeface="Candara" panose="020E0502030303020204" pitchFamily="34" charset="0"/>
                </a:endParaRPr>
              </a:p>
            </p:txBody>
          </p:sp>
          <p:sp>
            <p:nvSpPr>
              <p:cNvPr id="33" name="Freeform 73"/>
              <p:cNvSpPr>
                <a:spLocks noChangeArrowheads="1"/>
              </p:cNvSpPr>
              <p:nvPr/>
            </p:nvSpPr>
            <p:spPr bwMode="auto">
              <a:xfrm>
                <a:off x="6830747" y="3759640"/>
                <a:ext cx="1484070" cy="759479"/>
              </a:xfrm>
              <a:custGeom>
                <a:avLst/>
                <a:gdLst>
                  <a:gd name="T0" fmla="*/ 1854427 w 2525"/>
                  <a:gd name="T1" fmla="*/ 0 h 1293"/>
                  <a:gd name="T2" fmla="*/ 0 w 2525"/>
                  <a:gd name="T3" fmla="*/ 0 h 1293"/>
                  <a:gd name="T4" fmla="*/ 0 w 2525"/>
                  <a:gd name="T5" fmla="*/ 1345691 h 1293"/>
                  <a:gd name="T6" fmla="*/ 2632494 w 2525"/>
                  <a:gd name="T7" fmla="*/ 1345691 h 1293"/>
                  <a:gd name="T8" fmla="*/ 1854427 w 2525"/>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25" h="1293">
                    <a:moveTo>
                      <a:pt x="1778" y="0"/>
                    </a:moveTo>
                    <a:lnTo>
                      <a:pt x="0" y="0"/>
                    </a:lnTo>
                    <a:lnTo>
                      <a:pt x="0" y="1292"/>
                    </a:lnTo>
                    <a:lnTo>
                      <a:pt x="2524" y="1292"/>
                    </a:lnTo>
                    <a:lnTo>
                      <a:pt x="1778" y="0"/>
                    </a:lnTo>
                  </a:path>
                </a:pathLst>
              </a:custGeom>
              <a:solidFill>
                <a:srgbClr val="26364D"/>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latin typeface="Candara" panose="020E0502030303020204" pitchFamily="34" charset="0"/>
                </a:endParaRPr>
              </a:p>
            </p:txBody>
          </p:sp>
        </p:grpSp>
        <p:sp>
          <p:nvSpPr>
            <p:cNvPr id="97" name="TextBox 96"/>
            <p:cNvSpPr txBox="1"/>
            <p:nvPr/>
          </p:nvSpPr>
          <p:spPr>
            <a:xfrm>
              <a:off x="6303178" y="3997023"/>
              <a:ext cx="1051560" cy="523220"/>
            </a:xfrm>
            <a:prstGeom prst="rect">
              <a:avLst/>
            </a:prstGeom>
            <a:noFill/>
          </p:spPr>
          <p:txBody>
            <a:bodyPr wrap="square" rtlCol="0">
              <a:spAutoFit/>
            </a:bodyPr>
            <a:lstStyle/>
            <a:p>
              <a:pPr algn="ctr"/>
              <a:r>
                <a:rPr lang="en-US" sz="12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a:t>
              </a:r>
              <a:r>
                <a:rPr lang="en-US" sz="1600" b="1" dirty="0">
                  <a:solidFill>
                    <a:schemeClr val="bg1"/>
                  </a:solidFill>
                  <a:latin typeface="Candara" panose="020E0502030303020204" pitchFamily="34" charset="0"/>
                </a:rPr>
                <a:t>03</a:t>
              </a:r>
            </a:p>
          </p:txBody>
        </p:sp>
      </p:grpSp>
      <p:grpSp>
        <p:nvGrpSpPr>
          <p:cNvPr id="43" name="Group 42"/>
          <p:cNvGrpSpPr/>
          <p:nvPr/>
        </p:nvGrpSpPr>
        <p:grpSpPr>
          <a:xfrm>
            <a:off x="4841252" y="4632728"/>
            <a:ext cx="3975412" cy="758585"/>
            <a:chOff x="4841252" y="4632728"/>
            <a:chExt cx="3975412" cy="758585"/>
          </a:xfrm>
        </p:grpSpPr>
        <p:grpSp>
          <p:nvGrpSpPr>
            <p:cNvPr id="13" name="Group 12"/>
            <p:cNvGrpSpPr/>
            <p:nvPr/>
          </p:nvGrpSpPr>
          <p:grpSpPr>
            <a:xfrm>
              <a:off x="4841252" y="4632728"/>
              <a:ext cx="3975412" cy="758585"/>
              <a:chOff x="4841252" y="4632728"/>
              <a:chExt cx="3975412" cy="758585"/>
            </a:xfrm>
            <a:solidFill>
              <a:srgbClr val="ED7D31"/>
            </a:solidFill>
          </p:grpSpPr>
          <p:sp>
            <p:nvSpPr>
              <p:cNvPr id="19" name="Freeform 53"/>
              <p:cNvSpPr>
                <a:spLocks noChangeArrowheads="1"/>
              </p:cNvSpPr>
              <p:nvPr/>
            </p:nvSpPr>
            <p:spPr bwMode="auto">
              <a:xfrm>
                <a:off x="4841252" y="4632728"/>
                <a:ext cx="3975412" cy="758585"/>
              </a:xfrm>
              <a:custGeom>
                <a:avLst/>
                <a:gdLst>
                  <a:gd name="T0" fmla="*/ 0 w 6767"/>
                  <a:gd name="T1" fmla="*/ 1345688 h 1293"/>
                  <a:gd name="T2" fmla="*/ 7053895 w 6767"/>
                  <a:gd name="T3" fmla="*/ 1345688 h 1293"/>
                  <a:gd name="T4" fmla="*/ 6276153 w 6767"/>
                  <a:gd name="T5" fmla="*/ 0 h 1293"/>
                  <a:gd name="T6" fmla="*/ 777743 w 6767"/>
                  <a:gd name="T7" fmla="*/ 0 h 1293"/>
                  <a:gd name="T8" fmla="*/ 0 w 6767"/>
                  <a:gd name="T9" fmla="*/ 1345688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67" h="1293">
                    <a:moveTo>
                      <a:pt x="0" y="1292"/>
                    </a:moveTo>
                    <a:lnTo>
                      <a:pt x="6766" y="1292"/>
                    </a:lnTo>
                    <a:lnTo>
                      <a:pt x="6020" y="0"/>
                    </a:lnTo>
                    <a:lnTo>
                      <a:pt x="746" y="0"/>
                    </a:lnTo>
                    <a:lnTo>
                      <a:pt x="0" y="1292"/>
                    </a:lnTo>
                  </a:path>
                </a:pathLst>
              </a:custGeom>
              <a:solidFill>
                <a:srgbClr val="7A7A7A"/>
              </a:solidFill>
              <a:ln w="9525" cap="flat">
                <a:noFill/>
                <a:round/>
                <a:headEnd/>
                <a:tailEnd/>
              </a:ln>
              <a:effectLst/>
              <a:extLst/>
            </p:spPr>
            <p:txBody>
              <a:bodyPr wrap="none" anchor="ctr"/>
              <a:lstStyle/>
              <a:p>
                <a:endParaRPr lang="ru-RU" sz="1872">
                  <a:latin typeface="Candara" panose="020E0502030303020204" pitchFamily="34" charset="0"/>
                </a:endParaRPr>
              </a:p>
            </p:txBody>
          </p:sp>
          <p:sp>
            <p:nvSpPr>
              <p:cNvPr id="29" name="Freeform 69"/>
              <p:cNvSpPr>
                <a:spLocks noChangeArrowheads="1"/>
              </p:cNvSpPr>
              <p:nvPr/>
            </p:nvSpPr>
            <p:spPr bwMode="auto">
              <a:xfrm>
                <a:off x="6830747" y="4632728"/>
                <a:ext cx="1985917" cy="758585"/>
              </a:xfrm>
              <a:custGeom>
                <a:avLst/>
                <a:gdLst>
                  <a:gd name="T0" fmla="*/ 2747009 w 3384"/>
                  <a:gd name="T1" fmla="*/ 0 h 1293"/>
                  <a:gd name="T2" fmla="*/ 0 w 3384"/>
                  <a:gd name="T3" fmla="*/ 0 h 1293"/>
                  <a:gd name="T4" fmla="*/ 0 w 3384"/>
                  <a:gd name="T5" fmla="*/ 1345688 h 1293"/>
                  <a:gd name="T6" fmla="*/ 3524130 w 3384"/>
                  <a:gd name="T7" fmla="*/ 1345688 h 1293"/>
                  <a:gd name="T8" fmla="*/ 2747009 w 3384"/>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84" h="1293">
                    <a:moveTo>
                      <a:pt x="2637" y="0"/>
                    </a:moveTo>
                    <a:lnTo>
                      <a:pt x="0" y="0"/>
                    </a:lnTo>
                    <a:lnTo>
                      <a:pt x="0" y="1292"/>
                    </a:lnTo>
                    <a:lnTo>
                      <a:pt x="3383" y="1292"/>
                    </a:lnTo>
                    <a:lnTo>
                      <a:pt x="2637" y="0"/>
                    </a:lnTo>
                  </a:path>
                </a:pathLst>
              </a:custGeom>
              <a:solidFill>
                <a:srgbClr val="5C5C5C"/>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latin typeface="Candara" panose="020E0502030303020204" pitchFamily="34" charset="0"/>
                </a:endParaRPr>
              </a:p>
            </p:txBody>
          </p:sp>
        </p:grpSp>
        <p:sp>
          <p:nvSpPr>
            <p:cNvPr id="98" name="TextBox 97"/>
            <p:cNvSpPr txBox="1"/>
            <p:nvPr/>
          </p:nvSpPr>
          <p:spPr>
            <a:xfrm>
              <a:off x="6305557" y="4858443"/>
              <a:ext cx="1051560" cy="523220"/>
            </a:xfrm>
            <a:prstGeom prst="rect">
              <a:avLst/>
            </a:prstGeom>
            <a:noFill/>
          </p:spPr>
          <p:txBody>
            <a:bodyPr wrap="square" rtlCol="0">
              <a:spAutoFit/>
            </a:bodyPr>
            <a:lstStyle/>
            <a:p>
              <a:pPr algn="ctr"/>
              <a:r>
                <a:rPr lang="en-US" sz="12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a:t>
              </a:r>
              <a:r>
                <a:rPr lang="en-US" sz="1600" b="1" dirty="0">
                  <a:solidFill>
                    <a:schemeClr val="bg1"/>
                  </a:solidFill>
                  <a:latin typeface="Candara" panose="020E0502030303020204" pitchFamily="34" charset="0"/>
                </a:rPr>
                <a:t>04</a:t>
              </a:r>
            </a:p>
          </p:txBody>
        </p:sp>
      </p:grpSp>
      <p:grpSp>
        <p:nvGrpSpPr>
          <p:cNvPr id="44" name="Group 43"/>
          <p:cNvGrpSpPr/>
          <p:nvPr/>
        </p:nvGrpSpPr>
        <p:grpSpPr>
          <a:xfrm>
            <a:off x="4316147" y="5511183"/>
            <a:ext cx="5029200" cy="799797"/>
            <a:chOff x="4316147" y="5511183"/>
            <a:chExt cx="5029200" cy="799797"/>
          </a:xfrm>
        </p:grpSpPr>
        <p:grpSp>
          <p:nvGrpSpPr>
            <p:cNvPr id="14" name="Group 13"/>
            <p:cNvGrpSpPr/>
            <p:nvPr/>
          </p:nvGrpSpPr>
          <p:grpSpPr>
            <a:xfrm>
              <a:off x="4316147" y="5511183"/>
              <a:ext cx="5029200" cy="792578"/>
              <a:chOff x="4316147" y="5511183"/>
              <a:chExt cx="5029200" cy="792578"/>
            </a:xfrm>
            <a:solidFill>
              <a:srgbClr val="00B0F0"/>
            </a:solidFill>
          </p:grpSpPr>
          <p:sp>
            <p:nvSpPr>
              <p:cNvPr id="21" name="Freeform 55"/>
              <p:cNvSpPr>
                <a:spLocks noChangeArrowheads="1"/>
              </p:cNvSpPr>
              <p:nvPr/>
            </p:nvSpPr>
            <p:spPr bwMode="auto">
              <a:xfrm>
                <a:off x="4316147" y="5511183"/>
                <a:ext cx="5026517" cy="792578"/>
              </a:xfrm>
              <a:custGeom>
                <a:avLst/>
                <a:gdLst>
                  <a:gd name="T0" fmla="*/ 0 w 8561"/>
                  <a:gd name="T1" fmla="*/ 1405443 h 1351"/>
                  <a:gd name="T2" fmla="*/ 8919896 w 8561"/>
                  <a:gd name="T3" fmla="*/ 1405443 h 1351"/>
                  <a:gd name="T4" fmla="*/ 8103976 w 8561"/>
                  <a:gd name="T5" fmla="*/ 0 h 1351"/>
                  <a:gd name="T6" fmla="*/ 816962 w 8561"/>
                  <a:gd name="T7" fmla="*/ 0 h 1351"/>
                  <a:gd name="T8" fmla="*/ 0 w 8561"/>
                  <a:gd name="T9" fmla="*/ 1405443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561" h="1351">
                    <a:moveTo>
                      <a:pt x="0" y="1350"/>
                    </a:moveTo>
                    <a:lnTo>
                      <a:pt x="8560" y="1350"/>
                    </a:lnTo>
                    <a:lnTo>
                      <a:pt x="7777" y="0"/>
                    </a:lnTo>
                    <a:lnTo>
                      <a:pt x="784" y="0"/>
                    </a:lnTo>
                    <a:lnTo>
                      <a:pt x="0" y="1350"/>
                    </a:lnTo>
                  </a:path>
                </a:pathLst>
              </a:custGeom>
              <a:solidFill>
                <a:srgbClr val="939393"/>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latin typeface="Candara" panose="020E0502030303020204" pitchFamily="34" charset="0"/>
                </a:endParaRPr>
              </a:p>
            </p:txBody>
          </p:sp>
          <p:sp>
            <p:nvSpPr>
              <p:cNvPr id="31" name="Freeform 71"/>
              <p:cNvSpPr>
                <a:spLocks noChangeArrowheads="1"/>
              </p:cNvSpPr>
              <p:nvPr/>
            </p:nvSpPr>
            <p:spPr bwMode="auto">
              <a:xfrm>
                <a:off x="6830747" y="5511183"/>
                <a:ext cx="2514600" cy="792578"/>
              </a:xfrm>
              <a:custGeom>
                <a:avLst/>
                <a:gdLst>
                  <a:gd name="T0" fmla="*/ 3645479 w 4281"/>
                  <a:gd name="T1" fmla="*/ 0 h 1351"/>
                  <a:gd name="T2" fmla="*/ 0 w 4281"/>
                  <a:gd name="T3" fmla="*/ 0 h 1351"/>
                  <a:gd name="T4" fmla="*/ 0 w 4281"/>
                  <a:gd name="T5" fmla="*/ 1405443 h 1351"/>
                  <a:gd name="T6" fmla="*/ 4461725 w 4281"/>
                  <a:gd name="T7" fmla="*/ 1405443 h 1351"/>
                  <a:gd name="T8" fmla="*/ 3645479 w 4281"/>
                  <a:gd name="T9" fmla="*/ 0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81" h="1351">
                    <a:moveTo>
                      <a:pt x="3497" y="0"/>
                    </a:moveTo>
                    <a:lnTo>
                      <a:pt x="0" y="0"/>
                    </a:lnTo>
                    <a:lnTo>
                      <a:pt x="0" y="1350"/>
                    </a:lnTo>
                    <a:lnTo>
                      <a:pt x="4280" y="1350"/>
                    </a:lnTo>
                    <a:lnTo>
                      <a:pt x="3497" y="0"/>
                    </a:lnTo>
                  </a:path>
                </a:pathLst>
              </a:custGeom>
              <a:solidFill>
                <a:srgbClr val="757575"/>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latin typeface="Candara" panose="020E0502030303020204" pitchFamily="34" charset="0"/>
                </a:endParaRPr>
              </a:p>
            </p:txBody>
          </p:sp>
        </p:grpSp>
        <p:sp>
          <p:nvSpPr>
            <p:cNvPr id="99" name="TextBox 98"/>
            <p:cNvSpPr txBox="1"/>
            <p:nvPr/>
          </p:nvSpPr>
          <p:spPr>
            <a:xfrm>
              <a:off x="6303178" y="5787760"/>
              <a:ext cx="1051560" cy="523220"/>
            </a:xfrm>
            <a:prstGeom prst="rect">
              <a:avLst/>
            </a:prstGeom>
            <a:noFill/>
          </p:spPr>
          <p:txBody>
            <a:bodyPr wrap="square" rtlCol="0">
              <a:spAutoFit/>
            </a:bodyPr>
            <a:lstStyle/>
            <a:p>
              <a:pPr algn="ctr"/>
              <a:r>
                <a:rPr lang="en-US" sz="12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a:t>
              </a:r>
              <a:r>
                <a:rPr lang="en-US" sz="1600" b="1" dirty="0">
                  <a:solidFill>
                    <a:schemeClr val="bg1"/>
                  </a:solidFill>
                  <a:latin typeface="Candara" panose="020E0502030303020204" pitchFamily="34" charset="0"/>
                </a:rPr>
                <a:t>05</a:t>
              </a:r>
            </a:p>
          </p:txBody>
        </p:sp>
      </p:grpSp>
    </p:spTree>
    <p:extLst>
      <p:ext uri="{BB962C8B-B14F-4D97-AF65-F5344CB8AC3E}">
        <p14:creationId xmlns:p14="http://schemas.microsoft.com/office/powerpoint/2010/main" val="1632082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barn(outVertical)">
                                      <p:cBhvr>
                                        <p:cTn id="11" dur="500"/>
                                        <p:tgtEl>
                                          <p:spTgt spid="44"/>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p:cTn id="15" dur="500" fill="hold"/>
                                        <p:tgtEl>
                                          <p:spTgt spid="77"/>
                                        </p:tgtEl>
                                        <p:attrNameLst>
                                          <p:attrName>ppt_w</p:attrName>
                                        </p:attrNameLst>
                                      </p:cBhvr>
                                      <p:tavLst>
                                        <p:tav tm="0">
                                          <p:val>
                                            <p:fltVal val="0"/>
                                          </p:val>
                                        </p:tav>
                                        <p:tav tm="100000">
                                          <p:val>
                                            <p:strVal val="#ppt_w"/>
                                          </p:val>
                                        </p:tav>
                                      </p:tavLst>
                                    </p:anim>
                                    <p:anim calcmode="lin" valueType="num">
                                      <p:cBhvr>
                                        <p:cTn id="16" dur="500" fill="hold"/>
                                        <p:tgtEl>
                                          <p:spTgt spid="77"/>
                                        </p:tgtEl>
                                        <p:attrNameLst>
                                          <p:attrName>ppt_h</p:attrName>
                                        </p:attrNameLst>
                                      </p:cBhvr>
                                      <p:tavLst>
                                        <p:tav tm="0">
                                          <p:val>
                                            <p:fltVal val="0"/>
                                          </p:val>
                                        </p:tav>
                                        <p:tav tm="100000">
                                          <p:val>
                                            <p:strVal val="#ppt_h"/>
                                          </p:val>
                                        </p:tav>
                                      </p:tavLst>
                                    </p:anim>
                                    <p:animEffect transition="in" filter="fade">
                                      <p:cBhvr>
                                        <p:cTn id="17" dur="500"/>
                                        <p:tgtEl>
                                          <p:spTgt spid="77"/>
                                        </p:tgtEl>
                                      </p:cBhvr>
                                    </p:animEffect>
                                    <p:anim calcmode="lin" valueType="num">
                                      <p:cBhvr>
                                        <p:cTn id="18" dur="500" fill="hold"/>
                                        <p:tgtEl>
                                          <p:spTgt spid="77"/>
                                        </p:tgtEl>
                                        <p:attrNameLst>
                                          <p:attrName>ppt_x</p:attrName>
                                        </p:attrNameLst>
                                      </p:cBhvr>
                                      <p:tavLst>
                                        <p:tav tm="0">
                                          <p:val>
                                            <p:fltVal val="0.5"/>
                                          </p:val>
                                        </p:tav>
                                        <p:tav tm="100000">
                                          <p:val>
                                            <p:strVal val="#ppt_x"/>
                                          </p:val>
                                        </p:tav>
                                      </p:tavLst>
                                    </p:anim>
                                    <p:anim calcmode="lin" valueType="num">
                                      <p:cBhvr>
                                        <p:cTn id="19" dur="500" fill="hold"/>
                                        <p:tgtEl>
                                          <p:spTgt spid="77"/>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p:cTn id="23" dur="500" fill="hold"/>
                                        <p:tgtEl>
                                          <p:spTgt spid="63"/>
                                        </p:tgtEl>
                                        <p:attrNameLst>
                                          <p:attrName>ppt_w</p:attrName>
                                        </p:attrNameLst>
                                      </p:cBhvr>
                                      <p:tavLst>
                                        <p:tav tm="0">
                                          <p:val>
                                            <p:fltVal val="0"/>
                                          </p:val>
                                        </p:tav>
                                        <p:tav tm="100000">
                                          <p:val>
                                            <p:strVal val="#ppt_w"/>
                                          </p:val>
                                        </p:tav>
                                      </p:tavLst>
                                    </p:anim>
                                    <p:anim calcmode="lin" valueType="num">
                                      <p:cBhvr>
                                        <p:cTn id="24" dur="500" fill="hold"/>
                                        <p:tgtEl>
                                          <p:spTgt spid="63"/>
                                        </p:tgtEl>
                                        <p:attrNameLst>
                                          <p:attrName>ppt_h</p:attrName>
                                        </p:attrNameLst>
                                      </p:cBhvr>
                                      <p:tavLst>
                                        <p:tav tm="0">
                                          <p:val>
                                            <p:fltVal val="0"/>
                                          </p:val>
                                        </p:tav>
                                        <p:tav tm="100000">
                                          <p:val>
                                            <p:strVal val="#ppt_h"/>
                                          </p:val>
                                        </p:tav>
                                      </p:tavLst>
                                    </p:anim>
                                    <p:animEffect transition="in" filter="fade">
                                      <p:cBhvr>
                                        <p:cTn id="25" dur="500"/>
                                        <p:tgtEl>
                                          <p:spTgt spid="63"/>
                                        </p:tgtEl>
                                      </p:cBhvr>
                                    </p:animEffect>
                                    <p:anim calcmode="lin" valueType="num">
                                      <p:cBhvr>
                                        <p:cTn id="26" dur="500" fill="hold"/>
                                        <p:tgtEl>
                                          <p:spTgt spid="63"/>
                                        </p:tgtEl>
                                        <p:attrNameLst>
                                          <p:attrName>ppt_x</p:attrName>
                                        </p:attrNameLst>
                                      </p:cBhvr>
                                      <p:tavLst>
                                        <p:tav tm="0">
                                          <p:val>
                                            <p:fltVal val="0.5"/>
                                          </p:val>
                                        </p:tav>
                                        <p:tav tm="100000">
                                          <p:val>
                                            <p:strVal val="#ppt_x"/>
                                          </p:val>
                                        </p:tav>
                                      </p:tavLst>
                                    </p:anim>
                                    <p:anim calcmode="lin" valueType="num">
                                      <p:cBhvr>
                                        <p:cTn id="27" dur="500" fill="hold"/>
                                        <p:tgtEl>
                                          <p:spTgt spid="63"/>
                                        </p:tgtEl>
                                        <p:attrNameLst>
                                          <p:attrName>ppt_y</p:attrName>
                                        </p:attrNameLst>
                                      </p:cBhvr>
                                      <p:tavLst>
                                        <p:tav tm="0">
                                          <p:val>
                                            <p:fltVal val="0.5"/>
                                          </p:val>
                                        </p:tav>
                                        <p:tav tm="100000">
                                          <p:val>
                                            <p:strVal val="#ppt_y"/>
                                          </p:val>
                                        </p:tav>
                                      </p:tavLst>
                                    </p:anim>
                                  </p:childTnLst>
                                </p:cTn>
                              </p:par>
                            </p:childTnLst>
                          </p:cTn>
                        </p:par>
                        <p:par>
                          <p:cTn id="28" fill="hold">
                            <p:stCondLst>
                              <p:cond delay="2000"/>
                            </p:stCondLst>
                            <p:childTnLst>
                              <p:par>
                                <p:cTn id="29" presetID="16" presetClass="entr" presetSubtype="37" fill="hold"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barn(outVertical)">
                                      <p:cBhvr>
                                        <p:cTn id="31" dur="500"/>
                                        <p:tgtEl>
                                          <p:spTgt spid="43"/>
                                        </p:tgtEl>
                                      </p:cBhvr>
                                    </p:animEffect>
                                  </p:childTnLst>
                                </p:cTn>
                              </p:par>
                            </p:childTnLst>
                          </p:cTn>
                        </p:par>
                        <p:par>
                          <p:cTn id="32" fill="hold">
                            <p:stCondLst>
                              <p:cond delay="2500"/>
                            </p:stCondLst>
                            <p:childTnLst>
                              <p:par>
                                <p:cTn id="33" presetID="53" presetClass="entr" presetSubtype="528" fill="hold" nodeType="afterEffect">
                                  <p:stCondLst>
                                    <p:cond delay="0"/>
                                  </p:stCondLst>
                                  <p:childTnLst>
                                    <p:set>
                                      <p:cBhvr>
                                        <p:cTn id="34" dur="1" fill="hold">
                                          <p:stCondLst>
                                            <p:cond delay="0"/>
                                          </p:stCondLst>
                                        </p:cTn>
                                        <p:tgtEl>
                                          <p:spTgt spid="81"/>
                                        </p:tgtEl>
                                        <p:attrNameLst>
                                          <p:attrName>style.visibility</p:attrName>
                                        </p:attrNameLst>
                                      </p:cBhvr>
                                      <p:to>
                                        <p:strVal val="visible"/>
                                      </p:to>
                                    </p:set>
                                    <p:anim calcmode="lin" valueType="num">
                                      <p:cBhvr>
                                        <p:cTn id="35" dur="500" fill="hold"/>
                                        <p:tgtEl>
                                          <p:spTgt spid="81"/>
                                        </p:tgtEl>
                                        <p:attrNameLst>
                                          <p:attrName>ppt_w</p:attrName>
                                        </p:attrNameLst>
                                      </p:cBhvr>
                                      <p:tavLst>
                                        <p:tav tm="0">
                                          <p:val>
                                            <p:fltVal val="0"/>
                                          </p:val>
                                        </p:tav>
                                        <p:tav tm="100000">
                                          <p:val>
                                            <p:strVal val="#ppt_w"/>
                                          </p:val>
                                        </p:tav>
                                      </p:tavLst>
                                    </p:anim>
                                    <p:anim calcmode="lin" valueType="num">
                                      <p:cBhvr>
                                        <p:cTn id="36" dur="500" fill="hold"/>
                                        <p:tgtEl>
                                          <p:spTgt spid="81"/>
                                        </p:tgtEl>
                                        <p:attrNameLst>
                                          <p:attrName>ppt_h</p:attrName>
                                        </p:attrNameLst>
                                      </p:cBhvr>
                                      <p:tavLst>
                                        <p:tav tm="0">
                                          <p:val>
                                            <p:fltVal val="0"/>
                                          </p:val>
                                        </p:tav>
                                        <p:tav tm="100000">
                                          <p:val>
                                            <p:strVal val="#ppt_h"/>
                                          </p:val>
                                        </p:tav>
                                      </p:tavLst>
                                    </p:anim>
                                    <p:animEffect transition="in" filter="fade">
                                      <p:cBhvr>
                                        <p:cTn id="37" dur="500"/>
                                        <p:tgtEl>
                                          <p:spTgt spid="81"/>
                                        </p:tgtEl>
                                      </p:cBhvr>
                                    </p:animEffect>
                                    <p:anim calcmode="lin" valueType="num">
                                      <p:cBhvr>
                                        <p:cTn id="38" dur="500" fill="hold"/>
                                        <p:tgtEl>
                                          <p:spTgt spid="81"/>
                                        </p:tgtEl>
                                        <p:attrNameLst>
                                          <p:attrName>ppt_x</p:attrName>
                                        </p:attrNameLst>
                                      </p:cBhvr>
                                      <p:tavLst>
                                        <p:tav tm="0">
                                          <p:val>
                                            <p:fltVal val="0.5"/>
                                          </p:val>
                                        </p:tav>
                                        <p:tav tm="100000">
                                          <p:val>
                                            <p:strVal val="#ppt_x"/>
                                          </p:val>
                                        </p:tav>
                                      </p:tavLst>
                                    </p:anim>
                                    <p:anim calcmode="lin" valueType="num">
                                      <p:cBhvr>
                                        <p:cTn id="39" dur="500" fill="hold"/>
                                        <p:tgtEl>
                                          <p:spTgt spid="81"/>
                                        </p:tgtEl>
                                        <p:attrNameLst>
                                          <p:attrName>ppt_y</p:attrName>
                                        </p:attrNameLst>
                                      </p:cBhvr>
                                      <p:tavLst>
                                        <p:tav tm="0">
                                          <p:val>
                                            <p:fltVal val="0.5"/>
                                          </p:val>
                                        </p:tav>
                                        <p:tav tm="100000">
                                          <p:val>
                                            <p:strVal val="#ppt_y"/>
                                          </p:val>
                                        </p:tav>
                                      </p:tavLst>
                                    </p:anim>
                                  </p:childTnLst>
                                </p:cTn>
                              </p:par>
                            </p:childTnLst>
                          </p:cTn>
                        </p:par>
                        <p:par>
                          <p:cTn id="40" fill="hold">
                            <p:stCondLst>
                              <p:cond delay="3000"/>
                            </p:stCondLst>
                            <p:childTnLst>
                              <p:par>
                                <p:cTn id="41" presetID="53" presetClass="entr" presetSubtype="528"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anim calcmode="lin" valueType="num">
                                      <p:cBhvr>
                                        <p:cTn id="46" dur="500" fill="hold"/>
                                        <p:tgtEl>
                                          <p:spTgt spid="48"/>
                                        </p:tgtEl>
                                        <p:attrNameLst>
                                          <p:attrName>ppt_x</p:attrName>
                                        </p:attrNameLst>
                                      </p:cBhvr>
                                      <p:tavLst>
                                        <p:tav tm="0">
                                          <p:val>
                                            <p:fltVal val="0.5"/>
                                          </p:val>
                                        </p:tav>
                                        <p:tav tm="100000">
                                          <p:val>
                                            <p:strVal val="#ppt_x"/>
                                          </p:val>
                                        </p:tav>
                                      </p:tavLst>
                                    </p:anim>
                                    <p:anim calcmode="lin" valueType="num">
                                      <p:cBhvr>
                                        <p:cTn id="47" dur="500" fill="hold"/>
                                        <p:tgtEl>
                                          <p:spTgt spid="48"/>
                                        </p:tgtEl>
                                        <p:attrNameLst>
                                          <p:attrName>ppt_y</p:attrName>
                                        </p:attrNameLst>
                                      </p:cBhvr>
                                      <p:tavLst>
                                        <p:tav tm="0">
                                          <p:val>
                                            <p:fltVal val="0.5"/>
                                          </p:val>
                                        </p:tav>
                                        <p:tav tm="100000">
                                          <p:val>
                                            <p:strVal val="#ppt_y"/>
                                          </p:val>
                                        </p:tav>
                                      </p:tavLst>
                                    </p:anim>
                                  </p:childTnLst>
                                </p:cTn>
                              </p:par>
                            </p:childTnLst>
                          </p:cTn>
                        </p:par>
                        <p:par>
                          <p:cTn id="48" fill="hold">
                            <p:stCondLst>
                              <p:cond delay="3500"/>
                            </p:stCondLst>
                            <p:childTnLst>
                              <p:par>
                                <p:cTn id="49" presetID="16" presetClass="entr" presetSubtype="37" fill="hold" nodeType="afterEffect">
                                  <p:stCondLst>
                                    <p:cond delay="0"/>
                                  </p:stCondLst>
                                  <p:childTnLst>
                                    <p:set>
                                      <p:cBhvr>
                                        <p:cTn id="50" dur="1" fill="hold">
                                          <p:stCondLst>
                                            <p:cond delay="0"/>
                                          </p:stCondLst>
                                        </p:cTn>
                                        <p:tgtEl>
                                          <p:spTgt spid="42"/>
                                        </p:tgtEl>
                                        <p:attrNameLst>
                                          <p:attrName>style.visibility</p:attrName>
                                        </p:attrNameLst>
                                      </p:cBhvr>
                                      <p:to>
                                        <p:strVal val="visible"/>
                                      </p:to>
                                    </p:set>
                                    <p:animEffect transition="in" filter="barn(outVertical)">
                                      <p:cBhvr>
                                        <p:cTn id="51" dur="500"/>
                                        <p:tgtEl>
                                          <p:spTgt spid="42"/>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76"/>
                                        </p:tgtEl>
                                        <p:attrNameLst>
                                          <p:attrName>style.visibility</p:attrName>
                                        </p:attrNameLst>
                                      </p:cBhvr>
                                      <p:to>
                                        <p:strVal val="visible"/>
                                      </p:to>
                                    </p:set>
                                    <p:anim calcmode="lin" valueType="num">
                                      <p:cBhvr>
                                        <p:cTn id="55" dur="500" fill="hold"/>
                                        <p:tgtEl>
                                          <p:spTgt spid="76"/>
                                        </p:tgtEl>
                                        <p:attrNameLst>
                                          <p:attrName>ppt_w</p:attrName>
                                        </p:attrNameLst>
                                      </p:cBhvr>
                                      <p:tavLst>
                                        <p:tav tm="0">
                                          <p:val>
                                            <p:fltVal val="0"/>
                                          </p:val>
                                        </p:tav>
                                        <p:tav tm="100000">
                                          <p:val>
                                            <p:strVal val="#ppt_w"/>
                                          </p:val>
                                        </p:tav>
                                      </p:tavLst>
                                    </p:anim>
                                    <p:anim calcmode="lin" valueType="num">
                                      <p:cBhvr>
                                        <p:cTn id="56" dur="500" fill="hold"/>
                                        <p:tgtEl>
                                          <p:spTgt spid="76"/>
                                        </p:tgtEl>
                                        <p:attrNameLst>
                                          <p:attrName>ppt_h</p:attrName>
                                        </p:attrNameLst>
                                      </p:cBhvr>
                                      <p:tavLst>
                                        <p:tav tm="0">
                                          <p:val>
                                            <p:fltVal val="0"/>
                                          </p:val>
                                        </p:tav>
                                        <p:tav tm="100000">
                                          <p:val>
                                            <p:strVal val="#ppt_h"/>
                                          </p:val>
                                        </p:tav>
                                      </p:tavLst>
                                    </p:anim>
                                    <p:animEffect transition="in" filter="fade">
                                      <p:cBhvr>
                                        <p:cTn id="57" dur="500"/>
                                        <p:tgtEl>
                                          <p:spTgt spid="76"/>
                                        </p:tgtEl>
                                      </p:cBhvr>
                                    </p:animEffect>
                                    <p:anim calcmode="lin" valueType="num">
                                      <p:cBhvr>
                                        <p:cTn id="58" dur="500" fill="hold"/>
                                        <p:tgtEl>
                                          <p:spTgt spid="76"/>
                                        </p:tgtEl>
                                        <p:attrNameLst>
                                          <p:attrName>ppt_x</p:attrName>
                                        </p:attrNameLst>
                                      </p:cBhvr>
                                      <p:tavLst>
                                        <p:tav tm="0">
                                          <p:val>
                                            <p:fltVal val="0.5"/>
                                          </p:val>
                                        </p:tav>
                                        <p:tav tm="100000">
                                          <p:val>
                                            <p:strVal val="#ppt_x"/>
                                          </p:val>
                                        </p:tav>
                                      </p:tavLst>
                                    </p:anim>
                                    <p:anim calcmode="lin" valueType="num">
                                      <p:cBhvr>
                                        <p:cTn id="59" dur="500" fill="hold"/>
                                        <p:tgtEl>
                                          <p:spTgt spid="7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 calcmode="lin" valueType="num">
                                      <p:cBhvr>
                                        <p:cTn id="63" dur="500" fill="hold"/>
                                        <p:tgtEl>
                                          <p:spTgt spid="60"/>
                                        </p:tgtEl>
                                        <p:attrNameLst>
                                          <p:attrName>ppt_w</p:attrName>
                                        </p:attrNameLst>
                                      </p:cBhvr>
                                      <p:tavLst>
                                        <p:tav tm="0">
                                          <p:val>
                                            <p:fltVal val="0"/>
                                          </p:val>
                                        </p:tav>
                                        <p:tav tm="100000">
                                          <p:val>
                                            <p:strVal val="#ppt_w"/>
                                          </p:val>
                                        </p:tav>
                                      </p:tavLst>
                                    </p:anim>
                                    <p:anim calcmode="lin" valueType="num">
                                      <p:cBhvr>
                                        <p:cTn id="64" dur="500" fill="hold"/>
                                        <p:tgtEl>
                                          <p:spTgt spid="60"/>
                                        </p:tgtEl>
                                        <p:attrNameLst>
                                          <p:attrName>ppt_h</p:attrName>
                                        </p:attrNameLst>
                                      </p:cBhvr>
                                      <p:tavLst>
                                        <p:tav tm="0">
                                          <p:val>
                                            <p:fltVal val="0"/>
                                          </p:val>
                                        </p:tav>
                                        <p:tav tm="100000">
                                          <p:val>
                                            <p:strVal val="#ppt_h"/>
                                          </p:val>
                                        </p:tav>
                                      </p:tavLst>
                                    </p:anim>
                                    <p:animEffect transition="in" filter="fade">
                                      <p:cBhvr>
                                        <p:cTn id="65" dur="500"/>
                                        <p:tgtEl>
                                          <p:spTgt spid="60"/>
                                        </p:tgtEl>
                                      </p:cBhvr>
                                    </p:animEffect>
                                    <p:anim calcmode="lin" valueType="num">
                                      <p:cBhvr>
                                        <p:cTn id="66" dur="500" fill="hold"/>
                                        <p:tgtEl>
                                          <p:spTgt spid="60"/>
                                        </p:tgtEl>
                                        <p:attrNameLst>
                                          <p:attrName>ppt_x</p:attrName>
                                        </p:attrNameLst>
                                      </p:cBhvr>
                                      <p:tavLst>
                                        <p:tav tm="0">
                                          <p:val>
                                            <p:fltVal val="0.5"/>
                                          </p:val>
                                        </p:tav>
                                        <p:tav tm="100000">
                                          <p:val>
                                            <p:strVal val="#ppt_x"/>
                                          </p:val>
                                        </p:tav>
                                      </p:tavLst>
                                    </p:anim>
                                    <p:anim calcmode="lin" valueType="num">
                                      <p:cBhvr>
                                        <p:cTn id="67" dur="500" fill="hold"/>
                                        <p:tgtEl>
                                          <p:spTgt spid="6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16" presetClass="entr" presetSubtype="37" fill="hold"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barn(outVertical)">
                                      <p:cBhvr>
                                        <p:cTn id="71" dur="500"/>
                                        <p:tgtEl>
                                          <p:spTgt spid="41"/>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anim calcmode="lin" valueType="num">
                                      <p:cBhvr>
                                        <p:cTn id="78" dur="500" fill="hold"/>
                                        <p:tgtEl>
                                          <p:spTgt spid="68"/>
                                        </p:tgtEl>
                                        <p:attrNameLst>
                                          <p:attrName>ppt_x</p:attrName>
                                        </p:attrNameLst>
                                      </p:cBhvr>
                                      <p:tavLst>
                                        <p:tav tm="0">
                                          <p:val>
                                            <p:fltVal val="0.5"/>
                                          </p:val>
                                        </p:tav>
                                        <p:tav tm="100000">
                                          <p:val>
                                            <p:strVal val="#ppt_x"/>
                                          </p:val>
                                        </p:tav>
                                      </p:tavLst>
                                    </p:anim>
                                    <p:anim calcmode="lin" valueType="num">
                                      <p:cBhvr>
                                        <p:cTn id="79" dur="500" fill="hold"/>
                                        <p:tgtEl>
                                          <p:spTgt spid="68"/>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grpId="0"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anim calcmode="lin" valueType="num">
                                      <p:cBhvr>
                                        <p:cTn id="86" dur="500" fill="hold"/>
                                        <p:tgtEl>
                                          <p:spTgt spid="53"/>
                                        </p:tgtEl>
                                        <p:attrNameLst>
                                          <p:attrName>ppt_x</p:attrName>
                                        </p:attrNameLst>
                                      </p:cBhvr>
                                      <p:tavLst>
                                        <p:tav tm="0">
                                          <p:val>
                                            <p:fltVal val="0.5"/>
                                          </p:val>
                                        </p:tav>
                                        <p:tav tm="100000">
                                          <p:val>
                                            <p:strVal val="#ppt_x"/>
                                          </p:val>
                                        </p:tav>
                                      </p:tavLst>
                                    </p:anim>
                                    <p:anim calcmode="lin" valueType="num">
                                      <p:cBhvr>
                                        <p:cTn id="87" dur="500" fill="hold"/>
                                        <p:tgtEl>
                                          <p:spTgt spid="53"/>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16" presetClass="entr" presetSubtype="37" fill="hold" nodeType="afterEffect">
                                  <p:stCondLst>
                                    <p:cond delay="0"/>
                                  </p:stCondLst>
                                  <p:childTnLst>
                                    <p:set>
                                      <p:cBhvr>
                                        <p:cTn id="90" dur="1" fill="hold">
                                          <p:stCondLst>
                                            <p:cond delay="0"/>
                                          </p:stCondLst>
                                        </p:cTn>
                                        <p:tgtEl>
                                          <p:spTgt spid="40"/>
                                        </p:tgtEl>
                                        <p:attrNameLst>
                                          <p:attrName>style.visibility</p:attrName>
                                        </p:attrNameLst>
                                      </p:cBhvr>
                                      <p:to>
                                        <p:strVal val="visible"/>
                                      </p:to>
                                    </p:set>
                                    <p:animEffect transition="in" filter="barn(outVertical)">
                                      <p:cBhvr>
                                        <p:cTn id="91" dur="500"/>
                                        <p:tgtEl>
                                          <p:spTgt spid="40"/>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 calcmode="lin" valueType="num">
                                      <p:cBhvr>
                                        <p:cTn id="95" dur="500" fill="hold"/>
                                        <p:tgtEl>
                                          <p:spTgt spid="58"/>
                                        </p:tgtEl>
                                        <p:attrNameLst>
                                          <p:attrName>ppt_w</p:attrName>
                                        </p:attrNameLst>
                                      </p:cBhvr>
                                      <p:tavLst>
                                        <p:tav tm="0">
                                          <p:val>
                                            <p:fltVal val="0"/>
                                          </p:val>
                                        </p:tav>
                                        <p:tav tm="100000">
                                          <p:val>
                                            <p:strVal val="#ppt_w"/>
                                          </p:val>
                                        </p:tav>
                                      </p:tavLst>
                                    </p:anim>
                                    <p:anim calcmode="lin" valueType="num">
                                      <p:cBhvr>
                                        <p:cTn id="96" dur="500" fill="hold"/>
                                        <p:tgtEl>
                                          <p:spTgt spid="58"/>
                                        </p:tgtEl>
                                        <p:attrNameLst>
                                          <p:attrName>ppt_h</p:attrName>
                                        </p:attrNameLst>
                                      </p:cBhvr>
                                      <p:tavLst>
                                        <p:tav tm="0">
                                          <p:val>
                                            <p:fltVal val="0"/>
                                          </p:val>
                                        </p:tav>
                                        <p:tav tm="100000">
                                          <p:val>
                                            <p:strVal val="#ppt_h"/>
                                          </p:val>
                                        </p:tav>
                                      </p:tavLst>
                                    </p:anim>
                                    <p:animEffect transition="in" filter="fade">
                                      <p:cBhvr>
                                        <p:cTn id="97" dur="500"/>
                                        <p:tgtEl>
                                          <p:spTgt spid="58"/>
                                        </p:tgtEl>
                                      </p:cBhvr>
                                    </p:animEffect>
                                    <p:anim calcmode="lin" valueType="num">
                                      <p:cBhvr>
                                        <p:cTn id="98" dur="500" fill="hold"/>
                                        <p:tgtEl>
                                          <p:spTgt spid="58"/>
                                        </p:tgtEl>
                                        <p:attrNameLst>
                                          <p:attrName>ppt_x</p:attrName>
                                        </p:attrNameLst>
                                      </p:cBhvr>
                                      <p:tavLst>
                                        <p:tav tm="0">
                                          <p:val>
                                            <p:fltVal val="0.5"/>
                                          </p:val>
                                        </p:tav>
                                        <p:tav tm="100000">
                                          <p:val>
                                            <p:strVal val="#ppt_x"/>
                                          </p:val>
                                        </p:tav>
                                      </p:tavLst>
                                    </p:anim>
                                    <p:anim calcmode="lin" valueType="num">
                                      <p:cBhvr>
                                        <p:cTn id="99" dur="500" fill="hold"/>
                                        <p:tgtEl>
                                          <p:spTgt spid="5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grpId="0" nodeType="afterEffect">
                                  <p:stCondLst>
                                    <p:cond delay="0"/>
                                  </p:stCondLst>
                                  <p:childTnLst>
                                    <p:set>
                                      <p:cBhvr>
                                        <p:cTn id="102" dur="1" fill="hold">
                                          <p:stCondLst>
                                            <p:cond delay="0"/>
                                          </p:stCondLst>
                                        </p:cTn>
                                        <p:tgtEl>
                                          <p:spTgt spid="57"/>
                                        </p:tgtEl>
                                        <p:attrNameLst>
                                          <p:attrName>style.visibility</p:attrName>
                                        </p:attrNameLst>
                                      </p:cBhvr>
                                      <p:to>
                                        <p:strVal val="visible"/>
                                      </p:to>
                                    </p:set>
                                    <p:anim calcmode="lin" valueType="num">
                                      <p:cBhvr>
                                        <p:cTn id="103" dur="500" fill="hold"/>
                                        <p:tgtEl>
                                          <p:spTgt spid="57"/>
                                        </p:tgtEl>
                                        <p:attrNameLst>
                                          <p:attrName>ppt_w</p:attrName>
                                        </p:attrNameLst>
                                      </p:cBhvr>
                                      <p:tavLst>
                                        <p:tav tm="0">
                                          <p:val>
                                            <p:fltVal val="0"/>
                                          </p:val>
                                        </p:tav>
                                        <p:tav tm="100000">
                                          <p:val>
                                            <p:strVal val="#ppt_w"/>
                                          </p:val>
                                        </p:tav>
                                      </p:tavLst>
                                    </p:anim>
                                    <p:anim calcmode="lin" valueType="num">
                                      <p:cBhvr>
                                        <p:cTn id="104" dur="500" fill="hold"/>
                                        <p:tgtEl>
                                          <p:spTgt spid="57"/>
                                        </p:tgtEl>
                                        <p:attrNameLst>
                                          <p:attrName>ppt_h</p:attrName>
                                        </p:attrNameLst>
                                      </p:cBhvr>
                                      <p:tavLst>
                                        <p:tav tm="0">
                                          <p:val>
                                            <p:fltVal val="0"/>
                                          </p:val>
                                        </p:tav>
                                        <p:tav tm="100000">
                                          <p:val>
                                            <p:strVal val="#ppt_h"/>
                                          </p:val>
                                        </p:tav>
                                      </p:tavLst>
                                    </p:anim>
                                    <p:animEffect transition="in" filter="fade">
                                      <p:cBhvr>
                                        <p:cTn id="105" dur="500"/>
                                        <p:tgtEl>
                                          <p:spTgt spid="57"/>
                                        </p:tgtEl>
                                      </p:cBhvr>
                                    </p:animEffect>
                                    <p:anim calcmode="lin" valueType="num">
                                      <p:cBhvr>
                                        <p:cTn id="106" dur="500" fill="hold"/>
                                        <p:tgtEl>
                                          <p:spTgt spid="57"/>
                                        </p:tgtEl>
                                        <p:attrNameLst>
                                          <p:attrName>ppt_x</p:attrName>
                                        </p:attrNameLst>
                                      </p:cBhvr>
                                      <p:tavLst>
                                        <p:tav tm="0">
                                          <p:val>
                                            <p:fltVal val="0.5"/>
                                          </p:val>
                                        </p:tav>
                                        <p:tav tm="100000">
                                          <p:val>
                                            <p:strVal val="#ppt_x"/>
                                          </p:val>
                                        </p:tav>
                                      </p:tavLst>
                                    </p:anim>
                                    <p:anim calcmode="lin" valueType="num">
                                      <p:cBhvr>
                                        <p:cTn id="107" dur="500" fill="hold"/>
                                        <p:tgtEl>
                                          <p:spTgt spid="5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48" grpId="0"/>
      <p:bldP spid="53" grpId="0"/>
      <p:bldP spid="57" grpId="0"/>
      <p:bldP spid="58" grpId="0" animBg="1"/>
      <p:bldP spid="60" grpId="0"/>
      <p:bldP spid="63" grpId="0"/>
      <p:bldP spid="68" grpId="0" animBg="1"/>
      <p:bldP spid="76" grpId="0" animBg="1"/>
      <p:bldP spid="77"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Freeform: Shape 14"/>
          <p:cNvSpPr/>
          <p:nvPr/>
        </p:nvSpPr>
        <p:spPr>
          <a:xfrm>
            <a:off x="1108364" y="1427020"/>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p:cNvSpPr/>
          <p:nvPr/>
        </p:nvSpPr>
        <p:spPr>
          <a:xfrm>
            <a:off x="1108364" y="2708564"/>
            <a:ext cx="2434040" cy="3872348"/>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p:cNvSpPr/>
          <p:nvPr/>
        </p:nvSpPr>
        <p:spPr>
          <a:xfrm>
            <a:off x="1108364" y="6123711"/>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2674013" y="1644105"/>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01</a:t>
            </a:r>
          </a:p>
        </p:txBody>
      </p:sp>
      <p:sp>
        <p:nvSpPr>
          <p:cNvPr id="20" name="Oval 19"/>
          <p:cNvSpPr>
            <a:spLocks noChangeAspect="1"/>
          </p:cNvSpPr>
          <p:nvPr/>
        </p:nvSpPr>
        <p:spPr>
          <a:xfrm>
            <a:off x="1289977" y="1708785"/>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5"/>
          <p:cNvSpPr>
            <a:spLocks noChangeAspect="1"/>
          </p:cNvSpPr>
          <p:nvPr/>
        </p:nvSpPr>
        <p:spPr bwMode="auto">
          <a:xfrm>
            <a:off x="1474283" y="1816675"/>
            <a:ext cx="237067" cy="45720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ru-RU"/>
          </a:p>
        </p:txBody>
      </p:sp>
      <p:sp>
        <p:nvSpPr>
          <p:cNvPr id="33" name="TextBox 32"/>
          <p:cNvSpPr txBox="1"/>
          <p:nvPr/>
        </p:nvSpPr>
        <p:spPr>
          <a:xfrm>
            <a:off x="1250950" y="3159925"/>
            <a:ext cx="2090561" cy="2517612"/>
          </a:xfrm>
          <a:prstGeom prst="rect">
            <a:avLst/>
          </a:prstGeom>
          <a:noFill/>
        </p:spPr>
        <p:txBody>
          <a:bodyPr wrap="square" rtlCol="0">
            <a:spAutoFit/>
          </a:bodyPr>
          <a:lstStyle/>
          <a:p>
            <a:pPr defTabSz="1219170">
              <a:spcBef>
                <a:spcPct val="20000"/>
              </a:spcBef>
              <a:defRPr/>
            </a:pPr>
            <a:r>
              <a:rPr lang="en-US" sz="1600" dirty="0">
                <a:solidFill>
                  <a:schemeClr val="bg1">
                    <a:lumMod val="95000"/>
                  </a:schemeClr>
                </a:solidFill>
                <a:latin typeface="Bernard MT Condensed" panose="02050806060905020404" pitchFamily="18"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4" name="TextBox 33"/>
          <p:cNvSpPr txBox="1"/>
          <p:nvPr/>
        </p:nvSpPr>
        <p:spPr>
          <a:xfrm>
            <a:off x="1250949" y="6213811"/>
            <a:ext cx="2090561"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p:txBody>
      </p:sp>
      <p:sp>
        <p:nvSpPr>
          <p:cNvPr id="35" name="Freeform: Shape 34"/>
          <p:cNvSpPr/>
          <p:nvPr/>
        </p:nvSpPr>
        <p:spPr>
          <a:xfrm>
            <a:off x="3615714" y="1439619"/>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p:cNvSpPr/>
          <p:nvPr/>
        </p:nvSpPr>
        <p:spPr>
          <a:xfrm>
            <a:off x="3615714" y="2721163"/>
            <a:ext cx="2434040" cy="3859749"/>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p:cNvSpPr/>
          <p:nvPr/>
        </p:nvSpPr>
        <p:spPr>
          <a:xfrm>
            <a:off x="3615714" y="6136310"/>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5181363" y="1656704"/>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02</a:t>
            </a:r>
          </a:p>
        </p:txBody>
      </p:sp>
      <p:sp>
        <p:nvSpPr>
          <p:cNvPr id="39" name="Oval 38"/>
          <p:cNvSpPr>
            <a:spLocks noChangeAspect="1"/>
          </p:cNvSpPr>
          <p:nvPr/>
        </p:nvSpPr>
        <p:spPr>
          <a:xfrm>
            <a:off x="3797327" y="1721384"/>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3758300" y="3172524"/>
            <a:ext cx="2090561" cy="2517612"/>
          </a:xfrm>
          <a:prstGeom prst="rect">
            <a:avLst/>
          </a:prstGeom>
          <a:noFill/>
        </p:spPr>
        <p:txBody>
          <a:bodyPr wrap="square" rtlCol="0">
            <a:spAutoFit/>
          </a:bodyPr>
          <a:lstStyle/>
          <a:p>
            <a:pPr defTabSz="1219170">
              <a:spcBef>
                <a:spcPct val="20000"/>
              </a:spcBef>
              <a:defRPr/>
            </a:pPr>
            <a:r>
              <a:rPr lang="en-US" sz="1600" dirty="0">
                <a:solidFill>
                  <a:schemeClr val="bg1">
                    <a:lumMod val="95000"/>
                  </a:schemeClr>
                </a:solidFill>
                <a:latin typeface="Bernard MT Condensed" panose="02050806060905020404" pitchFamily="18"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41" name="TextBox 40"/>
          <p:cNvSpPr txBox="1"/>
          <p:nvPr/>
        </p:nvSpPr>
        <p:spPr>
          <a:xfrm>
            <a:off x="3758299" y="6226410"/>
            <a:ext cx="2090561"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p:txBody>
      </p:sp>
      <p:sp>
        <p:nvSpPr>
          <p:cNvPr id="42" name="Freeform: Shape 41"/>
          <p:cNvSpPr/>
          <p:nvPr/>
        </p:nvSpPr>
        <p:spPr>
          <a:xfrm>
            <a:off x="6123064" y="1444252"/>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p:cNvSpPr/>
          <p:nvPr/>
        </p:nvSpPr>
        <p:spPr>
          <a:xfrm>
            <a:off x="6123064" y="2725796"/>
            <a:ext cx="2434040" cy="3876654"/>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p:cNvSpPr/>
          <p:nvPr/>
        </p:nvSpPr>
        <p:spPr>
          <a:xfrm>
            <a:off x="6123064" y="6140943"/>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7688713" y="1661337"/>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03</a:t>
            </a:r>
          </a:p>
        </p:txBody>
      </p:sp>
      <p:sp>
        <p:nvSpPr>
          <p:cNvPr id="46" name="Oval 45"/>
          <p:cNvSpPr>
            <a:spLocks noChangeAspect="1"/>
          </p:cNvSpPr>
          <p:nvPr/>
        </p:nvSpPr>
        <p:spPr>
          <a:xfrm>
            <a:off x="6304677" y="1726017"/>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p:cNvSpPr txBox="1"/>
          <p:nvPr/>
        </p:nvSpPr>
        <p:spPr>
          <a:xfrm>
            <a:off x="6265650" y="3177157"/>
            <a:ext cx="2090561" cy="2517612"/>
          </a:xfrm>
          <a:prstGeom prst="rect">
            <a:avLst/>
          </a:prstGeom>
          <a:noFill/>
        </p:spPr>
        <p:txBody>
          <a:bodyPr wrap="square" rtlCol="0">
            <a:spAutoFit/>
          </a:bodyPr>
          <a:lstStyle/>
          <a:p>
            <a:pPr defTabSz="1219170">
              <a:spcBef>
                <a:spcPct val="20000"/>
              </a:spcBef>
              <a:defRPr/>
            </a:pPr>
            <a:r>
              <a:rPr lang="en-US" sz="1600" dirty="0">
                <a:solidFill>
                  <a:schemeClr val="bg1">
                    <a:lumMod val="95000"/>
                  </a:schemeClr>
                </a:solidFill>
                <a:latin typeface="Bernard MT Condensed" panose="02050806060905020404" pitchFamily="18"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48" name="TextBox 47"/>
          <p:cNvSpPr txBox="1"/>
          <p:nvPr/>
        </p:nvSpPr>
        <p:spPr>
          <a:xfrm>
            <a:off x="6265649" y="6231043"/>
            <a:ext cx="2090561"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p:txBody>
      </p:sp>
      <p:sp>
        <p:nvSpPr>
          <p:cNvPr id="49" name="Freeform: Shape 48"/>
          <p:cNvSpPr/>
          <p:nvPr/>
        </p:nvSpPr>
        <p:spPr>
          <a:xfrm>
            <a:off x="8641387" y="1448558"/>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p:cNvSpPr/>
          <p:nvPr/>
        </p:nvSpPr>
        <p:spPr>
          <a:xfrm>
            <a:off x="8641387" y="2730102"/>
            <a:ext cx="2434040" cy="3872348"/>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p:cNvSpPr/>
          <p:nvPr/>
        </p:nvSpPr>
        <p:spPr>
          <a:xfrm>
            <a:off x="8641387" y="6145249"/>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10207036" y="1665643"/>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04</a:t>
            </a:r>
          </a:p>
        </p:txBody>
      </p:sp>
      <p:sp>
        <p:nvSpPr>
          <p:cNvPr id="53" name="Oval 52"/>
          <p:cNvSpPr>
            <a:spLocks noChangeAspect="1"/>
          </p:cNvSpPr>
          <p:nvPr/>
        </p:nvSpPr>
        <p:spPr>
          <a:xfrm>
            <a:off x="8823000" y="1730323"/>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8783973" y="3181463"/>
            <a:ext cx="2090561" cy="2517612"/>
          </a:xfrm>
          <a:prstGeom prst="rect">
            <a:avLst/>
          </a:prstGeom>
          <a:noFill/>
        </p:spPr>
        <p:txBody>
          <a:bodyPr wrap="square" rtlCol="0">
            <a:spAutoFit/>
          </a:bodyPr>
          <a:lstStyle/>
          <a:p>
            <a:pPr defTabSz="1219170">
              <a:spcBef>
                <a:spcPct val="20000"/>
              </a:spcBef>
              <a:defRPr/>
            </a:pPr>
            <a:r>
              <a:rPr lang="en-US" sz="1600" dirty="0">
                <a:solidFill>
                  <a:schemeClr val="bg1">
                    <a:lumMod val="95000"/>
                  </a:schemeClr>
                </a:solidFill>
                <a:latin typeface="Bernard MT Condensed" panose="02050806060905020404" pitchFamily="18"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5" name="TextBox 54"/>
          <p:cNvSpPr txBox="1"/>
          <p:nvPr/>
        </p:nvSpPr>
        <p:spPr>
          <a:xfrm>
            <a:off x="8783972" y="6235349"/>
            <a:ext cx="2090561"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p:txBody>
      </p:sp>
      <p:sp>
        <p:nvSpPr>
          <p:cNvPr id="22" name="Freeform 6"/>
          <p:cNvSpPr>
            <a:spLocks noChangeAspect="1"/>
          </p:cNvSpPr>
          <p:nvPr/>
        </p:nvSpPr>
        <p:spPr bwMode="auto">
          <a:xfrm>
            <a:off x="3888767" y="1861558"/>
            <a:ext cx="457200" cy="37168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ru-RU"/>
          </a:p>
        </p:txBody>
      </p:sp>
      <p:grpSp>
        <p:nvGrpSpPr>
          <p:cNvPr id="23" name="Group 22"/>
          <p:cNvGrpSpPr>
            <a:grpSpLocks noChangeAspect="1"/>
          </p:cNvGrpSpPr>
          <p:nvPr/>
        </p:nvGrpSpPr>
        <p:grpSpPr>
          <a:xfrm>
            <a:off x="6447190" y="1808776"/>
            <a:ext cx="444843" cy="457200"/>
            <a:chOff x="3994150" y="17463"/>
            <a:chExt cx="628651" cy="646113"/>
          </a:xfrm>
          <a:solidFill>
            <a:schemeClr val="bg1"/>
          </a:solidFill>
        </p:grpSpPr>
        <p:sp>
          <p:nvSpPr>
            <p:cNvPr id="24" name="Freeform 7"/>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8"/>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p:cNvGrpSpPr>
            <a:grpSpLocks noChangeAspect="1"/>
          </p:cNvGrpSpPr>
          <p:nvPr/>
        </p:nvGrpSpPr>
        <p:grpSpPr>
          <a:xfrm>
            <a:off x="8950850" y="1816675"/>
            <a:ext cx="385658" cy="457200"/>
            <a:chOff x="11039475" y="14288"/>
            <a:chExt cx="547688" cy="649287"/>
          </a:xfrm>
          <a:solidFill>
            <a:schemeClr val="bg1"/>
          </a:solidFill>
        </p:grpSpPr>
        <p:sp>
          <p:nvSpPr>
            <p:cNvPr id="27"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9"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002284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p:cTn id="21" dur="500" fill="hold"/>
                                        <p:tgtEl>
                                          <p:spTgt spid="20"/>
                                        </p:tgtEl>
                                        <p:attrNameLst>
                                          <p:attrName>ppt_w</p:attrName>
                                        </p:attrNameLst>
                                      </p:cBhvr>
                                      <p:tavLst>
                                        <p:tav tm="0">
                                          <p:val>
                                            <p:fltVal val="0"/>
                                          </p:val>
                                        </p:tav>
                                        <p:tav tm="100000">
                                          <p:val>
                                            <p:strVal val="#ppt_w"/>
                                          </p:val>
                                        </p:tav>
                                      </p:tavLst>
                                    </p:anim>
                                    <p:anim calcmode="lin" valueType="num">
                                      <p:cBhvr>
                                        <p:cTn id="22" dur="500" fill="hold"/>
                                        <p:tgtEl>
                                          <p:spTgt spid="20"/>
                                        </p:tgtEl>
                                        <p:attrNameLst>
                                          <p:attrName>ppt_h</p:attrName>
                                        </p:attrNameLst>
                                      </p:cBhvr>
                                      <p:tavLst>
                                        <p:tav tm="0">
                                          <p:val>
                                            <p:fltVal val="0"/>
                                          </p:val>
                                        </p:tav>
                                        <p:tav tm="100000">
                                          <p:val>
                                            <p:strVal val="#ppt_h"/>
                                          </p:val>
                                        </p:tav>
                                      </p:tavLst>
                                    </p:anim>
                                    <p:animEffect transition="in" filter="fade">
                                      <p:cBhvr>
                                        <p:cTn id="23" dur="500"/>
                                        <p:tgtEl>
                                          <p:spTgt spid="2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p:cTn id="26" dur="500" fill="hold"/>
                                        <p:tgtEl>
                                          <p:spTgt spid="21"/>
                                        </p:tgtEl>
                                        <p:attrNameLst>
                                          <p:attrName>ppt_w</p:attrName>
                                        </p:attrNameLst>
                                      </p:cBhvr>
                                      <p:tavLst>
                                        <p:tav tm="0">
                                          <p:val>
                                            <p:fltVal val="0"/>
                                          </p:val>
                                        </p:tav>
                                        <p:tav tm="100000">
                                          <p:val>
                                            <p:strVal val="#ppt_w"/>
                                          </p:val>
                                        </p:tav>
                                      </p:tavLst>
                                    </p:anim>
                                    <p:anim calcmode="lin" valueType="num">
                                      <p:cBhvr>
                                        <p:cTn id="27" dur="500" fill="hold"/>
                                        <p:tgtEl>
                                          <p:spTgt spid="21"/>
                                        </p:tgtEl>
                                        <p:attrNameLst>
                                          <p:attrName>ppt_h</p:attrName>
                                        </p:attrNameLst>
                                      </p:cBhvr>
                                      <p:tavLst>
                                        <p:tav tm="0">
                                          <p:val>
                                            <p:fltVal val="0"/>
                                          </p:val>
                                        </p:tav>
                                        <p:tav tm="100000">
                                          <p:val>
                                            <p:strVal val="#ppt_h"/>
                                          </p:val>
                                        </p:tav>
                                      </p:tavLst>
                                    </p:anim>
                                    <p:animEffect transition="in" filter="fade">
                                      <p:cBhvr>
                                        <p:cTn id="28" dur="500"/>
                                        <p:tgtEl>
                                          <p:spTgt spid="2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p:cTn id="31" dur="500" fill="hold"/>
                                        <p:tgtEl>
                                          <p:spTgt spid="19"/>
                                        </p:tgtEl>
                                        <p:attrNameLst>
                                          <p:attrName>ppt_w</p:attrName>
                                        </p:attrNameLst>
                                      </p:cBhvr>
                                      <p:tavLst>
                                        <p:tav tm="0">
                                          <p:val>
                                            <p:fltVal val="0"/>
                                          </p:val>
                                        </p:tav>
                                        <p:tav tm="100000">
                                          <p:val>
                                            <p:strVal val="#ppt_w"/>
                                          </p:val>
                                        </p:tav>
                                      </p:tavLst>
                                    </p:anim>
                                    <p:anim calcmode="lin" valueType="num">
                                      <p:cBhvr>
                                        <p:cTn id="32" dur="500" fill="hold"/>
                                        <p:tgtEl>
                                          <p:spTgt spid="19"/>
                                        </p:tgtEl>
                                        <p:attrNameLst>
                                          <p:attrName>ppt_h</p:attrName>
                                        </p:attrNameLst>
                                      </p:cBhvr>
                                      <p:tavLst>
                                        <p:tav tm="0">
                                          <p:val>
                                            <p:fltVal val="0"/>
                                          </p:val>
                                        </p:tav>
                                        <p:tav tm="100000">
                                          <p:val>
                                            <p:strVal val="#ppt_h"/>
                                          </p:val>
                                        </p:tav>
                                      </p:tavLst>
                                    </p:anim>
                                    <p:animEffect transition="in" filter="fade">
                                      <p:cBhvr>
                                        <p:cTn id="33" dur="500"/>
                                        <p:tgtEl>
                                          <p:spTgt spid="19"/>
                                        </p:tgtEl>
                                      </p:cBhvr>
                                    </p:animEffect>
                                  </p:childTnLst>
                                </p:cTn>
                              </p:par>
                            </p:childTnLst>
                          </p:cTn>
                        </p:par>
                        <p:par>
                          <p:cTn id="34" fill="hold">
                            <p:stCondLst>
                              <p:cond delay="2000"/>
                            </p:stCondLst>
                            <p:childTnLst>
                              <p:par>
                                <p:cTn id="35" presetID="22" presetClass="entr" presetSubtype="1"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up)">
                                      <p:cBhvr>
                                        <p:cTn id="37" dur="500"/>
                                        <p:tgtEl>
                                          <p:spTgt spid="33"/>
                                        </p:tgtEl>
                                      </p:cBhvr>
                                    </p:animEffect>
                                  </p:childTnLst>
                                </p:cTn>
                              </p:par>
                            </p:childTnLst>
                          </p:cTn>
                        </p:par>
                        <p:par>
                          <p:cTn id="38" fill="hold">
                            <p:stCondLst>
                              <p:cond delay="2500"/>
                            </p:stCondLst>
                            <p:childTnLst>
                              <p:par>
                                <p:cTn id="39" presetID="47" presetClass="entr" presetSubtype="0" fill="hold" grpId="0" nodeType="after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fade">
                                      <p:cBhvr>
                                        <p:cTn id="41" dur="1000"/>
                                        <p:tgtEl>
                                          <p:spTgt spid="18"/>
                                        </p:tgtEl>
                                      </p:cBhvr>
                                    </p:animEffect>
                                    <p:anim calcmode="lin" valueType="num">
                                      <p:cBhvr>
                                        <p:cTn id="42" dur="1000" fill="hold"/>
                                        <p:tgtEl>
                                          <p:spTgt spid="18"/>
                                        </p:tgtEl>
                                        <p:attrNameLst>
                                          <p:attrName>ppt_x</p:attrName>
                                        </p:attrNameLst>
                                      </p:cBhvr>
                                      <p:tavLst>
                                        <p:tav tm="0">
                                          <p:val>
                                            <p:strVal val="#ppt_x"/>
                                          </p:val>
                                        </p:tav>
                                        <p:tav tm="100000">
                                          <p:val>
                                            <p:strVal val="#ppt_x"/>
                                          </p:val>
                                        </p:tav>
                                      </p:tavLst>
                                    </p:anim>
                                    <p:anim calcmode="lin" valueType="num">
                                      <p:cBhvr>
                                        <p:cTn id="43" dur="1000" fill="hold"/>
                                        <p:tgtEl>
                                          <p:spTgt spid="18"/>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par>
                          <p:cTn id="48" fill="hold">
                            <p:stCondLst>
                              <p:cond delay="4000"/>
                            </p:stCondLst>
                            <p:childTnLst>
                              <p:par>
                                <p:cTn id="49" presetID="2" presetClass="entr" presetSubtype="4"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additive="base">
                                        <p:cTn id="51" dur="500" fill="hold"/>
                                        <p:tgtEl>
                                          <p:spTgt spid="35"/>
                                        </p:tgtEl>
                                        <p:attrNameLst>
                                          <p:attrName>ppt_x</p:attrName>
                                        </p:attrNameLst>
                                      </p:cBhvr>
                                      <p:tavLst>
                                        <p:tav tm="0">
                                          <p:val>
                                            <p:strVal val="#ppt_x"/>
                                          </p:val>
                                        </p:tav>
                                        <p:tav tm="100000">
                                          <p:val>
                                            <p:strVal val="#ppt_x"/>
                                          </p:val>
                                        </p:tav>
                                      </p:tavLst>
                                    </p:anim>
                                    <p:anim calcmode="lin" valueType="num">
                                      <p:cBhvr additive="base">
                                        <p:cTn id="52" dur="500" fill="hold"/>
                                        <p:tgtEl>
                                          <p:spTgt spid="35"/>
                                        </p:tgtEl>
                                        <p:attrNameLst>
                                          <p:attrName>ppt_y</p:attrName>
                                        </p:attrNameLst>
                                      </p:cBhvr>
                                      <p:tavLst>
                                        <p:tav tm="0">
                                          <p:val>
                                            <p:strVal val="1+#ppt_h/2"/>
                                          </p:val>
                                        </p:tav>
                                        <p:tav tm="100000">
                                          <p:val>
                                            <p:strVal val="#ppt_y"/>
                                          </p:val>
                                        </p:tav>
                                      </p:tavLst>
                                    </p:anim>
                                  </p:childTnLst>
                                </p:cTn>
                              </p:par>
                            </p:childTnLst>
                          </p:cTn>
                        </p:par>
                        <p:par>
                          <p:cTn id="53" fill="hold">
                            <p:stCondLst>
                              <p:cond delay="4500"/>
                            </p:stCondLst>
                            <p:childTnLst>
                              <p:par>
                                <p:cTn id="54" presetID="2" presetClass="entr" presetSubtype="4"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additive="base">
                                        <p:cTn id="56" dur="500" fill="hold"/>
                                        <p:tgtEl>
                                          <p:spTgt spid="36"/>
                                        </p:tgtEl>
                                        <p:attrNameLst>
                                          <p:attrName>ppt_x</p:attrName>
                                        </p:attrNameLst>
                                      </p:cBhvr>
                                      <p:tavLst>
                                        <p:tav tm="0">
                                          <p:val>
                                            <p:strVal val="#ppt_x"/>
                                          </p:val>
                                        </p:tav>
                                        <p:tav tm="100000">
                                          <p:val>
                                            <p:strVal val="#ppt_x"/>
                                          </p:val>
                                        </p:tav>
                                      </p:tavLst>
                                    </p:anim>
                                    <p:anim calcmode="lin" valueType="num">
                                      <p:cBhvr additive="base">
                                        <p:cTn id="57" dur="500" fill="hold"/>
                                        <p:tgtEl>
                                          <p:spTgt spid="36"/>
                                        </p:tgtEl>
                                        <p:attrNameLst>
                                          <p:attrName>ppt_y</p:attrName>
                                        </p:attrNameLst>
                                      </p:cBhvr>
                                      <p:tavLst>
                                        <p:tav tm="0">
                                          <p:val>
                                            <p:strVal val="1+#ppt_h/2"/>
                                          </p:val>
                                        </p:tav>
                                        <p:tav tm="100000">
                                          <p:val>
                                            <p:strVal val="#ppt_y"/>
                                          </p:val>
                                        </p:tav>
                                      </p:tavLst>
                                    </p:anim>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9"/>
                                        </p:tgtEl>
                                        <p:attrNameLst>
                                          <p:attrName>style.visibility</p:attrName>
                                        </p:attrNameLst>
                                      </p:cBhvr>
                                      <p:to>
                                        <p:strVal val="visible"/>
                                      </p:to>
                                    </p:set>
                                    <p:anim calcmode="lin" valueType="num">
                                      <p:cBhvr>
                                        <p:cTn id="61" dur="500" fill="hold"/>
                                        <p:tgtEl>
                                          <p:spTgt spid="39"/>
                                        </p:tgtEl>
                                        <p:attrNameLst>
                                          <p:attrName>ppt_w</p:attrName>
                                        </p:attrNameLst>
                                      </p:cBhvr>
                                      <p:tavLst>
                                        <p:tav tm="0">
                                          <p:val>
                                            <p:fltVal val="0"/>
                                          </p:val>
                                        </p:tav>
                                        <p:tav tm="100000">
                                          <p:val>
                                            <p:strVal val="#ppt_w"/>
                                          </p:val>
                                        </p:tav>
                                      </p:tavLst>
                                    </p:anim>
                                    <p:anim calcmode="lin" valueType="num">
                                      <p:cBhvr>
                                        <p:cTn id="62" dur="500" fill="hold"/>
                                        <p:tgtEl>
                                          <p:spTgt spid="39"/>
                                        </p:tgtEl>
                                        <p:attrNameLst>
                                          <p:attrName>ppt_h</p:attrName>
                                        </p:attrNameLst>
                                      </p:cBhvr>
                                      <p:tavLst>
                                        <p:tav tm="0">
                                          <p:val>
                                            <p:fltVal val="0"/>
                                          </p:val>
                                        </p:tav>
                                        <p:tav tm="100000">
                                          <p:val>
                                            <p:strVal val="#ppt_h"/>
                                          </p:val>
                                        </p:tav>
                                      </p:tavLst>
                                    </p:anim>
                                    <p:animEffect transition="in" filter="fade">
                                      <p:cBhvr>
                                        <p:cTn id="63" dur="500"/>
                                        <p:tgtEl>
                                          <p:spTgt spid="39"/>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fltVal val="0"/>
                                          </p:val>
                                        </p:tav>
                                        <p:tav tm="100000">
                                          <p:val>
                                            <p:strVal val="#ppt_h"/>
                                          </p:val>
                                        </p:tav>
                                      </p:tavLst>
                                    </p:anim>
                                    <p:animEffect transition="in" filter="fade">
                                      <p:cBhvr>
                                        <p:cTn id="68" dur="500"/>
                                        <p:tgtEl>
                                          <p:spTgt spid="22"/>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38"/>
                                        </p:tgtEl>
                                        <p:attrNameLst>
                                          <p:attrName>style.visibility</p:attrName>
                                        </p:attrNameLst>
                                      </p:cBhvr>
                                      <p:to>
                                        <p:strVal val="visible"/>
                                      </p:to>
                                    </p:set>
                                    <p:anim calcmode="lin" valueType="num">
                                      <p:cBhvr>
                                        <p:cTn id="71" dur="500" fill="hold"/>
                                        <p:tgtEl>
                                          <p:spTgt spid="38"/>
                                        </p:tgtEl>
                                        <p:attrNameLst>
                                          <p:attrName>ppt_w</p:attrName>
                                        </p:attrNameLst>
                                      </p:cBhvr>
                                      <p:tavLst>
                                        <p:tav tm="0">
                                          <p:val>
                                            <p:fltVal val="0"/>
                                          </p:val>
                                        </p:tav>
                                        <p:tav tm="100000">
                                          <p:val>
                                            <p:strVal val="#ppt_w"/>
                                          </p:val>
                                        </p:tav>
                                      </p:tavLst>
                                    </p:anim>
                                    <p:anim calcmode="lin" valueType="num">
                                      <p:cBhvr>
                                        <p:cTn id="72" dur="500" fill="hold"/>
                                        <p:tgtEl>
                                          <p:spTgt spid="38"/>
                                        </p:tgtEl>
                                        <p:attrNameLst>
                                          <p:attrName>ppt_h</p:attrName>
                                        </p:attrNameLst>
                                      </p:cBhvr>
                                      <p:tavLst>
                                        <p:tav tm="0">
                                          <p:val>
                                            <p:fltVal val="0"/>
                                          </p:val>
                                        </p:tav>
                                        <p:tav tm="100000">
                                          <p:val>
                                            <p:strVal val="#ppt_h"/>
                                          </p:val>
                                        </p:tav>
                                      </p:tavLst>
                                    </p:anim>
                                    <p:animEffect transition="in" filter="fade">
                                      <p:cBhvr>
                                        <p:cTn id="73" dur="500"/>
                                        <p:tgtEl>
                                          <p:spTgt spid="38"/>
                                        </p:tgtEl>
                                      </p:cBhvr>
                                    </p:animEffect>
                                  </p:childTnLst>
                                </p:cTn>
                              </p:par>
                            </p:childTnLst>
                          </p:cTn>
                        </p:par>
                        <p:par>
                          <p:cTn id="74" fill="hold">
                            <p:stCondLst>
                              <p:cond delay="5500"/>
                            </p:stCondLst>
                            <p:childTnLst>
                              <p:par>
                                <p:cTn id="75" presetID="22" presetClass="entr" presetSubtype="1" fill="hold" grpId="0" nodeType="afterEffect">
                                  <p:stCondLst>
                                    <p:cond delay="0"/>
                                  </p:stCondLst>
                                  <p:childTnLst>
                                    <p:set>
                                      <p:cBhvr>
                                        <p:cTn id="76" dur="1" fill="hold">
                                          <p:stCondLst>
                                            <p:cond delay="0"/>
                                          </p:stCondLst>
                                        </p:cTn>
                                        <p:tgtEl>
                                          <p:spTgt spid="40"/>
                                        </p:tgtEl>
                                        <p:attrNameLst>
                                          <p:attrName>style.visibility</p:attrName>
                                        </p:attrNameLst>
                                      </p:cBhvr>
                                      <p:to>
                                        <p:strVal val="visible"/>
                                      </p:to>
                                    </p:set>
                                    <p:animEffect transition="in" filter="wipe(up)">
                                      <p:cBhvr>
                                        <p:cTn id="77" dur="500"/>
                                        <p:tgtEl>
                                          <p:spTgt spid="40"/>
                                        </p:tgtEl>
                                      </p:cBhvr>
                                    </p:animEffect>
                                  </p:childTnLst>
                                </p:cTn>
                              </p:par>
                            </p:childTnLst>
                          </p:cTn>
                        </p:par>
                        <p:par>
                          <p:cTn id="78" fill="hold">
                            <p:stCondLst>
                              <p:cond delay="6000"/>
                            </p:stCondLst>
                            <p:childTnLst>
                              <p:par>
                                <p:cTn id="79" presetID="47" presetClass="entr" presetSubtype="0"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fade">
                                      <p:cBhvr>
                                        <p:cTn id="81" dur="1000"/>
                                        <p:tgtEl>
                                          <p:spTgt spid="37"/>
                                        </p:tgtEl>
                                      </p:cBhvr>
                                    </p:animEffect>
                                    <p:anim calcmode="lin" valueType="num">
                                      <p:cBhvr>
                                        <p:cTn id="82" dur="1000" fill="hold"/>
                                        <p:tgtEl>
                                          <p:spTgt spid="37"/>
                                        </p:tgtEl>
                                        <p:attrNameLst>
                                          <p:attrName>ppt_x</p:attrName>
                                        </p:attrNameLst>
                                      </p:cBhvr>
                                      <p:tavLst>
                                        <p:tav tm="0">
                                          <p:val>
                                            <p:strVal val="#ppt_x"/>
                                          </p:val>
                                        </p:tav>
                                        <p:tav tm="100000">
                                          <p:val>
                                            <p:strVal val="#ppt_x"/>
                                          </p:val>
                                        </p:tav>
                                      </p:tavLst>
                                    </p:anim>
                                    <p:anim calcmode="lin" valueType="num">
                                      <p:cBhvr>
                                        <p:cTn id="83" dur="1000" fill="hold"/>
                                        <p:tgtEl>
                                          <p:spTgt spid="37"/>
                                        </p:tgtEl>
                                        <p:attrNameLst>
                                          <p:attrName>ppt_y</p:attrName>
                                        </p:attrNameLst>
                                      </p:cBhvr>
                                      <p:tavLst>
                                        <p:tav tm="0">
                                          <p:val>
                                            <p:strVal val="#ppt_y-.1"/>
                                          </p:val>
                                        </p:tav>
                                        <p:tav tm="100000">
                                          <p:val>
                                            <p:strVal val="#ppt_y"/>
                                          </p:val>
                                        </p:tav>
                                      </p:tavLst>
                                    </p:anim>
                                  </p:childTnLst>
                                </p:cTn>
                              </p:par>
                            </p:childTnLst>
                          </p:cTn>
                        </p:par>
                        <p:par>
                          <p:cTn id="84" fill="hold">
                            <p:stCondLst>
                              <p:cond delay="7000"/>
                            </p:stCondLst>
                            <p:childTnLst>
                              <p:par>
                                <p:cTn id="85" presetID="22" presetClass="entr" presetSubtype="8" fill="hold" grpId="0" nodeType="afterEffect">
                                  <p:stCondLst>
                                    <p:cond delay="0"/>
                                  </p:stCondLst>
                                  <p:childTnLst>
                                    <p:set>
                                      <p:cBhvr>
                                        <p:cTn id="86" dur="1" fill="hold">
                                          <p:stCondLst>
                                            <p:cond delay="0"/>
                                          </p:stCondLst>
                                        </p:cTn>
                                        <p:tgtEl>
                                          <p:spTgt spid="41"/>
                                        </p:tgtEl>
                                        <p:attrNameLst>
                                          <p:attrName>style.visibility</p:attrName>
                                        </p:attrNameLst>
                                      </p:cBhvr>
                                      <p:to>
                                        <p:strVal val="visible"/>
                                      </p:to>
                                    </p:set>
                                    <p:animEffect transition="in" filter="wipe(left)">
                                      <p:cBhvr>
                                        <p:cTn id="87" dur="500"/>
                                        <p:tgtEl>
                                          <p:spTgt spid="41"/>
                                        </p:tgtEl>
                                      </p:cBhvr>
                                    </p:animEffect>
                                  </p:childTnLst>
                                </p:cTn>
                              </p:par>
                            </p:childTnLst>
                          </p:cTn>
                        </p:par>
                        <p:par>
                          <p:cTn id="88" fill="hold">
                            <p:stCondLst>
                              <p:cond delay="7500"/>
                            </p:stCondLst>
                            <p:childTnLst>
                              <p:par>
                                <p:cTn id="89" presetID="2" presetClass="entr" presetSubtype="4"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additive="base">
                                        <p:cTn id="91" dur="500" fill="hold"/>
                                        <p:tgtEl>
                                          <p:spTgt spid="42"/>
                                        </p:tgtEl>
                                        <p:attrNameLst>
                                          <p:attrName>ppt_x</p:attrName>
                                        </p:attrNameLst>
                                      </p:cBhvr>
                                      <p:tavLst>
                                        <p:tav tm="0">
                                          <p:val>
                                            <p:strVal val="#ppt_x"/>
                                          </p:val>
                                        </p:tav>
                                        <p:tav tm="100000">
                                          <p:val>
                                            <p:strVal val="#ppt_x"/>
                                          </p:val>
                                        </p:tav>
                                      </p:tavLst>
                                    </p:anim>
                                    <p:anim calcmode="lin" valueType="num">
                                      <p:cBhvr additive="base">
                                        <p:cTn id="92" dur="500" fill="hold"/>
                                        <p:tgtEl>
                                          <p:spTgt spid="42"/>
                                        </p:tgtEl>
                                        <p:attrNameLst>
                                          <p:attrName>ppt_y</p:attrName>
                                        </p:attrNameLst>
                                      </p:cBhvr>
                                      <p:tavLst>
                                        <p:tav tm="0">
                                          <p:val>
                                            <p:strVal val="1+#ppt_h/2"/>
                                          </p:val>
                                        </p:tav>
                                        <p:tav tm="100000">
                                          <p:val>
                                            <p:strVal val="#ppt_y"/>
                                          </p:val>
                                        </p:tav>
                                      </p:tavLst>
                                    </p:anim>
                                  </p:childTnLst>
                                </p:cTn>
                              </p:par>
                            </p:childTnLst>
                          </p:cTn>
                        </p:par>
                        <p:par>
                          <p:cTn id="93" fill="hold">
                            <p:stCondLst>
                              <p:cond delay="8000"/>
                            </p:stCondLst>
                            <p:childTnLst>
                              <p:par>
                                <p:cTn id="94" presetID="2" presetClass="entr" presetSubtype="4"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 calcmode="lin" valueType="num">
                                      <p:cBhvr additive="base">
                                        <p:cTn id="96" dur="500" fill="hold"/>
                                        <p:tgtEl>
                                          <p:spTgt spid="43"/>
                                        </p:tgtEl>
                                        <p:attrNameLst>
                                          <p:attrName>ppt_x</p:attrName>
                                        </p:attrNameLst>
                                      </p:cBhvr>
                                      <p:tavLst>
                                        <p:tav tm="0">
                                          <p:val>
                                            <p:strVal val="#ppt_x"/>
                                          </p:val>
                                        </p:tav>
                                        <p:tav tm="100000">
                                          <p:val>
                                            <p:strVal val="#ppt_x"/>
                                          </p:val>
                                        </p:tav>
                                      </p:tavLst>
                                    </p:anim>
                                    <p:anim calcmode="lin" valueType="num">
                                      <p:cBhvr additive="base">
                                        <p:cTn id="97" dur="500" fill="hold"/>
                                        <p:tgtEl>
                                          <p:spTgt spid="43"/>
                                        </p:tgtEl>
                                        <p:attrNameLst>
                                          <p:attrName>ppt_y</p:attrName>
                                        </p:attrNameLst>
                                      </p:cBhvr>
                                      <p:tavLst>
                                        <p:tav tm="0">
                                          <p:val>
                                            <p:strVal val="1+#ppt_h/2"/>
                                          </p:val>
                                        </p:tav>
                                        <p:tav tm="100000">
                                          <p:val>
                                            <p:strVal val="#ppt_y"/>
                                          </p:val>
                                        </p:tav>
                                      </p:tavLst>
                                    </p:anim>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 calcmode="lin" valueType="num">
                                      <p:cBhvr>
                                        <p:cTn id="101" dur="500" fill="hold"/>
                                        <p:tgtEl>
                                          <p:spTgt spid="46"/>
                                        </p:tgtEl>
                                        <p:attrNameLst>
                                          <p:attrName>ppt_w</p:attrName>
                                        </p:attrNameLst>
                                      </p:cBhvr>
                                      <p:tavLst>
                                        <p:tav tm="0">
                                          <p:val>
                                            <p:fltVal val="0"/>
                                          </p:val>
                                        </p:tav>
                                        <p:tav tm="100000">
                                          <p:val>
                                            <p:strVal val="#ppt_w"/>
                                          </p:val>
                                        </p:tav>
                                      </p:tavLst>
                                    </p:anim>
                                    <p:anim calcmode="lin" valueType="num">
                                      <p:cBhvr>
                                        <p:cTn id="102" dur="500" fill="hold"/>
                                        <p:tgtEl>
                                          <p:spTgt spid="46"/>
                                        </p:tgtEl>
                                        <p:attrNameLst>
                                          <p:attrName>ppt_h</p:attrName>
                                        </p:attrNameLst>
                                      </p:cBhvr>
                                      <p:tavLst>
                                        <p:tav tm="0">
                                          <p:val>
                                            <p:fltVal val="0"/>
                                          </p:val>
                                        </p:tav>
                                        <p:tav tm="100000">
                                          <p:val>
                                            <p:strVal val="#ppt_h"/>
                                          </p:val>
                                        </p:tav>
                                      </p:tavLst>
                                    </p:anim>
                                    <p:animEffect transition="in" filter="fade">
                                      <p:cBhvr>
                                        <p:cTn id="103" dur="500"/>
                                        <p:tgtEl>
                                          <p:spTgt spid="46"/>
                                        </p:tgtEl>
                                      </p:cBhvr>
                                    </p:animEffect>
                                  </p:childTnLst>
                                </p:cTn>
                              </p:par>
                              <p:par>
                                <p:cTn id="104" presetID="53" presetClass="entr" presetSubtype="16" fill="hold" nodeType="withEffect">
                                  <p:stCondLst>
                                    <p:cond delay="0"/>
                                  </p:stCondLst>
                                  <p:childTnLst>
                                    <p:set>
                                      <p:cBhvr>
                                        <p:cTn id="105" dur="1" fill="hold">
                                          <p:stCondLst>
                                            <p:cond delay="0"/>
                                          </p:stCondLst>
                                        </p:cTn>
                                        <p:tgtEl>
                                          <p:spTgt spid="23"/>
                                        </p:tgtEl>
                                        <p:attrNameLst>
                                          <p:attrName>style.visibility</p:attrName>
                                        </p:attrNameLst>
                                      </p:cBhvr>
                                      <p:to>
                                        <p:strVal val="visible"/>
                                      </p:to>
                                    </p:set>
                                    <p:anim calcmode="lin" valueType="num">
                                      <p:cBhvr>
                                        <p:cTn id="106" dur="500" fill="hold"/>
                                        <p:tgtEl>
                                          <p:spTgt spid="23"/>
                                        </p:tgtEl>
                                        <p:attrNameLst>
                                          <p:attrName>ppt_w</p:attrName>
                                        </p:attrNameLst>
                                      </p:cBhvr>
                                      <p:tavLst>
                                        <p:tav tm="0">
                                          <p:val>
                                            <p:fltVal val="0"/>
                                          </p:val>
                                        </p:tav>
                                        <p:tav tm="100000">
                                          <p:val>
                                            <p:strVal val="#ppt_w"/>
                                          </p:val>
                                        </p:tav>
                                      </p:tavLst>
                                    </p:anim>
                                    <p:anim calcmode="lin" valueType="num">
                                      <p:cBhvr>
                                        <p:cTn id="107" dur="500" fill="hold"/>
                                        <p:tgtEl>
                                          <p:spTgt spid="23"/>
                                        </p:tgtEl>
                                        <p:attrNameLst>
                                          <p:attrName>ppt_h</p:attrName>
                                        </p:attrNameLst>
                                      </p:cBhvr>
                                      <p:tavLst>
                                        <p:tav tm="0">
                                          <p:val>
                                            <p:fltVal val="0"/>
                                          </p:val>
                                        </p:tav>
                                        <p:tav tm="100000">
                                          <p:val>
                                            <p:strVal val="#ppt_h"/>
                                          </p:val>
                                        </p:tav>
                                      </p:tavLst>
                                    </p:anim>
                                    <p:animEffect transition="in" filter="fade">
                                      <p:cBhvr>
                                        <p:cTn id="108" dur="500"/>
                                        <p:tgtEl>
                                          <p:spTgt spid="23"/>
                                        </p:tgtEl>
                                      </p:cBhvr>
                                    </p:animEffect>
                                  </p:childTnLst>
                                </p:cTn>
                              </p:par>
                              <p:par>
                                <p:cTn id="109" presetID="53" presetClass="entr" presetSubtype="16" fill="hold" grpId="0" nodeType="withEffect">
                                  <p:stCondLst>
                                    <p:cond delay="0"/>
                                  </p:stCondLst>
                                  <p:childTnLst>
                                    <p:set>
                                      <p:cBhvr>
                                        <p:cTn id="110" dur="1" fill="hold">
                                          <p:stCondLst>
                                            <p:cond delay="0"/>
                                          </p:stCondLst>
                                        </p:cTn>
                                        <p:tgtEl>
                                          <p:spTgt spid="45"/>
                                        </p:tgtEl>
                                        <p:attrNameLst>
                                          <p:attrName>style.visibility</p:attrName>
                                        </p:attrNameLst>
                                      </p:cBhvr>
                                      <p:to>
                                        <p:strVal val="visible"/>
                                      </p:to>
                                    </p:set>
                                    <p:anim calcmode="lin" valueType="num">
                                      <p:cBhvr>
                                        <p:cTn id="111" dur="500" fill="hold"/>
                                        <p:tgtEl>
                                          <p:spTgt spid="45"/>
                                        </p:tgtEl>
                                        <p:attrNameLst>
                                          <p:attrName>ppt_w</p:attrName>
                                        </p:attrNameLst>
                                      </p:cBhvr>
                                      <p:tavLst>
                                        <p:tav tm="0">
                                          <p:val>
                                            <p:fltVal val="0"/>
                                          </p:val>
                                        </p:tav>
                                        <p:tav tm="100000">
                                          <p:val>
                                            <p:strVal val="#ppt_w"/>
                                          </p:val>
                                        </p:tav>
                                      </p:tavLst>
                                    </p:anim>
                                    <p:anim calcmode="lin" valueType="num">
                                      <p:cBhvr>
                                        <p:cTn id="112" dur="500" fill="hold"/>
                                        <p:tgtEl>
                                          <p:spTgt spid="45"/>
                                        </p:tgtEl>
                                        <p:attrNameLst>
                                          <p:attrName>ppt_h</p:attrName>
                                        </p:attrNameLst>
                                      </p:cBhvr>
                                      <p:tavLst>
                                        <p:tav tm="0">
                                          <p:val>
                                            <p:fltVal val="0"/>
                                          </p:val>
                                        </p:tav>
                                        <p:tav tm="100000">
                                          <p:val>
                                            <p:strVal val="#ppt_h"/>
                                          </p:val>
                                        </p:tav>
                                      </p:tavLst>
                                    </p:anim>
                                    <p:animEffect transition="in" filter="fade">
                                      <p:cBhvr>
                                        <p:cTn id="113" dur="500"/>
                                        <p:tgtEl>
                                          <p:spTgt spid="45"/>
                                        </p:tgtEl>
                                      </p:cBhvr>
                                    </p:animEffect>
                                  </p:childTnLst>
                                </p:cTn>
                              </p:par>
                            </p:childTnLst>
                          </p:cTn>
                        </p:par>
                        <p:par>
                          <p:cTn id="114" fill="hold">
                            <p:stCondLst>
                              <p:cond delay="9000"/>
                            </p:stCondLst>
                            <p:childTnLst>
                              <p:par>
                                <p:cTn id="115" presetID="22" presetClass="entr" presetSubtype="1" fill="hold" grpId="0" nodeType="afterEffect">
                                  <p:stCondLst>
                                    <p:cond delay="0"/>
                                  </p:stCondLst>
                                  <p:childTnLst>
                                    <p:set>
                                      <p:cBhvr>
                                        <p:cTn id="116" dur="1" fill="hold">
                                          <p:stCondLst>
                                            <p:cond delay="0"/>
                                          </p:stCondLst>
                                        </p:cTn>
                                        <p:tgtEl>
                                          <p:spTgt spid="47"/>
                                        </p:tgtEl>
                                        <p:attrNameLst>
                                          <p:attrName>style.visibility</p:attrName>
                                        </p:attrNameLst>
                                      </p:cBhvr>
                                      <p:to>
                                        <p:strVal val="visible"/>
                                      </p:to>
                                    </p:set>
                                    <p:animEffect transition="in" filter="wipe(up)">
                                      <p:cBhvr>
                                        <p:cTn id="117" dur="500"/>
                                        <p:tgtEl>
                                          <p:spTgt spid="47"/>
                                        </p:tgtEl>
                                      </p:cBhvr>
                                    </p:animEffect>
                                  </p:childTnLst>
                                </p:cTn>
                              </p:par>
                            </p:childTnLst>
                          </p:cTn>
                        </p:par>
                        <p:par>
                          <p:cTn id="118" fill="hold">
                            <p:stCondLst>
                              <p:cond delay="9500"/>
                            </p:stCondLst>
                            <p:childTnLst>
                              <p:par>
                                <p:cTn id="119" presetID="47" presetClass="entr" presetSubtype="0" fill="hold" grpId="0" nodeType="afterEffect">
                                  <p:stCondLst>
                                    <p:cond delay="0"/>
                                  </p:stCondLst>
                                  <p:childTnLst>
                                    <p:set>
                                      <p:cBhvr>
                                        <p:cTn id="120" dur="1" fill="hold">
                                          <p:stCondLst>
                                            <p:cond delay="0"/>
                                          </p:stCondLst>
                                        </p:cTn>
                                        <p:tgtEl>
                                          <p:spTgt spid="44"/>
                                        </p:tgtEl>
                                        <p:attrNameLst>
                                          <p:attrName>style.visibility</p:attrName>
                                        </p:attrNameLst>
                                      </p:cBhvr>
                                      <p:to>
                                        <p:strVal val="visible"/>
                                      </p:to>
                                    </p:set>
                                    <p:animEffect transition="in" filter="fade">
                                      <p:cBhvr>
                                        <p:cTn id="121" dur="1000"/>
                                        <p:tgtEl>
                                          <p:spTgt spid="44"/>
                                        </p:tgtEl>
                                      </p:cBhvr>
                                    </p:animEffect>
                                    <p:anim calcmode="lin" valueType="num">
                                      <p:cBhvr>
                                        <p:cTn id="122" dur="1000" fill="hold"/>
                                        <p:tgtEl>
                                          <p:spTgt spid="44"/>
                                        </p:tgtEl>
                                        <p:attrNameLst>
                                          <p:attrName>ppt_x</p:attrName>
                                        </p:attrNameLst>
                                      </p:cBhvr>
                                      <p:tavLst>
                                        <p:tav tm="0">
                                          <p:val>
                                            <p:strVal val="#ppt_x"/>
                                          </p:val>
                                        </p:tav>
                                        <p:tav tm="100000">
                                          <p:val>
                                            <p:strVal val="#ppt_x"/>
                                          </p:val>
                                        </p:tav>
                                      </p:tavLst>
                                    </p:anim>
                                    <p:anim calcmode="lin" valueType="num">
                                      <p:cBhvr>
                                        <p:cTn id="123" dur="1000" fill="hold"/>
                                        <p:tgtEl>
                                          <p:spTgt spid="44"/>
                                        </p:tgtEl>
                                        <p:attrNameLst>
                                          <p:attrName>ppt_y</p:attrName>
                                        </p:attrNameLst>
                                      </p:cBhvr>
                                      <p:tavLst>
                                        <p:tav tm="0">
                                          <p:val>
                                            <p:strVal val="#ppt_y-.1"/>
                                          </p:val>
                                        </p:tav>
                                        <p:tav tm="100000">
                                          <p:val>
                                            <p:strVal val="#ppt_y"/>
                                          </p:val>
                                        </p:tav>
                                      </p:tavLst>
                                    </p:anim>
                                  </p:childTnLst>
                                </p:cTn>
                              </p:par>
                            </p:childTnLst>
                          </p:cTn>
                        </p:par>
                        <p:par>
                          <p:cTn id="124" fill="hold">
                            <p:stCondLst>
                              <p:cond delay="10500"/>
                            </p:stCondLst>
                            <p:childTnLst>
                              <p:par>
                                <p:cTn id="125" presetID="22" presetClass="entr" presetSubtype="8" fill="hold" grpId="0" nodeType="afterEffect">
                                  <p:stCondLst>
                                    <p:cond delay="0"/>
                                  </p:stCondLst>
                                  <p:childTnLst>
                                    <p:set>
                                      <p:cBhvr>
                                        <p:cTn id="126" dur="1" fill="hold">
                                          <p:stCondLst>
                                            <p:cond delay="0"/>
                                          </p:stCondLst>
                                        </p:cTn>
                                        <p:tgtEl>
                                          <p:spTgt spid="48"/>
                                        </p:tgtEl>
                                        <p:attrNameLst>
                                          <p:attrName>style.visibility</p:attrName>
                                        </p:attrNameLst>
                                      </p:cBhvr>
                                      <p:to>
                                        <p:strVal val="visible"/>
                                      </p:to>
                                    </p:set>
                                    <p:animEffect transition="in" filter="wipe(left)">
                                      <p:cBhvr>
                                        <p:cTn id="127" dur="500"/>
                                        <p:tgtEl>
                                          <p:spTgt spid="48"/>
                                        </p:tgtEl>
                                      </p:cBhvr>
                                    </p:animEffect>
                                  </p:childTnLst>
                                </p:cTn>
                              </p:par>
                            </p:childTnLst>
                          </p:cTn>
                        </p:par>
                        <p:par>
                          <p:cTn id="128" fill="hold">
                            <p:stCondLst>
                              <p:cond delay="11000"/>
                            </p:stCondLst>
                            <p:childTnLst>
                              <p:par>
                                <p:cTn id="129" presetID="2" presetClass="entr" presetSubtype="4" fill="hold" grpId="0" nodeType="afterEffect">
                                  <p:stCondLst>
                                    <p:cond delay="0"/>
                                  </p:stCondLst>
                                  <p:childTnLst>
                                    <p:set>
                                      <p:cBhvr>
                                        <p:cTn id="130" dur="1" fill="hold">
                                          <p:stCondLst>
                                            <p:cond delay="0"/>
                                          </p:stCondLst>
                                        </p:cTn>
                                        <p:tgtEl>
                                          <p:spTgt spid="49"/>
                                        </p:tgtEl>
                                        <p:attrNameLst>
                                          <p:attrName>style.visibility</p:attrName>
                                        </p:attrNameLst>
                                      </p:cBhvr>
                                      <p:to>
                                        <p:strVal val="visible"/>
                                      </p:to>
                                    </p:set>
                                    <p:anim calcmode="lin" valueType="num">
                                      <p:cBhvr additive="base">
                                        <p:cTn id="131" dur="500" fill="hold"/>
                                        <p:tgtEl>
                                          <p:spTgt spid="49"/>
                                        </p:tgtEl>
                                        <p:attrNameLst>
                                          <p:attrName>ppt_x</p:attrName>
                                        </p:attrNameLst>
                                      </p:cBhvr>
                                      <p:tavLst>
                                        <p:tav tm="0">
                                          <p:val>
                                            <p:strVal val="#ppt_x"/>
                                          </p:val>
                                        </p:tav>
                                        <p:tav tm="100000">
                                          <p:val>
                                            <p:strVal val="#ppt_x"/>
                                          </p:val>
                                        </p:tav>
                                      </p:tavLst>
                                    </p:anim>
                                    <p:anim calcmode="lin" valueType="num">
                                      <p:cBhvr additive="base">
                                        <p:cTn id="132" dur="500" fill="hold"/>
                                        <p:tgtEl>
                                          <p:spTgt spid="49"/>
                                        </p:tgtEl>
                                        <p:attrNameLst>
                                          <p:attrName>ppt_y</p:attrName>
                                        </p:attrNameLst>
                                      </p:cBhvr>
                                      <p:tavLst>
                                        <p:tav tm="0">
                                          <p:val>
                                            <p:strVal val="1+#ppt_h/2"/>
                                          </p:val>
                                        </p:tav>
                                        <p:tav tm="100000">
                                          <p:val>
                                            <p:strVal val="#ppt_y"/>
                                          </p:val>
                                        </p:tav>
                                      </p:tavLst>
                                    </p:anim>
                                  </p:childTnLst>
                                </p:cTn>
                              </p:par>
                            </p:childTnLst>
                          </p:cTn>
                        </p:par>
                        <p:par>
                          <p:cTn id="133" fill="hold">
                            <p:stCondLst>
                              <p:cond delay="11500"/>
                            </p:stCondLst>
                            <p:childTnLst>
                              <p:par>
                                <p:cTn id="134" presetID="2" presetClass="entr" presetSubtype="4" fill="hold" grpId="0" nodeType="afterEffect">
                                  <p:stCondLst>
                                    <p:cond delay="0"/>
                                  </p:stCondLst>
                                  <p:childTnLst>
                                    <p:set>
                                      <p:cBhvr>
                                        <p:cTn id="135" dur="1" fill="hold">
                                          <p:stCondLst>
                                            <p:cond delay="0"/>
                                          </p:stCondLst>
                                        </p:cTn>
                                        <p:tgtEl>
                                          <p:spTgt spid="50"/>
                                        </p:tgtEl>
                                        <p:attrNameLst>
                                          <p:attrName>style.visibility</p:attrName>
                                        </p:attrNameLst>
                                      </p:cBhvr>
                                      <p:to>
                                        <p:strVal val="visible"/>
                                      </p:to>
                                    </p:set>
                                    <p:anim calcmode="lin" valueType="num">
                                      <p:cBhvr additive="base">
                                        <p:cTn id="136" dur="500" fill="hold"/>
                                        <p:tgtEl>
                                          <p:spTgt spid="50"/>
                                        </p:tgtEl>
                                        <p:attrNameLst>
                                          <p:attrName>ppt_x</p:attrName>
                                        </p:attrNameLst>
                                      </p:cBhvr>
                                      <p:tavLst>
                                        <p:tav tm="0">
                                          <p:val>
                                            <p:strVal val="#ppt_x"/>
                                          </p:val>
                                        </p:tav>
                                        <p:tav tm="100000">
                                          <p:val>
                                            <p:strVal val="#ppt_x"/>
                                          </p:val>
                                        </p:tav>
                                      </p:tavLst>
                                    </p:anim>
                                    <p:anim calcmode="lin" valueType="num">
                                      <p:cBhvr additive="base">
                                        <p:cTn id="137" dur="500" fill="hold"/>
                                        <p:tgtEl>
                                          <p:spTgt spid="50"/>
                                        </p:tgtEl>
                                        <p:attrNameLst>
                                          <p:attrName>ppt_y</p:attrName>
                                        </p:attrNameLst>
                                      </p:cBhvr>
                                      <p:tavLst>
                                        <p:tav tm="0">
                                          <p:val>
                                            <p:strVal val="1+#ppt_h/2"/>
                                          </p:val>
                                        </p:tav>
                                        <p:tav tm="100000">
                                          <p:val>
                                            <p:strVal val="#ppt_y"/>
                                          </p:val>
                                        </p:tav>
                                      </p:tavLst>
                                    </p:anim>
                                  </p:childTnLst>
                                </p:cTn>
                              </p:par>
                            </p:childTnLst>
                          </p:cTn>
                        </p:par>
                        <p:par>
                          <p:cTn id="138" fill="hold">
                            <p:stCondLst>
                              <p:cond delay="12000"/>
                            </p:stCondLst>
                            <p:childTnLst>
                              <p:par>
                                <p:cTn id="139" presetID="53" presetClass="entr" presetSubtype="16" fill="hold" grpId="0" nodeType="afterEffect">
                                  <p:stCondLst>
                                    <p:cond delay="0"/>
                                  </p:stCondLst>
                                  <p:childTnLst>
                                    <p:set>
                                      <p:cBhvr>
                                        <p:cTn id="140" dur="1" fill="hold">
                                          <p:stCondLst>
                                            <p:cond delay="0"/>
                                          </p:stCondLst>
                                        </p:cTn>
                                        <p:tgtEl>
                                          <p:spTgt spid="53"/>
                                        </p:tgtEl>
                                        <p:attrNameLst>
                                          <p:attrName>style.visibility</p:attrName>
                                        </p:attrNameLst>
                                      </p:cBhvr>
                                      <p:to>
                                        <p:strVal val="visible"/>
                                      </p:to>
                                    </p:set>
                                    <p:anim calcmode="lin" valueType="num">
                                      <p:cBhvr>
                                        <p:cTn id="141" dur="500" fill="hold"/>
                                        <p:tgtEl>
                                          <p:spTgt spid="53"/>
                                        </p:tgtEl>
                                        <p:attrNameLst>
                                          <p:attrName>ppt_w</p:attrName>
                                        </p:attrNameLst>
                                      </p:cBhvr>
                                      <p:tavLst>
                                        <p:tav tm="0">
                                          <p:val>
                                            <p:fltVal val="0"/>
                                          </p:val>
                                        </p:tav>
                                        <p:tav tm="100000">
                                          <p:val>
                                            <p:strVal val="#ppt_w"/>
                                          </p:val>
                                        </p:tav>
                                      </p:tavLst>
                                    </p:anim>
                                    <p:anim calcmode="lin" valueType="num">
                                      <p:cBhvr>
                                        <p:cTn id="142" dur="500" fill="hold"/>
                                        <p:tgtEl>
                                          <p:spTgt spid="53"/>
                                        </p:tgtEl>
                                        <p:attrNameLst>
                                          <p:attrName>ppt_h</p:attrName>
                                        </p:attrNameLst>
                                      </p:cBhvr>
                                      <p:tavLst>
                                        <p:tav tm="0">
                                          <p:val>
                                            <p:fltVal val="0"/>
                                          </p:val>
                                        </p:tav>
                                        <p:tav tm="100000">
                                          <p:val>
                                            <p:strVal val="#ppt_h"/>
                                          </p:val>
                                        </p:tav>
                                      </p:tavLst>
                                    </p:anim>
                                    <p:animEffect transition="in" filter="fade">
                                      <p:cBhvr>
                                        <p:cTn id="143" dur="500"/>
                                        <p:tgtEl>
                                          <p:spTgt spid="53"/>
                                        </p:tgtEl>
                                      </p:cBhvr>
                                    </p:animEffect>
                                  </p:childTnLst>
                                </p:cTn>
                              </p:par>
                              <p:par>
                                <p:cTn id="144" presetID="53" presetClass="entr" presetSubtype="16" fill="hold" nodeType="withEffect">
                                  <p:stCondLst>
                                    <p:cond delay="0"/>
                                  </p:stCondLst>
                                  <p:childTnLst>
                                    <p:set>
                                      <p:cBhvr>
                                        <p:cTn id="145" dur="1" fill="hold">
                                          <p:stCondLst>
                                            <p:cond delay="0"/>
                                          </p:stCondLst>
                                        </p:cTn>
                                        <p:tgtEl>
                                          <p:spTgt spid="26"/>
                                        </p:tgtEl>
                                        <p:attrNameLst>
                                          <p:attrName>style.visibility</p:attrName>
                                        </p:attrNameLst>
                                      </p:cBhvr>
                                      <p:to>
                                        <p:strVal val="visible"/>
                                      </p:to>
                                    </p:set>
                                    <p:anim calcmode="lin" valueType="num">
                                      <p:cBhvr>
                                        <p:cTn id="146" dur="500" fill="hold"/>
                                        <p:tgtEl>
                                          <p:spTgt spid="26"/>
                                        </p:tgtEl>
                                        <p:attrNameLst>
                                          <p:attrName>ppt_w</p:attrName>
                                        </p:attrNameLst>
                                      </p:cBhvr>
                                      <p:tavLst>
                                        <p:tav tm="0">
                                          <p:val>
                                            <p:fltVal val="0"/>
                                          </p:val>
                                        </p:tav>
                                        <p:tav tm="100000">
                                          <p:val>
                                            <p:strVal val="#ppt_w"/>
                                          </p:val>
                                        </p:tav>
                                      </p:tavLst>
                                    </p:anim>
                                    <p:anim calcmode="lin" valueType="num">
                                      <p:cBhvr>
                                        <p:cTn id="147" dur="500" fill="hold"/>
                                        <p:tgtEl>
                                          <p:spTgt spid="26"/>
                                        </p:tgtEl>
                                        <p:attrNameLst>
                                          <p:attrName>ppt_h</p:attrName>
                                        </p:attrNameLst>
                                      </p:cBhvr>
                                      <p:tavLst>
                                        <p:tav tm="0">
                                          <p:val>
                                            <p:fltVal val="0"/>
                                          </p:val>
                                        </p:tav>
                                        <p:tav tm="100000">
                                          <p:val>
                                            <p:strVal val="#ppt_h"/>
                                          </p:val>
                                        </p:tav>
                                      </p:tavLst>
                                    </p:anim>
                                    <p:animEffect transition="in" filter="fade">
                                      <p:cBhvr>
                                        <p:cTn id="148" dur="500"/>
                                        <p:tgtEl>
                                          <p:spTgt spid="26"/>
                                        </p:tgtEl>
                                      </p:cBhvr>
                                    </p:animEffect>
                                  </p:childTnLst>
                                </p:cTn>
                              </p:par>
                              <p:par>
                                <p:cTn id="149" presetID="53" presetClass="entr" presetSubtype="16" fill="hold" grpId="0" nodeType="withEffect">
                                  <p:stCondLst>
                                    <p:cond delay="0"/>
                                  </p:stCondLst>
                                  <p:childTnLst>
                                    <p:set>
                                      <p:cBhvr>
                                        <p:cTn id="150" dur="1" fill="hold">
                                          <p:stCondLst>
                                            <p:cond delay="0"/>
                                          </p:stCondLst>
                                        </p:cTn>
                                        <p:tgtEl>
                                          <p:spTgt spid="52"/>
                                        </p:tgtEl>
                                        <p:attrNameLst>
                                          <p:attrName>style.visibility</p:attrName>
                                        </p:attrNameLst>
                                      </p:cBhvr>
                                      <p:to>
                                        <p:strVal val="visible"/>
                                      </p:to>
                                    </p:set>
                                    <p:anim calcmode="lin" valueType="num">
                                      <p:cBhvr>
                                        <p:cTn id="151" dur="500" fill="hold"/>
                                        <p:tgtEl>
                                          <p:spTgt spid="52"/>
                                        </p:tgtEl>
                                        <p:attrNameLst>
                                          <p:attrName>ppt_w</p:attrName>
                                        </p:attrNameLst>
                                      </p:cBhvr>
                                      <p:tavLst>
                                        <p:tav tm="0">
                                          <p:val>
                                            <p:fltVal val="0"/>
                                          </p:val>
                                        </p:tav>
                                        <p:tav tm="100000">
                                          <p:val>
                                            <p:strVal val="#ppt_w"/>
                                          </p:val>
                                        </p:tav>
                                      </p:tavLst>
                                    </p:anim>
                                    <p:anim calcmode="lin" valueType="num">
                                      <p:cBhvr>
                                        <p:cTn id="152" dur="500" fill="hold"/>
                                        <p:tgtEl>
                                          <p:spTgt spid="52"/>
                                        </p:tgtEl>
                                        <p:attrNameLst>
                                          <p:attrName>ppt_h</p:attrName>
                                        </p:attrNameLst>
                                      </p:cBhvr>
                                      <p:tavLst>
                                        <p:tav tm="0">
                                          <p:val>
                                            <p:fltVal val="0"/>
                                          </p:val>
                                        </p:tav>
                                        <p:tav tm="100000">
                                          <p:val>
                                            <p:strVal val="#ppt_h"/>
                                          </p:val>
                                        </p:tav>
                                      </p:tavLst>
                                    </p:anim>
                                    <p:animEffect transition="in" filter="fade">
                                      <p:cBhvr>
                                        <p:cTn id="153" dur="500"/>
                                        <p:tgtEl>
                                          <p:spTgt spid="52"/>
                                        </p:tgtEl>
                                      </p:cBhvr>
                                    </p:animEffect>
                                  </p:childTnLst>
                                </p:cTn>
                              </p:par>
                            </p:childTnLst>
                          </p:cTn>
                        </p:par>
                        <p:par>
                          <p:cTn id="154" fill="hold">
                            <p:stCondLst>
                              <p:cond delay="12500"/>
                            </p:stCondLst>
                            <p:childTnLst>
                              <p:par>
                                <p:cTn id="155" presetID="22" presetClass="entr" presetSubtype="1" fill="hold" grpId="0" nodeType="afterEffect">
                                  <p:stCondLst>
                                    <p:cond delay="0"/>
                                  </p:stCondLst>
                                  <p:childTnLst>
                                    <p:set>
                                      <p:cBhvr>
                                        <p:cTn id="156" dur="1" fill="hold">
                                          <p:stCondLst>
                                            <p:cond delay="0"/>
                                          </p:stCondLst>
                                        </p:cTn>
                                        <p:tgtEl>
                                          <p:spTgt spid="54"/>
                                        </p:tgtEl>
                                        <p:attrNameLst>
                                          <p:attrName>style.visibility</p:attrName>
                                        </p:attrNameLst>
                                      </p:cBhvr>
                                      <p:to>
                                        <p:strVal val="visible"/>
                                      </p:to>
                                    </p:set>
                                    <p:animEffect transition="in" filter="wipe(up)">
                                      <p:cBhvr>
                                        <p:cTn id="157" dur="500"/>
                                        <p:tgtEl>
                                          <p:spTgt spid="54"/>
                                        </p:tgtEl>
                                      </p:cBhvr>
                                    </p:animEffect>
                                  </p:childTnLst>
                                </p:cTn>
                              </p:par>
                            </p:childTnLst>
                          </p:cTn>
                        </p:par>
                        <p:par>
                          <p:cTn id="158" fill="hold">
                            <p:stCondLst>
                              <p:cond delay="13000"/>
                            </p:stCondLst>
                            <p:childTnLst>
                              <p:par>
                                <p:cTn id="159" presetID="47" presetClass="entr" presetSubtype="0" fill="hold" grpId="0" nodeType="afterEffect">
                                  <p:stCondLst>
                                    <p:cond delay="0"/>
                                  </p:stCondLst>
                                  <p:childTnLst>
                                    <p:set>
                                      <p:cBhvr>
                                        <p:cTn id="160" dur="1" fill="hold">
                                          <p:stCondLst>
                                            <p:cond delay="0"/>
                                          </p:stCondLst>
                                        </p:cTn>
                                        <p:tgtEl>
                                          <p:spTgt spid="51"/>
                                        </p:tgtEl>
                                        <p:attrNameLst>
                                          <p:attrName>style.visibility</p:attrName>
                                        </p:attrNameLst>
                                      </p:cBhvr>
                                      <p:to>
                                        <p:strVal val="visible"/>
                                      </p:to>
                                    </p:set>
                                    <p:animEffect transition="in" filter="fade">
                                      <p:cBhvr>
                                        <p:cTn id="161" dur="1000"/>
                                        <p:tgtEl>
                                          <p:spTgt spid="51"/>
                                        </p:tgtEl>
                                      </p:cBhvr>
                                    </p:animEffect>
                                    <p:anim calcmode="lin" valueType="num">
                                      <p:cBhvr>
                                        <p:cTn id="162" dur="1000" fill="hold"/>
                                        <p:tgtEl>
                                          <p:spTgt spid="51"/>
                                        </p:tgtEl>
                                        <p:attrNameLst>
                                          <p:attrName>ppt_x</p:attrName>
                                        </p:attrNameLst>
                                      </p:cBhvr>
                                      <p:tavLst>
                                        <p:tav tm="0">
                                          <p:val>
                                            <p:strVal val="#ppt_x"/>
                                          </p:val>
                                        </p:tav>
                                        <p:tav tm="100000">
                                          <p:val>
                                            <p:strVal val="#ppt_x"/>
                                          </p:val>
                                        </p:tav>
                                      </p:tavLst>
                                    </p:anim>
                                    <p:anim calcmode="lin" valueType="num">
                                      <p:cBhvr>
                                        <p:cTn id="163" dur="1000" fill="hold"/>
                                        <p:tgtEl>
                                          <p:spTgt spid="51"/>
                                        </p:tgtEl>
                                        <p:attrNameLst>
                                          <p:attrName>ppt_y</p:attrName>
                                        </p:attrNameLst>
                                      </p:cBhvr>
                                      <p:tavLst>
                                        <p:tav tm="0">
                                          <p:val>
                                            <p:strVal val="#ppt_y-.1"/>
                                          </p:val>
                                        </p:tav>
                                        <p:tav tm="100000">
                                          <p:val>
                                            <p:strVal val="#ppt_y"/>
                                          </p:val>
                                        </p:tav>
                                      </p:tavLst>
                                    </p:anim>
                                  </p:childTnLst>
                                </p:cTn>
                              </p:par>
                            </p:childTnLst>
                          </p:cTn>
                        </p:par>
                        <p:par>
                          <p:cTn id="164" fill="hold">
                            <p:stCondLst>
                              <p:cond delay="14000"/>
                            </p:stCondLst>
                            <p:childTnLst>
                              <p:par>
                                <p:cTn id="165" presetID="22" presetClass="entr" presetSubtype="8" fill="hold" grpId="0" nodeType="afterEffect">
                                  <p:stCondLst>
                                    <p:cond delay="0"/>
                                  </p:stCondLst>
                                  <p:childTnLst>
                                    <p:set>
                                      <p:cBhvr>
                                        <p:cTn id="166" dur="1" fill="hold">
                                          <p:stCondLst>
                                            <p:cond delay="0"/>
                                          </p:stCondLst>
                                        </p:cTn>
                                        <p:tgtEl>
                                          <p:spTgt spid="55"/>
                                        </p:tgtEl>
                                        <p:attrNameLst>
                                          <p:attrName>style.visibility</p:attrName>
                                        </p:attrNameLst>
                                      </p:cBhvr>
                                      <p:to>
                                        <p:strVal val="visible"/>
                                      </p:to>
                                    </p:set>
                                    <p:animEffect transition="in" filter="wipe(left)">
                                      <p:cBhvr>
                                        <p:cTn id="16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animBg="1"/>
      <p:bldP spid="18" grpId="0" animBg="1"/>
      <p:bldP spid="19" grpId="0"/>
      <p:bldP spid="20" grpId="0" animBg="1"/>
      <p:bldP spid="21" grpId="0" animBg="1"/>
      <p:bldP spid="33" grpId="0"/>
      <p:bldP spid="34" grpId="0"/>
      <p:bldP spid="35" grpId="0" animBg="1"/>
      <p:bldP spid="36" grpId="0" animBg="1"/>
      <p:bldP spid="37" grpId="0" animBg="1"/>
      <p:bldP spid="38" grpId="0"/>
      <p:bldP spid="39" grpId="0" animBg="1"/>
      <p:bldP spid="40" grpId="0"/>
      <p:bldP spid="41" grpId="0"/>
      <p:bldP spid="42" grpId="0" animBg="1"/>
      <p:bldP spid="43" grpId="0" animBg="1"/>
      <p:bldP spid="44" grpId="0" animBg="1"/>
      <p:bldP spid="45" grpId="0"/>
      <p:bldP spid="46" grpId="0" animBg="1"/>
      <p:bldP spid="47" grpId="0"/>
      <p:bldP spid="48" grpId="0"/>
      <p:bldP spid="49" grpId="0" animBg="1"/>
      <p:bldP spid="50" grpId="0" animBg="1"/>
      <p:bldP spid="51" grpId="0" animBg="1"/>
      <p:bldP spid="52" grpId="0"/>
      <p:bldP spid="53" grpId="0" animBg="1"/>
      <p:bldP spid="54" grpId="0"/>
      <p:bldP spid="55" grpId="0"/>
      <p:bldP spid="22"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7" name="Group 16"/>
          <p:cNvGrpSpPr>
            <a:grpSpLocks noChangeAspect="1"/>
          </p:cNvGrpSpPr>
          <p:nvPr/>
        </p:nvGrpSpPr>
        <p:grpSpPr>
          <a:xfrm>
            <a:off x="6912192" y="3715399"/>
            <a:ext cx="1554480" cy="1031526"/>
            <a:chOff x="4691580" y="1985440"/>
            <a:chExt cx="2328672" cy="1545266"/>
          </a:xfrm>
          <a:solidFill>
            <a:srgbClr val="939393"/>
          </a:solidFill>
          <a:effectLst>
            <a:outerShdw blurRad="50800" dist="38100" dir="5400000" algn="t" rotWithShape="0">
              <a:prstClr val="black">
                <a:alpha val="40000"/>
              </a:prstClr>
            </a:outerShdw>
          </a:effectLst>
        </p:grpSpPr>
        <p:sp>
          <p:nvSpPr>
            <p:cNvPr id="18" name="Freeform 1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p:cNvGrpSpPr>
            <a:grpSpLocks noChangeAspect="1"/>
          </p:cNvGrpSpPr>
          <p:nvPr/>
        </p:nvGrpSpPr>
        <p:grpSpPr>
          <a:xfrm>
            <a:off x="6856206" y="1615236"/>
            <a:ext cx="1554480" cy="1031526"/>
            <a:chOff x="4691580" y="1985440"/>
            <a:chExt cx="2328672" cy="1545266"/>
          </a:xfrm>
          <a:solidFill>
            <a:srgbClr val="7A7A7A"/>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Box 31"/>
          <p:cNvSpPr txBox="1"/>
          <p:nvPr/>
        </p:nvSpPr>
        <p:spPr>
          <a:xfrm>
            <a:off x="3014399" y="5558011"/>
            <a:ext cx="3200400" cy="92948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696168" y="3766420"/>
            <a:ext cx="3200400" cy="929485"/>
          </a:xfrm>
          <a:prstGeom prst="rect">
            <a:avLst/>
          </a:prstGeom>
          <a:noFill/>
        </p:spPr>
        <p:txBody>
          <a:bodyPr wrap="square" rtlCol="0">
            <a:spAutoFit/>
          </a:bodyPr>
          <a:lstStyle/>
          <a:p>
            <a:pPr defTabSz="1219170">
              <a:spcBef>
                <a:spcPct val="20000"/>
              </a:spcBef>
              <a:defRPr/>
            </a:pPr>
            <a:r>
              <a:rPr lang="en-US" sz="1600" dirty="0">
                <a:solidFill>
                  <a:srgbClr val="939393"/>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3015019" y="2709743"/>
            <a:ext cx="3200400" cy="929485"/>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443992" y="2677481"/>
            <a:ext cx="3200400" cy="929485"/>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173772" y="4316892"/>
            <a:ext cx="2073511" cy="1298817"/>
          </a:xfrm>
          <a:prstGeom prst="rect">
            <a:avLst/>
          </a:prstGeom>
          <a:noFill/>
        </p:spPr>
        <p:txBody>
          <a:bodyPr wrap="square" rtlCol="0">
            <a:spAutoFit/>
          </a:bodyPr>
          <a:lstStyle/>
          <a:p>
            <a:pPr algn="ctr" defTabSz="1219170">
              <a:spcBef>
                <a:spcPct val="20000"/>
              </a:spcBef>
              <a:defRPr/>
            </a:pPr>
            <a:r>
              <a:rPr lang="en-US" sz="1600" dirty="0">
                <a:solidFill>
                  <a:srgbClr val="FE4A1E"/>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a:grpSpLocks noChangeAspect="1"/>
          </p:cNvGrpSpPr>
          <p:nvPr/>
        </p:nvGrpSpPr>
        <p:grpSpPr>
          <a:xfrm>
            <a:off x="6957656" y="5218059"/>
            <a:ext cx="1554480" cy="1031526"/>
            <a:chOff x="4691580" y="1985440"/>
            <a:chExt cx="2328672" cy="1545266"/>
          </a:xfrm>
          <a:solidFill>
            <a:srgbClr val="BFBFBF"/>
          </a:solidFill>
          <a:effectLst>
            <a:outerShdw blurRad="50800" dist="38100" dir="5400000" algn="t" rotWithShape="0">
              <a:prstClr val="black">
                <a:alpha val="40000"/>
              </a:prstClr>
            </a:outerShdw>
          </a:effectLst>
        </p:grpSpPr>
        <p:sp>
          <p:nvSpPr>
            <p:cNvPr id="38" name="Freeform 3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A1A1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TextBox 39"/>
          <p:cNvSpPr txBox="1"/>
          <p:nvPr/>
        </p:nvSpPr>
        <p:spPr>
          <a:xfrm>
            <a:off x="8741632" y="5269080"/>
            <a:ext cx="3200400" cy="929485"/>
          </a:xfrm>
          <a:prstGeom prst="rect">
            <a:avLst/>
          </a:prstGeom>
          <a:noFill/>
        </p:spPr>
        <p:txBody>
          <a:bodyPr wrap="square" rtlCol="0">
            <a:spAutoFit/>
          </a:bodyPr>
          <a:lstStyle/>
          <a:p>
            <a:pPr defTabSz="1219170">
              <a:spcBef>
                <a:spcPct val="20000"/>
              </a:spcBef>
              <a:defRPr/>
            </a:pPr>
            <a:r>
              <a:rPr lang="en-US" sz="1600" dirty="0">
                <a:solidFill>
                  <a:srgbClr val="BFBFBF"/>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42" name="Straight Arrow Connector 41"/>
          <p:cNvCxnSpPr/>
          <p:nvPr/>
        </p:nvCxnSpPr>
        <p:spPr>
          <a:xfrm>
            <a:off x="4808668" y="2127756"/>
            <a:ext cx="1920240" cy="0"/>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1969199" y="2115964"/>
            <a:ext cx="1295578" cy="2852928"/>
            <a:chOff x="1969199" y="2115964"/>
            <a:chExt cx="1295578" cy="2852928"/>
          </a:xfrm>
        </p:grpSpPr>
        <p:cxnSp>
          <p:nvCxnSpPr>
            <p:cNvPr id="43" name="Straight Arrow Connector 42"/>
            <p:cNvCxnSpPr/>
            <p:nvPr/>
          </p:nvCxnSpPr>
          <p:spPr>
            <a:xfrm>
              <a:off x="2531120" y="2115964"/>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flipV="1">
              <a:off x="2520362" y="2115964"/>
              <a:ext cx="8239" cy="2852928"/>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2533257" y="4965266"/>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1969199" y="3634604"/>
              <a:ext cx="54864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20" name="Group 19"/>
          <p:cNvGrpSpPr>
            <a:grpSpLocks noChangeAspect="1"/>
          </p:cNvGrpSpPr>
          <p:nvPr/>
        </p:nvGrpSpPr>
        <p:grpSpPr>
          <a:xfrm>
            <a:off x="3341511" y="1634258"/>
            <a:ext cx="1554480" cy="1031526"/>
            <a:chOff x="4691580" y="1985440"/>
            <a:chExt cx="2328672" cy="1545266"/>
          </a:xfrm>
          <a:solidFill>
            <a:srgbClr val="5C9AD3"/>
          </a:solidFill>
          <a:effectLst>
            <a:outerShdw blurRad="50800" dist="38100" dir="5400000" algn="t" rotWithShape="0">
              <a:prstClr val="black">
                <a:alpha val="40000"/>
              </a:prstClr>
            </a:outerShdw>
          </a:effectLst>
        </p:grpSpPr>
        <p:sp>
          <p:nvSpPr>
            <p:cNvPr id="21" name="Freeform 2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p:cNvGrpSpPr/>
          <p:nvPr/>
        </p:nvGrpSpPr>
        <p:grpSpPr>
          <a:xfrm>
            <a:off x="4791708" y="4214666"/>
            <a:ext cx="2027836" cy="1520190"/>
            <a:chOff x="1839712" y="2933973"/>
            <a:chExt cx="2027836" cy="1520190"/>
          </a:xfrm>
        </p:grpSpPr>
        <p:cxnSp>
          <p:nvCxnSpPr>
            <p:cNvPr id="51" name="Straight Arrow Connector 50"/>
            <p:cNvCxnSpPr/>
            <p:nvPr/>
          </p:nvCxnSpPr>
          <p:spPr>
            <a:xfrm>
              <a:off x="3133538" y="2933973"/>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flipV="1">
              <a:off x="3123887" y="2933973"/>
              <a:ext cx="8239" cy="1508760"/>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3136028" y="4453129"/>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839712" y="3699152"/>
              <a:ext cx="128016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14" name="Group 13"/>
          <p:cNvGrpSpPr>
            <a:grpSpLocks noChangeAspect="1"/>
          </p:cNvGrpSpPr>
          <p:nvPr/>
        </p:nvGrpSpPr>
        <p:grpSpPr>
          <a:xfrm>
            <a:off x="3341511" y="4465625"/>
            <a:ext cx="1554480" cy="1031526"/>
            <a:chOff x="4691580" y="1985440"/>
            <a:chExt cx="2328672" cy="1545266"/>
          </a:xfrm>
          <a:solidFill>
            <a:srgbClr val="44546B"/>
          </a:solidFill>
          <a:effectLst>
            <a:outerShdw blurRad="50800" dist="38100" dir="5400000" algn="t" rotWithShape="0">
              <a:prstClr val="black">
                <a:alpha val="40000"/>
              </a:prstClr>
            </a:outerShdw>
          </a:effectLst>
        </p:grpSpPr>
        <p:sp>
          <p:nvSpPr>
            <p:cNvPr id="15" name="Freeform 1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a:grpSpLocks noChangeAspect="1"/>
          </p:cNvGrpSpPr>
          <p:nvPr/>
        </p:nvGrpSpPr>
        <p:grpSpPr>
          <a:xfrm>
            <a:off x="479464" y="3119269"/>
            <a:ext cx="1554480" cy="1031526"/>
            <a:chOff x="4691580" y="1985440"/>
            <a:chExt cx="2328672" cy="1545266"/>
          </a:xfrm>
          <a:solidFill>
            <a:srgbClr val="FE4A1E"/>
          </a:solidFill>
          <a:effectLst>
            <a:outerShdw blurRad="50800" dist="38100" dir="5400000" algn="t" rotWithShape="0">
              <a:prstClr val="black">
                <a:alpha val="40000"/>
              </a:prstClr>
            </a:outerShdw>
          </a:effectLst>
        </p:grpSpPr>
        <p:sp>
          <p:nvSpPr>
            <p:cNvPr id="27" name="Freeform 26"/>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451109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up)">
                                      <p:cBhvr>
                                        <p:cTn id="16" dur="500"/>
                                        <p:tgtEl>
                                          <p:spTgt spid="36"/>
                                        </p:tgtEl>
                                      </p:cBhvr>
                                    </p:animEffect>
                                  </p:childTnLst>
                                </p:cTn>
                              </p:par>
                            </p:childTnLst>
                          </p:cTn>
                        </p:par>
                        <p:par>
                          <p:cTn id="17" fill="hold">
                            <p:stCondLst>
                              <p:cond delay="1500"/>
                            </p:stCondLst>
                            <p:childTnLst>
                              <p:par>
                                <p:cTn id="18" presetID="16" presetClass="entr" presetSubtype="42" fill="hold"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barn(outHorizontal)">
                                      <p:cBhvr>
                                        <p:cTn id="20" dur="1000"/>
                                        <p:tgtEl>
                                          <p:spTgt spid="49"/>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up)">
                                      <p:cBhvr>
                                        <p:cTn id="29" dur="500"/>
                                        <p:tgtEl>
                                          <p:spTgt spid="34"/>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wipe(left)">
                                      <p:cBhvr>
                                        <p:cTn id="33" dur="500"/>
                                        <p:tgtEl>
                                          <p:spTgt spid="4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p:cTn id="37" dur="500" fill="hold"/>
                                        <p:tgtEl>
                                          <p:spTgt spid="29"/>
                                        </p:tgtEl>
                                        <p:attrNameLst>
                                          <p:attrName>ppt_w</p:attrName>
                                        </p:attrNameLst>
                                      </p:cBhvr>
                                      <p:tavLst>
                                        <p:tav tm="0">
                                          <p:val>
                                            <p:fltVal val="0"/>
                                          </p:val>
                                        </p:tav>
                                        <p:tav tm="100000">
                                          <p:val>
                                            <p:strVal val="#ppt_w"/>
                                          </p:val>
                                        </p:tav>
                                      </p:tavLst>
                                    </p:anim>
                                    <p:anim calcmode="lin" valueType="num">
                                      <p:cBhvr>
                                        <p:cTn id="38" dur="500" fill="hold"/>
                                        <p:tgtEl>
                                          <p:spTgt spid="29"/>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up)">
                                      <p:cBhvr>
                                        <p:cTn id="42" dur="500"/>
                                        <p:tgtEl>
                                          <p:spTgt spid="35"/>
                                        </p:tgtEl>
                                      </p:cBhvr>
                                    </p:animEffect>
                                  </p:childTnLst>
                                </p:cTn>
                              </p:par>
                            </p:childTnLst>
                          </p:cTn>
                        </p:par>
                        <p:par>
                          <p:cTn id="43" fill="hold">
                            <p:stCondLst>
                              <p:cond delay="5000"/>
                            </p:stCondLst>
                            <p:childTnLst>
                              <p:par>
                                <p:cTn id="44" presetID="23" presetClass="entr" presetSubtype="16"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6000"/>
                            </p:stCondLst>
                            <p:childTnLst>
                              <p:par>
                                <p:cTn id="53" presetID="16" presetClass="entr" presetSubtype="42" fill="hold"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barn(outHorizontal)">
                                      <p:cBhvr>
                                        <p:cTn id="55" dur="1000"/>
                                        <p:tgtEl>
                                          <p:spTgt spid="50"/>
                                        </p:tgtEl>
                                      </p:cBhvr>
                                    </p:animEffect>
                                  </p:childTnLst>
                                </p:cTn>
                              </p:par>
                            </p:childTnLst>
                          </p:cTn>
                        </p:par>
                        <p:par>
                          <p:cTn id="56" fill="hold">
                            <p:stCondLst>
                              <p:cond delay="7000"/>
                            </p:stCondLst>
                            <p:childTnLst>
                              <p:par>
                                <p:cTn id="57" presetID="2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childTnLst>
                                </p:cTn>
                              </p:par>
                            </p:childTnLst>
                          </p:cTn>
                        </p:par>
                        <p:par>
                          <p:cTn id="61" fill="hold">
                            <p:stCondLst>
                              <p:cond delay="7500"/>
                            </p:stCondLst>
                            <p:childTnLst>
                              <p:par>
                                <p:cTn id="62" presetID="22" presetClass="entr" presetSubtype="1"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wipe(up)">
                                      <p:cBhvr>
                                        <p:cTn id="64" dur="500"/>
                                        <p:tgtEl>
                                          <p:spTgt spid="33"/>
                                        </p:tgtEl>
                                      </p:cBhvr>
                                    </p:animEffect>
                                  </p:childTnLst>
                                </p:cTn>
                              </p:par>
                            </p:childTnLst>
                          </p:cTn>
                        </p:par>
                        <p:par>
                          <p:cTn id="65" fill="hold">
                            <p:stCondLst>
                              <p:cond delay="8000"/>
                            </p:stCondLst>
                            <p:childTnLst>
                              <p:par>
                                <p:cTn id="66" presetID="23" presetClass="entr" presetSubtype="16" fill="hold" nodeType="afterEffect">
                                  <p:stCondLst>
                                    <p:cond delay="0"/>
                                  </p:stCondLst>
                                  <p:childTnLst>
                                    <p:set>
                                      <p:cBhvr>
                                        <p:cTn id="67" dur="1" fill="hold">
                                          <p:stCondLst>
                                            <p:cond delay="0"/>
                                          </p:stCondLst>
                                        </p:cTn>
                                        <p:tgtEl>
                                          <p:spTgt spid="37"/>
                                        </p:tgtEl>
                                        <p:attrNameLst>
                                          <p:attrName>style.visibility</p:attrName>
                                        </p:attrNameLst>
                                      </p:cBhvr>
                                      <p:to>
                                        <p:strVal val="visible"/>
                                      </p:to>
                                    </p:set>
                                    <p:anim calcmode="lin" valueType="num">
                                      <p:cBhvr>
                                        <p:cTn id="68" dur="500" fill="hold"/>
                                        <p:tgtEl>
                                          <p:spTgt spid="37"/>
                                        </p:tgtEl>
                                        <p:attrNameLst>
                                          <p:attrName>ppt_w</p:attrName>
                                        </p:attrNameLst>
                                      </p:cBhvr>
                                      <p:tavLst>
                                        <p:tav tm="0">
                                          <p:val>
                                            <p:fltVal val="0"/>
                                          </p:val>
                                        </p:tav>
                                        <p:tav tm="100000">
                                          <p:val>
                                            <p:strVal val="#ppt_w"/>
                                          </p:val>
                                        </p:tav>
                                      </p:tavLst>
                                    </p:anim>
                                    <p:anim calcmode="lin" valueType="num">
                                      <p:cBhvr>
                                        <p:cTn id="69" dur="500" fill="hold"/>
                                        <p:tgtEl>
                                          <p:spTgt spid="37"/>
                                        </p:tgtEl>
                                        <p:attrNameLst>
                                          <p:attrName>ppt_h</p:attrName>
                                        </p:attrNameLst>
                                      </p:cBhvr>
                                      <p:tavLst>
                                        <p:tav tm="0">
                                          <p:val>
                                            <p:fltVal val="0"/>
                                          </p:val>
                                        </p:tav>
                                        <p:tav tm="100000">
                                          <p:val>
                                            <p:strVal val="#ppt_h"/>
                                          </p:val>
                                        </p:tav>
                                      </p:tavLst>
                                    </p:anim>
                                  </p:childTnLst>
                                </p:cTn>
                              </p:par>
                            </p:childTnLst>
                          </p:cTn>
                        </p:par>
                        <p:par>
                          <p:cTn id="70" fill="hold">
                            <p:stCondLst>
                              <p:cond delay="8500"/>
                            </p:stCondLst>
                            <p:childTnLst>
                              <p:par>
                                <p:cTn id="71" presetID="22" presetClass="entr" presetSubtype="1" fill="hold" grpId="0" nodeType="after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wipe(up)">
                                      <p:cBhvr>
                                        <p:cTn id="7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p:bldP spid="33" grpId="0"/>
      <p:bldP spid="34" grpId="0"/>
      <p:bldP spid="35" grpId="0"/>
      <p:bldP spid="36" grpId="0"/>
      <p:bldP spid="40" grpId="0"/>
    </p:bld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400" dirty="0">
                <a:solidFill>
                  <a:srgbClr val="FE4A1E"/>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400" dirty="0">
                <a:solidFill>
                  <a:srgbClr val="5C9AD3"/>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dirty="0">
                <a:solidFill>
                  <a:srgbClr val="44546B"/>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dirty="0">
                <a:solidFill>
                  <a:srgbClr val="7A7A7A"/>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1" name="Group 60"/>
          <p:cNvGrpSpPr>
            <a:grpSpLocks noChangeAspect="1"/>
          </p:cNvGrpSpPr>
          <p:nvPr/>
        </p:nvGrpSpPr>
        <p:grpSpPr>
          <a:xfrm>
            <a:off x="972494" y="2815149"/>
            <a:ext cx="1828800" cy="1084099"/>
            <a:chOff x="4721458" y="1323234"/>
            <a:chExt cx="5486400" cy="3252299"/>
          </a:xfrm>
          <a:solidFill>
            <a:srgbClr val="FE4A1E"/>
          </a:solidFill>
          <a:effectLst>
            <a:outerShdw blurRad="50800" dist="38100" dir="5400000" algn="t" rotWithShape="0">
              <a:prstClr val="black">
                <a:alpha val="40000"/>
              </a:prstClr>
            </a:outerShdw>
          </a:effectLst>
        </p:grpSpPr>
        <p:sp>
          <p:nvSpPr>
            <p:cNvPr id="62" name="Freeform 61"/>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E7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Diamond 62"/>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486669" y="2415862"/>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a:grpSpLocks noChangeAspect="1"/>
          </p:cNvGrpSpPr>
          <p:nvPr/>
        </p:nvGrpSpPr>
        <p:grpSpPr>
          <a:xfrm>
            <a:off x="1669549" y="2683474"/>
            <a:ext cx="457200" cy="287736"/>
            <a:chOff x="3871913" y="3771900"/>
            <a:chExt cx="411163" cy="258763"/>
          </a:xfrm>
          <a:solidFill>
            <a:schemeClr val="bg1"/>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p:cNvGrpSpPr>
            <a:grpSpLocks noChangeAspect="1"/>
          </p:cNvGrpSpPr>
          <p:nvPr/>
        </p:nvGrpSpPr>
        <p:grpSpPr>
          <a:xfrm>
            <a:off x="3943004" y="4059096"/>
            <a:ext cx="1828800" cy="1084099"/>
            <a:chOff x="4721458" y="1323234"/>
            <a:chExt cx="5486400" cy="3252299"/>
          </a:xfrm>
          <a:solidFill>
            <a:srgbClr val="FE4A1E"/>
          </a:solidFill>
          <a:effectLst>
            <a:outerShdw blurRad="50800" dist="38100" dir="5400000" algn="t" rotWithShape="0">
              <a:prstClr val="black">
                <a:alpha val="40000"/>
              </a:prstClr>
            </a:outerShdw>
          </a:effectLst>
        </p:grpSpPr>
        <p:sp>
          <p:nvSpPr>
            <p:cNvPr id="69" name="Freeform 68"/>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E7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Diamond 70"/>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71"/>
          <p:cNvGrpSpPr>
            <a:grpSpLocks noChangeAspect="1"/>
          </p:cNvGrpSpPr>
          <p:nvPr/>
        </p:nvGrpSpPr>
        <p:grpSpPr>
          <a:xfrm>
            <a:off x="3921276" y="3683953"/>
            <a:ext cx="1828800" cy="1084099"/>
            <a:chOff x="4721458" y="1323234"/>
            <a:chExt cx="5486400" cy="3252299"/>
          </a:xfrm>
          <a:solidFill>
            <a:srgbClr val="5C9AD3"/>
          </a:solidFill>
          <a:effectLst>
            <a:outerShdw blurRad="50800" dist="38100" dir="5400000" algn="t" rotWithShape="0">
              <a:prstClr val="black">
                <a:alpha val="40000"/>
              </a:prstClr>
            </a:outerShdw>
          </a:effectLst>
        </p:grpSpPr>
        <p:sp>
          <p:nvSpPr>
            <p:cNvPr id="73" name="Freeform 72"/>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Diamond 74"/>
            <p:cNvSpPr/>
            <p:nvPr/>
          </p:nvSpPr>
          <p:spPr>
            <a:xfrm>
              <a:off x="4721458" y="1323234"/>
              <a:ext cx="5486400" cy="2812364"/>
            </a:xfrm>
            <a:prstGeom prst="diamond">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Oval 59"/>
          <p:cNvSpPr>
            <a:spLocks noChangeAspect="1"/>
          </p:cNvSpPr>
          <p:nvPr/>
        </p:nvSpPr>
        <p:spPr>
          <a:xfrm>
            <a:off x="4409075" y="3309459"/>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6" name="Group 95"/>
          <p:cNvGrpSpPr>
            <a:grpSpLocks noChangeAspect="1"/>
          </p:cNvGrpSpPr>
          <p:nvPr/>
        </p:nvGrpSpPr>
        <p:grpSpPr>
          <a:xfrm>
            <a:off x="4651146" y="3503449"/>
            <a:ext cx="326457" cy="457200"/>
            <a:chOff x="4938713" y="2352675"/>
            <a:chExt cx="646113" cy="904875"/>
          </a:xfrm>
          <a:solidFill>
            <a:schemeClr val="bg1"/>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553020" y="2928016"/>
            <a:ext cx="1828800" cy="1084099"/>
            <a:chOff x="4721458" y="1323234"/>
            <a:chExt cx="5486400" cy="3252299"/>
          </a:xfrm>
          <a:solidFill>
            <a:srgbClr val="FE4A1E"/>
          </a:solidFill>
          <a:effectLst>
            <a:outerShdw blurRad="50800" dist="38100" dir="5400000" algn="t" rotWithShape="0">
              <a:prstClr val="black">
                <a:alpha val="40000"/>
              </a:prstClr>
            </a:outerShdw>
          </a:effectLst>
        </p:grpSpPr>
        <p:sp>
          <p:nvSpPr>
            <p:cNvPr id="77" name="Freeform 7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E7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Diamond 7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p:cNvGrpSpPr>
            <a:grpSpLocks noChangeAspect="1"/>
          </p:cNvGrpSpPr>
          <p:nvPr/>
        </p:nvGrpSpPr>
        <p:grpSpPr>
          <a:xfrm>
            <a:off x="6531292" y="2552873"/>
            <a:ext cx="1828800" cy="1084099"/>
            <a:chOff x="4721458" y="1323234"/>
            <a:chExt cx="5486400" cy="3252299"/>
          </a:xfrm>
          <a:solidFill>
            <a:srgbClr val="5C9AD3"/>
          </a:solidFill>
          <a:effectLst>
            <a:outerShdw blurRad="50800" dist="38100" dir="5400000" algn="t" rotWithShape="0">
              <a:prstClr val="black">
                <a:alpha val="40000"/>
              </a:prstClr>
            </a:outerShdw>
          </a:effectLst>
        </p:grpSpPr>
        <p:sp>
          <p:nvSpPr>
            <p:cNvPr id="80" name="Freeform 79"/>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Diamond 105"/>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7" name="Group 106"/>
          <p:cNvGrpSpPr>
            <a:grpSpLocks noChangeAspect="1"/>
          </p:cNvGrpSpPr>
          <p:nvPr/>
        </p:nvGrpSpPr>
        <p:grpSpPr>
          <a:xfrm>
            <a:off x="9309763" y="3991672"/>
            <a:ext cx="1828800" cy="1084099"/>
            <a:chOff x="4721458" y="1323234"/>
            <a:chExt cx="5486400" cy="3252299"/>
          </a:xfrm>
          <a:solidFill>
            <a:srgbClr val="FE4A1E"/>
          </a:solidFill>
          <a:effectLst>
            <a:outerShdw blurRad="50800" dist="38100" dir="5400000" algn="t" rotWithShape="0">
              <a:prstClr val="black">
                <a:alpha val="40000"/>
              </a:prstClr>
            </a:outerShdw>
          </a:effectLst>
        </p:grpSpPr>
        <p:sp>
          <p:nvSpPr>
            <p:cNvPr id="108" name="Freeform 107"/>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E7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Diamond 108"/>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Group 109"/>
          <p:cNvGrpSpPr>
            <a:grpSpLocks noChangeAspect="1"/>
          </p:cNvGrpSpPr>
          <p:nvPr/>
        </p:nvGrpSpPr>
        <p:grpSpPr>
          <a:xfrm>
            <a:off x="9288035" y="3616529"/>
            <a:ext cx="1828800" cy="1084099"/>
            <a:chOff x="4721458" y="1323234"/>
            <a:chExt cx="5486400" cy="3252299"/>
          </a:xfrm>
          <a:solidFill>
            <a:srgbClr val="5C9AD3"/>
          </a:solidFill>
          <a:effectLst>
            <a:outerShdw blurRad="50800" dist="38100" dir="5400000" algn="t" rotWithShape="0">
              <a:prstClr val="black">
                <a:alpha val="40000"/>
              </a:prstClr>
            </a:outerShdw>
          </a:effectLst>
        </p:grpSpPr>
        <p:sp>
          <p:nvSpPr>
            <p:cNvPr id="111" name="Freeform 110"/>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Diamond 111"/>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p:cNvGrpSpPr>
            <a:grpSpLocks noChangeAspect="1"/>
          </p:cNvGrpSpPr>
          <p:nvPr/>
        </p:nvGrpSpPr>
        <p:grpSpPr>
          <a:xfrm>
            <a:off x="9290044" y="3210554"/>
            <a:ext cx="1828800" cy="1084099"/>
            <a:chOff x="4721458" y="1323234"/>
            <a:chExt cx="5486400" cy="3252299"/>
          </a:xfrm>
          <a:solidFill>
            <a:srgbClr val="44546B"/>
          </a:solidFill>
          <a:effectLst>
            <a:outerShdw blurRad="50800" dist="38100" dir="5400000" algn="t" rotWithShape="0">
              <a:prstClr val="black">
                <a:alpha val="40000"/>
              </a:prstClr>
            </a:outerShdw>
          </a:effectLst>
        </p:grpSpPr>
        <p:sp>
          <p:nvSpPr>
            <p:cNvPr id="114" name="Freeform 113"/>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Diamond 11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p:cNvGrpSpPr>
            <a:grpSpLocks noChangeAspect="1"/>
          </p:cNvGrpSpPr>
          <p:nvPr/>
        </p:nvGrpSpPr>
        <p:grpSpPr>
          <a:xfrm>
            <a:off x="9281645" y="2792392"/>
            <a:ext cx="1828800" cy="1084099"/>
            <a:chOff x="4721458" y="1323234"/>
            <a:chExt cx="5486400" cy="3252299"/>
          </a:xfrm>
          <a:solidFill>
            <a:srgbClr val="7A7A7A"/>
          </a:solidFill>
          <a:effectLst>
            <a:outerShdw blurRad="50800" dist="38100" dir="5400000" algn="t" rotWithShape="0">
              <a:prstClr val="black">
                <a:alpha val="40000"/>
              </a:prstClr>
            </a:outerShdw>
          </a:effectLst>
        </p:grpSpPr>
        <p:sp>
          <p:nvSpPr>
            <p:cNvPr id="117" name="Freeform 11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Diamond 11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5" name="Group 124"/>
          <p:cNvGrpSpPr>
            <a:grpSpLocks noChangeAspect="1"/>
          </p:cNvGrpSpPr>
          <p:nvPr/>
        </p:nvGrpSpPr>
        <p:grpSpPr>
          <a:xfrm>
            <a:off x="6520950" y="2163145"/>
            <a:ext cx="1828800" cy="1084099"/>
            <a:chOff x="4721458" y="1323234"/>
            <a:chExt cx="5486400" cy="3252299"/>
          </a:xfrm>
          <a:solidFill>
            <a:srgbClr val="44546B"/>
          </a:solidFill>
          <a:effectLst>
            <a:outerShdw blurRad="50800" dist="38100" dir="5400000" algn="t" rotWithShape="0">
              <a:prstClr val="black">
                <a:alpha val="40000"/>
              </a:prstClr>
            </a:outerShdw>
          </a:effectLst>
        </p:grpSpPr>
        <p:sp>
          <p:nvSpPr>
            <p:cNvPr id="126" name="Freeform 125"/>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 name="Diamond 126"/>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25187" y="1821892"/>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25687" y="2043221"/>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 name="Oval 2"/>
          <p:cNvSpPr>
            <a:spLocks noChangeAspect="1"/>
          </p:cNvSpPr>
          <p:nvPr/>
        </p:nvSpPr>
        <p:spPr>
          <a:xfrm>
            <a:off x="9794566" y="2391799"/>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p:cNvGrpSpPr>
            <a:grpSpLocks noChangeAspect="1"/>
          </p:cNvGrpSpPr>
          <p:nvPr/>
        </p:nvGrpSpPr>
        <p:grpSpPr>
          <a:xfrm>
            <a:off x="9990641" y="2620735"/>
            <a:ext cx="365760" cy="353662"/>
            <a:chOff x="5659438" y="2249488"/>
            <a:chExt cx="623887" cy="603250"/>
          </a:xfrm>
          <a:solidFill>
            <a:schemeClr val="bg1"/>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895794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61"/>
                                        </p:tgtEl>
                                        <p:attrNameLst>
                                          <p:attrName>style.visibility</p:attrName>
                                        </p:attrNameLst>
                                      </p:cBhvr>
                                      <p:to>
                                        <p:strVal val="visible"/>
                                      </p:to>
                                    </p:set>
                                    <p:anim calcmode="lin" valueType="num">
                                      <p:cBhvr additive="base">
                                        <p:cTn id="11" dur="1000" fill="hold"/>
                                        <p:tgtEl>
                                          <p:spTgt spid="61"/>
                                        </p:tgtEl>
                                        <p:attrNameLst>
                                          <p:attrName>ppt_x</p:attrName>
                                        </p:attrNameLst>
                                      </p:cBhvr>
                                      <p:tavLst>
                                        <p:tav tm="0">
                                          <p:val>
                                            <p:strVal val="#ppt_x"/>
                                          </p:val>
                                        </p:tav>
                                        <p:tav tm="100000">
                                          <p:val>
                                            <p:strVal val="#ppt_x"/>
                                          </p:val>
                                        </p:tav>
                                      </p:tavLst>
                                    </p:anim>
                                    <p:anim calcmode="lin" valueType="num">
                                      <p:cBhvr additive="base">
                                        <p:cTn id="12" dur="1000" fill="hold"/>
                                        <p:tgtEl>
                                          <p:spTgt spid="6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500" fill="hold"/>
                                        <p:tgtEl>
                                          <p:spTgt spid="92"/>
                                        </p:tgtEl>
                                        <p:attrNameLst>
                                          <p:attrName>ppt_w</p:attrName>
                                        </p:attrNameLst>
                                      </p:cBhvr>
                                      <p:tavLst>
                                        <p:tav tm="0">
                                          <p:val>
                                            <p:fltVal val="0"/>
                                          </p:val>
                                        </p:tav>
                                        <p:tav tm="100000">
                                          <p:val>
                                            <p:strVal val="#ppt_w"/>
                                          </p:val>
                                        </p:tav>
                                      </p:tavLst>
                                    </p:anim>
                                    <p:anim calcmode="lin" valueType="num">
                                      <p:cBhvr>
                                        <p:cTn id="17" dur="500" fill="hold"/>
                                        <p:tgtEl>
                                          <p:spTgt spid="92"/>
                                        </p:tgtEl>
                                        <p:attrNameLst>
                                          <p:attrName>ppt_h</p:attrName>
                                        </p:attrNameLst>
                                      </p:cBhvr>
                                      <p:tavLst>
                                        <p:tav tm="0">
                                          <p:val>
                                            <p:fltVal val="0"/>
                                          </p:val>
                                        </p:tav>
                                        <p:tav tm="100000">
                                          <p:val>
                                            <p:strVal val="#ppt_h"/>
                                          </p:val>
                                        </p:tav>
                                      </p:tavLst>
                                    </p:anim>
                                    <p:animEffect transition="in" filter="fade">
                                      <p:cBhvr>
                                        <p:cTn id="18" dur="500"/>
                                        <p:tgtEl>
                                          <p:spTgt spid="9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p:cTn id="21" dur="500" fill="hold"/>
                                        <p:tgtEl>
                                          <p:spTgt spid="74"/>
                                        </p:tgtEl>
                                        <p:attrNameLst>
                                          <p:attrName>ppt_w</p:attrName>
                                        </p:attrNameLst>
                                      </p:cBhvr>
                                      <p:tavLst>
                                        <p:tav tm="0">
                                          <p:val>
                                            <p:fltVal val="0"/>
                                          </p:val>
                                        </p:tav>
                                        <p:tav tm="100000">
                                          <p:val>
                                            <p:strVal val="#ppt_w"/>
                                          </p:val>
                                        </p:tav>
                                      </p:tavLst>
                                    </p:anim>
                                    <p:anim calcmode="lin" valueType="num">
                                      <p:cBhvr>
                                        <p:cTn id="22" dur="500" fill="hold"/>
                                        <p:tgtEl>
                                          <p:spTgt spid="74"/>
                                        </p:tgtEl>
                                        <p:attrNameLst>
                                          <p:attrName>ppt_h</p:attrName>
                                        </p:attrNameLst>
                                      </p:cBhvr>
                                      <p:tavLst>
                                        <p:tav tm="0">
                                          <p:val>
                                            <p:fltVal val="0"/>
                                          </p:val>
                                        </p:tav>
                                        <p:tav tm="100000">
                                          <p:val>
                                            <p:strVal val="#ppt_h"/>
                                          </p:val>
                                        </p:tav>
                                      </p:tavLst>
                                    </p:anim>
                                    <p:animEffect transition="in" filter="fade">
                                      <p:cBhvr>
                                        <p:cTn id="23" dur="500"/>
                                        <p:tgtEl>
                                          <p:spTgt spid="74"/>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72"/>
                                        </p:tgtEl>
                                        <p:attrNameLst>
                                          <p:attrName>style.visibility</p:attrName>
                                        </p:attrNameLst>
                                      </p:cBhvr>
                                      <p:to>
                                        <p:strVal val="visible"/>
                                      </p:to>
                                    </p:set>
                                    <p:anim calcmode="lin" valueType="num">
                                      <p:cBhvr additive="base">
                                        <p:cTn id="38" dur="1000" fill="hold"/>
                                        <p:tgtEl>
                                          <p:spTgt spid="72"/>
                                        </p:tgtEl>
                                        <p:attrNameLst>
                                          <p:attrName>ppt_x</p:attrName>
                                        </p:attrNameLst>
                                      </p:cBhvr>
                                      <p:tavLst>
                                        <p:tav tm="0">
                                          <p:val>
                                            <p:strVal val="#ppt_x"/>
                                          </p:val>
                                        </p:tav>
                                        <p:tav tm="100000">
                                          <p:val>
                                            <p:strVal val="#ppt_x"/>
                                          </p:val>
                                        </p:tav>
                                      </p:tavLst>
                                    </p:anim>
                                    <p:anim calcmode="lin" valueType="num">
                                      <p:cBhvr additive="base">
                                        <p:cTn id="39" dur="1000" fill="hold"/>
                                        <p:tgtEl>
                                          <p:spTgt spid="72"/>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64"/>
                                        </p:tgtEl>
                                        <p:attrNameLst>
                                          <p:attrName>style.visibility</p:attrName>
                                        </p:attrNameLst>
                                      </p:cBhvr>
                                      <p:to>
                                        <p:strVal val="visible"/>
                                      </p:to>
                                    </p:set>
                                    <p:anim calcmode="lin" valueType="num">
                                      <p:cBhvr additive="base">
                                        <p:cTn id="42" dur="1000" fill="hold"/>
                                        <p:tgtEl>
                                          <p:spTgt spid="64"/>
                                        </p:tgtEl>
                                        <p:attrNameLst>
                                          <p:attrName>ppt_x</p:attrName>
                                        </p:attrNameLst>
                                      </p:cBhvr>
                                      <p:tavLst>
                                        <p:tav tm="0">
                                          <p:val>
                                            <p:strVal val="#ppt_x"/>
                                          </p:val>
                                        </p:tav>
                                        <p:tav tm="100000">
                                          <p:val>
                                            <p:strVal val="#ppt_x"/>
                                          </p:val>
                                        </p:tav>
                                      </p:tavLst>
                                    </p:anim>
                                    <p:anim calcmode="lin" valueType="num">
                                      <p:cBhvr additive="base">
                                        <p:cTn id="43" dur="1000" fill="hold"/>
                                        <p:tgtEl>
                                          <p:spTgt spid="64"/>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additive="base">
                                        <p:cTn id="69" dur="1000" fill="hold"/>
                                        <p:tgtEl>
                                          <p:spTgt spid="76"/>
                                        </p:tgtEl>
                                        <p:attrNameLst>
                                          <p:attrName>ppt_x</p:attrName>
                                        </p:attrNameLst>
                                      </p:cBhvr>
                                      <p:tavLst>
                                        <p:tav tm="0">
                                          <p:val>
                                            <p:strVal val="#ppt_x"/>
                                          </p:val>
                                        </p:tav>
                                        <p:tav tm="100000">
                                          <p:val>
                                            <p:strVal val="#ppt_x"/>
                                          </p:val>
                                        </p:tav>
                                      </p:tavLst>
                                    </p:anim>
                                    <p:anim calcmode="lin" valueType="num">
                                      <p:cBhvr additive="base">
                                        <p:cTn id="70" dur="1000" fill="hold"/>
                                        <p:tgtEl>
                                          <p:spTgt spid="76"/>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79"/>
                                        </p:tgtEl>
                                        <p:attrNameLst>
                                          <p:attrName>style.visibility</p:attrName>
                                        </p:attrNameLst>
                                      </p:cBhvr>
                                      <p:to>
                                        <p:strVal val="visible"/>
                                      </p:to>
                                    </p:set>
                                    <p:anim calcmode="lin" valueType="num">
                                      <p:cBhvr additive="base">
                                        <p:cTn id="73" dur="1000" fill="hold"/>
                                        <p:tgtEl>
                                          <p:spTgt spid="79"/>
                                        </p:tgtEl>
                                        <p:attrNameLst>
                                          <p:attrName>ppt_x</p:attrName>
                                        </p:attrNameLst>
                                      </p:cBhvr>
                                      <p:tavLst>
                                        <p:tav tm="0">
                                          <p:val>
                                            <p:strVal val="#ppt_x"/>
                                          </p:val>
                                        </p:tav>
                                        <p:tav tm="100000">
                                          <p:val>
                                            <p:strVal val="#ppt_x"/>
                                          </p:val>
                                        </p:tav>
                                      </p:tavLst>
                                    </p:anim>
                                    <p:anim calcmode="lin" valueType="num">
                                      <p:cBhvr additive="base">
                                        <p:cTn id="74" dur="1000" fill="hold"/>
                                        <p:tgtEl>
                                          <p:spTgt spid="79"/>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125"/>
                                        </p:tgtEl>
                                        <p:attrNameLst>
                                          <p:attrName>style.visibility</p:attrName>
                                        </p:attrNameLst>
                                      </p:cBhvr>
                                      <p:to>
                                        <p:strVal val="visible"/>
                                      </p:to>
                                    </p:set>
                                    <p:anim calcmode="lin" valueType="num">
                                      <p:cBhvr additive="base">
                                        <p:cTn id="77" dur="1000" fill="hold"/>
                                        <p:tgtEl>
                                          <p:spTgt spid="125"/>
                                        </p:tgtEl>
                                        <p:attrNameLst>
                                          <p:attrName>ppt_x</p:attrName>
                                        </p:attrNameLst>
                                      </p:cBhvr>
                                      <p:tavLst>
                                        <p:tav tm="0">
                                          <p:val>
                                            <p:strVal val="#ppt_x"/>
                                          </p:val>
                                        </p:tav>
                                        <p:tav tm="100000">
                                          <p:val>
                                            <p:strVal val="#ppt_x"/>
                                          </p:val>
                                        </p:tav>
                                      </p:tavLst>
                                    </p:anim>
                                    <p:anim calcmode="lin" valueType="num">
                                      <p:cBhvr additive="base">
                                        <p:cTn id="78" dur="1000" fill="hold"/>
                                        <p:tgtEl>
                                          <p:spTgt spid="125"/>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86"/>
                                        </p:tgtEl>
                                        <p:attrNameLst>
                                          <p:attrName>style.visibility</p:attrName>
                                        </p:attrNameLst>
                                      </p:cBhvr>
                                      <p:to>
                                        <p:strVal val="visible"/>
                                      </p:to>
                                    </p:set>
                                    <p:anim calcmode="lin" valueType="num">
                                      <p:cBhvr>
                                        <p:cTn id="87" dur="500" fill="hold"/>
                                        <p:tgtEl>
                                          <p:spTgt spid="86"/>
                                        </p:tgtEl>
                                        <p:attrNameLst>
                                          <p:attrName>ppt_w</p:attrName>
                                        </p:attrNameLst>
                                      </p:cBhvr>
                                      <p:tavLst>
                                        <p:tav tm="0">
                                          <p:val>
                                            <p:fltVal val="0"/>
                                          </p:val>
                                        </p:tav>
                                        <p:tav tm="100000">
                                          <p:val>
                                            <p:strVal val="#ppt_w"/>
                                          </p:val>
                                        </p:tav>
                                      </p:tavLst>
                                    </p:anim>
                                    <p:anim calcmode="lin" valueType="num">
                                      <p:cBhvr>
                                        <p:cTn id="88" dur="500" fill="hold"/>
                                        <p:tgtEl>
                                          <p:spTgt spid="86"/>
                                        </p:tgtEl>
                                        <p:attrNameLst>
                                          <p:attrName>ppt_h</p:attrName>
                                        </p:attrNameLst>
                                      </p:cBhvr>
                                      <p:tavLst>
                                        <p:tav tm="0">
                                          <p:val>
                                            <p:fltVal val="0"/>
                                          </p:val>
                                        </p:tav>
                                        <p:tav tm="100000">
                                          <p:val>
                                            <p:strVal val="#ppt_h"/>
                                          </p:val>
                                        </p:tav>
                                      </p:tavLst>
                                    </p:anim>
                                    <p:animEffect transition="in" filter="fade">
                                      <p:cBhvr>
                                        <p:cTn id="89" dur="500"/>
                                        <p:tgtEl>
                                          <p:spTgt spid="8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16"/>
                                        </p:tgtEl>
                                        <p:attrNameLst>
                                          <p:attrName>style.visibility</p:attrName>
                                        </p:attrNameLst>
                                      </p:cBhvr>
                                      <p:to>
                                        <p:strVal val="visible"/>
                                      </p:to>
                                    </p:set>
                                    <p:anim calcmode="lin" valueType="num">
                                      <p:cBhvr additive="base">
                                        <p:cTn id="104" dur="1000" fill="hold"/>
                                        <p:tgtEl>
                                          <p:spTgt spid="116"/>
                                        </p:tgtEl>
                                        <p:attrNameLst>
                                          <p:attrName>ppt_x</p:attrName>
                                        </p:attrNameLst>
                                      </p:cBhvr>
                                      <p:tavLst>
                                        <p:tav tm="0">
                                          <p:val>
                                            <p:strVal val="#ppt_x"/>
                                          </p:val>
                                        </p:tav>
                                        <p:tav tm="100000">
                                          <p:val>
                                            <p:strVal val="#ppt_x"/>
                                          </p:val>
                                        </p:tav>
                                      </p:tavLst>
                                    </p:anim>
                                    <p:anim calcmode="lin" valueType="num">
                                      <p:cBhvr additive="base">
                                        <p:cTn id="105" dur="1000" fill="hold"/>
                                        <p:tgtEl>
                                          <p:spTgt spid="116"/>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13"/>
                                        </p:tgtEl>
                                        <p:attrNameLst>
                                          <p:attrName>style.visibility</p:attrName>
                                        </p:attrNameLst>
                                      </p:cBhvr>
                                      <p:to>
                                        <p:strVal val="visible"/>
                                      </p:to>
                                    </p:set>
                                    <p:anim calcmode="lin" valueType="num">
                                      <p:cBhvr additive="base">
                                        <p:cTn id="108" dur="1000" fill="hold"/>
                                        <p:tgtEl>
                                          <p:spTgt spid="113"/>
                                        </p:tgtEl>
                                        <p:attrNameLst>
                                          <p:attrName>ppt_x</p:attrName>
                                        </p:attrNameLst>
                                      </p:cBhvr>
                                      <p:tavLst>
                                        <p:tav tm="0">
                                          <p:val>
                                            <p:strVal val="#ppt_x"/>
                                          </p:val>
                                        </p:tav>
                                        <p:tav tm="100000">
                                          <p:val>
                                            <p:strVal val="#ppt_x"/>
                                          </p:val>
                                        </p:tav>
                                      </p:tavLst>
                                    </p:anim>
                                    <p:anim calcmode="lin" valueType="num">
                                      <p:cBhvr additive="base">
                                        <p:cTn id="109" dur="1000" fill="hold"/>
                                        <p:tgtEl>
                                          <p:spTgt spid="113"/>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additive="base">
                                        <p:cTn id="112" dur="1000" fill="hold"/>
                                        <p:tgtEl>
                                          <p:spTgt spid="110"/>
                                        </p:tgtEl>
                                        <p:attrNameLst>
                                          <p:attrName>ppt_x</p:attrName>
                                        </p:attrNameLst>
                                      </p:cBhvr>
                                      <p:tavLst>
                                        <p:tav tm="0">
                                          <p:val>
                                            <p:strVal val="#ppt_x"/>
                                          </p:val>
                                        </p:tav>
                                        <p:tav tm="100000">
                                          <p:val>
                                            <p:strVal val="#ppt_x"/>
                                          </p:val>
                                        </p:tav>
                                      </p:tavLst>
                                    </p:anim>
                                    <p:anim calcmode="lin" valueType="num">
                                      <p:cBhvr additive="base">
                                        <p:cTn id="113" dur="1000" fill="hold"/>
                                        <p:tgtEl>
                                          <p:spTgt spid="110"/>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107"/>
                                        </p:tgtEl>
                                        <p:attrNameLst>
                                          <p:attrName>style.visibility</p:attrName>
                                        </p:attrNameLst>
                                      </p:cBhvr>
                                      <p:to>
                                        <p:strVal val="visible"/>
                                      </p:to>
                                    </p:set>
                                    <p:anim calcmode="lin" valueType="num">
                                      <p:cBhvr additive="base">
                                        <p:cTn id="116" dur="1000" fill="hold"/>
                                        <p:tgtEl>
                                          <p:spTgt spid="107"/>
                                        </p:tgtEl>
                                        <p:attrNameLst>
                                          <p:attrName>ppt_x</p:attrName>
                                        </p:attrNameLst>
                                      </p:cBhvr>
                                      <p:tavLst>
                                        <p:tav tm="0">
                                          <p:val>
                                            <p:strVal val="#ppt_x"/>
                                          </p:val>
                                        </p:tav>
                                        <p:tav tm="100000">
                                          <p:val>
                                            <p:strVal val="#ppt_x"/>
                                          </p:val>
                                        </p:tav>
                                      </p:tavLst>
                                    </p:anim>
                                    <p:anim calcmode="lin" valueType="num">
                                      <p:cBhvr additive="base">
                                        <p:cTn id="117" dur="1000" fill="hold"/>
                                        <p:tgtEl>
                                          <p:spTgt spid="107"/>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102" grpId="0"/>
      <p:bldP spid="103" grpId="0"/>
      <p:bldP spid="104" grpId="0"/>
      <p:bldP spid="105" grpId="0"/>
      <p:bldP spid="74" grpId="0" animBg="1"/>
      <p:bldP spid="60" grpId="0" animBg="1"/>
      <p:bldP spid="46" grpId="0" animBg="1"/>
      <p:bldP spid="86" grpId="0" animBg="1"/>
      <p:bldP spid="3"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5" name="Freeform 64"/>
          <p:cNvSpPr>
            <a:spLocks noChangeAspect="1"/>
          </p:cNvSpPr>
          <p:nvPr/>
        </p:nvSpPr>
        <p:spPr>
          <a:xfrm rot="18009566">
            <a:off x="1229431" y="3053193"/>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65"/>
          <p:cNvSpPr/>
          <p:nvPr/>
        </p:nvSpPr>
        <p:spPr>
          <a:xfrm rot="18009566">
            <a:off x="1325217" y="313478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400" dirty="0">
                <a:solidFill>
                  <a:srgbClr val="FE4A1E"/>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Freeform 40"/>
          <p:cNvSpPr>
            <a:spLocks noChangeAspect="1"/>
          </p:cNvSpPr>
          <p:nvPr/>
        </p:nvSpPr>
        <p:spPr>
          <a:xfrm rot="18009566">
            <a:off x="3319362" y="1849266"/>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p:nvPr/>
        </p:nvSpPr>
        <p:spPr>
          <a:xfrm rot="18009566">
            <a:off x="3415148" y="1930853"/>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400" dirty="0">
                <a:solidFill>
                  <a:srgbClr val="5C9AD3"/>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Freeform 43"/>
          <p:cNvSpPr>
            <a:spLocks noChangeAspect="1"/>
          </p:cNvSpPr>
          <p:nvPr/>
        </p:nvSpPr>
        <p:spPr>
          <a:xfrm rot="18009566">
            <a:off x="5369939" y="3054800"/>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8009566">
            <a:off x="5465725" y="313638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400" dirty="0">
                <a:solidFill>
                  <a:srgbClr val="44546B"/>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Freeform 51"/>
          <p:cNvSpPr>
            <a:spLocks noChangeAspect="1"/>
          </p:cNvSpPr>
          <p:nvPr/>
        </p:nvSpPr>
        <p:spPr>
          <a:xfrm rot="18009566">
            <a:off x="7504978" y="1822883"/>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54" name="Freeform 53"/>
          <p:cNvSpPr/>
          <p:nvPr/>
        </p:nvSpPr>
        <p:spPr>
          <a:xfrm rot="18009566">
            <a:off x="7600764" y="190447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400" dirty="0">
                <a:solidFill>
                  <a:srgbClr val="7A7A7A"/>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7"/>
          <p:cNvSpPr>
            <a:spLocks noChangeAspect="1"/>
          </p:cNvSpPr>
          <p:nvPr/>
        </p:nvSpPr>
        <p:spPr>
          <a:xfrm rot="18009566">
            <a:off x="9548312" y="2925990"/>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59"/>
          <p:cNvSpPr/>
          <p:nvPr/>
        </p:nvSpPr>
        <p:spPr>
          <a:xfrm rot="18009566">
            <a:off x="9644098" y="300757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dirty="0">
                <a:solidFill>
                  <a:srgbClr val="939393"/>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70126" y="23607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770446" y="3500853"/>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61070" y="230853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9996157" y="3363693"/>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27589" y="3529042"/>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15192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42" presetClass="entr" presetSubtype="0"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Effect transition="in" filter="fade">
                                      <p:cBhvr>
                                        <p:cTn id="36" dur="1000"/>
                                        <p:tgtEl>
                                          <p:spTgt spid="66"/>
                                        </p:tgtEl>
                                      </p:cBhvr>
                                    </p:animEffect>
                                    <p:anim calcmode="lin" valueType="num">
                                      <p:cBhvr>
                                        <p:cTn id="37" dur="1000" fill="hold"/>
                                        <p:tgtEl>
                                          <p:spTgt spid="66"/>
                                        </p:tgtEl>
                                        <p:attrNameLst>
                                          <p:attrName>ppt_x</p:attrName>
                                        </p:attrNameLst>
                                      </p:cBhvr>
                                      <p:tavLst>
                                        <p:tav tm="0">
                                          <p:val>
                                            <p:strVal val="#ppt_x"/>
                                          </p:val>
                                        </p:tav>
                                        <p:tav tm="100000">
                                          <p:val>
                                            <p:strVal val="#ppt_x"/>
                                          </p:val>
                                        </p:tav>
                                      </p:tavLst>
                                    </p:anim>
                                    <p:anim calcmode="lin" valueType="num">
                                      <p:cBhvr>
                                        <p:cTn id="38" dur="1000" fill="hold"/>
                                        <p:tgtEl>
                                          <p:spTgt spid="66"/>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65"/>
                                        </p:tgtEl>
                                        <p:attrNameLst>
                                          <p:attrName>style.visibility</p:attrName>
                                        </p:attrNameLst>
                                      </p:cBhvr>
                                      <p:to>
                                        <p:strVal val="visible"/>
                                      </p:to>
                                    </p:set>
                                    <p:animEffect transition="in" filter="fade">
                                      <p:cBhvr>
                                        <p:cTn id="41" dur="1000"/>
                                        <p:tgtEl>
                                          <p:spTgt spid="65"/>
                                        </p:tgtEl>
                                      </p:cBhvr>
                                    </p:animEffect>
                                    <p:anim calcmode="lin" valueType="num">
                                      <p:cBhvr>
                                        <p:cTn id="42" dur="1000" fill="hold"/>
                                        <p:tgtEl>
                                          <p:spTgt spid="65"/>
                                        </p:tgtEl>
                                        <p:attrNameLst>
                                          <p:attrName>ppt_x</p:attrName>
                                        </p:attrNameLst>
                                      </p:cBhvr>
                                      <p:tavLst>
                                        <p:tav tm="0">
                                          <p:val>
                                            <p:strVal val="#ppt_x"/>
                                          </p:val>
                                        </p:tav>
                                        <p:tav tm="100000">
                                          <p:val>
                                            <p:strVal val="#ppt_x"/>
                                          </p:val>
                                        </p:tav>
                                      </p:tavLst>
                                    </p:anim>
                                    <p:anim calcmode="lin" valueType="num">
                                      <p:cBhvr>
                                        <p:cTn id="43" dur="1000" fill="hold"/>
                                        <p:tgtEl>
                                          <p:spTgt spid="65"/>
                                        </p:tgtEl>
                                        <p:attrNameLst>
                                          <p:attrName>ppt_y</p:attrName>
                                        </p:attrNameLst>
                                      </p:cBhvr>
                                      <p:tavLst>
                                        <p:tav tm="0">
                                          <p:val>
                                            <p:strVal val="#ppt_y+.1"/>
                                          </p:val>
                                        </p:tav>
                                        <p:tav tm="100000">
                                          <p:val>
                                            <p:strVal val="#ppt_y"/>
                                          </p:val>
                                        </p:tav>
                                      </p:tavLst>
                                    </p:anim>
                                  </p:childTnLst>
                                </p:cTn>
                              </p:par>
                            </p:childTnLst>
                          </p:cTn>
                        </p:par>
                        <p:par>
                          <p:cTn id="44" fill="hold">
                            <p:stCondLst>
                              <p:cond delay="2500"/>
                            </p:stCondLst>
                            <p:childTnLst>
                              <p:par>
                                <p:cTn id="45" presetID="53" presetClass="entr" presetSubtype="16" fill="hold" grpId="0" nodeType="afterEffect">
                                  <p:stCondLst>
                                    <p:cond delay="0"/>
                                  </p:stCondLst>
                                  <p:childTnLst>
                                    <p:set>
                                      <p:cBhvr>
                                        <p:cTn id="46" dur="1" fill="hold">
                                          <p:stCondLst>
                                            <p:cond delay="0"/>
                                          </p:stCondLst>
                                        </p:cTn>
                                        <p:tgtEl>
                                          <p:spTgt spid="72"/>
                                        </p:tgtEl>
                                        <p:attrNameLst>
                                          <p:attrName>style.visibility</p:attrName>
                                        </p:attrNameLst>
                                      </p:cBhvr>
                                      <p:to>
                                        <p:strVal val="visible"/>
                                      </p:to>
                                    </p:set>
                                    <p:anim calcmode="lin" valueType="num">
                                      <p:cBhvr>
                                        <p:cTn id="47" dur="500" fill="hold"/>
                                        <p:tgtEl>
                                          <p:spTgt spid="72"/>
                                        </p:tgtEl>
                                        <p:attrNameLst>
                                          <p:attrName>ppt_w</p:attrName>
                                        </p:attrNameLst>
                                      </p:cBhvr>
                                      <p:tavLst>
                                        <p:tav tm="0">
                                          <p:val>
                                            <p:fltVal val="0"/>
                                          </p:val>
                                        </p:tav>
                                        <p:tav tm="100000">
                                          <p:val>
                                            <p:strVal val="#ppt_w"/>
                                          </p:val>
                                        </p:tav>
                                      </p:tavLst>
                                    </p:anim>
                                    <p:anim calcmode="lin" valueType="num">
                                      <p:cBhvr>
                                        <p:cTn id="48" dur="500" fill="hold"/>
                                        <p:tgtEl>
                                          <p:spTgt spid="72"/>
                                        </p:tgtEl>
                                        <p:attrNameLst>
                                          <p:attrName>ppt_h</p:attrName>
                                        </p:attrNameLst>
                                      </p:cBhvr>
                                      <p:tavLst>
                                        <p:tav tm="0">
                                          <p:val>
                                            <p:fltVal val="0"/>
                                          </p:val>
                                        </p:tav>
                                        <p:tav tm="100000">
                                          <p:val>
                                            <p:strVal val="#ppt_h"/>
                                          </p:val>
                                        </p:tav>
                                      </p:tavLst>
                                    </p:anim>
                                    <p:animEffect transition="in" filter="fade">
                                      <p:cBhvr>
                                        <p:cTn id="49" dur="500"/>
                                        <p:tgtEl>
                                          <p:spTgt spid="72"/>
                                        </p:tgtEl>
                                      </p:cBhvr>
                                    </p:animEffect>
                                  </p:childTnLst>
                                </p:cTn>
                              </p:par>
                            </p:childTnLst>
                          </p:cTn>
                        </p:par>
                        <p:par>
                          <p:cTn id="50" fill="hold">
                            <p:stCondLst>
                              <p:cond delay="3000"/>
                            </p:stCondLst>
                            <p:childTnLst>
                              <p:par>
                                <p:cTn id="51" presetID="22" presetClass="entr" presetSubtype="1"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wipe(up)">
                                      <p:cBhvr>
                                        <p:cTn id="53" dur="500"/>
                                        <p:tgtEl>
                                          <p:spTgt spid="38"/>
                                        </p:tgtEl>
                                      </p:cBhvr>
                                    </p:animEffect>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42"/>
                                        </p:tgtEl>
                                        <p:attrNameLst>
                                          <p:attrName>style.visibility</p:attrName>
                                        </p:attrNameLst>
                                      </p:cBhvr>
                                      <p:to>
                                        <p:strVal val="visible"/>
                                      </p:to>
                                    </p:set>
                                    <p:animEffect transition="in" filter="fade">
                                      <p:cBhvr>
                                        <p:cTn id="57" dur="1000"/>
                                        <p:tgtEl>
                                          <p:spTgt spid="42"/>
                                        </p:tgtEl>
                                      </p:cBhvr>
                                    </p:animEffect>
                                    <p:anim calcmode="lin" valueType="num">
                                      <p:cBhvr>
                                        <p:cTn id="58" dur="1000" fill="hold"/>
                                        <p:tgtEl>
                                          <p:spTgt spid="42"/>
                                        </p:tgtEl>
                                        <p:attrNameLst>
                                          <p:attrName>ppt_x</p:attrName>
                                        </p:attrNameLst>
                                      </p:cBhvr>
                                      <p:tavLst>
                                        <p:tav tm="0">
                                          <p:val>
                                            <p:strVal val="#ppt_x"/>
                                          </p:val>
                                        </p:tav>
                                        <p:tav tm="100000">
                                          <p:val>
                                            <p:strVal val="#ppt_x"/>
                                          </p:val>
                                        </p:tav>
                                      </p:tavLst>
                                    </p:anim>
                                    <p:anim calcmode="lin" valueType="num">
                                      <p:cBhvr>
                                        <p:cTn id="59" dur="1000" fill="hold"/>
                                        <p:tgtEl>
                                          <p:spTgt spid="42"/>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41"/>
                                        </p:tgtEl>
                                        <p:attrNameLst>
                                          <p:attrName>style.visibility</p:attrName>
                                        </p:attrNameLst>
                                      </p:cBhvr>
                                      <p:to>
                                        <p:strVal val="visible"/>
                                      </p:to>
                                    </p:set>
                                    <p:animEffect transition="in" filter="fade">
                                      <p:cBhvr>
                                        <p:cTn id="62" dur="1000"/>
                                        <p:tgtEl>
                                          <p:spTgt spid="41"/>
                                        </p:tgtEl>
                                      </p:cBhvr>
                                    </p:animEffect>
                                    <p:anim calcmode="lin" valueType="num">
                                      <p:cBhvr>
                                        <p:cTn id="63" dur="1000" fill="hold"/>
                                        <p:tgtEl>
                                          <p:spTgt spid="41"/>
                                        </p:tgtEl>
                                        <p:attrNameLst>
                                          <p:attrName>ppt_x</p:attrName>
                                        </p:attrNameLst>
                                      </p:cBhvr>
                                      <p:tavLst>
                                        <p:tav tm="0">
                                          <p:val>
                                            <p:strVal val="#ppt_x"/>
                                          </p:val>
                                        </p:tav>
                                        <p:tav tm="100000">
                                          <p:val>
                                            <p:strVal val="#ppt_x"/>
                                          </p:val>
                                        </p:tav>
                                      </p:tavLst>
                                    </p:anim>
                                    <p:anim calcmode="lin" valueType="num">
                                      <p:cBhvr>
                                        <p:cTn id="64" dur="1000" fill="hold"/>
                                        <p:tgtEl>
                                          <p:spTgt spid="41"/>
                                        </p:tgtEl>
                                        <p:attrNameLst>
                                          <p:attrName>ppt_y</p:attrName>
                                        </p:attrNameLst>
                                      </p:cBhvr>
                                      <p:tavLst>
                                        <p:tav tm="0">
                                          <p:val>
                                            <p:strVal val="#ppt_y+.1"/>
                                          </p:val>
                                        </p:tav>
                                        <p:tav tm="100000">
                                          <p:val>
                                            <p:strVal val="#ppt_y"/>
                                          </p:val>
                                        </p:tav>
                                      </p:tavLst>
                                    </p:anim>
                                  </p:childTnLst>
                                </p:cTn>
                              </p:par>
                            </p:childTnLst>
                          </p:cTn>
                        </p:par>
                        <p:par>
                          <p:cTn id="65" fill="hold">
                            <p:stCondLst>
                              <p:cond delay="4500"/>
                            </p:stCondLst>
                            <p:childTnLst>
                              <p:par>
                                <p:cTn id="66" presetID="53" presetClass="entr" presetSubtype="16" fill="hold" grpId="0" nodeType="afterEffect">
                                  <p:stCondLst>
                                    <p:cond delay="0"/>
                                  </p:stCondLst>
                                  <p:childTnLst>
                                    <p:set>
                                      <p:cBhvr>
                                        <p:cTn id="67" dur="1" fill="hold">
                                          <p:stCondLst>
                                            <p:cond delay="0"/>
                                          </p:stCondLst>
                                        </p:cTn>
                                        <p:tgtEl>
                                          <p:spTgt spid="67"/>
                                        </p:tgtEl>
                                        <p:attrNameLst>
                                          <p:attrName>style.visibility</p:attrName>
                                        </p:attrNameLst>
                                      </p:cBhvr>
                                      <p:to>
                                        <p:strVal val="visible"/>
                                      </p:to>
                                    </p:set>
                                    <p:anim calcmode="lin" valueType="num">
                                      <p:cBhvr>
                                        <p:cTn id="68" dur="500" fill="hold"/>
                                        <p:tgtEl>
                                          <p:spTgt spid="67"/>
                                        </p:tgtEl>
                                        <p:attrNameLst>
                                          <p:attrName>ppt_w</p:attrName>
                                        </p:attrNameLst>
                                      </p:cBhvr>
                                      <p:tavLst>
                                        <p:tav tm="0">
                                          <p:val>
                                            <p:fltVal val="0"/>
                                          </p:val>
                                        </p:tav>
                                        <p:tav tm="100000">
                                          <p:val>
                                            <p:strVal val="#ppt_w"/>
                                          </p:val>
                                        </p:tav>
                                      </p:tavLst>
                                    </p:anim>
                                    <p:anim calcmode="lin" valueType="num">
                                      <p:cBhvr>
                                        <p:cTn id="69" dur="500" fill="hold"/>
                                        <p:tgtEl>
                                          <p:spTgt spid="67"/>
                                        </p:tgtEl>
                                        <p:attrNameLst>
                                          <p:attrName>ppt_h</p:attrName>
                                        </p:attrNameLst>
                                      </p:cBhvr>
                                      <p:tavLst>
                                        <p:tav tm="0">
                                          <p:val>
                                            <p:fltVal val="0"/>
                                          </p:val>
                                        </p:tav>
                                        <p:tav tm="100000">
                                          <p:val>
                                            <p:strVal val="#ppt_h"/>
                                          </p:val>
                                        </p:tav>
                                      </p:tavLst>
                                    </p:anim>
                                    <p:animEffect transition="in" filter="fade">
                                      <p:cBhvr>
                                        <p:cTn id="70" dur="500"/>
                                        <p:tgtEl>
                                          <p:spTgt spid="67"/>
                                        </p:tgtEl>
                                      </p:cBhvr>
                                    </p:animEffect>
                                  </p:childTnLst>
                                </p:cTn>
                              </p:par>
                            </p:childTnLst>
                          </p:cTn>
                        </p:par>
                        <p:par>
                          <p:cTn id="71" fill="hold">
                            <p:stCondLst>
                              <p:cond delay="5000"/>
                            </p:stCondLst>
                            <p:childTnLst>
                              <p:par>
                                <p:cTn id="72" presetID="22" presetClass="entr" presetSubtype="1"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Effect transition="in" filter="wipe(up)">
                                      <p:cBhvr>
                                        <p:cTn id="74" dur="500"/>
                                        <p:tgtEl>
                                          <p:spTgt spid="43"/>
                                        </p:tgtEl>
                                      </p:cBhvr>
                                    </p:animEffect>
                                  </p:childTnLst>
                                </p:cTn>
                              </p:par>
                            </p:childTnLst>
                          </p:cTn>
                        </p:par>
                        <p:par>
                          <p:cTn id="75" fill="hold">
                            <p:stCondLst>
                              <p:cond delay="5500"/>
                            </p:stCondLst>
                            <p:childTnLst>
                              <p:par>
                                <p:cTn id="76" presetID="42" presetClass="entr" presetSubtype="0" fill="hold" grpId="0" nodeType="afterEffect">
                                  <p:stCondLst>
                                    <p:cond delay="0"/>
                                  </p:stCondLst>
                                  <p:childTnLst>
                                    <p:set>
                                      <p:cBhvr>
                                        <p:cTn id="77" dur="1" fill="hold">
                                          <p:stCondLst>
                                            <p:cond delay="0"/>
                                          </p:stCondLst>
                                        </p:cTn>
                                        <p:tgtEl>
                                          <p:spTgt spid="44"/>
                                        </p:tgtEl>
                                        <p:attrNameLst>
                                          <p:attrName>style.visibility</p:attrName>
                                        </p:attrNameLst>
                                      </p:cBhvr>
                                      <p:to>
                                        <p:strVal val="visible"/>
                                      </p:to>
                                    </p:set>
                                    <p:animEffect transition="in" filter="fade">
                                      <p:cBhvr>
                                        <p:cTn id="78" dur="1000"/>
                                        <p:tgtEl>
                                          <p:spTgt spid="44"/>
                                        </p:tgtEl>
                                      </p:cBhvr>
                                    </p:animEffect>
                                    <p:anim calcmode="lin" valueType="num">
                                      <p:cBhvr>
                                        <p:cTn id="79" dur="1000" fill="hold"/>
                                        <p:tgtEl>
                                          <p:spTgt spid="44"/>
                                        </p:tgtEl>
                                        <p:attrNameLst>
                                          <p:attrName>ppt_x</p:attrName>
                                        </p:attrNameLst>
                                      </p:cBhvr>
                                      <p:tavLst>
                                        <p:tav tm="0">
                                          <p:val>
                                            <p:strVal val="#ppt_x"/>
                                          </p:val>
                                        </p:tav>
                                        <p:tav tm="100000">
                                          <p:val>
                                            <p:strVal val="#ppt_x"/>
                                          </p:val>
                                        </p:tav>
                                      </p:tavLst>
                                    </p:anim>
                                    <p:anim calcmode="lin" valueType="num">
                                      <p:cBhvr>
                                        <p:cTn id="80" dur="1000" fill="hold"/>
                                        <p:tgtEl>
                                          <p:spTgt spid="44"/>
                                        </p:tgtEl>
                                        <p:attrNameLst>
                                          <p:attrName>ppt_y</p:attrName>
                                        </p:attrNameLst>
                                      </p:cBhvr>
                                      <p:tavLst>
                                        <p:tav tm="0">
                                          <p:val>
                                            <p:strVal val="#ppt_y+.1"/>
                                          </p:val>
                                        </p:tav>
                                        <p:tav tm="100000">
                                          <p:val>
                                            <p:strVal val="#ppt_y"/>
                                          </p:val>
                                        </p:tav>
                                      </p:tavLst>
                                    </p:anim>
                                  </p:childTnLst>
                                </p:cTn>
                              </p:par>
                              <p:par>
                                <p:cTn id="81" presetID="42" presetClass="entr" presetSubtype="0" fill="hold" grpId="0" nodeType="withEffect">
                                  <p:stCondLst>
                                    <p:cond delay="0"/>
                                  </p:stCondLst>
                                  <p:childTnLst>
                                    <p:set>
                                      <p:cBhvr>
                                        <p:cTn id="82" dur="1" fill="hold">
                                          <p:stCondLst>
                                            <p:cond delay="0"/>
                                          </p:stCondLst>
                                        </p:cTn>
                                        <p:tgtEl>
                                          <p:spTgt spid="45"/>
                                        </p:tgtEl>
                                        <p:attrNameLst>
                                          <p:attrName>style.visibility</p:attrName>
                                        </p:attrNameLst>
                                      </p:cBhvr>
                                      <p:to>
                                        <p:strVal val="visible"/>
                                      </p:to>
                                    </p:set>
                                    <p:animEffect transition="in" filter="fade">
                                      <p:cBhvr>
                                        <p:cTn id="83" dur="1000"/>
                                        <p:tgtEl>
                                          <p:spTgt spid="45"/>
                                        </p:tgtEl>
                                      </p:cBhvr>
                                    </p:animEffect>
                                    <p:anim calcmode="lin" valueType="num">
                                      <p:cBhvr>
                                        <p:cTn id="84" dur="1000" fill="hold"/>
                                        <p:tgtEl>
                                          <p:spTgt spid="45"/>
                                        </p:tgtEl>
                                        <p:attrNameLst>
                                          <p:attrName>ppt_x</p:attrName>
                                        </p:attrNameLst>
                                      </p:cBhvr>
                                      <p:tavLst>
                                        <p:tav tm="0">
                                          <p:val>
                                            <p:strVal val="#ppt_x"/>
                                          </p:val>
                                        </p:tav>
                                        <p:tav tm="100000">
                                          <p:val>
                                            <p:strVal val="#ppt_x"/>
                                          </p:val>
                                        </p:tav>
                                      </p:tavLst>
                                    </p:anim>
                                    <p:anim calcmode="lin" valueType="num">
                                      <p:cBhvr>
                                        <p:cTn id="85" dur="1000" fill="hold"/>
                                        <p:tgtEl>
                                          <p:spTgt spid="45"/>
                                        </p:tgtEl>
                                        <p:attrNameLst>
                                          <p:attrName>ppt_y</p:attrName>
                                        </p:attrNameLst>
                                      </p:cBhvr>
                                      <p:tavLst>
                                        <p:tav tm="0">
                                          <p:val>
                                            <p:strVal val="#ppt_y+.1"/>
                                          </p:val>
                                        </p:tav>
                                        <p:tav tm="100000">
                                          <p:val>
                                            <p:strVal val="#ppt_y"/>
                                          </p:val>
                                        </p:tav>
                                      </p:tavLst>
                                    </p:anim>
                                  </p:childTnLst>
                                </p:cTn>
                              </p:par>
                            </p:childTnLst>
                          </p:cTn>
                        </p:par>
                        <p:par>
                          <p:cTn id="86" fill="hold">
                            <p:stCondLst>
                              <p:cond delay="6500"/>
                            </p:stCondLst>
                            <p:childTnLst>
                              <p:par>
                                <p:cTn id="87" presetID="53" presetClass="entr" presetSubtype="16" fill="hold" grpId="0" nodeType="afterEffect">
                                  <p:stCondLst>
                                    <p:cond delay="0"/>
                                  </p:stCondLst>
                                  <p:childTnLst>
                                    <p:set>
                                      <p:cBhvr>
                                        <p:cTn id="88" dur="1" fill="hold">
                                          <p:stCondLst>
                                            <p:cond delay="0"/>
                                          </p:stCondLst>
                                        </p:cTn>
                                        <p:tgtEl>
                                          <p:spTgt spid="68"/>
                                        </p:tgtEl>
                                        <p:attrNameLst>
                                          <p:attrName>style.visibility</p:attrName>
                                        </p:attrNameLst>
                                      </p:cBhvr>
                                      <p:to>
                                        <p:strVal val="visible"/>
                                      </p:to>
                                    </p:set>
                                    <p:anim calcmode="lin" valueType="num">
                                      <p:cBhvr>
                                        <p:cTn id="89" dur="500" fill="hold"/>
                                        <p:tgtEl>
                                          <p:spTgt spid="68"/>
                                        </p:tgtEl>
                                        <p:attrNameLst>
                                          <p:attrName>ppt_w</p:attrName>
                                        </p:attrNameLst>
                                      </p:cBhvr>
                                      <p:tavLst>
                                        <p:tav tm="0">
                                          <p:val>
                                            <p:fltVal val="0"/>
                                          </p:val>
                                        </p:tav>
                                        <p:tav tm="100000">
                                          <p:val>
                                            <p:strVal val="#ppt_w"/>
                                          </p:val>
                                        </p:tav>
                                      </p:tavLst>
                                    </p:anim>
                                    <p:anim calcmode="lin" valueType="num">
                                      <p:cBhvr>
                                        <p:cTn id="90" dur="500" fill="hold"/>
                                        <p:tgtEl>
                                          <p:spTgt spid="68"/>
                                        </p:tgtEl>
                                        <p:attrNameLst>
                                          <p:attrName>ppt_h</p:attrName>
                                        </p:attrNameLst>
                                      </p:cBhvr>
                                      <p:tavLst>
                                        <p:tav tm="0">
                                          <p:val>
                                            <p:fltVal val="0"/>
                                          </p:val>
                                        </p:tav>
                                        <p:tav tm="100000">
                                          <p:val>
                                            <p:strVal val="#ppt_h"/>
                                          </p:val>
                                        </p:tav>
                                      </p:tavLst>
                                    </p:anim>
                                    <p:animEffect transition="in" filter="fade">
                                      <p:cBhvr>
                                        <p:cTn id="91" dur="500"/>
                                        <p:tgtEl>
                                          <p:spTgt spid="68"/>
                                        </p:tgtEl>
                                      </p:cBhvr>
                                    </p:animEffect>
                                  </p:childTnLst>
                                </p:cTn>
                              </p:par>
                            </p:childTnLst>
                          </p:cTn>
                        </p:par>
                        <p:par>
                          <p:cTn id="92" fill="hold">
                            <p:stCondLst>
                              <p:cond delay="7000"/>
                            </p:stCondLst>
                            <p:childTnLst>
                              <p:par>
                                <p:cTn id="93" presetID="22" presetClass="entr" presetSubtype="1" fill="hold" grpId="0" nodeType="afterEffect">
                                  <p:stCondLst>
                                    <p:cond delay="0"/>
                                  </p:stCondLst>
                                  <p:childTnLst>
                                    <p:set>
                                      <p:cBhvr>
                                        <p:cTn id="94" dur="1" fill="hold">
                                          <p:stCondLst>
                                            <p:cond delay="0"/>
                                          </p:stCondLst>
                                        </p:cTn>
                                        <p:tgtEl>
                                          <p:spTgt spid="50"/>
                                        </p:tgtEl>
                                        <p:attrNameLst>
                                          <p:attrName>style.visibility</p:attrName>
                                        </p:attrNameLst>
                                      </p:cBhvr>
                                      <p:to>
                                        <p:strVal val="visible"/>
                                      </p:to>
                                    </p:set>
                                    <p:animEffect transition="in" filter="wipe(up)">
                                      <p:cBhvr>
                                        <p:cTn id="95" dur="500"/>
                                        <p:tgtEl>
                                          <p:spTgt spid="50"/>
                                        </p:tgtEl>
                                      </p:cBhvr>
                                    </p:animEffect>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1000" fill="hold"/>
                                        <p:tgtEl>
                                          <p:spTgt spid="52"/>
                                        </p:tgtEl>
                                        <p:attrNameLst>
                                          <p:attrName>ppt_y</p:attrName>
                                        </p:attrNameLst>
                                      </p:cBhvr>
                                      <p:tavLst>
                                        <p:tav tm="0">
                                          <p:val>
                                            <p:strVal val="#ppt_y+.1"/>
                                          </p:val>
                                        </p:tav>
                                        <p:tav tm="100000">
                                          <p:val>
                                            <p:strVal val="#ppt_y"/>
                                          </p:val>
                                        </p:tav>
                                      </p:tavLst>
                                    </p:anim>
                                  </p:childTnLst>
                                </p:cTn>
                              </p:par>
                              <p:par>
                                <p:cTn id="102" presetID="42" presetClass="entr" presetSubtype="0" fill="hold" grpId="0" nodeType="withEffect">
                                  <p:stCondLst>
                                    <p:cond delay="0"/>
                                  </p:stCondLst>
                                  <p:childTnLst>
                                    <p:set>
                                      <p:cBhvr>
                                        <p:cTn id="103" dur="1" fill="hold">
                                          <p:stCondLst>
                                            <p:cond delay="0"/>
                                          </p:stCondLst>
                                        </p:cTn>
                                        <p:tgtEl>
                                          <p:spTgt spid="54"/>
                                        </p:tgtEl>
                                        <p:attrNameLst>
                                          <p:attrName>style.visibility</p:attrName>
                                        </p:attrNameLst>
                                      </p:cBhvr>
                                      <p:to>
                                        <p:strVal val="visible"/>
                                      </p:to>
                                    </p:set>
                                    <p:animEffect transition="in" filter="fade">
                                      <p:cBhvr>
                                        <p:cTn id="104" dur="1000"/>
                                        <p:tgtEl>
                                          <p:spTgt spid="54"/>
                                        </p:tgtEl>
                                      </p:cBhvr>
                                    </p:animEffect>
                                    <p:anim calcmode="lin" valueType="num">
                                      <p:cBhvr>
                                        <p:cTn id="105" dur="1000" fill="hold"/>
                                        <p:tgtEl>
                                          <p:spTgt spid="54"/>
                                        </p:tgtEl>
                                        <p:attrNameLst>
                                          <p:attrName>ppt_x</p:attrName>
                                        </p:attrNameLst>
                                      </p:cBhvr>
                                      <p:tavLst>
                                        <p:tav tm="0">
                                          <p:val>
                                            <p:strVal val="#ppt_x"/>
                                          </p:val>
                                        </p:tav>
                                        <p:tav tm="100000">
                                          <p:val>
                                            <p:strVal val="#ppt_x"/>
                                          </p:val>
                                        </p:tav>
                                      </p:tavLst>
                                    </p:anim>
                                    <p:anim calcmode="lin" valueType="num">
                                      <p:cBhvr>
                                        <p:cTn id="106" dur="1000" fill="hold"/>
                                        <p:tgtEl>
                                          <p:spTgt spid="54"/>
                                        </p:tgtEl>
                                        <p:attrNameLst>
                                          <p:attrName>ppt_y</p:attrName>
                                        </p:attrNameLst>
                                      </p:cBhvr>
                                      <p:tavLst>
                                        <p:tav tm="0">
                                          <p:val>
                                            <p:strVal val="#ppt_y+.1"/>
                                          </p:val>
                                        </p:tav>
                                        <p:tav tm="100000">
                                          <p:val>
                                            <p:strVal val="#ppt_y"/>
                                          </p:val>
                                        </p:tav>
                                      </p:tavLst>
                                    </p:anim>
                                  </p:childTnLst>
                                </p:cTn>
                              </p:par>
                            </p:childTnLst>
                          </p:cTn>
                        </p:par>
                        <p:par>
                          <p:cTn id="107" fill="hold">
                            <p:stCondLst>
                              <p:cond delay="8500"/>
                            </p:stCondLst>
                            <p:childTnLst>
                              <p:par>
                                <p:cTn id="108" presetID="53" presetClass="entr" presetSubtype="16"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 calcmode="lin" valueType="num">
                                      <p:cBhvr>
                                        <p:cTn id="110" dur="500" fill="hold"/>
                                        <p:tgtEl>
                                          <p:spTgt spid="69"/>
                                        </p:tgtEl>
                                        <p:attrNameLst>
                                          <p:attrName>ppt_w</p:attrName>
                                        </p:attrNameLst>
                                      </p:cBhvr>
                                      <p:tavLst>
                                        <p:tav tm="0">
                                          <p:val>
                                            <p:fltVal val="0"/>
                                          </p:val>
                                        </p:tav>
                                        <p:tav tm="100000">
                                          <p:val>
                                            <p:strVal val="#ppt_w"/>
                                          </p:val>
                                        </p:tav>
                                      </p:tavLst>
                                    </p:anim>
                                    <p:anim calcmode="lin" valueType="num">
                                      <p:cBhvr>
                                        <p:cTn id="111" dur="500" fill="hold"/>
                                        <p:tgtEl>
                                          <p:spTgt spid="69"/>
                                        </p:tgtEl>
                                        <p:attrNameLst>
                                          <p:attrName>ppt_h</p:attrName>
                                        </p:attrNameLst>
                                      </p:cBhvr>
                                      <p:tavLst>
                                        <p:tav tm="0">
                                          <p:val>
                                            <p:fltVal val="0"/>
                                          </p:val>
                                        </p:tav>
                                        <p:tav tm="100000">
                                          <p:val>
                                            <p:strVal val="#ppt_h"/>
                                          </p:val>
                                        </p:tav>
                                      </p:tavLst>
                                    </p:anim>
                                    <p:animEffect transition="in" filter="fade">
                                      <p:cBhvr>
                                        <p:cTn id="112" dur="500"/>
                                        <p:tgtEl>
                                          <p:spTgt spid="69"/>
                                        </p:tgtEl>
                                      </p:cBhvr>
                                    </p:animEffect>
                                  </p:childTnLst>
                                </p:cTn>
                              </p:par>
                            </p:childTnLst>
                          </p:cTn>
                        </p:par>
                        <p:par>
                          <p:cTn id="113" fill="hold">
                            <p:stCondLst>
                              <p:cond delay="9000"/>
                            </p:stCondLst>
                            <p:childTnLst>
                              <p:par>
                                <p:cTn id="114" presetID="22" presetClass="entr" presetSubtype="1" fill="hold" grpId="0" nodeType="afterEffect">
                                  <p:stCondLst>
                                    <p:cond delay="0"/>
                                  </p:stCondLst>
                                  <p:childTnLst>
                                    <p:set>
                                      <p:cBhvr>
                                        <p:cTn id="115" dur="1" fill="hold">
                                          <p:stCondLst>
                                            <p:cond delay="0"/>
                                          </p:stCondLst>
                                        </p:cTn>
                                        <p:tgtEl>
                                          <p:spTgt spid="56"/>
                                        </p:tgtEl>
                                        <p:attrNameLst>
                                          <p:attrName>style.visibility</p:attrName>
                                        </p:attrNameLst>
                                      </p:cBhvr>
                                      <p:to>
                                        <p:strVal val="visible"/>
                                      </p:to>
                                    </p:set>
                                    <p:animEffect transition="in" filter="wipe(up)">
                                      <p:cBhvr>
                                        <p:cTn id="116" dur="500"/>
                                        <p:tgtEl>
                                          <p:spTgt spid="56"/>
                                        </p:tgtEl>
                                      </p:cBhvr>
                                    </p:animEffect>
                                  </p:childTnLst>
                                </p:cTn>
                              </p:par>
                            </p:childTnLst>
                          </p:cTn>
                        </p:par>
                        <p:par>
                          <p:cTn id="117" fill="hold">
                            <p:stCondLst>
                              <p:cond delay="9500"/>
                            </p:stCondLst>
                            <p:childTnLst>
                              <p:par>
                                <p:cTn id="118" presetID="42"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1000" fill="hold"/>
                                        <p:tgtEl>
                                          <p:spTgt spid="60"/>
                                        </p:tgtEl>
                                        <p:attrNameLst>
                                          <p:attrName>ppt_y</p:attrName>
                                        </p:attrNameLst>
                                      </p:cBhvr>
                                      <p:tavLst>
                                        <p:tav tm="0">
                                          <p:val>
                                            <p:strVal val="#ppt_y+.1"/>
                                          </p:val>
                                        </p:tav>
                                        <p:tav tm="100000">
                                          <p:val>
                                            <p:strVal val="#ppt_y"/>
                                          </p:val>
                                        </p:tav>
                                      </p:tavLst>
                                    </p:anim>
                                  </p:childTnLst>
                                </p:cTn>
                              </p:par>
                              <p:par>
                                <p:cTn id="123" presetID="42" presetClass="entr" presetSubtype="0" fill="hold" grpId="0" nodeType="withEffect">
                                  <p:stCondLst>
                                    <p:cond delay="0"/>
                                  </p:stCondLst>
                                  <p:childTnLst>
                                    <p:set>
                                      <p:cBhvr>
                                        <p:cTn id="124" dur="1" fill="hold">
                                          <p:stCondLst>
                                            <p:cond delay="0"/>
                                          </p:stCondLst>
                                        </p:cTn>
                                        <p:tgtEl>
                                          <p:spTgt spid="58"/>
                                        </p:tgtEl>
                                        <p:attrNameLst>
                                          <p:attrName>style.visibility</p:attrName>
                                        </p:attrNameLst>
                                      </p:cBhvr>
                                      <p:to>
                                        <p:strVal val="visible"/>
                                      </p:to>
                                    </p:set>
                                    <p:animEffect transition="in" filter="fade">
                                      <p:cBhvr>
                                        <p:cTn id="125" dur="1000"/>
                                        <p:tgtEl>
                                          <p:spTgt spid="58"/>
                                        </p:tgtEl>
                                      </p:cBhvr>
                                    </p:animEffect>
                                    <p:anim calcmode="lin" valueType="num">
                                      <p:cBhvr>
                                        <p:cTn id="126" dur="1000" fill="hold"/>
                                        <p:tgtEl>
                                          <p:spTgt spid="58"/>
                                        </p:tgtEl>
                                        <p:attrNameLst>
                                          <p:attrName>ppt_x</p:attrName>
                                        </p:attrNameLst>
                                      </p:cBhvr>
                                      <p:tavLst>
                                        <p:tav tm="0">
                                          <p:val>
                                            <p:strVal val="#ppt_x"/>
                                          </p:val>
                                        </p:tav>
                                        <p:tav tm="100000">
                                          <p:val>
                                            <p:strVal val="#ppt_x"/>
                                          </p:val>
                                        </p:tav>
                                      </p:tavLst>
                                    </p:anim>
                                    <p:anim calcmode="lin" valueType="num">
                                      <p:cBhvr>
                                        <p:cTn id="127" dur="1000" fill="hold"/>
                                        <p:tgtEl>
                                          <p:spTgt spid="58"/>
                                        </p:tgtEl>
                                        <p:attrNameLst>
                                          <p:attrName>ppt_y</p:attrName>
                                        </p:attrNameLst>
                                      </p:cBhvr>
                                      <p:tavLst>
                                        <p:tav tm="0">
                                          <p:val>
                                            <p:strVal val="#ppt_y+.1"/>
                                          </p:val>
                                        </p:tav>
                                        <p:tav tm="100000">
                                          <p:val>
                                            <p:strVal val="#ppt_y"/>
                                          </p:val>
                                        </p:tav>
                                      </p:tavLst>
                                    </p:anim>
                                  </p:childTnLst>
                                </p:cTn>
                              </p:par>
                            </p:childTnLst>
                          </p:cTn>
                        </p:par>
                        <p:par>
                          <p:cTn id="128" fill="hold">
                            <p:stCondLst>
                              <p:cond delay="10500"/>
                            </p:stCondLst>
                            <p:childTnLst>
                              <p:par>
                                <p:cTn id="129" presetID="53" presetClass="entr" presetSubtype="16" fill="hold" grpId="0" nodeType="afterEffect">
                                  <p:stCondLst>
                                    <p:cond delay="0"/>
                                  </p:stCondLst>
                                  <p:childTnLst>
                                    <p:set>
                                      <p:cBhvr>
                                        <p:cTn id="130" dur="1" fill="hold">
                                          <p:stCondLst>
                                            <p:cond delay="0"/>
                                          </p:stCondLst>
                                        </p:cTn>
                                        <p:tgtEl>
                                          <p:spTgt spid="70"/>
                                        </p:tgtEl>
                                        <p:attrNameLst>
                                          <p:attrName>style.visibility</p:attrName>
                                        </p:attrNameLst>
                                      </p:cBhvr>
                                      <p:to>
                                        <p:strVal val="visible"/>
                                      </p:to>
                                    </p:set>
                                    <p:anim calcmode="lin" valueType="num">
                                      <p:cBhvr>
                                        <p:cTn id="131" dur="500" fill="hold"/>
                                        <p:tgtEl>
                                          <p:spTgt spid="70"/>
                                        </p:tgtEl>
                                        <p:attrNameLst>
                                          <p:attrName>ppt_w</p:attrName>
                                        </p:attrNameLst>
                                      </p:cBhvr>
                                      <p:tavLst>
                                        <p:tav tm="0">
                                          <p:val>
                                            <p:fltVal val="0"/>
                                          </p:val>
                                        </p:tav>
                                        <p:tav tm="100000">
                                          <p:val>
                                            <p:strVal val="#ppt_w"/>
                                          </p:val>
                                        </p:tav>
                                      </p:tavLst>
                                    </p:anim>
                                    <p:anim calcmode="lin" valueType="num">
                                      <p:cBhvr>
                                        <p:cTn id="132" dur="500" fill="hold"/>
                                        <p:tgtEl>
                                          <p:spTgt spid="70"/>
                                        </p:tgtEl>
                                        <p:attrNameLst>
                                          <p:attrName>ppt_h</p:attrName>
                                        </p:attrNameLst>
                                      </p:cBhvr>
                                      <p:tavLst>
                                        <p:tav tm="0">
                                          <p:val>
                                            <p:fltVal val="0"/>
                                          </p:val>
                                        </p:tav>
                                        <p:tav tm="100000">
                                          <p:val>
                                            <p:strVal val="#ppt_h"/>
                                          </p:val>
                                        </p:tav>
                                      </p:tavLst>
                                    </p:anim>
                                    <p:animEffect transition="in" filter="fade">
                                      <p:cBhvr>
                                        <p:cTn id="133" dur="500"/>
                                        <p:tgtEl>
                                          <p:spTgt spid="70"/>
                                        </p:tgtEl>
                                      </p:cBhvr>
                                    </p:animEffect>
                                  </p:childTnLst>
                                </p:cTn>
                              </p:par>
                            </p:childTnLst>
                          </p:cTn>
                        </p:par>
                        <p:par>
                          <p:cTn id="134" fill="hold">
                            <p:stCondLst>
                              <p:cond delay="11000"/>
                            </p:stCondLst>
                            <p:childTnLst>
                              <p:par>
                                <p:cTn id="135" presetID="22" presetClass="entr" presetSubtype="1" fill="hold" grpId="0" nodeType="afterEffect">
                                  <p:stCondLst>
                                    <p:cond delay="0"/>
                                  </p:stCondLst>
                                  <p:childTnLst>
                                    <p:set>
                                      <p:cBhvr>
                                        <p:cTn id="136" dur="1" fill="hold">
                                          <p:stCondLst>
                                            <p:cond delay="0"/>
                                          </p:stCondLst>
                                        </p:cTn>
                                        <p:tgtEl>
                                          <p:spTgt spid="64"/>
                                        </p:tgtEl>
                                        <p:attrNameLst>
                                          <p:attrName>style.visibility</p:attrName>
                                        </p:attrNameLst>
                                      </p:cBhvr>
                                      <p:to>
                                        <p:strVal val="visible"/>
                                      </p:to>
                                    </p:set>
                                    <p:animEffect transition="in" filter="wipe(up)">
                                      <p:cBhvr>
                                        <p:cTn id="137"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65" grpId="0" animBg="1"/>
      <p:bldP spid="66" grpId="0" animBg="1"/>
      <p:bldP spid="38" grpId="0"/>
      <p:bldP spid="41" grpId="0" animBg="1"/>
      <p:bldP spid="42" grpId="0" animBg="1"/>
      <p:bldP spid="43" grpId="0"/>
      <p:bldP spid="44" grpId="0" animBg="1"/>
      <p:bldP spid="45" grpId="0" animBg="1"/>
      <p:bldP spid="50" grpId="0"/>
      <p:bldP spid="52" grpId="0" animBg="1"/>
      <p:bldP spid="54" grpId="0" animBg="1"/>
      <p:bldP spid="56" grpId="0"/>
      <p:bldP spid="58" grpId="0" animBg="1"/>
      <p:bldP spid="60" grpId="0" animBg="1"/>
      <p:bldP spid="64" grpId="0"/>
      <p:bldP spid="67" grpId="0" animBg="1"/>
      <p:bldP spid="68" grpId="0" animBg="1"/>
      <p:bldP spid="69" grpId="0" animBg="1"/>
      <p:bldP spid="70" grpId="0" animBg="1"/>
      <p:bldP spid="72"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1997168" y="1781157"/>
            <a:ext cx="4023360" cy="2316538"/>
            <a:chOff x="1545344" y="1748884"/>
            <a:chExt cx="4023360" cy="2316538"/>
          </a:xfrm>
          <a:solidFill>
            <a:srgbClr val="FE4A1E"/>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FE4A1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Oval 11"/>
          <p:cNvSpPr>
            <a:spLocks noChangeAspect="1"/>
          </p:cNvSpPr>
          <p:nvPr/>
        </p:nvSpPr>
        <p:spPr>
          <a:xfrm>
            <a:off x="2825505" y="1669026"/>
            <a:ext cx="640080" cy="640080"/>
          </a:xfrm>
          <a:prstGeom prst="ellipse">
            <a:avLst/>
          </a:prstGeom>
          <a:solidFill>
            <a:srgbClr val="0E0F11"/>
          </a:solidFill>
          <a:ln w="381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p:cNvGrpSpPr/>
          <p:nvPr/>
        </p:nvGrpSpPr>
        <p:grpSpPr>
          <a:xfrm>
            <a:off x="6184242" y="4217851"/>
            <a:ext cx="4023360" cy="2316538"/>
            <a:chOff x="5732418" y="4185578"/>
            <a:chExt cx="4023360" cy="2316538"/>
          </a:xfrm>
          <a:solidFill>
            <a:srgbClr val="44546B"/>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6167634" y="1781157"/>
            <a:ext cx="4023360" cy="2316538"/>
            <a:chOff x="5715810" y="1748884"/>
            <a:chExt cx="4023360" cy="2316538"/>
          </a:xfrm>
          <a:solidFill>
            <a:srgbClr val="5C9AD3"/>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5C9A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1997168" y="4209826"/>
            <a:ext cx="4023360" cy="2316538"/>
            <a:chOff x="1545344" y="4177553"/>
            <a:chExt cx="4023360" cy="2316538"/>
          </a:xfrm>
          <a:solidFill>
            <a:srgbClr val="7A7A7A"/>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7A7A7A">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Oval 22"/>
          <p:cNvSpPr>
            <a:spLocks noChangeAspect="1"/>
          </p:cNvSpPr>
          <p:nvPr/>
        </p:nvSpPr>
        <p:spPr>
          <a:xfrm>
            <a:off x="8636426" y="1636695"/>
            <a:ext cx="640080" cy="640080"/>
          </a:xfrm>
          <a:prstGeom prst="ellipse">
            <a:avLst/>
          </a:prstGeom>
          <a:solidFill>
            <a:srgbClr val="0E0F11"/>
          </a:solid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2825505" y="6006440"/>
            <a:ext cx="640080" cy="640080"/>
          </a:xfrm>
          <a:prstGeom prst="ellipse">
            <a:avLst/>
          </a:prstGeom>
          <a:solidFill>
            <a:srgbClr val="0E0F11"/>
          </a:solidFill>
          <a:ln w="381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a:spLocks noChangeAspect="1"/>
          </p:cNvSpPr>
          <p:nvPr/>
        </p:nvSpPr>
        <p:spPr>
          <a:xfrm>
            <a:off x="8636426" y="6006440"/>
            <a:ext cx="640080" cy="640080"/>
          </a:xfrm>
          <a:prstGeom prst="ellipse">
            <a:avLst/>
          </a:prstGeom>
          <a:solidFill>
            <a:srgbClr val="0E0F11"/>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37"/>
          <p:cNvSpPr>
            <a:spLocks noChangeAspect="1" noEditPoints="1"/>
          </p:cNvSpPr>
          <p:nvPr/>
        </p:nvSpPr>
        <p:spPr bwMode="auto">
          <a:xfrm>
            <a:off x="2979290" y="1773855"/>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8822932" y="61335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962664" y="6143600"/>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808041" y="1770653"/>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067621" y="241300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Bernard MT Condensed" panose="02050806060905020404" pitchFamily="18"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7433772" y="2414772"/>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Bernard MT Condensed" panose="02050806060905020404" pitchFamily="18"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067621" y="459713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Bernard MT Condensed" panose="02050806060905020404" pitchFamily="18"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7433772" y="4593622"/>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Bernard MT Condensed" panose="02050806060905020404" pitchFamily="18"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951458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0-#ppt_w/2"/>
                                          </p:val>
                                        </p:tav>
                                        <p:tav tm="100000">
                                          <p:val>
                                            <p:strVal val="#ppt_x"/>
                                          </p:val>
                                        </p:tav>
                                      </p:tavLst>
                                    </p:anim>
                                    <p:anim calcmode="lin" valueType="num">
                                      <p:cBhvr additive="base">
                                        <p:cTn id="12" dur="500" fill="hold"/>
                                        <p:tgtEl>
                                          <p:spTgt spid="19"/>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528"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anim calcmode="lin" valueType="num">
                                      <p:cBhvr>
                                        <p:cTn id="19" dur="500" fill="hold"/>
                                        <p:tgtEl>
                                          <p:spTgt spid="12"/>
                                        </p:tgtEl>
                                        <p:attrNameLst>
                                          <p:attrName>ppt_x</p:attrName>
                                        </p:attrNameLst>
                                      </p:cBhvr>
                                      <p:tavLst>
                                        <p:tav tm="0">
                                          <p:val>
                                            <p:fltVal val="0.5"/>
                                          </p:val>
                                        </p:tav>
                                        <p:tav tm="100000">
                                          <p:val>
                                            <p:strVal val="#ppt_x"/>
                                          </p:val>
                                        </p:tav>
                                      </p:tavLst>
                                    </p:anim>
                                    <p:anim calcmode="lin" valueType="num">
                                      <p:cBhvr>
                                        <p:cTn id="20" dur="500" fill="hold"/>
                                        <p:tgtEl>
                                          <p:spTgt spid="12"/>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26"/>
                                        </p:tgtEl>
                                        <p:attrNameLst>
                                          <p:attrName>style.visibility</p:attrName>
                                        </p:attrNameLst>
                                      </p:cBhvr>
                                      <p:to>
                                        <p:strVal val="visible"/>
                                      </p:to>
                                    </p:set>
                                    <p:anim calcmode="lin" valueType="num">
                                      <p:cBhvr>
                                        <p:cTn id="23" dur="500" fill="hold"/>
                                        <p:tgtEl>
                                          <p:spTgt spid="26"/>
                                        </p:tgtEl>
                                        <p:attrNameLst>
                                          <p:attrName>ppt_w</p:attrName>
                                        </p:attrNameLst>
                                      </p:cBhvr>
                                      <p:tavLst>
                                        <p:tav tm="0">
                                          <p:val>
                                            <p:fltVal val="0"/>
                                          </p:val>
                                        </p:tav>
                                        <p:tav tm="100000">
                                          <p:val>
                                            <p:strVal val="#ppt_w"/>
                                          </p:val>
                                        </p:tav>
                                      </p:tavLst>
                                    </p:anim>
                                    <p:anim calcmode="lin" valueType="num">
                                      <p:cBhvr>
                                        <p:cTn id="24" dur="500" fill="hold"/>
                                        <p:tgtEl>
                                          <p:spTgt spid="26"/>
                                        </p:tgtEl>
                                        <p:attrNameLst>
                                          <p:attrName>ppt_h</p:attrName>
                                        </p:attrNameLst>
                                      </p:cBhvr>
                                      <p:tavLst>
                                        <p:tav tm="0">
                                          <p:val>
                                            <p:fltVal val="0"/>
                                          </p:val>
                                        </p:tav>
                                        <p:tav tm="100000">
                                          <p:val>
                                            <p:strVal val="#ppt_h"/>
                                          </p:val>
                                        </p:tav>
                                      </p:tavLst>
                                    </p:anim>
                                    <p:animEffect transition="in" filter="fade">
                                      <p:cBhvr>
                                        <p:cTn id="25" dur="500"/>
                                        <p:tgtEl>
                                          <p:spTgt spid="26"/>
                                        </p:tgtEl>
                                      </p:cBhvr>
                                    </p:animEffect>
                                    <p:anim calcmode="lin" valueType="num">
                                      <p:cBhvr>
                                        <p:cTn id="26" dur="500" fill="hold"/>
                                        <p:tgtEl>
                                          <p:spTgt spid="26"/>
                                        </p:tgtEl>
                                        <p:attrNameLst>
                                          <p:attrName>ppt_x</p:attrName>
                                        </p:attrNameLst>
                                      </p:cBhvr>
                                      <p:tavLst>
                                        <p:tav tm="0">
                                          <p:val>
                                            <p:fltVal val="0.5"/>
                                          </p:val>
                                        </p:tav>
                                        <p:tav tm="100000">
                                          <p:val>
                                            <p:strVal val="#ppt_x"/>
                                          </p:val>
                                        </p:tav>
                                      </p:tavLst>
                                    </p:anim>
                                    <p:anim calcmode="lin" valueType="num">
                                      <p:cBhvr>
                                        <p:cTn id="27" dur="500" fill="hold"/>
                                        <p:tgtEl>
                                          <p:spTgt spid="26"/>
                                        </p:tgtEl>
                                        <p:attrNameLst>
                                          <p:attrName>ppt_y</p:attrName>
                                        </p:attrNameLst>
                                      </p:cBhvr>
                                      <p:tavLst>
                                        <p:tav tm="0">
                                          <p:val>
                                            <p:fltVal val="0.5"/>
                                          </p:val>
                                        </p:tav>
                                        <p:tav tm="100000">
                                          <p:val>
                                            <p:strVal val="#ppt_y"/>
                                          </p:val>
                                        </p:tav>
                                      </p:tavLst>
                                    </p:anim>
                                  </p:childTnLst>
                                </p:cTn>
                              </p:par>
                            </p:childTnLst>
                          </p:cTn>
                        </p:par>
                        <p:par>
                          <p:cTn id="28" fill="hold">
                            <p:stCondLst>
                              <p:cond delay="1500"/>
                            </p:stCondLst>
                            <p:childTnLst>
                              <p:par>
                                <p:cTn id="29" presetID="22" presetClass="entr" presetSubtype="1" fill="hold" grpId="0" nodeType="afterEffect">
                                  <p:stCondLst>
                                    <p:cond delay="0"/>
                                  </p:stCondLst>
                                  <p:childTnLst>
                                    <p:set>
                                      <p:cBhvr>
                                        <p:cTn id="30" dur="1" fill="hold">
                                          <p:stCondLst>
                                            <p:cond delay="0"/>
                                          </p:stCondLst>
                                        </p:cTn>
                                        <p:tgtEl>
                                          <p:spTgt spid="42"/>
                                        </p:tgtEl>
                                        <p:attrNameLst>
                                          <p:attrName>style.visibility</p:attrName>
                                        </p:attrNameLst>
                                      </p:cBhvr>
                                      <p:to>
                                        <p:strVal val="visible"/>
                                      </p:to>
                                    </p:set>
                                    <p:animEffect transition="in" filter="wipe(up)">
                                      <p:cBhvr>
                                        <p:cTn id="31" dur="500"/>
                                        <p:tgtEl>
                                          <p:spTgt spid="42"/>
                                        </p:tgtEl>
                                      </p:cBhvr>
                                    </p:animEffect>
                                  </p:childTnLst>
                                </p:cTn>
                              </p:par>
                            </p:childTnLst>
                          </p:cTn>
                        </p:par>
                        <p:par>
                          <p:cTn id="32" fill="hold">
                            <p:stCondLst>
                              <p:cond delay="2000"/>
                            </p:stCondLst>
                            <p:childTnLst>
                              <p:par>
                                <p:cTn id="33" presetID="2" presetClass="entr" presetSubtype="3" fill="hold" nodeType="afterEffect">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cBhvr additive="base">
                                        <p:cTn id="35" dur="500" fill="hold"/>
                                        <p:tgtEl>
                                          <p:spTgt spid="20"/>
                                        </p:tgtEl>
                                        <p:attrNameLst>
                                          <p:attrName>ppt_x</p:attrName>
                                        </p:attrNameLst>
                                      </p:cBhvr>
                                      <p:tavLst>
                                        <p:tav tm="0">
                                          <p:val>
                                            <p:strVal val="1+#ppt_w/2"/>
                                          </p:val>
                                        </p:tav>
                                        <p:tav tm="100000">
                                          <p:val>
                                            <p:strVal val="#ppt_x"/>
                                          </p:val>
                                        </p:tav>
                                      </p:tavLst>
                                    </p:anim>
                                    <p:anim calcmode="lin" valueType="num">
                                      <p:cBhvr additive="base">
                                        <p:cTn id="36" dur="500" fill="hold"/>
                                        <p:tgtEl>
                                          <p:spTgt spid="20"/>
                                        </p:tgtEl>
                                        <p:attrNameLst>
                                          <p:attrName>ppt_y</p:attrName>
                                        </p:attrNameLst>
                                      </p:cBhvr>
                                      <p:tavLst>
                                        <p:tav tm="0">
                                          <p:val>
                                            <p:strVal val="0-#ppt_h/2"/>
                                          </p:val>
                                        </p:tav>
                                        <p:tav tm="100000">
                                          <p:val>
                                            <p:strVal val="#ppt_y"/>
                                          </p:val>
                                        </p:tav>
                                      </p:tavLst>
                                    </p:anim>
                                  </p:childTnLst>
                                </p:cTn>
                              </p:par>
                            </p:childTnLst>
                          </p:cTn>
                        </p:par>
                        <p:par>
                          <p:cTn id="37" fill="hold">
                            <p:stCondLst>
                              <p:cond delay="2500"/>
                            </p:stCondLst>
                            <p:childTnLst>
                              <p:par>
                                <p:cTn id="38" presetID="53" presetClass="entr" presetSubtype="528" fill="hold" grpId="0" nodeType="afterEffect">
                                  <p:stCondLst>
                                    <p:cond delay="0"/>
                                  </p:stCondLst>
                                  <p:childTnLst>
                                    <p:set>
                                      <p:cBhvr>
                                        <p:cTn id="39" dur="1" fill="hold">
                                          <p:stCondLst>
                                            <p:cond delay="0"/>
                                          </p:stCondLst>
                                        </p:cTn>
                                        <p:tgtEl>
                                          <p:spTgt spid="23"/>
                                        </p:tgtEl>
                                        <p:attrNameLst>
                                          <p:attrName>style.visibility</p:attrName>
                                        </p:attrNameLst>
                                      </p:cBhvr>
                                      <p:to>
                                        <p:strVal val="visible"/>
                                      </p:to>
                                    </p:set>
                                    <p:anim calcmode="lin" valueType="num">
                                      <p:cBhvr>
                                        <p:cTn id="40" dur="500" fill="hold"/>
                                        <p:tgtEl>
                                          <p:spTgt spid="23"/>
                                        </p:tgtEl>
                                        <p:attrNameLst>
                                          <p:attrName>ppt_w</p:attrName>
                                        </p:attrNameLst>
                                      </p:cBhvr>
                                      <p:tavLst>
                                        <p:tav tm="0">
                                          <p:val>
                                            <p:fltVal val="0"/>
                                          </p:val>
                                        </p:tav>
                                        <p:tav tm="100000">
                                          <p:val>
                                            <p:strVal val="#ppt_w"/>
                                          </p:val>
                                        </p:tav>
                                      </p:tavLst>
                                    </p:anim>
                                    <p:anim calcmode="lin" valueType="num">
                                      <p:cBhvr>
                                        <p:cTn id="41" dur="500" fill="hold"/>
                                        <p:tgtEl>
                                          <p:spTgt spid="23"/>
                                        </p:tgtEl>
                                        <p:attrNameLst>
                                          <p:attrName>ppt_h</p:attrName>
                                        </p:attrNameLst>
                                      </p:cBhvr>
                                      <p:tavLst>
                                        <p:tav tm="0">
                                          <p:val>
                                            <p:fltVal val="0"/>
                                          </p:val>
                                        </p:tav>
                                        <p:tav tm="100000">
                                          <p:val>
                                            <p:strVal val="#ppt_h"/>
                                          </p:val>
                                        </p:tav>
                                      </p:tavLst>
                                    </p:anim>
                                    <p:animEffect transition="in" filter="fade">
                                      <p:cBhvr>
                                        <p:cTn id="42" dur="500"/>
                                        <p:tgtEl>
                                          <p:spTgt spid="23"/>
                                        </p:tgtEl>
                                      </p:cBhvr>
                                    </p:animEffect>
                                    <p:anim calcmode="lin" valueType="num">
                                      <p:cBhvr>
                                        <p:cTn id="43" dur="500" fill="hold"/>
                                        <p:tgtEl>
                                          <p:spTgt spid="23"/>
                                        </p:tgtEl>
                                        <p:attrNameLst>
                                          <p:attrName>ppt_x</p:attrName>
                                        </p:attrNameLst>
                                      </p:cBhvr>
                                      <p:tavLst>
                                        <p:tav tm="0">
                                          <p:val>
                                            <p:fltVal val="0.5"/>
                                          </p:val>
                                        </p:tav>
                                        <p:tav tm="100000">
                                          <p:val>
                                            <p:strVal val="#ppt_x"/>
                                          </p:val>
                                        </p:tav>
                                      </p:tavLst>
                                    </p:anim>
                                    <p:anim calcmode="lin" valueType="num">
                                      <p:cBhvr>
                                        <p:cTn id="44" dur="500" fill="hold"/>
                                        <p:tgtEl>
                                          <p:spTgt spid="23"/>
                                        </p:tgtEl>
                                        <p:attrNameLst>
                                          <p:attrName>ppt_y</p:attrName>
                                        </p:attrNameLst>
                                      </p:cBhvr>
                                      <p:tavLst>
                                        <p:tav tm="0">
                                          <p:val>
                                            <p:fltVal val="0.5"/>
                                          </p:val>
                                        </p:tav>
                                        <p:tav tm="100000">
                                          <p:val>
                                            <p:strVal val="#ppt_y"/>
                                          </p:val>
                                        </p:tav>
                                      </p:tavLst>
                                    </p:anim>
                                  </p:childTnLst>
                                </p:cTn>
                              </p:par>
                              <p:par>
                                <p:cTn id="45" presetID="53" presetClass="entr" presetSubtype="528" fill="hold" nodeType="withEffect">
                                  <p:stCondLst>
                                    <p:cond delay="0"/>
                                  </p:stCondLst>
                                  <p:childTnLst>
                                    <p:set>
                                      <p:cBhvr>
                                        <p:cTn id="46" dur="1" fill="hold">
                                          <p:stCondLst>
                                            <p:cond delay="0"/>
                                          </p:stCondLst>
                                        </p:cTn>
                                        <p:tgtEl>
                                          <p:spTgt spid="37"/>
                                        </p:tgtEl>
                                        <p:attrNameLst>
                                          <p:attrName>style.visibility</p:attrName>
                                        </p:attrNameLst>
                                      </p:cBhvr>
                                      <p:to>
                                        <p:strVal val="visible"/>
                                      </p:to>
                                    </p:set>
                                    <p:anim calcmode="lin" valueType="num">
                                      <p:cBhvr>
                                        <p:cTn id="47" dur="500" fill="hold"/>
                                        <p:tgtEl>
                                          <p:spTgt spid="37"/>
                                        </p:tgtEl>
                                        <p:attrNameLst>
                                          <p:attrName>ppt_w</p:attrName>
                                        </p:attrNameLst>
                                      </p:cBhvr>
                                      <p:tavLst>
                                        <p:tav tm="0">
                                          <p:val>
                                            <p:fltVal val="0"/>
                                          </p:val>
                                        </p:tav>
                                        <p:tav tm="100000">
                                          <p:val>
                                            <p:strVal val="#ppt_w"/>
                                          </p:val>
                                        </p:tav>
                                      </p:tavLst>
                                    </p:anim>
                                    <p:anim calcmode="lin" valueType="num">
                                      <p:cBhvr>
                                        <p:cTn id="48" dur="500" fill="hold"/>
                                        <p:tgtEl>
                                          <p:spTgt spid="37"/>
                                        </p:tgtEl>
                                        <p:attrNameLst>
                                          <p:attrName>ppt_h</p:attrName>
                                        </p:attrNameLst>
                                      </p:cBhvr>
                                      <p:tavLst>
                                        <p:tav tm="0">
                                          <p:val>
                                            <p:fltVal val="0"/>
                                          </p:val>
                                        </p:tav>
                                        <p:tav tm="100000">
                                          <p:val>
                                            <p:strVal val="#ppt_h"/>
                                          </p:val>
                                        </p:tav>
                                      </p:tavLst>
                                    </p:anim>
                                    <p:animEffect transition="in" filter="fade">
                                      <p:cBhvr>
                                        <p:cTn id="49" dur="500"/>
                                        <p:tgtEl>
                                          <p:spTgt spid="37"/>
                                        </p:tgtEl>
                                      </p:cBhvr>
                                    </p:animEffect>
                                    <p:anim calcmode="lin" valueType="num">
                                      <p:cBhvr>
                                        <p:cTn id="50" dur="500" fill="hold"/>
                                        <p:tgtEl>
                                          <p:spTgt spid="37"/>
                                        </p:tgtEl>
                                        <p:attrNameLst>
                                          <p:attrName>ppt_x</p:attrName>
                                        </p:attrNameLst>
                                      </p:cBhvr>
                                      <p:tavLst>
                                        <p:tav tm="0">
                                          <p:val>
                                            <p:fltVal val="0.5"/>
                                          </p:val>
                                        </p:tav>
                                        <p:tav tm="100000">
                                          <p:val>
                                            <p:strVal val="#ppt_x"/>
                                          </p:val>
                                        </p:tav>
                                      </p:tavLst>
                                    </p:anim>
                                    <p:anim calcmode="lin" valueType="num">
                                      <p:cBhvr>
                                        <p:cTn id="51" dur="500" fill="hold"/>
                                        <p:tgtEl>
                                          <p:spTgt spid="37"/>
                                        </p:tgtEl>
                                        <p:attrNameLst>
                                          <p:attrName>ppt_y</p:attrName>
                                        </p:attrNameLst>
                                      </p:cBhvr>
                                      <p:tavLst>
                                        <p:tav tm="0">
                                          <p:val>
                                            <p:fltVal val="0.5"/>
                                          </p:val>
                                        </p:tav>
                                        <p:tav tm="100000">
                                          <p:val>
                                            <p:strVal val="#ppt_y"/>
                                          </p:val>
                                        </p:tav>
                                      </p:tavLst>
                                    </p:anim>
                                  </p:childTnLst>
                                </p:cTn>
                              </p:par>
                            </p:childTnLst>
                          </p:cTn>
                        </p:par>
                        <p:par>
                          <p:cTn id="52" fill="hold">
                            <p:stCondLst>
                              <p:cond delay="3000"/>
                            </p:stCondLst>
                            <p:childTnLst>
                              <p:par>
                                <p:cTn id="53" presetID="22" presetClass="entr" presetSubtype="1"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up)">
                                      <p:cBhvr>
                                        <p:cTn id="55" dur="500"/>
                                        <p:tgtEl>
                                          <p:spTgt spid="43"/>
                                        </p:tgtEl>
                                      </p:cBhvr>
                                    </p:animEffect>
                                  </p:childTnLst>
                                </p:cTn>
                              </p:par>
                            </p:childTnLst>
                          </p:cTn>
                        </p:par>
                        <p:par>
                          <p:cTn id="56" fill="hold">
                            <p:stCondLst>
                              <p:cond delay="3500"/>
                            </p:stCondLst>
                            <p:childTnLst>
                              <p:par>
                                <p:cTn id="57" presetID="2" presetClass="entr" presetSubtype="12" fill="hold"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additive="base">
                                        <p:cTn id="59" dur="500" fill="hold"/>
                                        <p:tgtEl>
                                          <p:spTgt spid="21"/>
                                        </p:tgtEl>
                                        <p:attrNameLst>
                                          <p:attrName>ppt_x</p:attrName>
                                        </p:attrNameLst>
                                      </p:cBhvr>
                                      <p:tavLst>
                                        <p:tav tm="0">
                                          <p:val>
                                            <p:strVal val="0-#ppt_w/2"/>
                                          </p:val>
                                        </p:tav>
                                        <p:tav tm="100000">
                                          <p:val>
                                            <p:strVal val="#ppt_x"/>
                                          </p:val>
                                        </p:tav>
                                      </p:tavLst>
                                    </p:anim>
                                    <p:anim calcmode="lin" valueType="num">
                                      <p:cBhvr additive="base">
                                        <p:cTn id="60" dur="500" fill="hold"/>
                                        <p:tgtEl>
                                          <p:spTgt spid="21"/>
                                        </p:tgtEl>
                                        <p:attrNameLst>
                                          <p:attrName>ppt_y</p:attrName>
                                        </p:attrNameLst>
                                      </p:cBhvr>
                                      <p:tavLst>
                                        <p:tav tm="0">
                                          <p:val>
                                            <p:strVal val="1+#ppt_h/2"/>
                                          </p:val>
                                        </p:tav>
                                        <p:tav tm="100000">
                                          <p:val>
                                            <p:strVal val="#ppt_y"/>
                                          </p:val>
                                        </p:tav>
                                      </p:tavLst>
                                    </p:anim>
                                  </p:childTnLst>
                                </p:cTn>
                              </p:par>
                            </p:childTnLst>
                          </p:cTn>
                        </p:par>
                        <p:par>
                          <p:cTn id="61" fill="hold">
                            <p:stCondLst>
                              <p:cond delay="4000"/>
                            </p:stCondLst>
                            <p:childTnLst>
                              <p:par>
                                <p:cTn id="62" presetID="53" presetClass="entr" presetSubtype="528"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 calcmode="lin" valueType="num">
                                      <p:cBhvr>
                                        <p:cTn id="64" dur="500" fill="hold"/>
                                        <p:tgtEl>
                                          <p:spTgt spid="24"/>
                                        </p:tgtEl>
                                        <p:attrNameLst>
                                          <p:attrName>ppt_w</p:attrName>
                                        </p:attrNameLst>
                                      </p:cBhvr>
                                      <p:tavLst>
                                        <p:tav tm="0">
                                          <p:val>
                                            <p:fltVal val="0"/>
                                          </p:val>
                                        </p:tav>
                                        <p:tav tm="100000">
                                          <p:val>
                                            <p:strVal val="#ppt_w"/>
                                          </p:val>
                                        </p:tav>
                                      </p:tavLst>
                                    </p:anim>
                                    <p:anim calcmode="lin" valueType="num">
                                      <p:cBhvr>
                                        <p:cTn id="65" dur="500" fill="hold"/>
                                        <p:tgtEl>
                                          <p:spTgt spid="24"/>
                                        </p:tgtEl>
                                        <p:attrNameLst>
                                          <p:attrName>ppt_h</p:attrName>
                                        </p:attrNameLst>
                                      </p:cBhvr>
                                      <p:tavLst>
                                        <p:tav tm="0">
                                          <p:val>
                                            <p:fltVal val="0"/>
                                          </p:val>
                                        </p:tav>
                                        <p:tav tm="100000">
                                          <p:val>
                                            <p:strVal val="#ppt_h"/>
                                          </p:val>
                                        </p:tav>
                                      </p:tavLst>
                                    </p:anim>
                                    <p:animEffect transition="in" filter="fade">
                                      <p:cBhvr>
                                        <p:cTn id="66" dur="500"/>
                                        <p:tgtEl>
                                          <p:spTgt spid="24"/>
                                        </p:tgtEl>
                                      </p:cBhvr>
                                    </p:animEffect>
                                    <p:anim calcmode="lin" valueType="num">
                                      <p:cBhvr>
                                        <p:cTn id="67" dur="500" fill="hold"/>
                                        <p:tgtEl>
                                          <p:spTgt spid="24"/>
                                        </p:tgtEl>
                                        <p:attrNameLst>
                                          <p:attrName>ppt_x</p:attrName>
                                        </p:attrNameLst>
                                      </p:cBhvr>
                                      <p:tavLst>
                                        <p:tav tm="0">
                                          <p:val>
                                            <p:fltVal val="0.5"/>
                                          </p:val>
                                        </p:tav>
                                        <p:tav tm="100000">
                                          <p:val>
                                            <p:strVal val="#ppt_x"/>
                                          </p:val>
                                        </p:tav>
                                      </p:tavLst>
                                    </p:anim>
                                    <p:anim calcmode="lin" valueType="num">
                                      <p:cBhvr>
                                        <p:cTn id="68" dur="500" fill="hold"/>
                                        <p:tgtEl>
                                          <p:spTgt spid="24"/>
                                        </p:tgtEl>
                                        <p:attrNameLst>
                                          <p:attrName>ppt_y</p:attrName>
                                        </p:attrNameLst>
                                      </p:cBhvr>
                                      <p:tavLst>
                                        <p:tav tm="0">
                                          <p:val>
                                            <p:fltVal val="0.5"/>
                                          </p:val>
                                        </p:tav>
                                        <p:tav tm="100000">
                                          <p:val>
                                            <p:strVal val="#ppt_y"/>
                                          </p:val>
                                        </p:tav>
                                      </p:tavLst>
                                    </p:anim>
                                  </p:childTnLst>
                                </p:cTn>
                              </p:par>
                              <p:par>
                                <p:cTn id="69" presetID="53" presetClass="entr" presetSubtype="528" fill="hold" nodeType="withEffect">
                                  <p:stCondLst>
                                    <p:cond delay="0"/>
                                  </p:stCondLst>
                                  <p:childTnLst>
                                    <p:set>
                                      <p:cBhvr>
                                        <p:cTn id="70" dur="1" fill="hold">
                                          <p:stCondLst>
                                            <p:cond delay="0"/>
                                          </p:stCondLst>
                                        </p:cTn>
                                        <p:tgtEl>
                                          <p:spTgt spid="28"/>
                                        </p:tgtEl>
                                        <p:attrNameLst>
                                          <p:attrName>style.visibility</p:attrName>
                                        </p:attrNameLst>
                                      </p:cBhvr>
                                      <p:to>
                                        <p:strVal val="visible"/>
                                      </p:to>
                                    </p:set>
                                    <p:anim calcmode="lin" valueType="num">
                                      <p:cBhvr>
                                        <p:cTn id="71" dur="500" fill="hold"/>
                                        <p:tgtEl>
                                          <p:spTgt spid="28"/>
                                        </p:tgtEl>
                                        <p:attrNameLst>
                                          <p:attrName>ppt_w</p:attrName>
                                        </p:attrNameLst>
                                      </p:cBhvr>
                                      <p:tavLst>
                                        <p:tav tm="0">
                                          <p:val>
                                            <p:fltVal val="0"/>
                                          </p:val>
                                        </p:tav>
                                        <p:tav tm="100000">
                                          <p:val>
                                            <p:strVal val="#ppt_w"/>
                                          </p:val>
                                        </p:tav>
                                      </p:tavLst>
                                    </p:anim>
                                    <p:anim calcmode="lin" valueType="num">
                                      <p:cBhvr>
                                        <p:cTn id="72" dur="500" fill="hold"/>
                                        <p:tgtEl>
                                          <p:spTgt spid="28"/>
                                        </p:tgtEl>
                                        <p:attrNameLst>
                                          <p:attrName>ppt_h</p:attrName>
                                        </p:attrNameLst>
                                      </p:cBhvr>
                                      <p:tavLst>
                                        <p:tav tm="0">
                                          <p:val>
                                            <p:fltVal val="0"/>
                                          </p:val>
                                        </p:tav>
                                        <p:tav tm="100000">
                                          <p:val>
                                            <p:strVal val="#ppt_h"/>
                                          </p:val>
                                        </p:tav>
                                      </p:tavLst>
                                    </p:anim>
                                    <p:animEffect transition="in" filter="fade">
                                      <p:cBhvr>
                                        <p:cTn id="73" dur="500"/>
                                        <p:tgtEl>
                                          <p:spTgt spid="28"/>
                                        </p:tgtEl>
                                      </p:cBhvr>
                                    </p:animEffect>
                                    <p:anim calcmode="lin" valueType="num">
                                      <p:cBhvr>
                                        <p:cTn id="74" dur="500" fill="hold"/>
                                        <p:tgtEl>
                                          <p:spTgt spid="28"/>
                                        </p:tgtEl>
                                        <p:attrNameLst>
                                          <p:attrName>ppt_x</p:attrName>
                                        </p:attrNameLst>
                                      </p:cBhvr>
                                      <p:tavLst>
                                        <p:tav tm="0">
                                          <p:val>
                                            <p:fltVal val="0.5"/>
                                          </p:val>
                                        </p:tav>
                                        <p:tav tm="100000">
                                          <p:val>
                                            <p:strVal val="#ppt_x"/>
                                          </p:val>
                                        </p:tav>
                                      </p:tavLst>
                                    </p:anim>
                                    <p:anim calcmode="lin" valueType="num">
                                      <p:cBhvr>
                                        <p:cTn id="75" dur="500" fill="hold"/>
                                        <p:tgtEl>
                                          <p:spTgt spid="28"/>
                                        </p:tgtEl>
                                        <p:attrNameLst>
                                          <p:attrName>ppt_y</p:attrName>
                                        </p:attrNameLst>
                                      </p:cBhvr>
                                      <p:tavLst>
                                        <p:tav tm="0">
                                          <p:val>
                                            <p:fltVal val="0.5"/>
                                          </p:val>
                                        </p:tav>
                                        <p:tav tm="100000">
                                          <p:val>
                                            <p:strVal val="#ppt_y"/>
                                          </p:val>
                                        </p:tav>
                                      </p:tavLst>
                                    </p:anim>
                                  </p:childTnLst>
                                </p:cTn>
                              </p:par>
                            </p:childTnLst>
                          </p:cTn>
                        </p:par>
                        <p:par>
                          <p:cTn id="76" fill="hold">
                            <p:stCondLst>
                              <p:cond delay="4500"/>
                            </p:stCondLst>
                            <p:childTnLst>
                              <p:par>
                                <p:cTn id="77" presetID="22" presetClass="entr" presetSubtype="1" fill="hold" grpId="0" nodeType="afterEffect">
                                  <p:stCondLst>
                                    <p:cond delay="0"/>
                                  </p:stCondLst>
                                  <p:childTnLst>
                                    <p:set>
                                      <p:cBhvr>
                                        <p:cTn id="78" dur="1" fill="hold">
                                          <p:stCondLst>
                                            <p:cond delay="0"/>
                                          </p:stCondLst>
                                        </p:cTn>
                                        <p:tgtEl>
                                          <p:spTgt spid="44"/>
                                        </p:tgtEl>
                                        <p:attrNameLst>
                                          <p:attrName>style.visibility</p:attrName>
                                        </p:attrNameLst>
                                      </p:cBhvr>
                                      <p:to>
                                        <p:strVal val="visible"/>
                                      </p:to>
                                    </p:set>
                                    <p:animEffect transition="in" filter="wipe(up)">
                                      <p:cBhvr>
                                        <p:cTn id="79" dur="500"/>
                                        <p:tgtEl>
                                          <p:spTgt spid="44"/>
                                        </p:tgtEl>
                                      </p:cBhvr>
                                    </p:animEffect>
                                  </p:childTnLst>
                                </p:cTn>
                              </p:par>
                            </p:childTnLst>
                          </p:cTn>
                        </p:par>
                        <p:par>
                          <p:cTn id="80" fill="hold">
                            <p:stCondLst>
                              <p:cond delay="5000"/>
                            </p:stCondLst>
                            <p:childTnLst>
                              <p:par>
                                <p:cTn id="81" presetID="2" presetClass="entr" presetSubtype="6" fill="hold" nodeType="afterEffect">
                                  <p:stCondLst>
                                    <p:cond delay="0"/>
                                  </p:stCondLst>
                                  <p:childTnLst>
                                    <p:set>
                                      <p:cBhvr>
                                        <p:cTn id="82" dur="1" fill="hold">
                                          <p:stCondLst>
                                            <p:cond delay="0"/>
                                          </p:stCondLst>
                                        </p:cTn>
                                        <p:tgtEl>
                                          <p:spTgt spid="22"/>
                                        </p:tgtEl>
                                        <p:attrNameLst>
                                          <p:attrName>style.visibility</p:attrName>
                                        </p:attrNameLst>
                                      </p:cBhvr>
                                      <p:to>
                                        <p:strVal val="visible"/>
                                      </p:to>
                                    </p:set>
                                    <p:anim calcmode="lin" valueType="num">
                                      <p:cBhvr additive="base">
                                        <p:cTn id="83" dur="500" fill="hold"/>
                                        <p:tgtEl>
                                          <p:spTgt spid="22"/>
                                        </p:tgtEl>
                                        <p:attrNameLst>
                                          <p:attrName>ppt_x</p:attrName>
                                        </p:attrNameLst>
                                      </p:cBhvr>
                                      <p:tavLst>
                                        <p:tav tm="0">
                                          <p:val>
                                            <p:strVal val="1+#ppt_w/2"/>
                                          </p:val>
                                        </p:tav>
                                        <p:tav tm="100000">
                                          <p:val>
                                            <p:strVal val="#ppt_x"/>
                                          </p:val>
                                        </p:tav>
                                      </p:tavLst>
                                    </p:anim>
                                    <p:anim calcmode="lin" valueType="num">
                                      <p:cBhvr additive="base">
                                        <p:cTn id="84" dur="500" fill="hold"/>
                                        <p:tgtEl>
                                          <p:spTgt spid="22"/>
                                        </p:tgtEl>
                                        <p:attrNameLst>
                                          <p:attrName>ppt_y</p:attrName>
                                        </p:attrNameLst>
                                      </p:cBhvr>
                                      <p:tavLst>
                                        <p:tav tm="0">
                                          <p:val>
                                            <p:strVal val="1+#ppt_h/2"/>
                                          </p:val>
                                        </p:tav>
                                        <p:tav tm="100000">
                                          <p:val>
                                            <p:strVal val="#ppt_y"/>
                                          </p:val>
                                        </p:tav>
                                      </p:tavLst>
                                    </p:anim>
                                  </p:childTnLst>
                                </p:cTn>
                              </p:par>
                            </p:childTnLst>
                          </p:cTn>
                        </p:par>
                        <p:par>
                          <p:cTn id="85" fill="hold">
                            <p:stCondLst>
                              <p:cond delay="5500"/>
                            </p:stCondLst>
                            <p:childTnLst>
                              <p:par>
                                <p:cTn id="86" presetID="53" presetClass="entr" presetSubtype="528" fill="hold" grpId="0" nodeType="afterEffect">
                                  <p:stCondLst>
                                    <p:cond delay="0"/>
                                  </p:stCondLst>
                                  <p:childTnLst>
                                    <p:set>
                                      <p:cBhvr>
                                        <p:cTn id="87" dur="1" fill="hold">
                                          <p:stCondLst>
                                            <p:cond delay="0"/>
                                          </p:stCondLst>
                                        </p:cTn>
                                        <p:tgtEl>
                                          <p:spTgt spid="25"/>
                                        </p:tgtEl>
                                        <p:attrNameLst>
                                          <p:attrName>style.visibility</p:attrName>
                                        </p:attrNameLst>
                                      </p:cBhvr>
                                      <p:to>
                                        <p:strVal val="visible"/>
                                      </p:to>
                                    </p:set>
                                    <p:anim calcmode="lin" valueType="num">
                                      <p:cBhvr>
                                        <p:cTn id="88" dur="500" fill="hold"/>
                                        <p:tgtEl>
                                          <p:spTgt spid="25"/>
                                        </p:tgtEl>
                                        <p:attrNameLst>
                                          <p:attrName>ppt_w</p:attrName>
                                        </p:attrNameLst>
                                      </p:cBhvr>
                                      <p:tavLst>
                                        <p:tav tm="0">
                                          <p:val>
                                            <p:fltVal val="0"/>
                                          </p:val>
                                        </p:tav>
                                        <p:tav tm="100000">
                                          <p:val>
                                            <p:strVal val="#ppt_w"/>
                                          </p:val>
                                        </p:tav>
                                      </p:tavLst>
                                    </p:anim>
                                    <p:anim calcmode="lin" valueType="num">
                                      <p:cBhvr>
                                        <p:cTn id="89" dur="500" fill="hold"/>
                                        <p:tgtEl>
                                          <p:spTgt spid="25"/>
                                        </p:tgtEl>
                                        <p:attrNameLst>
                                          <p:attrName>ppt_h</p:attrName>
                                        </p:attrNameLst>
                                      </p:cBhvr>
                                      <p:tavLst>
                                        <p:tav tm="0">
                                          <p:val>
                                            <p:fltVal val="0"/>
                                          </p:val>
                                        </p:tav>
                                        <p:tav tm="100000">
                                          <p:val>
                                            <p:strVal val="#ppt_h"/>
                                          </p:val>
                                        </p:tav>
                                      </p:tavLst>
                                    </p:anim>
                                    <p:animEffect transition="in" filter="fade">
                                      <p:cBhvr>
                                        <p:cTn id="90" dur="500"/>
                                        <p:tgtEl>
                                          <p:spTgt spid="25"/>
                                        </p:tgtEl>
                                      </p:cBhvr>
                                    </p:animEffect>
                                    <p:anim calcmode="lin" valueType="num">
                                      <p:cBhvr>
                                        <p:cTn id="91" dur="500" fill="hold"/>
                                        <p:tgtEl>
                                          <p:spTgt spid="25"/>
                                        </p:tgtEl>
                                        <p:attrNameLst>
                                          <p:attrName>ppt_x</p:attrName>
                                        </p:attrNameLst>
                                      </p:cBhvr>
                                      <p:tavLst>
                                        <p:tav tm="0">
                                          <p:val>
                                            <p:fltVal val="0.5"/>
                                          </p:val>
                                        </p:tav>
                                        <p:tav tm="100000">
                                          <p:val>
                                            <p:strVal val="#ppt_x"/>
                                          </p:val>
                                        </p:tav>
                                      </p:tavLst>
                                    </p:anim>
                                    <p:anim calcmode="lin" valueType="num">
                                      <p:cBhvr>
                                        <p:cTn id="92" dur="500" fill="hold"/>
                                        <p:tgtEl>
                                          <p:spTgt spid="25"/>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childTnLst>
                          </p:cTn>
                        </p:par>
                        <p:par>
                          <p:cTn id="100" fill="hold">
                            <p:stCondLst>
                              <p:cond delay="6000"/>
                            </p:stCondLst>
                            <p:childTnLst>
                              <p:par>
                                <p:cTn id="101" presetID="22" presetClass="entr" presetSubtype="1" fill="hold" grpId="0" nodeType="afterEffect">
                                  <p:stCondLst>
                                    <p:cond delay="0"/>
                                  </p:stCondLst>
                                  <p:childTnLst>
                                    <p:set>
                                      <p:cBhvr>
                                        <p:cTn id="102" dur="1" fill="hold">
                                          <p:stCondLst>
                                            <p:cond delay="0"/>
                                          </p:stCondLst>
                                        </p:cTn>
                                        <p:tgtEl>
                                          <p:spTgt spid="45"/>
                                        </p:tgtEl>
                                        <p:attrNameLst>
                                          <p:attrName>style.visibility</p:attrName>
                                        </p:attrNameLst>
                                      </p:cBhvr>
                                      <p:to>
                                        <p:strVal val="visible"/>
                                      </p:to>
                                    </p:set>
                                    <p:animEffect transition="in" filter="wipe(up)">
                                      <p:cBhvr>
                                        <p:cTn id="103"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3" grpId="0" animBg="1"/>
      <p:bldP spid="24" grpId="0" animBg="1"/>
      <p:bldP spid="25" grpId="0" animBg="1"/>
      <p:bldP spid="26" grpId="0" animBg="1"/>
      <p:bldP spid="27" grpId="0" animBg="1"/>
      <p:bldP spid="42" grpId="0"/>
      <p:bldP spid="43" grpId="0"/>
      <p:bldP spid="44" grpId="0"/>
      <p:bldP spid="45" grpId="0"/>
      <p:bldP spid="46" grpId="0"/>
    </p:bld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400" dirty="0">
                <a:solidFill>
                  <a:srgbClr val="7A7A7A"/>
                </a:solidFill>
                <a:latin typeface="Bernard MT Condensed" panose="02050806060905020404" pitchFamily="18"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400" dirty="0">
                <a:solidFill>
                  <a:srgbClr val="44546B"/>
                </a:solidFill>
                <a:latin typeface="Bernard MT Condensed" panose="02050806060905020404" pitchFamily="18"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400" dirty="0">
                <a:solidFill>
                  <a:srgbClr val="5C9AD3"/>
                </a:solidFill>
                <a:latin typeface="Bernard MT Condensed" panose="02050806060905020404" pitchFamily="18"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400" dirty="0">
                <a:solidFill>
                  <a:srgbClr val="5C9AD3"/>
                </a:solidFill>
                <a:latin typeface="Bernard MT Condensed" panose="02050806060905020404" pitchFamily="18"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2141172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E0F8B934-D9AA-43BD-90ED-316FD601D4AF}"/>
              </a:ext>
            </a:extLst>
          </p:cNvPr>
          <p:cNvGrpSpPr/>
          <p:nvPr/>
        </p:nvGrpSpPr>
        <p:grpSpPr>
          <a:xfrm>
            <a:off x="590550" y="2286000"/>
            <a:ext cx="11148140" cy="1448556"/>
            <a:chOff x="590550" y="2286000"/>
            <a:chExt cx="11148140" cy="1448556"/>
          </a:xfrm>
          <a:effectLst>
            <a:outerShdw blurRad="50800" dist="38100" dir="13500000" algn="br" rotWithShape="0">
              <a:prstClr val="black">
                <a:alpha val="40000"/>
              </a:prstClr>
            </a:outerShdw>
          </a:effectLst>
        </p:grpSpPr>
        <p:grpSp>
          <p:nvGrpSpPr>
            <p:cNvPr id="13" name="Group 12">
              <a:extLst>
                <a:ext uri="{FF2B5EF4-FFF2-40B4-BE49-F238E27FC236}">
                  <a16:creationId xmlns:a16="http://schemas.microsoft.com/office/drawing/2014/main" id="{49DD3F85-29E5-4991-868C-C66BC8749FB4}"/>
                </a:ext>
              </a:extLst>
            </p:cNvPr>
            <p:cNvGrpSpPr/>
            <p:nvPr/>
          </p:nvGrpSpPr>
          <p:grpSpPr>
            <a:xfrm>
              <a:off x="590550" y="2286000"/>
              <a:ext cx="11148140" cy="1448556"/>
              <a:chOff x="590550" y="2286000"/>
              <a:chExt cx="11148140" cy="1448556"/>
            </a:xfrm>
          </p:grpSpPr>
          <p:grpSp>
            <p:nvGrpSpPr>
              <p:cNvPr id="3" name="Group 2">
                <a:extLst>
                  <a:ext uri="{FF2B5EF4-FFF2-40B4-BE49-F238E27FC236}">
                    <a16:creationId xmlns:a16="http://schemas.microsoft.com/office/drawing/2014/main" id="{BB97A26E-59D1-4B2E-BE54-927FA8EA55F0}"/>
                  </a:ext>
                </a:extLst>
              </p:cNvPr>
              <p:cNvGrpSpPr/>
              <p:nvPr/>
            </p:nvGrpSpPr>
            <p:grpSpPr>
              <a:xfrm>
                <a:off x="10293938" y="2286000"/>
                <a:ext cx="1444752" cy="1435608"/>
                <a:chOff x="10293938" y="2510796"/>
                <a:chExt cx="1444752" cy="1435608"/>
              </a:xfrm>
            </p:grpSpPr>
            <p:sp>
              <p:nvSpPr>
                <p:cNvPr id="76" name="Freeform: Shape 75">
                  <a:extLst>
                    <a:ext uri="{FF2B5EF4-FFF2-40B4-BE49-F238E27FC236}">
                      <a16:creationId xmlns:a16="http://schemas.microsoft.com/office/drawing/2014/main" id="{500901CC-B37E-4B84-9EBF-A86EC23C3A05}"/>
                    </a:ext>
                  </a:extLst>
                </p:cNvPr>
                <p:cNvSpPr/>
                <p:nvPr/>
              </p:nvSpPr>
              <p:spPr>
                <a:xfrm rot="5400000">
                  <a:off x="10298510" y="2506224"/>
                  <a:ext cx="1435608" cy="1444752"/>
                </a:xfrm>
                <a:custGeom>
                  <a:avLst/>
                  <a:gdLst>
                    <a:gd name="connsiteX0" fmla="*/ 0 w 1428243"/>
                    <a:gd name="connsiteY0" fmla="*/ 1444752 h 1444752"/>
                    <a:gd name="connsiteX1" fmla="*/ 0 w 1428243"/>
                    <a:gd name="connsiteY1" fmla="*/ 1430202 h 1444752"/>
                    <a:gd name="connsiteX2" fmla="*/ 715101 w 1428243"/>
                    <a:gd name="connsiteY2" fmla="*/ 0 h 1444752"/>
                    <a:gd name="connsiteX3" fmla="*/ 1428243 w 1428243"/>
                    <a:gd name="connsiteY3" fmla="*/ 1426284 h 1444752"/>
                    <a:gd name="connsiteX4" fmla="*/ 1428243 w 1428243"/>
                    <a:gd name="connsiteY4" fmla="*/ 1444752 h 1444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243" h="1444752">
                      <a:moveTo>
                        <a:pt x="0" y="1444752"/>
                      </a:moveTo>
                      <a:lnTo>
                        <a:pt x="0" y="1430202"/>
                      </a:lnTo>
                      <a:lnTo>
                        <a:pt x="715101" y="0"/>
                      </a:lnTo>
                      <a:lnTo>
                        <a:pt x="1428243" y="1426284"/>
                      </a:lnTo>
                      <a:lnTo>
                        <a:pt x="1428243" y="1444752"/>
                      </a:lnTo>
                      <a:close/>
                    </a:path>
                  </a:pathLst>
                </a:custGeom>
                <a:gradFill>
                  <a:gsLst>
                    <a:gs pos="20000">
                      <a:srgbClr val="BE6F26"/>
                    </a:gs>
                    <a:gs pos="0">
                      <a:srgbClr val="AA5B12"/>
                    </a:gs>
                    <a:gs pos="10000">
                      <a:srgbClr val="B4651C"/>
                    </a:gs>
                    <a:gs pos="30000">
                      <a:srgbClr val="B5651C"/>
                    </a:gs>
                    <a:gs pos="50000">
                      <a:srgbClr val="FBAB62"/>
                    </a:gs>
                    <a:gs pos="60000">
                      <a:srgbClr val="C97930"/>
                    </a:gs>
                    <a:gs pos="90000">
                      <a:srgbClr val="AA5B12"/>
                    </a:gs>
                    <a:gs pos="80000">
                      <a:srgbClr val="B4651C"/>
                    </a:gs>
                    <a:gs pos="70000">
                      <a:srgbClr val="BE6F26"/>
                    </a:gs>
                    <a:gs pos="40000">
                      <a:srgbClr val="C87930"/>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1F5754B-26A9-4255-8455-DB1198707535}"/>
                    </a:ext>
                  </a:extLst>
                </p:cNvPr>
                <p:cNvSpPr/>
                <p:nvPr/>
              </p:nvSpPr>
              <p:spPr>
                <a:xfrm rot="5400000">
                  <a:off x="11353800" y="3036576"/>
                  <a:ext cx="384890" cy="384890"/>
                </a:xfrm>
                <a:custGeom>
                  <a:avLst/>
                  <a:gdLst>
                    <a:gd name="connsiteX0" fmla="*/ 0 w 384890"/>
                    <a:gd name="connsiteY0" fmla="*/ 384890 h 384890"/>
                    <a:gd name="connsiteX1" fmla="*/ 192445 w 384890"/>
                    <a:gd name="connsiteY1" fmla="*/ 0 h 384890"/>
                    <a:gd name="connsiteX2" fmla="*/ 384890 w 384890"/>
                    <a:gd name="connsiteY2" fmla="*/ 384890 h 384890"/>
                  </a:gdLst>
                  <a:ahLst/>
                  <a:cxnLst>
                    <a:cxn ang="0">
                      <a:pos x="connsiteX0" y="connsiteY0"/>
                    </a:cxn>
                    <a:cxn ang="0">
                      <a:pos x="connsiteX1" y="connsiteY1"/>
                    </a:cxn>
                    <a:cxn ang="0">
                      <a:pos x="connsiteX2" y="connsiteY2"/>
                    </a:cxn>
                  </a:cxnLst>
                  <a:rect l="l" t="t" r="r" b="b"/>
                  <a:pathLst>
                    <a:path w="384890" h="384890">
                      <a:moveTo>
                        <a:pt x="0" y="384890"/>
                      </a:moveTo>
                      <a:lnTo>
                        <a:pt x="192445" y="0"/>
                      </a:lnTo>
                      <a:lnTo>
                        <a:pt x="384890" y="38489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362A6AE6-AC4F-46AF-8074-D8400A53B2D7}"/>
                  </a:ext>
                </a:extLst>
              </p:cNvPr>
              <p:cNvGrpSpPr/>
              <p:nvPr/>
            </p:nvGrpSpPr>
            <p:grpSpPr>
              <a:xfrm>
                <a:off x="1559734" y="2286345"/>
                <a:ext cx="8734203" cy="1448211"/>
                <a:chOff x="1559734" y="2286345"/>
                <a:chExt cx="8734203" cy="1448211"/>
              </a:xfrm>
            </p:grpSpPr>
            <p:sp>
              <p:nvSpPr>
                <p:cNvPr id="100" name="Rectangle 99">
                  <a:extLst>
                    <a:ext uri="{FF2B5EF4-FFF2-40B4-BE49-F238E27FC236}">
                      <a16:creationId xmlns:a16="http://schemas.microsoft.com/office/drawing/2014/main" id="{4BCA0DAD-C71E-4DBE-A4B7-77B04BCE2A09}"/>
                    </a:ext>
                  </a:extLst>
                </p:cNvPr>
                <p:cNvSpPr/>
                <p:nvPr/>
              </p:nvSpPr>
              <p:spPr>
                <a:xfrm>
                  <a:off x="1559734" y="3249924"/>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852C6D9D-6991-40F5-BB91-C7D2CEE517A7}"/>
                    </a:ext>
                  </a:extLst>
                </p:cNvPr>
                <p:cNvSpPr/>
                <p:nvPr/>
              </p:nvSpPr>
              <p:spPr>
                <a:xfrm>
                  <a:off x="1559734" y="2765292"/>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981B7447-11CB-4BAA-BAF0-671BA5E46C9F}"/>
                    </a:ext>
                  </a:extLst>
                </p:cNvPr>
                <p:cNvSpPr/>
                <p:nvPr/>
              </p:nvSpPr>
              <p:spPr>
                <a:xfrm>
                  <a:off x="1559734" y="2286345"/>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4C81943C-A438-4081-9323-230C9352F968}"/>
                  </a:ext>
                </a:extLst>
              </p:cNvPr>
              <p:cNvGrpSpPr/>
              <p:nvPr/>
            </p:nvGrpSpPr>
            <p:grpSpPr>
              <a:xfrm>
                <a:off x="10293938" y="2289804"/>
                <a:ext cx="219457" cy="1444752"/>
                <a:chOff x="10293938" y="2506224"/>
                <a:chExt cx="219457" cy="1444752"/>
              </a:xfrm>
            </p:grpSpPr>
            <p:sp>
              <p:nvSpPr>
                <p:cNvPr id="27" name="Freeform: Shape 26">
                  <a:extLst>
                    <a:ext uri="{FF2B5EF4-FFF2-40B4-BE49-F238E27FC236}">
                      <a16:creationId xmlns:a16="http://schemas.microsoft.com/office/drawing/2014/main" id="{523AE3BB-5B6A-4C88-BB4F-308C9D7A1BB9}"/>
                    </a:ext>
                  </a:extLst>
                </p:cNvPr>
                <p:cNvSpPr>
                  <a:spLocks/>
                </p:cNvSpPr>
                <p:nvPr/>
              </p:nvSpPr>
              <p:spPr>
                <a:xfrm>
                  <a:off x="10293939" y="2980944"/>
                  <a:ext cx="219456" cy="493776"/>
                </a:xfrm>
                <a:custGeom>
                  <a:avLst/>
                  <a:gdLst>
                    <a:gd name="connsiteX0" fmla="*/ 14433 w 261321"/>
                    <a:gd name="connsiteY0" fmla="*/ 0 h 493776"/>
                    <a:gd name="connsiteX1" fmla="*/ 261321 w 261321"/>
                    <a:gd name="connsiteY1" fmla="*/ 246888 h 493776"/>
                    <a:gd name="connsiteX2" fmla="*/ 14433 w 261321"/>
                    <a:gd name="connsiteY2" fmla="*/ 493776 h 493776"/>
                    <a:gd name="connsiteX3" fmla="*/ 0 w 261321"/>
                    <a:gd name="connsiteY3" fmla="*/ 490862 h 493776"/>
                    <a:gd name="connsiteX4" fmla="*/ 0 w 261321"/>
                    <a:gd name="connsiteY4" fmla="*/ 2914 h 49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321" h="493776">
                      <a:moveTo>
                        <a:pt x="14433" y="0"/>
                      </a:moveTo>
                      <a:cubicBezTo>
                        <a:pt x="150785" y="0"/>
                        <a:pt x="261321" y="110536"/>
                        <a:pt x="261321" y="246888"/>
                      </a:cubicBezTo>
                      <a:cubicBezTo>
                        <a:pt x="261321" y="383240"/>
                        <a:pt x="150785" y="493776"/>
                        <a:pt x="14433" y="493776"/>
                      </a:cubicBezTo>
                      <a:lnTo>
                        <a:pt x="0" y="490862"/>
                      </a:lnTo>
                      <a:lnTo>
                        <a:pt x="0" y="2914"/>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Shape 69">
                  <a:extLst>
                    <a:ext uri="{FF2B5EF4-FFF2-40B4-BE49-F238E27FC236}">
                      <a16:creationId xmlns:a16="http://schemas.microsoft.com/office/drawing/2014/main" id="{E9B3BEE2-A2DC-41B9-9A1B-4370AD897008}"/>
                    </a:ext>
                  </a:extLst>
                </p:cNvPr>
                <p:cNvSpPr>
                  <a:spLocks/>
                </p:cNvSpPr>
                <p:nvPr/>
              </p:nvSpPr>
              <p:spPr>
                <a:xfrm>
                  <a:off x="10293938" y="2506224"/>
                  <a:ext cx="219456" cy="475488"/>
                </a:xfrm>
                <a:custGeom>
                  <a:avLst/>
                  <a:gdLst>
                    <a:gd name="connsiteX0" fmla="*/ 0 w 254348"/>
                    <a:gd name="connsiteY0" fmla="*/ 0 h 465755"/>
                    <a:gd name="connsiteX1" fmla="*/ 33018 w 254348"/>
                    <a:gd name="connsiteY1" fmla="*/ 0 h 465755"/>
                    <a:gd name="connsiteX2" fmla="*/ 218704 w 254348"/>
                    <a:gd name="connsiteY2" fmla="*/ 92843 h 465755"/>
                    <a:gd name="connsiteX3" fmla="*/ 234946 w 254348"/>
                    <a:gd name="connsiteY3" fmla="*/ 122767 h 465755"/>
                    <a:gd name="connsiteX4" fmla="*/ 254348 w 254348"/>
                    <a:gd name="connsiteY4" fmla="*/ 218867 h 465755"/>
                    <a:gd name="connsiteX5" fmla="*/ 7460 w 254348"/>
                    <a:gd name="connsiteY5" fmla="*/ 465755 h 465755"/>
                    <a:gd name="connsiteX6" fmla="*/ 0 w 254348"/>
                    <a:gd name="connsiteY6" fmla="*/ 464249 h 465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65755">
                      <a:moveTo>
                        <a:pt x="0" y="0"/>
                      </a:moveTo>
                      <a:lnTo>
                        <a:pt x="33018" y="0"/>
                      </a:lnTo>
                      <a:lnTo>
                        <a:pt x="218704" y="92843"/>
                      </a:lnTo>
                      <a:lnTo>
                        <a:pt x="234946" y="122767"/>
                      </a:lnTo>
                      <a:cubicBezTo>
                        <a:pt x="247440" y="152305"/>
                        <a:pt x="254348" y="184779"/>
                        <a:pt x="254348" y="218867"/>
                      </a:cubicBezTo>
                      <a:cubicBezTo>
                        <a:pt x="254348" y="355219"/>
                        <a:pt x="143812" y="465755"/>
                        <a:pt x="7460" y="465755"/>
                      </a:cubicBezTo>
                      <a:lnTo>
                        <a:pt x="0" y="464249"/>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61A1B060-D4A1-4056-9E33-CD3C64868216}"/>
                    </a:ext>
                  </a:extLst>
                </p:cNvPr>
                <p:cNvSpPr>
                  <a:spLocks/>
                </p:cNvSpPr>
                <p:nvPr/>
              </p:nvSpPr>
              <p:spPr>
                <a:xfrm>
                  <a:off x="10293938" y="3469550"/>
                  <a:ext cx="219456" cy="481426"/>
                </a:xfrm>
                <a:custGeom>
                  <a:avLst/>
                  <a:gdLst>
                    <a:gd name="connsiteX0" fmla="*/ 7460 w 254348"/>
                    <a:gd name="connsiteY0" fmla="*/ 0 h 481426"/>
                    <a:gd name="connsiteX1" fmla="*/ 254348 w 254348"/>
                    <a:gd name="connsiteY1" fmla="*/ 246888 h 481426"/>
                    <a:gd name="connsiteX2" fmla="*/ 234946 w 254348"/>
                    <a:gd name="connsiteY2" fmla="*/ 342988 h 481426"/>
                    <a:gd name="connsiteX3" fmla="*/ 219327 w 254348"/>
                    <a:gd name="connsiteY3" fmla="*/ 371763 h 481426"/>
                    <a:gd name="connsiteX4" fmla="*/ 2 w 254348"/>
                    <a:gd name="connsiteY4" fmla="*/ 481426 h 481426"/>
                    <a:gd name="connsiteX5" fmla="*/ 0 w 254348"/>
                    <a:gd name="connsiteY5" fmla="*/ 481426 h 481426"/>
                    <a:gd name="connsiteX6" fmla="*/ 0 w 254348"/>
                    <a:gd name="connsiteY6" fmla="*/ 1506 h 481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81426">
                      <a:moveTo>
                        <a:pt x="7460" y="0"/>
                      </a:moveTo>
                      <a:cubicBezTo>
                        <a:pt x="143812" y="0"/>
                        <a:pt x="254348" y="110536"/>
                        <a:pt x="254348" y="246888"/>
                      </a:cubicBezTo>
                      <a:cubicBezTo>
                        <a:pt x="254348" y="280976"/>
                        <a:pt x="247440" y="313451"/>
                        <a:pt x="234946" y="342988"/>
                      </a:cubicBezTo>
                      <a:lnTo>
                        <a:pt x="219327" y="371763"/>
                      </a:lnTo>
                      <a:lnTo>
                        <a:pt x="2" y="481426"/>
                      </a:lnTo>
                      <a:lnTo>
                        <a:pt x="0" y="481426"/>
                      </a:lnTo>
                      <a:lnTo>
                        <a:pt x="0" y="1506"/>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Shape 10">
                <a:extLst>
                  <a:ext uri="{FF2B5EF4-FFF2-40B4-BE49-F238E27FC236}">
                    <a16:creationId xmlns:a16="http://schemas.microsoft.com/office/drawing/2014/main" id="{4339FD33-3B2F-420B-A857-901422E447CE}"/>
                  </a:ext>
                </a:extLst>
              </p:cNvPr>
              <p:cNvSpPr/>
              <p:nvPr/>
            </p:nvSpPr>
            <p:spPr>
              <a:xfrm>
                <a:off x="590550" y="2288626"/>
                <a:ext cx="489886" cy="1444752"/>
              </a:xfrm>
              <a:custGeom>
                <a:avLst/>
                <a:gdLst>
                  <a:gd name="connsiteX0" fmla="*/ 139703 w 489886"/>
                  <a:gd name="connsiteY0" fmla="*/ 0 h 1447800"/>
                  <a:gd name="connsiteX1" fmla="*/ 489886 w 489886"/>
                  <a:gd name="connsiteY1" fmla="*/ 0 h 1447800"/>
                  <a:gd name="connsiteX2" fmla="*/ 489886 w 489886"/>
                  <a:gd name="connsiteY2" fmla="*/ 1447800 h 1447800"/>
                  <a:gd name="connsiteX3" fmla="*/ 139703 w 489886"/>
                  <a:gd name="connsiteY3" fmla="*/ 1447800 h 1447800"/>
                  <a:gd name="connsiteX4" fmla="*/ 0 w 489886"/>
                  <a:gd name="connsiteY4" fmla="*/ 1308097 h 1447800"/>
                  <a:gd name="connsiteX5" fmla="*/ 0 w 489886"/>
                  <a:gd name="connsiteY5" fmla="*/ 139703 h 1447800"/>
                  <a:gd name="connsiteX6" fmla="*/ 139703 w 489886"/>
                  <a:gd name="connsiteY6"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9886" h="1447800">
                    <a:moveTo>
                      <a:pt x="139703" y="0"/>
                    </a:moveTo>
                    <a:lnTo>
                      <a:pt x="489886" y="0"/>
                    </a:lnTo>
                    <a:lnTo>
                      <a:pt x="489886" y="1447800"/>
                    </a:lnTo>
                    <a:lnTo>
                      <a:pt x="139703" y="1447800"/>
                    </a:lnTo>
                    <a:cubicBezTo>
                      <a:pt x="62547" y="1447800"/>
                      <a:pt x="0" y="1385253"/>
                      <a:pt x="0" y="1308097"/>
                    </a:cubicBezTo>
                    <a:lnTo>
                      <a:pt x="0" y="139703"/>
                    </a:lnTo>
                    <a:cubicBezTo>
                      <a:pt x="0" y="62547"/>
                      <a:pt x="62547" y="0"/>
                      <a:pt x="139703" y="0"/>
                    </a:cubicBezTo>
                    <a:close/>
                  </a:path>
                </a:pathLst>
              </a:custGeom>
              <a:solidFill>
                <a:srgbClr val="F173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BB639EC6-6102-41A7-B1EA-CFDDE693F20D}"/>
                  </a:ext>
                </a:extLst>
              </p:cNvPr>
              <p:cNvSpPr/>
              <p:nvPr/>
            </p:nvSpPr>
            <p:spPr>
              <a:xfrm>
                <a:off x="1069848" y="2286551"/>
                <a:ext cx="594360" cy="1447800"/>
              </a:xfrm>
              <a:custGeom>
                <a:avLst/>
                <a:gdLst>
                  <a:gd name="connsiteX0" fmla="*/ 0 w 680386"/>
                  <a:gd name="connsiteY0" fmla="*/ 0 h 1447800"/>
                  <a:gd name="connsiteX1" fmla="*/ 678510 w 680386"/>
                  <a:gd name="connsiteY1" fmla="*/ 0 h 1447800"/>
                  <a:gd name="connsiteX2" fmla="*/ 680386 w 680386"/>
                  <a:gd name="connsiteY2" fmla="*/ 379 h 1447800"/>
                  <a:gd name="connsiteX3" fmla="*/ 680386 w 680386"/>
                  <a:gd name="connsiteY3" fmla="*/ 1447421 h 1447800"/>
                  <a:gd name="connsiteX4" fmla="*/ 678510 w 680386"/>
                  <a:gd name="connsiteY4" fmla="*/ 1447800 h 1447800"/>
                  <a:gd name="connsiteX5" fmla="*/ 0 w 680386"/>
                  <a:gd name="connsiteY5"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0386" h="1447800">
                    <a:moveTo>
                      <a:pt x="0" y="0"/>
                    </a:moveTo>
                    <a:lnTo>
                      <a:pt x="678510" y="0"/>
                    </a:lnTo>
                    <a:lnTo>
                      <a:pt x="680386" y="379"/>
                    </a:lnTo>
                    <a:lnTo>
                      <a:pt x="680386" y="1447421"/>
                    </a:lnTo>
                    <a:lnTo>
                      <a:pt x="678510" y="1447800"/>
                    </a:lnTo>
                    <a:lnTo>
                      <a:pt x="0" y="14478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3B43AA8C-2B8A-409F-961F-6C68A2CBECCC}"/>
                </a:ext>
              </a:extLst>
            </p:cNvPr>
            <p:cNvGrpSpPr/>
            <p:nvPr/>
          </p:nvGrpSpPr>
          <p:grpSpPr>
            <a:xfrm>
              <a:off x="1088136" y="2370371"/>
              <a:ext cx="548640" cy="1280160"/>
              <a:chOff x="1097280" y="2560320"/>
              <a:chExt cx="548640" cy="1280160"/>
            </a:xfrm>
          </p:grpSpPr>
          <p:grpSp>
            <p:nvGrpSpPr>
              <p:cNvPr id="7" name="Group 6">
                <a:extLst>
                  <a:ext uri="{FF2B5EF4-FFF2-40B4-BE49-F238E27FC236}">
                    <a16:creationId xmlns:a16="http://schemas.microsoft.com/office/drawing/2014/main" id="{ECB405C5-D07E-4758-93ED-E65D7D53877B}"/>
                  </a:ext>
                </a:extLst>
              </p:cNvPr>
              <p:cNvGrpSpPr/>
              <p:nvPr/>
            </p:nvGrpSpPr>
            <p:grpSpPr>
              <a:xfrm>
                <a:off x="1097280" y="2560320"/>
                <a:ext cx="548640" cy="182880"/>
                <a:chOff x="1097280" y="2651760"/>
                <a:chExt cx="548640" cy="182880"/>
              </a:xfrm>
            </p:grpSpPr>
            <p:cxnSp>
              <p:nvCxnSpPr>
                <p:cNvPr id="71" name="Straight Connector 70">
                  <a:extLst>
                    <a:ext uri="{FF2B5EF4-FFF2-40B4-BE49-F238E27FC236}">
                      <a16:creationId xmlns:a16="http://schemas.microsoft.com/office/drawing/2014/main" id="{5B317547-31F6-4C43-99FF-2E6D54AF404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89CE1CEF-CB04-4CCC-96AE-DB4CECE30D6E}"/>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A0AA0F4C-591F-409C-B7F2-B498A6740531}"/>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3" name="Group 82">
                <a:extLst>
                  <a:ext uri="{FF2B5EF4-FFF2-40B4-BE49-F238E27FC236}">
                    <a16:creationId xmlns:a16="http://schemas.microsoft.com/office/drawing/2014/main" id="{660151B8-BBD8-4B84-B191-E630A3FEE5EA}"/>
                  </a:ext>
                </a:extLst>
              </p:cNvPr>
              <p:cNvGrpSpPr/>
              <p:nvPr/>
            </p:nvGrpSpPr>
            <p:grpSpPr>
              <a:xfrm>
                <a:off x="1097280" y="2834640"/>
                <a:ext cx="548640" cy="182880"/>
                <a:chOff x="1097280" y="2651760"/>
                <a:chExt cx="548640" cy="182880"/>
              </a:xfrm>
            </p:grpSpPr>
            <p:cxnSp>
              <p:nvCxnSpPr>
                <p:cNvPr id="84" name="Straight Connector 83">
                  <a:extLst>
                    <a:ext uri="{FF2B5EF4-FFF2-40B4-BE49-F238E27FC236}">
                      <a16:creationId xmlns:a16="http://schemas.microsoft.com/office/drawing/2014/main" id="{D938F71E-7669-4B11-9609-E8483350A73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E64B2954-90C5-43A4-AC57-CB6E4D3A631D}"/>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A4754B56-A2BC-493A-99B2-26847B0A7CBE}"/>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7" name="Group 86">
                <a:extLst>
                  <a:ext uri="{FF2B5EF4-FFF2-40B4-BE49-F238E27FC236}">
                    <a16:creationId xmlns:a16="http://schemas.microsoft.com/office/drawing/2014/main" id="{3A907033-8A19-4896-9827-B6AC568F4B66}"/>
                  </a:ext>
                </a:extLst>
              </p:cNvPr>
              <p:cNvGrpSpPr/>
              <p:nvPr/>
            </p:nvGrpSpPr>
            <p:grpSpPr>
              <a:xfrm>
                <a:off x="1097280" y="3108960"/>
                <a:ext cx="548640" cy="182880"/>
                <a:chOff x="1097280" y="2651760"/>
                <a:chExt cx="548640" cy="182880"/>
              </a:xfrm>
            </p:grpSpPr>
            <p:cxnSp>
              <p:nvCxnSpPr>
                <p:cNvPr id="88" name="Straight Connector 87">
                  <a:extLst>
                    <a:ext uri="{FF2B5EF4-FFF2-40B4-BE49-F238E27FC236}">
                      <a16:creationId xmlns:a16="http://schemas.microsoft.com/office/drawing/2014/main" id="{556456EC-ABC2-4B4D-8D13-E0890E4A6C08}"/>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7F611C90-BE7D-449A-8238-FFD5E2253BC3}"/>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13E6195B-BAA1-4473-996E-9AB1B5A3E4D6}"/>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1" name="Group 90">
                <a:extLst>
                  <a:ext uri="{FF2B5EF4-FFF2-40B4-BE49-F238E27FC236}">
                    <a16:creationId xmlns:a16="http://schemas.microsoft.com/office/drawing/2014/main" id="{CADE126F-592C-4A20-ADBC-1464B54B9B10}"/>
                  </a:ext>
                </a:extLst>
              </p:cNvPr>
              <p:cNvGrpSpPr/>
              <p:nvPr/>
            </p:nvGrpSpPr>
            <p:grpSpPr>
              <a:xfrm>
                <a:off x="1097280" y="3383280"/>
                <a:ext cx="548640" cy="182880"/>
                <a:chOff x="1097280" y="2651760"/>
                <a:chExt cx="548640" cy="182880"/>
              </a:xfrm>
            </p:grpSpPr>
            <p:cxnSp>
              <p:nvCxnSpPr>
                <p:cNvPr id="92" name="Straight Connector 91">
                  <a:extLst>
                    <a:ext uri="{FF2B5EF4-FFF2-40B4-BE49-F238E27FC236}">
                      <a16:creationId xmlns:a16="http://schemas.microsoft.com/office/drawing/2014/main" id="{6B5DC11B-F258-4063-BF07-B3C7DD1149C7}"/>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BB4470E4-F54A-4482-BAD3-3FBD1BFAE61C}"/>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3E154F96-1390-405B-9FA1-D372D9EEA777}"/>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5" name="Group 94">
                <a:extLst>
                  <a:ext uri="{FF2B5EF4-FFF2-40B4-BE49-F238E27FC236}">
                    <a16:creationId xmlns:a16="http://schemas.microsoft.com/office/drawing/2014/main" id="{20D41F44-03CF-4B5B-86ED-2D5D462FB79A}"/>
                  </a:ext>
                </a:extLst>
              </p:cNvPr>
              <p:cNvGrpSpPr/>
              <p:nvPr/>
            </p:nvGrpSpPr>
            <p:grpSpPr>
              <a:xfrm>
                <a:off x="1097280" y="3657600"/>
                <a:ext cx="548640" cy="182880"/>
                <a:chOff x="1097280" y="2651760"/>
                <a:chExt cx="548640" cy="182880"/>
              </a:xfrm>
            </p:grpSpPr>
            <p:cxnSp>
              <p:nvCxnSpPr>
                <p:cNvPr id="96" name="Straight Connector 95">
                  <a:extLst>
                    <a:ext uri="{FF2B5EF4-FFF2-40B4-BE49-F238E27FC236}">
                      <a16:creationId xmlns:a16="http://schemas.microsoft.com/office/drawing/2014/main" id="{4A5DE3C4-74C3-4E6E-903B-D41A4EE634A2}"/>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854CF62B-131B-404B-9287-964D123186F1}"/>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48081B69-50CF-4DE6-8CBB-C6E3AC94BB5B}"/>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grpSp>
      <p:sp>
        <p:nvSpPr>
          <p:cNvPr id="38" name="TextBox 37">
            <a:extLst>
              <a:ext uri="{FF2B5EF4-FFF2-40B4-BE49-F238E27FC236}">
                <a16:creationId xmlns:a16="http://schemas.microsoft.com/office/drawing/2014/main" id="{2EFD71EA-10B3-4EB9-9F39-EBDAF592667F}"/>
              </a:ext>
            </a:extLst>
          </p:cNvPr>
          <p:cNvSpPr txBox="1"/>
          <p:nvPr/>
        </p:nvSpPr>
        <p:spPr>
          <a:xfrm>
            <a:off x="4754880" y="4072884"/>
            <a:ext cx="2744862" cy="2308324"/>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6" name="Group 5">
            <a:extLst>
              <a:ext uri="{FF2B5EF4-FFF2-40B4-BE49-F238E27FC236}">
                <a16:creationId xmlns:a16="http://schemas.microsoft.com/office/drawing/2014/main" id="{2FE05D5E-0860-490E-B54B-3DA691FD354F}"/>
              </a:ext>
            </a:extLst>
          </p:cNvPr>
          <p:cNvGrpSpPr/>
          <p:nvPr/>
        </p:nvGrpSpPr>
        <p:grpSpPr>
          <a:xfrm>
            <a:off x="1953507" y="2286346"/>
            <a:ext cx="2578089" cy="1444752"/>
            <a:chOff x="1953507" y="2286346"/>
            <a:chExt cx="2578089" cy="1444752"/>
          </a:xfrm>
        </p:grpSpPr>
        <p:sp>
          <p:nvSpPr>
            <p:cNvPr id="68" name="Freeform: Shape 67">
              <a:extLst>
                <a:ext uri="{FF2B5EF4-FFF2-40B4-BE49-F238E27FC236}">
                  <a16:creationId xmlns:a16="http://schemas.microsoft.com/office/drawing/2014/main" id="{589855E5-04E1-4F7B-83EA-9DDE615B4971}"/>
                </a:ext>
              </a:extLst>
            </p:cNvPr>
            <p:cNvSpPr/>
            <p:nvPr/>
          </p:nvSpPr>
          <p:spPr>
            <a:xfrm>
              <a:off x="2057400" y="2286346"/>
              <a:ext cx="2474196" cy="1444752"/>
            </a:xfrm>
            <a:custGeom>
              <a:avLst/>
              <a:gdLst>
                <a:gd name="connsiteX0" fmla="*/ 2204448 w 2474196"/>
                <a:gd name="connsiteY0" fmla="*/ 0 h 1448978"/>
                <a:gd name="connsiteX1" fmla="*/ 2222551 w 2474196"/>
                <a:gd name="connsiteY1" fmla="*/ 0 h 1448978"/>
                <a:gd name="connsiteX2" fmla="*/ 2474196 w 2474196"/>
                <a:gd name="connsiteY2" fmla="*/ 725077 h 1448978"/>
                <a:gd name="connsiteX3" fmla="*/ 2222960 w 2474196"/>
                <a:gd name="connsiteY3" fmla="*/ 1448978 h 1448978"/>
                <a:gd name="connsiteX4" fmla="*/ 2204448 w 2474196"/>
                <a:gd name="connsiteY4" fmla="*/ 1448978 h 1448978"/>
                <a:gd name="connsiteX5" fmla="*/ 2204448 w 2474196"/>
                <a:gd name="connsiteY5" fmla="*/ 1447454 h 1448978"/>
                <a:gd name="connsiteX6" fmla="*/ 0 w 2474196"/>
                <a:gd name="connsiteY6" fmla="*/ 1447454 h 1448978"/>
                <a:gd name="connsiteX7" fmla="*/ 0 w 2474196"/>
                <a:gd name="connsiteY7" fmla="*/ 2702 h 1448978"/>
                <a:gd name="connsiteX8" fmla="*/ 2204448 w 2474196"/>
                <a:gd name="connsiteY8" fmla="*/ 2702 h 1448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4196" h="1448978">
                  <a:moveTo>
                    <a:pt x="2204448" y="0"/>
                  </a:moveTo>
                  <a:lnTo>
                    <a:pt x="2222551" y="0"/>
                  </a:lnTo>
                  <a:lnTo>
                    <a:pt x="2474196" y="725077"/>
                  </a:lnTo>
                  <a:lnTo>
                    <a:pt x="2222960" y="1448978"/>
                  </a:lnTo>
                  <a:lnTo>
                    <a:pt x="2204448" y="1448978"/>
                  </a:lnTo>
                  <a:lnTo>
                    <a:pt x="2204448" y="1447454"/>
                  </a:lnTo>
                  <a:lnTo>
                    <a:pt x="0" y="1447454"/>
                  </a:lnTo>
                  <a:lnTo>
                    <a:pt x="0" y="2702"/>
                  </a:lnTo>
                  <a:lnTo>
                    <a:pt x="2204448" y="2702"/>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0FADE05-6289-474F-B82A-8B0D0B9B276E}"/>
                </a:ext>
              </a:extLst>
            </p:cNvPr>
            <p:cNvSpPr txBox="1"/>
            <p:nvPr/>
          </p:nvSpPr>
          <p:spPr>
            <a:xfrm>
              <a:off x="1953507" y="2454348"/>
              <a:ext cx="2286000" cy="1114151"/>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46" name="Group 45">
            <a:extLst>
              <a:ext uri="{FF2B5EF4-FFF2-40B4-BE49-F238E27FC236}">
                <a16:creationId xmlns:a16="http://schemas.microsoft.com/office/drawing/2014/main" id="{ACA5EA7F-DBBB-499F-A0D6-DE10AA99CFF4}"/>
              </a:ext>
            </a:extLst>
          </p:cNvPr>
          <p:cNvGrpSpPr/>
          <p:nvPr/>
        </p:nvGrpSpPr>
        <p:grpSpPr>
          <a:xfrm>
            <a:off x="1856072" y="2363225"/>
            <a:ext cx="477855" cy="517135"/>
            <a:chOff x="1856072" y="2779277"/>
            <a:chExt cx="477855" cy="517135"/>
          </a:xfrm>
        </p:grpSpPr>
        <p:sp>
          <p:nvSpPr>
            <p:cNvPr id="39" name="Freeform: Shape 38">
              <a:extLst>
                <a:ext uri="{FF2B5EF4-FFF2-40B4-BE49-F238E27FC236}">
                  <a16:creationId xmlns:a16="http://schemas.microsoft.com/office/drawing/2014/main" id="{E992C8AE-DD01-4C27-A87A-148288B08D29}"/>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48C3A1FB-DC74-45ED-872C-B063AC1A3EEF}"/>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01</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4" name="Group 3">
            <a:extLst>
              <a:ext uri="{FF2B5EF4-FFF2-40B4-BE49-F238E27FC236}">
                <a16:creationId xmlns:a16="http://schemas.microsoft.com/office/drawing/2014/main" id="{432DB5F1-D369-448E-9F6B-D976CC044A02}"/>
              </a:ext>
            </a:extLst>
          </p:cNvPr>
          <p:cNvGrpSpPr/>
          <p:nvPr/>
        </p:nvGrpSpPr>
        <p:grpSpPr>
          <a:xfrm>
            <a:off x="4678861" y="2286346"/>
            <a:ext cx="2578089" cy="1444752"/>
            <a:chOff x="4678861" y="2286346"/>
            <a:chExt cx="2578089" cy="1444752"/>
          </a:xfrm>
        </p:grpSpPr>
        <p:sp>
          <p:nvSpPr>
            <p:cNvPr id="67" name="Freeform: Shape 66">
              <a:extLst>
                <a:ext uri="{FF2B5EF4-FFF2-40B4-BE49-F238E27FC236}">
                  <a16:creationId xmlns:a16="http://schemas.microsoft.com/office/drawing/2014/main" id="{0DEF5574-9E2D-4E7F-B121-88A812F2A81E}"/>
                </a:ext>
              </a:extLst>
            </p:cNvPr>
            <p:cNvSpPr/>
            <p:nvPr/>
          </p:nvSpPr>
          <p:spPr>
            <a:xfrm>
              <a:off x="4782754" y="2286346"/>
              <a:ext cx="2474196" cy="1444752"/>
            </a:xfrm>
            <a:custGeom>
              <a:avLst/>
              <a:gdLst>
                <a:gd name="connsiteX0" fmla="*/ 2204448 w 2474196"/>
                <a:gd name="connsiteY0" fmla="*/ 0 h 1448978"/>
                <a:gd name="connsiteX1" fmla="*/ 2222551 w 2474196"/>
                <a:gd name="connsiteY1" fmla="*/ 0 h 1448978"/>
                <a:gd name="connsiteX2" fmla="*/ 2474196 w 2474196"/>
                <a:gd name="connsiteY2" fmla="*/ 725077 h 1448978"/>
                <a:gd name="connsiteX3" fmla="*/ 2222960 w 2474196"/>
                <a:gd name="connsiteY3" fmla="*/ 1448978 h 1448978"/>
                <a:gd name="connsiteX4" fmla="*/ 2204448 w 2474196"/>
                <a:gd name="connsiteY4" fmla="*/ 1448978 h 1448978"/>
                <a:gd name="connsiteX5" fmla="*/ 2204448 w 2474196"/>
                <a:gd name="connsiteY5" fmla="*/ 1447454 h 1448978"/>
                <a:gd name="connsiteX6" fmla="*/ 0 w 2474196"/>
                <a:gd name="connsiteY6" fmla="*/ 1447454 h 1448978"/>
                <a:gd name="connsiteX7" fmla="*/ 0 w 2474196"/>
                <a:gd name="connsiteY7" fmla="*/ 2702 h 1448978"/>
                <a:gd name="connsiteX8" fmla="*/ 2204448 w 2474196"/>
                <a:gd name="connsiteY8" fmla="*/ 2702 h 1448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4196" h="1448978">
                  <a:moveTo>
                    <a:pt x="2204448" y="0"/>
                  </a:moveTo>
                  <a:lnTo>
                    <a:pt x="2222551" y="0"/>
                  </a:lnTo>
                  <a:lnTo>
                    <a:pt x="2474196" y="725077"/>
                  </a:lnTo>
                  <a:lnTo>
                    <a:pt x="2222960" y="1448978"/>
                  </a:lnTo>
                  <a:lnTo>
                    <a:pt x="2204448" y="1448978"/>
                  </a:lnTo>
                  <a:lnTo>
                    <a:pt x="2204448" y="1447454"/>
                  </a:lnTo>
                  <a:lnTo>
                    <a:pt x="0" y="1447454"/>
                  </a:lnTo>
                  <a:lnTo>
                    <a:pt x="0" y="2702"/>
                  </a:lnTo>
                  <a:lnTo>
                    <a:pt x="2204448" y="2702"/>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F9BF9A40-5BC6-4C82-B2F4-C04F851F4F53}"/>
                </a:ext>
              </a:extLst>
            </p:cNvPr>
            <p:cNvSpPr txBox="1"/>
            <p:nvPr/>
          </p:nvSpPr>
          <p:spPr>
            <a:xfrm>
              <a:off x="4678861" y="2454348"/>
              <a:ext cx="2286000" cy="1114151"/>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51" name="Group 50">
            <a:extLst>
              <a:ext uri="{FF2B5EF4-FFF2-40B4-BE49-F238E27FC236}">
                <a16:creationId xmlns:a16="http://schemas.microsoft.com/office/drawing/2014/main" id="{C276324D-17C5-4D41-AADE-3A8F6E52C987}"/>
              </a:ext>
            </a:extLst>
          </p:cNvPr>
          <p:cNvGrpSpPr/>
          <p:nvPr/>
        </p:nvGrpSpPr>
        <p:grpSpPr>
          <a:xfrm>
            <a:off x="4581426" y="2363225"/>
            <a:ext cx="477855" cy="517135"/>
            <a:chOff x="1856072" y="2779277"/>
            <a:chExt cx="477855" cy="517135"/>
          </a:xfrm>
        </p:grpSpPr>
        <p:sp>
          <p:nvSpPr>
            <p:cNvPr id="52" name="Freeform: Shape 51">
              <a:extLst>
                <a:ext uri="{FF2B5EF4-FFF2-40B4-BE49-F238E27FC236}">
                  <a16:creationId xmlns:a16="http://schemas.microsoft.com/office/drawing/2014/main" id="{89B72B7C-9194-453E-8A8A-670805F7249D}"/>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5667194D-92A8-437C-AF7B-9F3B76B53E86}"/>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02</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 name="Group 4">
            <a:extLst>
              <a:ext uri="{FF2B5EF4-FFF2-40B4-BE49-F238E27FC236}">
                <a16:creationId xmlns:a16="http://schemas.microsoft.com/office/drawing/2014/main" id="{A5076302-3FAA-448D-B546-FBEDD342EDC8}"/>
              </a:ext>
            </a:extLst>
          </p:cNvPr>
          <p:cNvGrpSpPr/>
          <p:nvPr/>
        </p:nvGrpSpPr>
        <p:grpSpPr>
          <a:xfrm>
            <a:off x="7396830" y="2288626"/>
            <a:ext cx="2578089" cy="1444752"/>
            <a:chOff x="7396830" y="2288626"/>
            <a:chExt cx="2578089" cy="1444752"/>
          </a:xfrm>
        </p:grpSpPr>
        <p:sp>
          <p:nvSpPr>
            <p:cNvPr id="66" name="Freeform: Shape 65">
              <a:extLst>
                <a:ext uri="{FF2B5EF4-FFF2-40B4-BE49-F238E27FC236}">
                  <a16:creationId xmlns:a16="http://schemas.microsoft.com/office/drawing/2014/main" id="{0136D03F-EB66-4697-B9AA-15EF6E227847}"/>
                </a:ext>
              </a:extLst>
            </p:cNvPr>
            <p:cNvSpPr/>
            <p:nvPr/>
          </p:nvSpPr>
          <p:spPr>
            <a:xfrm>
              <a:off x="7500723" y="2288626"/>
              <a:ext cx="2474196" cy="1444752"/>
            </a:xfrm>
            <a:custGeom>
              <a:avLst/>
              <a:gdLst>
                <a:gd name="connsiteX0" fmla="*/ 2204448 w 2474196"/>
                <a:gd name="connsiteY0" fmla="*/ 0 h 1448978"/>
                <a:gd name="connsiteX1" fmla="*/ 2222551 w 2474196"/>
                <a:gd name="connsiteY1" fmla="*/ 0 h 1448978"/>
                <a:gd name="connsiteX2" fmla="*/ 2474196 w 2474196"/>
                <a:gd name="connsiteY2" fmla="*/ 725077 h 1448978"/>
                <a:gd name="connsiteX3" fmla="*/ 2222960 w 2474196"/>
                <a:gd name="connsiteY3" fmla="*/ 1448978 h 1448978"/>
                <a:gd name="connsiteX4" fmla="*/ 2204448 w 2474196"/>
                <a:gd name="connsiteY4" fmla="*/ 1448978 h 1448978"/>
                <a:gd name="connsiteX5" fmla="*/ 2204448 w 2474196"/>
                <a:gd name="connsiteY5" fmla="*/ 1447454 h 1448978"/>
                <a:gd name="connsiteX6" fmla="*/ 0 w 2474196"/>
                <a:gd name="connsiteY6" fmla="*/ 1447454 h 1448978"/>
                <a:gd name="connsiteX7" fmla="*/ 0 w 2474196"/>
                <a:gd name="connsiteY7" fmla="*/ 2702 h 1448978"/>
                <a:gd name="connsiteX8" fmla="*/ 2204448 w 2474196"/>
                <a:gd name="connsiteY8" fmla="*/ 2702 h 1448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4196" h="1448978">
                  <a:moveTo>
                    <a:pt x="2204448" y="0"/>
                  </a:moveTo>
                  <a:lnTo>
                    <a:pt x="2222551" y="0"/>
                  </a:lnTo>
                  <a:lnTo>
                    <a:pt x="2474196" y="725077"/>
                  </a:lnTo>
                  <a:lnTo>
                    <a:pt x="2222960" y="1448978"/>
                  </a:lnTo>
                  <a:lnTo>
                    <a:pt x="2204448" y="1448978"/>
                  </a:lnTo>
                  <a:lnTo>
                    <a:pt x="2204448" y="1447454"/>
                  </a:lnTo>
                  <a:lnTo>
                    <a:pt x="0" y="1447454"/>
                  </a:lnTo>
                  <a:lnTo>
                    <a:pt x="0" y="2702"/>
                  </a:lnTo>
                  <a:lnTo>
                    <a:pt x="2204448" y="2702"/>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81038E4B-0485-4589-A23A-659FE172B3FE}"/>
                </a:ext>
              </a:extLst>
            </p:cNvPr>
            <p:cNvSpPr txBox="1"/>
            <p:nvPr/>
          </p:nvSpPr>
          <p:spPr>
            <a:xfrm>
              <a:off x="7396830" y="2456628"/>
              <a:ext cx="2286000" cy="1114151"/>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59" name="Group 58">
            <a:extLst>
              <a:ext uri="{FF2B5EF4-FFF2-40B4-BE49-F238E27FC236}">
                <a16:creationId xmlns:a16="http://schemas.microsoft.com/office/drawing/2014/main" id="{21CD963B-9554-484E-B397-56288A064B1F}"/>
              </a:ext>
            </a:extLst>
          </p:cNvPr>
          <p:cNvGrpSpPr/>
          <p:nvPr/>
        </p:nvGrpSpPr>
        <p:grpSpPr>
          <a:xfrm>
            <a:off x="7299395" y="2365505"/>
            <a:ext cx="477855" cy="517135"/>
            <a:chOff x="1856072" y="2779277"/>
            <a:chExt cx="477855" cy="517135"/>
          </a:xfrm>
        </p:grpSpPr>
        <p:sp>
          <p:nvSpPr>
            <p:cNvPr id="60" name="Freeform: Shape 59">
              <a:extLst>
                <a:ext uri="{FF2B5EF4-FFF2-40B4-BE49-F238E27FC236}">
                  <a16:creationId xmlns:a16="http://schemas.microsoft.com/office/drawing/2014/main" id="{E0B2EA9E-0B1C-4DB5-A50F-9A1B75353926}"/>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06118405-8890-4B94-BF1D-E7F118682EFC}"/>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03</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34" name="TextBox 33">
            <a:extLst>
              <a:ext uri="{FF2B5EF4-FFF2-40B4-BE49-F238E27FC236}">
                <a16:creationId xmlns:a16="http://schemas.microsoft.com/office/drawing/2014/main" id="{6C6C2939-BB43-4267-B46E-BC893544BCE2}"/>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6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cxnSp>
        <p:nvCxnSpPr>
          <p:cNvPr id="35" name="Straight Connector 34">
            <a:extLst>
              <a:ext uri="{FF2B5EF4-FFF2-40B4-BE49-F238E27FC236}">
                <a16:creationId xmlns:a16="http://schemas.microsoft.com/office/drawing/2014/main" id="{FCA86458-4081-4173-9940-8958AEA56583}"/>
              </a:ext>
            </a:extLst>
          </p:cNvPr>
          <p:cNvCxnSpPr>
            <a:cxnSpLocks/>
          </p:cNvCxnSpPr>
          <p:nvPr/>
        </p:nvCxnSpPr>
        <p:spPr>
          <a:xfrm>
            <a:off x="4572000" y="4072884"/>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30C1E081-E0F7-44F9-916A-5731761A488B}"/>
              </a:ext>
            </a:extLst>
          </p:cNvPr>
          <p:cNvCxnSpPr>
            <a:cxnSpLocks/>
          </p:cNvCxnSpPr>
          <p:nvPr/>
        </p:nvCxnSpPr>
        <p:spPr>
          <a:xfrm>
            <a:off x="8229600" y="4072884"/>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D77CCBB4-61C1-487A-8C82-F85F88B5250A}"/>
              </a:ext>
            </a:extLst>
          </p:cNvPr>
          <p:cNvSpPr txBox="1"/>
          <p:nvPr/>
        </p:nvSpPr>
        <p:spPr>
          <a:xfrm>
            <a:off x="8412480" y="4066516"/>
            <a:ext cx="2744862" cy="2308324"/>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3" name="TextBox 42">
            <a:extLst>
              <a:ext uri="{FF2B5EF4-FFF2-40B4-BE49-F238E27FC236}">
                <a16:creationId xmlns:a16="http://schemas.microsoft.com/office/drawing/2014/main" id="{B9F06BE2-4305-4124-AF34-7568BA5E9BDE}"/>
              </a:ext>
            </a:extLst>
          </p:cNvPr>
          <p:cNvSpPr txBox="1"/>
          <p:nvPr/>
        </p:nvSpPr>
        <p:spPr>
          <a:xfrm>
            <a:off x="1097280" y="4066516"/>
            <a:ext cx="2744862" cy="2308324"/>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cxnSp>
        <p:nvCxnSpPr>
          <p:cNvPr id="65" name="Straight Connector 64">
            <a:extLst>
              <a:ext uri="{FF2B5EF4-FFF2-40B4-BE49-F238E27FC236}">
                <a16:creationId xmlns:a16="http://schemas.microsoft.com/office/drawing/2014/main" id="{F9ABC443-6BE7-49A1-B8B0-8309EAC00CDA}"/>
              </a:ext>
            </a:extLst>
          </p:cNvPr>
          <p:cNvCxnSpPr>
            <a:cxnSpLocks/>
          </p:cNvCxnSpPr>
          <p:nvPr/>
        </p:nvCxnSpPr>
        <p:spPr>
          <a:xfrm>
            <a:off x="914400" y="4072884"/>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1942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1000"/>
                                        <p:tgtEl>
                                          <p:spTgt spid="3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par>
                          <p:cTn id="12" fill="hold">
                            <p:stCondLst>
                              <p:cond delay="2000"/>
                            </p:stCondLst>
                            <p:childTnLst>
                              <p:par>
                                <p:cTn id="13" presetID="2" presetClass="entr" presetSubtype="8"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additive="base">
                                        <p:cTn id="15" dur="750" fill="hold"/>
                                        <p:tgtEl>
                                          <p:spTgt spid="65"/>
                                        </p:tgtEl>
                                        <p:attrNameLst>
                                          <p:attrName>ppt_x</p:attrName>
                                        </p:attrNameLst>
                                      </p:cBhvr>
                                      <p:tavLst>
                                        <p:tav tm="0">
                                          <p:val>
                                            <p:strVal val="0-#ppt_w/2"/>
                                          </p:val>
                                        </p:tav>
                                        <p:tav tm="100000">
                                          <p:val>
                                            <p:strVal val="#ppt_x"/>
                                          </p:val>
                                        </p:tav>
                                      </p:tavLst>
                                    </p:anim>
                                    <p:anim calcmode="lin" valueType="num">
                                      <p:cBhvr additive="base">
                                        <p:cTn id="16" dur="750" fill="hold"/>
                                        <p:tgtEl>
                                          <p:spTgt spid="65"/>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additive="base">
                                        <p:cTn id="19" dur="750" fill="hold"/>
                                        <p:tgtEl>
                                          <p:spTgt spid="35"/>
                                        </p:tgtEl>
                                        <p:attrNameLst>
                                          <p:attrName>ppt_x</p:attrName>
                                        </p:attrNameLst>
                                      </p:cBhvr>
                                      <p:tavLst>
                                        <p:tav tm="0">
                                          <p:val>
                                            <p:strVal val="0-#ppt_w/2"/>
                                          </p:val>
                                        </p:tav>
                                        <p:tav tm="100000">
                                          <p:val>
                                            <p:strVal val="#ppt_x"/>
                                          </p:val>
                                        </p:tav>
                                      </p:tavLst>
                                    </p:anim>
                                    <p:anim calcmode="lin" valueType="num">
                                      <p:cBhvr additive="base">
                                        <p:cTn id="20" dur="750" fill="hold"/>
                                        <p:tgtEl>
                                          <p:spTgt spid="35"/>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additive="base">
                                        <p:cTn id="23" dur="750" fill="hold"/>
                                        <p:tgtEl>
                                          <p:spTgt spid="36"/>
                                        </p:tgtEl>
                                        <p:attrNameLst>
                                          <p:attrName>ppt_x</p:attrName>
                                        </p:attrNameLst>
                                      </p:cBhvr>
                                      <p:tavLst>
                                        <p:tav tm="0">
                                          <p:val>
                                            <p:strVal val="0-#ppt_w/2"/>
                                          </p:val>
                                        </p:tav>
                                        <p:tav tm="100000">
                                          <p:val>
                                            <p:strVal val="#ppt_x"/>
                                          </p:val>
                                        </p:tav>
                                      </p:tavLst>
                                    </p:anim>
                                    <p:anim calcmode="lin" valueType="num">
                                      <p:cBhvr additive="base">
                                        <p:cTn id="24" dur="750" fill="hold"/>
                                        <p:tgtEl>
                                          <p:spTgt spid="36"/>
                                        </p:tgtEl>
                                        <p:attrNameLst>
                                          <p:attrName>ppt_y</p:attrName>
                                        </p:attrNameLst>
                                      </p:cBhvr>
                                      <p:tavLst>
                                        <p:tav tm="0">
                                          <p:val>
                                            <p:strVal val="#ppt_y"/>
                                          </p:val>
                                        </p:tav>
                                        <p:tav tm="100000">
                                          <p:val>
                                            <p:strVal val="#ppt_y"/>
                                          </p:val>
                                        </p:tav>
                                      </p:tavLst>
                                    </p:anim>
                                  </p:childTnLst>
                                </p:cTn>
                              </p:par>
                            </p:childTnLst>
                          </p:cTn>
                        </p:par>
                        <p:par>
                          <p:cTn id="25" fill="hold">
                            <p:stCondLst>
                              <p:cond delay="2750"/>
                            </p:stCondLst>
                            <p:childTnLst>
                              <p:par>
                                <p:cTn id="26" presetID="22" presetClass="entr" presetSubtype="8" fill="hold" nodeType="afterEffect">
                                  <p:stCondLst>
                                    <p:cond delay="50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1250"/>
                                        <p:tgtEl>
                                          <p:spTgt spid="6"/>
                                        </p:tgtEl>
                                      </p:cBhvr>
                                    </p:animEffect>
                                  </p:childTnLst>
                                </p:cTn>
                              </p:par>
                              <p:par>
                                <p:cTn id="29" presetID="42" presetClass="entr" presetSubtype="0" fill="hold" nodeType="withEffect">
                                  <p:stCondLst>
                                    <p:cond delay="500"/>
                                  </p:stCondLst>
                                  <p:childTnLst>
                                    <p:set>
                                      <p:cBhvr>
                                        <p:cTn id="30" dur="1" fill="hold">
                                          <p:stCondLst>
                                            <p:cond delay="0"/>
                                          </p:stCondLst>
                                        </p:cTn>
                                        <p:tgtEl>
                                          <p:spTgt spid="46"/>
                                        </p:tgtEl>
                                        <p:attrNameLst>
                                          <p:attrName>style.visibility</p:attrName>
                                        </p:attrNameLst>
                                      </p:cBhvr>
                                      <p:to>
                                        <p:strVal val="visible"/>
                                      </p:to>
                                    </p:set>
                                    <p:animEffect transition="in" filter="fade">
                                      <p:cBhvr>
                                        <p:cTn id="31" dur="1000"/>
                                        <p:tgtEl>
                                          <p:spTgt spid="46"/>
                                        </p:tgtEl>
                                      </p:cBhvr>
                                    </p:animEffect>
                                    <p:anim calcmode="lin" valueType="num">
                                      <p:cBhvr>
                                        <p:cTn id="32" dur="1000" fill="hold"/>
                                        <p:tgtEl>
                                          <p:spTgt spid="46"/>
                                        </p:tgtEl>
                                        <p:attrNameLst>
                                          <p:attrName>ppt_x</p:attrName>
                                        </p:attrNameLst>
                                      </p:cBhvr>
                                      <p:tavLst>
                                        <p:tav tm="0">
                                          <p:val>
                                            <p:strVal val="#ppt_x"/>
                                          </p:val>
                                        </p:tav>
                                        <p:tav tm="100000">
                                          <p:val>
                                            <p:strVal val="#ppt_x"/>
                                          </p:val>
                                        </p:tav>
                                      </p:tavLst>
                                    </p:anim>
                                    <p:anim calcmode="lin" valueType="num">
                                      <p:cBhvr>
                                        <p:cTn id="33" dur="1000" fill="hold"/>
                                        <p:tgtEl>
                                          <p:spTgt spid="46"/>
                                        </p:tgtEl>
                                        <p:attrNameLst>
                                          <p:attrName>ppt_y</p:attrName>
                                        </p:attrNameLst>
                                      </p:cBhvr>
                                      <p:tavLst>
                                        <p:tav tm="0">
                                          <p:val>
                                            <p:strVal val="#ppt_y+.1"/>
                                          </p:val>
                                        </p:tav>
                                        <p:tav tm="100000">
                                          <p:val>
                                            <p:strVal val="#ppt_y"/>
                                          </p:val>
                                        </p:tav>
                                      </p:tavLst>
                                    </p:anim>
                                  </p:childTnLst>
                                </p:cTn>
                              </p:par>
                            </p:childTnLst>
                          </p:cTn>
                        </p:par>
                        <p:par>
                          <p:cTn id="34" fill="hold">
                            <p:stCondLst>
                              <p:cond delay="4500"/>
                            </p:stCondLst>
                            <p:childTnLst>
                              <p:par>
                                <p:cTn id="35" presetID="42" presetClass="entr" presetSubtype="0" fill="hold" grpId="0" nodeType="afterEffect">
                                  <p:stCondLst>
                                    <p:cond delay="0"/>
                                  </p:stCondLst>
                                  <p:childTnLst>
                                    <p:set>
                                      <p:cBhvr>
                                        <p:cTn id="36" dur="1" fill="hold">
                                          <p:stCondLst>
                                            <p:cond delay="0"/>
                                          </p:stCondLst>
                                        </p:cTn>
                                        <p:tgtEl>
                                          <p:spTgt spid="43">
                                            <p:txEl>
                                              <p:pRg st="0" end="0"/>
                                            </p:txEl>
                                          </p:spTgt>
                                        </p:tgtEl>
                                        <p:attrNameLst>
                                          <p:attrName>style.visibility</p:attrName>
                                        </p:attrNameLst>
                                      </p:cBhvr>
                                      <p:to>
                                        <p:strVal val="visible"/>
                                      </p:to>
                                    </p:set>
                                    <p:animEffect transition="in" filter="fade">
                                      <p:cBhvr>
                                        <p:cTn id="37" dur="1000"/>
                                        <p:tgtEl>
                                          <p:spTgt spid="43">
                                            <p:txEl>
                                              <p:pRg st="0" end="0"/>
                                            </p:txEl>
                                          </p:spTgt>
                                        </p:tgtEl>
                                      </p:cBhvr>
                                    </p:animEffect>
                                    <p:anim calcmode="lin" valueType="num">
                                      <p:cBhvr>
                                        <p:cTn id="38"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9"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42" presetClass="entr" presetSubtype="0" fill="hold" grpId="0" nodeType="afterEffect">
                                  <p:stCondLst>
                                    <p:cond delay="0"/>
                                  </p:stCondLst>
                                  <p:childTnLst>
                                    <p:set>
                                      <p:cBhvr>
                                        <p:cTn id="42" dur="1" fill="hold">
                                          <p:stCondLst>
                                            <p:cond delay="0"/>
                                          </p:stCondLst>
                                        </p:cTn>
                                        <p:tgtEl>
                                          <p:spTgt spid="43">
                                            <p:txEl>
                                              <p:pRg st="1" end="1"/>
                                            </p:txEl>
                                          </p:spTgt>
                                        </p:tgtEl>
                                        <p:attrNameLst>
                                          <p:attrName>style.visibility</p:attrName>
                                        </p:attrNameLst>
                                      </p:cBhvr>
                                      <p:to>
                                        <p:strVal val="visible"/>
                                      </p:to>
                                    </p:set>
                                    <p:animEffect transition="in" filter="fade">
                                      <p:cBhvr>
                                        <p:cTn id="43" dur="1000"/>
                                        <p:tgtEl>
                                          <p:spTgt spid="43">
                                            <p:txEl>
                                              <p:pRg st="1" end="1"/>
                                            </p:txEl>
                                          </p:spTgt>
                                        </p:tgtEl>
                                      </p:cBhvr>
                                    </p:animEffect>
                                    <p:anim calcmode="lin" valueType="num">
                                      <p:cBhvr>
                                        <p:cTn id="44"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45"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46" fill="hold">
                            <p:stCondLst>
                              <p:cond delay="6500"/>
                            </p:stCondLst>
                            <p:childTnLst>
                              <p:par>
                                <p:cTn id="47" presetID="42" presetClass="entr" presetSubtype="0" fill="hold" grpId="0" nodeType="afterEffect">
                                  <p:stCondLst>
                                    <p:cond delay="0"/>
                                  </p:stCondLst>
                                  <p:childTnLst>
                                    <p:set>
                                      <p:cBhvr>
                                        <p:cTn id="48" dur="1" fill="hold">
                                          <p:stCondLst>
                                            <p:cond delay="0"/>
                                          </p:stCondLst>
                                        </p:cTn>
                                        <p:tgtEl>
                                          <p:spTgt spid="43">
                                            <p:txEl>
                                              <p:pRg st="2" end="2"/>
                                            </p:txEl>
                                          </p:spTgt>
                                        </p:tgtEl>
                                        <p:attrNameLst>
                                          <p:attrName>style.visibility</p:attrName>
                                        </p:attrNameLst>
                                      </p:cBhvr>
                                      <p:to>
                                        <p:strVal val="visible"/>
                                      </p:to>
                                    </p:set>
                                    <p:animEffect transition="in" filter="fade">
                                      <p:cBhvr>
                                        <p:cTn id="49" dur="1000"/>
                                        <p:tgtEl>
                                          <p:spTgt spid="43">
                                            <p:txEl>
                                              <p:pRg st="2" end="2"/>
                                            </p:txEl>
                                          </p:spTgt>
                                        </p:tgtEl>
                                      </p:cBhvr>
                                    </p:animEffect>
                                    <p:anim calcmode="lin" valueType="num">
                                      <p:cBhvr>
                                        <p:cTn id="50"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51"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52" fill="hold">
                            <p:stCondLst>
                              <p:cond delay="7500"/>
                            </p:stCondLst>
                            <p:childTnLst>
                              <p:par>
                                <p:cTn id="53" presetID="22" presetClass="entr" presetSubtype="8" fill="hold" nodeType="after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wipe(left)">
                                      <p:cBhvr>
                                        <p:cTn id="55" dur="1250"/>
                                        <p:tgtEl>
                                          <p:spTgt spid="4"/>
                                        </p:tgtEl>
                                      </p:cBhvr>
                                    </p:animEffect>
                                  </p:childTnLst>
                                </p:cTn>
                              </p:par>
                              <p:par>
                                <p:cTn id="56" presetID="42" presetClass="entr" presetSubtype="0" fill="hold" nodeType="with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250"/>
                                        <p:tgtEl>
                                          <p:spTgt spid="51"/>
                                        </p:tgtEl>
                                      </p:cBhvr>
                                    </p:animEffect>
                                    <p:anim calcmode="lin" valueType="num">
                                      <p:cBhvr>
                                        <p:cTn id="59" dur="1250" fill="hold"/>
                                        <p:tgtEl>
                                          <p:spTgt spid="51"/>
                                        </p:tgtEl>
                                        <p:attrNameLst>
                                          <p:attrName>ppt_x</p:attrName>
                                        </p:attrNameLst>
                                      </p:cBhvr>
                                      <p:tavLst>
                                        <p:tav tm="0">
                                          <p:val>
                                            <p:strVal val="#ppt_x"/>
                                          </p:val>
                                        </p:tav>
                                        <p:tav tm="100000">
                                          <p:val>
                                            <p:strVal val="#ppt_x"/>
                                          </p:val>
                                        </p:tav>
                                      </p:tavLst>
                                    </p:anim>
                                    <p:anim calcmode="lin" valueType="num">
                                      <p:cBhvr>
                                        <p:cTn id="60" dur="125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8750"/>
                            </p:stCondLst>
                            <p:childTnLst>
                              <p:par>
                                <p:cTn id="62" presetID="42" presetClass="entr" presetSubtype="0" fill="hold" grpId="0" nodeType="afterEffect">
                                  <p:stCondLst>
                                    <p:cond delay="0"/>
                                  </p:stCondLst>
                                  <p:childTnLst>
                                    <p:set>
                                      <p:cBhvr>
                                        <p:cTn id="63" dur="1" fill="hold">
                                          <p:stCondLst>
                                            <p:cond delay="0"/>
                                          </p:stCondLst>
                                        </p:cTn>
                                        <p:tgtEl>
                                          <p:spTgt spid="38">
                                            <p:txEl>
                                              <p:pRg st="0" end="0"/>
                                            </p:txEl>
                                          </p:spTgt>
                                        </p:tgtEl>
                                        <p:attrNameLst>
                                          <p:attrName>style.visibility</p:attrName>
                                        </p:attrNameLst>
                                      </p:cBhvr>
                                      <p:to>
                                        <p:strVal val="visible"/>
                                      </p:to>
                                    </p:set>
                                    <p:animEffect transition="in" filter="fade">
                                      <p:cBhvr>
                                        <p:cTn id="64" dur="1000"/>
                                        <p:tgtEl>
                                          <p:spTgt spid="38">
                                            <p:txEl>
                                              <p:pRg st="0" end="0"/>
                                            </p:txEl>
                                          </p:spTgt>
                                        </p:tgtEl>
                                      </p:cBhvr>
                                    </p:animEffect>
                                    <p:anim calcmode="lin" valueType="num">
                                      <p:cBhvr>
                                        <p:cTn id="65" dur="10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66" dur="10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67" fill="hold">
                            <p:stCondLst>
                              <p:cond delay="9750"/>
                            </p:stCondLst>
                            <p:childTnLst>
                              <p:par>
                                <p:cTn id="68" presetID="42" presetClass="entr" presetSubtype="0" fill="hold" grpId="0" nodeType="afterEffect">
                                  <p:stCondLst>
                                    <p:cond delay="0"/>
                                  </p:stCondLst>
                                  <p:childTnLst>
                                    <p:set>
                                      <p:cBhvr>
                                        <p:cTn id="69" dur="1" fill="hold">
                                          <p:stCondLst>
                                            <p:cond delay="0"/>
                                          </p:stCondLst>
                                        </p:cTn>
                                        <p:tgtEl>
                                          <p:spTgt spid="38">
                                            <p:txEl>
                                              <p:pRg st="1" end="1"/>
                                            </p:txEl>
                                          </p:spTgt>
                                        </p:tgtEl>
                                        <p:attrNameLst>
                                          <p:attrName>style.visibility</p:attrName>
                                        </p:attrNameLst>
                                      </p:cBhvr>
                                      <p:to>
                                        <p:strVal val="visible"/>
                                      </p:to>
                                    </p:set>
                                    <p:animEffect transition="in" filter="fade">
                                      <p:cBhvr>
                                        <p:cTn id="70" dur="1000"/>
                                        <p:tgtEl>
                                          <p:spTgt spid="38">
                                            <p:txEl>
                                              <p:pRg st="1" end="1"/>
                                            </p:txEl>
                                          </p:spTgt>
                                        </p:tgtEl>
                                      </p:cBhvr>
                                    </p:animEffect>
                                    <p:anim calcmode="lin" valueType="num">
                                      <p:cBhvr>
                                        <p:cTn id="71" dur="1000" fill="hold"/>
                                        <p:tgtEl>
                                          <p:spTgt spid="38">
                                            <p:txEl>
                                              <p:pRg st="1" end="1"/>
                                            </p:txEl>
                                          </p:spTgt>
                                        </p:tgtEl>
                                        <p:attrNameLst>
                                          <p:attrName>ppt_x</p:attrName>
                                        </p:attrNameLst>
                                      </p:cBhvr>
                                      <p:tavLst>
                                        <p:tav tm="0">
                                          <p:val>
                                            <p:strVal val="#ppt_x"/>
                                          </p:val>
                                        </p:tav>
                                        <p:tav tm="100000">
                                          <p:val>
                                            <p:strVal val="#ppt_x"/>
                                          </p:val>
                                        </p:tav>
                                      </p:tavLst>
                                    </p:anim>
                                    <p:anim calcmode="lin" valueType="num">
                                      <p:cBhvr>
                                        <p:cTn id="72" dur="1000" fill="hold"/>
                                        <p:tgtEl>
                                          <p:spTgt spid="38">
                                            <p:txEl>
                                              <p:pRg st="1" end="1"/>
                                            </p:txEl>
                                          </p:spTgt>
                                        </p:tgtEl>
                                        <p:attrNameLst>
                                          <p:attrName>ppt_y</p:attrName>
                                        </p:attrNameLst>
                                      </p:cBhvr>
                                      <p:tavLst>
                                        <p:tav tm="0">
                                          <p:val>
                                            <p:strVal val="#ppt_y+.1"/>
                                          </p:val>
                                        </p:tav>
                                        <p:tav tm="100000">
                                          <p:val>
                                            <p:strVal val="#ppt_y"/>
                                          </p:val>
                                        </p:tav>
                                      </p:tavLst>
                                    </p:anim>
                                  </p:childTnLst>
                                </p:cTn>
                              </p:par>
                            </p:childTnLst>
                          </p:cTn>
                        </p:par>
                        <p:par>
                          <p:cTn id="73" fill="hold">
                            <p:stCondLst>
                              <p:cond delay="10750"/>
                            </p:stCondLst>
                            <p:childTnLst>
                              <p:par>
                                <p:cTn id="74" presetID="42" presetClass="entr" presetSubtype="0" fill="hold" grpId="0" nodeType="afterEffect">
                                  <p:stCondLst>
                                    <p:cond delay="0"/>
                                  </p:stCondLst>
                                  <p:childTnLst>
                                    <p:set>
                                      <p:cBhvr>
                                        <p:cTn id="75" dur="1" fill="hold">
                                          <p:stCondLst>
                                            <p:cond delay="0"/>
                                          </p:stCondLst>
                                        </p:cTn>
                                        <p:tgtEl>
                                          <p:spTgt spid="38">
                                            <p:txEl>
                                              <p:pRg st="2" end="2"/>
                                            </p:txEl>
                                          </p:spTgt>
                                        </p:tgtEl>
                                        <p:attrNameLst>
                                          <p:attrName>style.visibility</p:attrName>
                                        </p:attrNameLst>
                                      </p:cBhvr>
                                      <p:to>
                                        <p:strVal val="visible"/>
                                      </p:to>
                                    </p:set>
                                    <p:animEffect transition="in" filter="fade">
                                      <p:cBhvr>
                                        <p:cTn id="76" dur="1000"/>
                                        <p:tgtEl>
                                          <p:spTgt spid="38">
                                            <p:txEl>
                                              <p:pRg st="2" end="2"/>
                                            </p:txEl>
                                          </p:spTgt>
                                        </p:tgtEl>
                                      </p:cBhvr>
                                    </p:animEffect>
                                    <p:anim calcmode="lin" valueType="num">
                                      <p:cBhvr>
                                        <p:cTn id="77" dur="10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78" dur="10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par>
                          <p:cTn id="79" fill="hold">
                            <p:stCondLst>
                              <p:cond delay="11750"/>
                            </p:stCondLst>
                            <p:childTnLst>
                              <p:par>
                                <p:cTn id="80" presetID="22" presetClass="entr" presetSubtype="8" fill="hold" nodeType="afterEffect">
                                  <p:stCondLst>
                                    <p:cond delay="0"/>
                                  </p:stCondLst>
                                  <p:childTnLst>
                                    <p:set>
                                      <p:cBhvr>
                                        <p:cTn id="81" dur="1" fill="hold">
                                          <p:stCondLst>
                                            <p:cond delay="0"/>
                                          </p:stCondLst>
                                        </p:cTn>
                                        <p:tgtEl>
                                          <p:spTgt spid="5"/>
                                        </p:tgtEl>
                                        <p:attrNameLst>
                                          <p:attrName>style.visibility</p:attrName>
                                        </p:attrNameLst>
                                      </p:cBhvr>
                                      <p:to>
                                        <p:strVal val="visible"/>
                                      </p:to>
                                    </p:set>
                                    <p:animEffect transition="in" filter="wipe(left)">
                                      <p:cBhvr>
                                        <p:cTn id="82" dur="1250"/>
                                        <p:tgtEl>
                                          <p:spTgt spid="5"/>
                                        </p:tgtEl>
                                      </p:cBhvr>
                                    </p:animEffect>
                                  </p:childTnLst>
                                </p:cTn>
                              </p:par>
                              <p:par>
                                <p:cTn id="83" presetID="42" presetClass="entr" presetSubtype="0" fill="hold" nodeType="withEffect">
                                  <p:stCondLst>
                                    <p:cond delay="0"/>
                                  </p:stCondLst>
                                  <p:childTnLst>
                                    <p:set>
                                      <p:cBhvr>
                                        <p:cTn id="84" dur="1" fill="hold">
                                          <p:stCondLst>
                                            <p:cond delay="0"/>
                                          </p:stCondLst>
                                        </p:cTn>
                                        <p:tgtEl>
                                          <p:spTgt spid="59"/>
                                        </p:tgtEl>
                                        <p:attrNameLst>
                                          <p:attrName>style.visibility</p:attrName>
                                        </p:attrNameLst>
                                      </p:cBhvr>
                                      <p:to>
                                        <p:strVal val="visible"/>
                                      </p:to>
                                    </p:set>
                                    <p:animEffect transition="in" filter="fade">
                                      <p:cBhvr>
                                        <p:cTn id="85" dur="1250"/>
                                        <p:tgtEl>
                                          <p:spTgt spid="59"/>
                                        </p:tgtEl>
                                      </p:cBhvr>
                                    </p:animEffect>
                                    <p:anim calcmode="lin" valueType="num">
                                      <p:cBhvr>
                                        <p:cTn id="86" dur="1250" fill="hold"/>
                                        <p:tgtEl>
                                          <p:spTgt spid="59"/>
                                        </p:tgtEl>
                                        <p:attrNameLst>
                                          <p:attrName>ppt_x</p:attrName>
                                        </p:attrNameLst>
                                      </p:cBhvr>
                                      <p:tavLst>
                                        <p:tav tm="0">
                                          <p:val>
                                            <p:strVal val="#ppt_x"/>
                                          </p:val>
                                        </p:tav>
                                        <p:tav tm="100000">
                                          <p:val>
                                            <p:strVal val="#ppt_x"/>
                                          </p:val>
                                        </p:tav>
                                      </p:tavLst>
                                    </p:anim>
                                    <p:anim calcmode="lin" valueType="num">
                                      <p:cBhvr>
                                        <p:cTn id="87" dur="1250" fill="hold"/>
                                        <p:tgtEl>
                                          <p:spTgt spid="59"/>
                                        </p:tgtEl>
                                        <p:attrNameLst>
                                          <p:attrName>ppt_y</p:attrName>
                                        </p:attrNameLst>
                                      </p:cBhvr>
                                      <p:tavLst>
                                        <p:tav tm="0">
                                          <p:val>
                                            <p:strVal val="#ppt_y+.1"/>
                                          </p:val>
                                        </p:tav>
                                        <p:tav tm="100000">
                                          <p:val>
                                            <p:strVal val="#ppt_y"/>
                                          </p:val>
                                        </p:tav>
                                      </p:tavLst>
                                    </p:anim>
                                  </p:childTnLst>
                                </p:cTn>
                              </p:par>
                            </p:childTnLst>
                          </p:cTn>
                        </p:par>
                        <p:par>
                          <p:cTn id="88" fill="hold">
                            <p:stCondLst>
                              <p:cond delay="13000"/>
                            </p:stCondLst>
                            <p:childTnLst>
                              <p:par>
                                <p:cTn id="89" presetID="42" presetClass="entr" presetSubtype="0" fill="hold" grpId="0" nodeType="afterEffect">
                                  <p:stCondLst>
                                    <p:cond delay="0"/>
                                  </p:stCondLst>
                                  <p:childTnLst>
                                    <p:set>
                                      <p:cBhvr>
                                        <p:cTn id="90" dur="1" fill="hold">
                                          <p:stCondLst>
                                            <p:cond delay="0"/>
                                          </p:stCondLst>
                                        </p:cTn>
                                        <p:tgtEl>
                                          <p:spTgt spid="42">
                                            <p:txEl>
                                              <p:pRg st="0" end="0"/>
                                            </p:txEl>
                                          </p:spTgt>
                                        </p:tgtEl>
                                        <p:attrNameLst>
                                          <p:attrName>style.visibility</p:attrName>
                                        </p:attrNameLst>
                                      </p:cBhvr>
                                      <p:to>
                                        <p:strVal val="visible"/>
                                      </p:to>
                                    </p:set>
                                    <p:animEffect transition="in" filter="fade">
                                      <p:cBhvr>
                                        <p:cTn id="91" dur="1000"/>
                                        <p:tgtEl>
                                          <p:spTgt spid="42">
                                            <p:txEl>
                                              <p:pRg st="0" end="0"/>
                                            </p:txEl>
                                          </p:spTgt>
                                        </p:tgtEl>
                                      </p:cBhvr>
                                    </p:animEffect>
                                    <p:anim calcmode="lin" valueType="num">
                                      <p:cBhvr>
                                        <p:cTn id="92"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93"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94" fill="hold">
                            <p:stCondLst>
                              <p:cond delay="14000"/>
                            </p:stCondLst>
                            <p:childTnLst>
                              <p:par>
                                <p:cTn id="95" presetID="42" presetClass="entr" presetSubtype="0" fill="hold" grpId="0" nodeType="afterEffect">
                                  <p:stCondLst>
                                    <p:cond delay="0"/>
                                  </p:stCondLst>
                                  <p:childTnLst>
                                    <p:set>
                                      <p:cBhvr>
                                        <p:cTn id="96" dur="1" fill="hold">
                                          <p:stCondLst>
                                            <p:cond delay="0"/>
                                          </p:stCondLst>
                                        </p:cTn>
                                        <p:tgtEl>
                                          <p:spTgt spid="42">
                                            <p:txEl>
                                              <p:pRg st="1" end="1"/>
                                            </p:txEl>
                                          </p:spTgt>
                                        </p:tgtEl>
                                        <p:attrNameLst>
                                          <p:attrName>style.visibility</p:attrName>
                                        </p:attrNameLst>
                                      </p:cBhvr>
                                      <p:to>
                                        <p:strVal val="visible"/>
                                      </p:to>
                                    </p:set>
                                    <p:animEffect transition="in" filter="fade">
                                      <p:cBhvr>
                                        <p:cTn id="97" dur="1000"/>
                                        <p:tgtEl>
                                          <p:spTgt spid="42">
                                            <p:txEl>
                                              <p:pRg st="1" end="1"/>
                                            </p:txEl>
                                          </p:spTgt>
                                        </p:tgtEl>
                                      </p:cBhvr>
                                    </p:animEffect>
                                    <p:anim calcmode="lin" valueType="num">
                                      <p:cBhvr>
                                        <p:cTn id="98" dur="1000" fill="hold"/>
                                        <p:tgtEl>
                                          <p:spTgt spid="42">
                                            <p:txEl>
                                              <p:pRg st="1" end="1"/>
                                            </p:txEl>
                                          </p:spTgt>
                                        </p:tgtEl>
                                        <p:attrNameLst>
                                          <p:attrName>ppt_x</p:attrName>
                                        </p:attrNameLst>
                                      </p:cBhvr>
                                      <p:tavLst>
                                        <p:tav tm="0">
                                          <p:val>
                                            <p:strVal val="#ppt_x"/>
                                          </p:val>
                                        </p:tav>
                                        <p:tav tm="100000">
                                          <p:val>
                                            <p:strVal val="#ppt_x"/>
                                          </p:val>
                                        </p:tav>
                                      </p:tavLst>
                                    </p:anim>
                                    <p:anim calcmode="lin" valueType="num">
                                      <p:cBhvr>
                                        <p:cTn id="99" dur="1000" fill="hold"/>
                                        <p:tgtEl>
                                          <p:spTgt spid="42">
                                            <p:txEl>
                                              <p:pRg st="1" end="1"/>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5000"/>
                            </p:stCondLst>
                            <p:childTnLst>
                              <p:par>
                                <p:cTn id="101" presetID="42" presetClass="entr" presetSubtype="0" fill="hold" grpId="0" nodeType="afterEffect">
                                  <p:stCondLst>
                                    <p:cond delay="0"/>
                                  </p:stCondLst>
                                  <p:childTnLst>
                                    <p:set>
                                      <p:cBhvr>
                                        <p:cTn id="102" dur="1" fill="hold">
                                          <p:stCondLst>
                                            <p:cond delay="0"/>
                                          </p:stCondLst>
                                        </p:cTn>
                                        <p:tgtEl>
                                          <p:spTgt spid="42">
                                            <p:txEl>
                                              <p:pRg st="2" end="2"/>
                                            </p:txEl>
                                          </p:spTgt>
                                        </p:tgtEl>
                                        <p:attrNameLst>
                                          <p:attrName>style.visibility</p:attrName>
                                        </p:attrNameLst>
                                      </p:cBhvr>
                                      <p:to>
                                        <p:strVal val="visible"/>
                                      </p:to>
                                    </p:set>
                                    <p:animEffect transition="in" filter="fade">
                                      <p:cBhvr>
                                        <p:cTn id="103" dur="1000"/>
                                        <p:tgtEl>
                                          <p:spTgt spid="42">
                                            <p:txEl>
                                              <p:pRg st="2" end="2"/>
                                            </p:txEl>
                                          </p:spTgt>
                                        </p:tgtEl>
                                      </p:cBhvr>
                                    </p:animEffect>
                                    <p:anim calcmode="lin" valueType="num">
                                      <p:cBhvr>
                                        <p:cTn id="104" dur="1000" fill="hold"/>
                                        <p:tgtEl>
                                          <p:spTgt spid="42">
                                            <p:txEl>
                                              <p:pRg st="2" end="2"/>
                                            </p:txEl>
                                          </p:spTgt>
                                        </p:tgtEl>
                                        <p:attrNameLst>
                                          <p:attrName>ppt_x</p:attrName>
                                        </p:attrNameLst>
                                      </p:cBhvr>
                                      <p:tavLst>
                                        <p:tav tm="0">
                                          <p:val>
                                            <p:strVal val="#ppt_x"/>
                                          </p:val>
                                        </p:tav>
                                        <p:tav tm="100000">
                                          <p:val>
                                            <p:strVal val="#ppt_x"/>
                                          </p:val>
                                        </p:tav>
                                      </p:tavLst>
                                    </p:anim>
                                    <p:anim calcmode="lin" valueType="num">
                                      <p:cBhvr>
                                        <p:cTn id="105" dur="1000" fill="hold"/>
                                        <p:tgtEl>
                                          <p:spTgt spid="4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build="p"/>
      <p:bldP spid="34" grpId="0"/>
      <p:bldP spid="42" grpId="0" build="p"/>
      <p:bldP spid="43" grpId="0" build="p"/>
    </p:bld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6" name="Freeform 5"/>
          <p:cNvSpPr>
            <a:spLocks/>
          </p:cNvSpPr>
          <p:nvPr/>
        </p:nvSpPr>
        <p:spPr bwMode="auto">
          <a:xfrm>
            <a:off x="7339464" y="5278766"/>
            <a:ext cx="588365" cy="674919"/>
          </a:xfrm>
          <a:custGeom>
            <a:avLst/>
            <a:gdLst/>
            <a:ahLst/>
            <a:cxnLst>
              <a:cxn ang="0">
                <a:pos x="207" y="56"/>
              </a:cxn>
              <a:cxn ang="0">
                <a:pos x="202" y="54"/>
              </a:cxn>
              <a:cxn ang="0">
                <a:pos x="199" y="66"/>
              </a:cxn>
              <a:cxn ang="0">
                <a:pos x="187" y="79"/>
              </a:cxn>
              <a:cxn ang="0">
                <a:pos x="175" y="80"/>
              </a:cxn>
              <a:cxn ang="0">
                <a:pos x="174" y="97"/>
              </a:cxn>
              <a:cxn ang="0">
                <a:pos x="167" y="115"/>
              </a:cxn>
              <a:cxn ang="0">
                <a:pos x="164" y="139"/>
              </a:cxn>
              <a:cxn ang="0">
                <a:pos x="148" y="155"/>
              </a:cxn>
              <a:cxn ang="0">
                <a:pos x="134" y="173"/>
              </a:cxn>
              <a:cxn ang="0">
                <a:pos x="125" y="189"/>
              </a:cxn>
              <a:cxn ang="0">
                <a:pos x="112" y="192"/>
              </a:cxn>
              <a:cxn ang="0">
                <a:pos x="103" y="195"/>
              </a:cxn>
              <a:cxn ang="0">
                <a:pos x="95" y="210"/>
              </a:cxn>
              <a:cxn ang="0">
                <a:pos x="88" y="215"/>
              </a:cxn>
              <a:cxn ang="0">
                <a:pos x="73" y="221"/>
              </a:cxn>
              <a:cxn ang="0">
                <a:pos x="63" y="230"/>
              </a:cxn>
              <a:cxn ang="0">
                <a:pos x="55" y="236"/>
              </a:cxn>
              <a:cxn ang="0">
                <a:pos x="49" y="212"/>
              </a:cxn>
              <a:cxn ang="0">
                <a:pos x="38" y="192"/>
              </a:cxn>
              <a:cxn ang="0">
                <a:pos x="27" y="183"/>
              </a:cxn>
              <a:cxn ang="0">
                <a:pos x="14" y="174"/>
              </a:cxn>
              <a:cxn ang="0">
                <a:pos x="6" y="174"/>
              </a:cxn>
              <a:cxn ang="0">
                <a:pos x="2" y="156"/>
              </a:cxn>
              <a:cxn ang="0">
                <a:pos x="9" y="138"/>
              </a:cxn>
              <a:cxn ang="0">
                <a:pos x="15" y="119"/>
              </a:cxn>
              <a:cxn ang="0">
                <a:pos x="26" y="106"/>
              </a:cxn>
              <a:cxn ang="0">
                <a:pos x="27" y="96"/>
              </a:cxn>
              <a:cxn ang="0">
                <a:pos x="32" y="88"/>
              </a:cxn>
              <a:cxn ang="0">
                <a:pos x="35" y="72"/>
              </a:cxn>
              <a:cxn ang="0">
                <a:pos x="46" y="67"/>
              </a:cxn>
              <a:cxn ang="0">
                <a:pos x="53" y="57"/>
              </a:cxn>
              <a:cxn ang="0">
                <a:pos x="60" y="32"/>
              </a:cxn>
              <a:cxn ang="0">
                <a:pos x="72" y="23"/>
              </a:cxn>
              <a:cxn ang="0">
                <a:pos x="83" y="19"/>
              </a:cxn>
              <a:cxn ang="0">
                <a:pos x="106" y="15"/>
              </a:cxn>
              <a:cxn ang="0">
                <a:pos x="117" y="5"/>
              </a:cxn>
              <a:cxn ang="0">
                <a:pos x="132" y="0"/>
              </a:cxn>
              <a:cxn ang="0">
                <a:pos x="134" y="12"/>
              </a:cxn>
              <a:cxn ang="0">
                <a:pos x="138" y="28"/>
              </a:cxn>
              <a:cxn ang="0">
                <a:pos x="142" y="44"/>
              </a:cxn>
              <a:cxn ang="0">
                <a:pos x="150" y="45"/>
              </a:cxn>
              <a:cxn ang="0">
                <a:pos x="171" y="34"/>
              </a:cxn>
              <a:cxn ang="0">
                <a:pos x="177" y="48"/>
              </a:cxn>
              <a:cxn ang="0">
                <a:pos x="196" y="47"/>
              </a:cxn>
            </a:cxnLst>
            <a:rect l="0" t="0" r="r" b="b"/>
            <a:pathLst>
              <a:path w="211" h="236">
                <a:moveTo>
                  <a:pt x="211" y="53"/>
                </a:moveTo>
                <a:cubicBezTo>
                  <a:pt x="210" y="54"/>
                  <a:pt x="209" y="55"/>
                  <a:pt x="207" y="56"/>
                </a:cubicBezTo>
                <a:cubicBezTo>
                  <a:pt x="203" y="52"/>
                  <a:pt x="203" y="52"/>
                  <a:pt x="203" y="52"/>
                </a:cubicBezTo>
                <a:cubicBezTo>
                  <a:pt x="203" y="53"/>
                  <a:pt x="202" y="54"/>
                  <a:pt x="202" y="54"/>
                </a:cubicBezTo>
                <a:cubicBezTo>
                  <a:pt x="201" y="58"/>
                  <a:pt x="202" y="61"/>
                  <a:pt x="201" y="65"/>
                </a:cubicBezTo>
                <a:cubicBezTo>
                  <a:pt x="201" y="66"/>
                  <a:pt x="199" y="66"/>
                  <a:pt x="199" y="66"/>
                </a:cubicBezTo>
                <a:cubicBezTo>
                  <a:pt x="198" y="68"/>
                  <a:pt x="196" y="68"/>
                  <a:pt x="195" y="69"/>
                </a:cubicBezTo>
                <a:cubicBezTo>
                  <a:pt x="191" y="73"/>
                  <a:pt x="189" y="75"/>
                  <a:pt x="187" y="79"/>
                </a:cubicBezTo>
                <a:cubicBezTo>
                  <a:pt x="182" y="77"/>
                  <a:pt x="181" y="73"/>
                  <a:pt x="177" y="70"/>
                </a:cubicBezTo>
                <a:cubicBezTo>
                  <a:pt x="176" y="74"/>
                  <a:pt x="176" y="77"/>
                  <a:pt x="175" y="80"/>
                </a:cubicBezTo>
                <a:cubicBezTo>
                  <a:pt x="174" y="84"/>
                  <a:pt x="172" y="85"/>
                  <a:pt x="172" y="88"/>
                </a:cubicBezTo>
                <a:cubicBezTo>
                  <a:pt x="172" y="92"/>
                  <a:pt x="174" y="93"/>
                  <a:pt x="174" y="97"/>
                </a:cubicBezTo>
                <a:cubicBezTo>
                  <a:pt x="174" y="108"/>
                  <a:pt x="174" y="108"/>
                  <a:pt x="174" y="108"/>
                </a:cubicBezTo>
                <a:cubicBezTo>
                  <a:pt x="174" y="112"/>
                  <a:pt x="170" y="113"/>
                  <a:pt x="167" y="115"/>
                </a:cubicBezTo>
                <a:cubicBezTo>
                  <a:pt x="173" y="120"/>
                  <a:pt x="173" y="120"/>
                  <a:pt x="173" y="120"/>
                </a:cubicBezTo>
                <a:cubicBezTo>
                  <a:pt x="172" y="128"/>
                  <a:pt x="170" y="133"/>
                  <a:pt x="164" y="139"/>
                </a:cubicBezTo>
                <a:cubicBezTo>
                  <a:pt x="163" y="141"/>
                  <a:pt x="160" y="141"/>
                  <a:pt x="158" y="143"/>
                </a:cubicBezTo>
                <a:cubicBezTo>
                  <a:pt x="154" y="148"/>
                  <a:pt x="153" y="151"/>
                  <a:pt x="148" y="155"/>
                </a:cubicBezTo>
                <a:cubicBezTo>
                  <a:pt x="145" y="158"/>
                  <a:pt x="144" y="161"/>
                  <a:pt x="142" y="164"/>
                </a:cubicBezTo>
                <a:cubicBezTo>
                  <a:pt x="139" y="168"/>
                  <a:pt x="135" y="169"/>
                  <a:pt x="134" y="173"/>
                </a:cubicBezTo>
                <a:cubicBezTo>
                  <a:pt x="134" y="176"/>
                  <a:pt x="135" y="177"/>
                  <a:pt x="135" y="179"/>
                </a:cubicBezTo>
                <a:cubicBezTo>
                  <a:pt x="134" y="185"/>
                  <a:pt x="131" y="189"/>
                  <a:pt x="125" y="189"/>
                </a:cubicBezTo>
                <a:cubicBezTo>
                  <a:pt x="122" y="189"/>
                  <a:pt x="121" y="186"/>
                  <a:pt x="118" y="186"/>
                </a:cubicBezTo>
                <a:cubicBezTo>
                  <a:pt x="115" y="186"/>
                  <a:pt x="116" y="192"/>
                  <a:pt x="112" y="192"/>
                </a:cubicBezTo>
                <a:cubicBezTo>
                  <a:pt x="110" y="192"/>
                  <a:pt x="109" y="191"/>
                  <a:pt x="106" y="191"/>
                </a:cubicBezTo>
                <a:cubicBezTo>
                  <a:pt x="104" y="191"/>
                  <a:pt x="103" y="193"/>
                  <a:pt x="103" y="195"/>
                </a:cubicBezTo>
                <a:cubicBezTo>
                  <a:pt x="102" y="198"/>
                  <a:pt x="102" y="201"/>
                  <a:pt x="100" y="203"/>
                </a:cubicBezTo>
                <a:cubicBezTo>
                  <a:pt x="98" y="206"/>
                  <a:pt x="96" y="207"/>
                  <a:pt x="95" y="210"/>
                </a:cubicBezTo>
                <a:cubicBezTo>
                  <a:pt x="94" y="213"/>
                  <a:pt x="94" y="217"/>
                  <a:pt x="91" y="217"/>
                </a:cubicBezTo>
                <a:cubicBezTo>
                  <a:pt x="90" y="217"/>
                  <a:pt x="89" y="215"/>
                  <a:pt x="88" y="215"/>
                </a:cubicBezTo>
                <a:cubicBezTo>
                  <a:pt x="84" y="215"/>
                  <a:pt x="84" y="221"/>
                  <a:pt x="80" y="221"/>
                </a:cubicBezTo>
                <a:cubicBezTo>
                  <a:pt x="77" y="221"/>
                  <a:pt x="76" y="221"/>
                  <a:pt x="73" y="221"/>
                </a:cubicBezTo>
                <a:cubicBezTo>
                  <a:pt x="72" y="224"/>
                  <a:pt x="73" y="225"/>
                  <a:pt x="71" y="227"/>
                </a:cubicBezTo>
                <a:cubicBezTo>
                  <a:pt x="69" y="230"/>
                  <a:pt x="67" y="229"/>
                  <a:pt x="63" y="230"/>
                </a:cubicBezTo>
                <a:cubicBezTo>
                  <a:pt x="60" y="231"/>
                  <a:pt x="59" y="234"/>
                  <a:pt x="55" y="236"/>
                </a:cubicBezTo>
                <a:cubicBezTo>
                  <a:pt x="55" y="236"/>
                  <a:pt x="55" y="236"/>
                  <a:pt x="55" y="236"/>
                </a:cubicBezTo>
                <a:cubicBezTo>
                  <a:pt x="54" y="230"/>
                  <a:pt x="55" y="226"/>
                  <a:pt x="53" y="220"/>
                </a:cubicBezTo>
                <a:cubicBezTo>
                  <a:pt x="52" y="217"/>
                  <a:pt x="50" y="215"/>
                  <a:pt x="49" y="212"/>
                </a:cubicBezTo>
                <a:cubicBezTo>
                  <a:pt x="46" y="206"/>
                  <a:pt x="44" y="203"/>
                  <a:pt x="41" y="198"/>
                </a:cubicBezTo>
                <a:cubicBezTo>
                  <a:pt x="40" y="196"/>
                  <a:pt x="39" y="194"/>
                  <a:pt x="38" y="192"/>
                </a:cubicBezTo>
                <a:cubicBezTo>
                  <a:pt x="37" y="190"/>
                  <a:pt x="37" y="188"/>
                  <a:pt x="35" y="186"/>
                </a:cubicBezTo>
                <a:cubicBezTo>
                  <a:pt x="33" y="184"/>
                  <a:pt x="30" y="184"/>
                  <a:pt x="27" y="183"/>
                </a:cubicBezTo>
                <a:cubicBezTo>
                  <a:pt x="25" y="182"/>
                  <a:pt x="23" y="182"/>
                  <a:pt x="21" y="180"/>
                </a:cubicBezTo>
                <a:cubicBezTo>
                  <a:pt x="18" y="178"/>
                  <a:pt x="18" y="175"/>
                  <a:pt x="14" y="174"/>
                </a:cubicBezTo>
                <a:cubicBezTo>
                  <a:pt x="12" y="173"/>
                  <a:pt x="8" y="174"/>
                  <a:pt x="6" y="174"/>
                </a:cubicBezTo>
                <a:cubicBezTo>
                  <a:pt x="6" y="174"/>
                  <a:pt x="6" y="174"/>
                  <a:pt x="6" y="174"/>
                </a:cubicBezTo>
                <a:cubicBezTo>
                  <a:pt x="3" y="168"/>
                  <a:pt x="0" y="165"/>
                  <a:pt x="0" y="158"/>
                </a:cubicBezTo>
                <a:cubicBezTo>
                  <a:pt x="0" y="157"/>
                  <a:pt x="2" y="157"/>
                  <a:pt x="2" y="156"/>
                </a:cubicBezTo>
                <a:cubicBezTo>
                  <a:pt x="5" y="153"/>
                  <a:pt x="5" y="151"/>
                  <a:pt x="7" y="147"/>
                </a:cubicBezTo>
                <a:cubicBezTo>
                  <a:pt x="8" y="144"/>
                  <a:pt x="9" y="142"/>
                  <a:pt x="9" y="138"/>
                </a:cubicBezTo>
                <a:cubicBezTo>
                  <a:pt x="10" y="134"/>
                  <a:pt x="11" y="132"/>
                  <a:pt x="12" y="127"/>
                </a:cubicBezTo>
                <a:cubicBezTo>
                  <a:pt x="13" y="124"/>
                  <a:pt x="12" y="121"/>
                  <a:pt x="15" y="119"/>
                </a:cubicBezTo>
                <a:cubicBezTo>
                  <a:pt x="18" y="117"/>
                  <a:pt x="22" y="118"/>
                  <a:pt x="24" y="114"/>
                </a:cubicBezTo>
                <a:cubicBezTo>
                  <a:pt x="25" y="112"/>
                  <a:pt x="25" y="109"/>
                  <a:pt x="26" y="106"/>
                </a:cubicBezTo>
                <a:cubicBezTo>
                  <a:pt x="26" y="105"/>
                  <a:pt x="27" y="104"/>
                  <a:pt x="27" y="102"/>
                </a:cubicBezTo>
                <a:cubicBezTo>
                  <a:pt x="28" y="100"/>
                  <a:pt x="27" y="98"/>
                  <a:pt x="27" y="96"/>
                </a:cubicBezTo>
                <a:cubicBezTo>
                  <a:pt x="27" y="95"/>
                  <a:pt x="29" y="95"/>
                  <a:pt x="29" y="94"/>
                </a:cubicBezTo>
                <a:cubicBezTo>
                  <a:pt x="31" y="92"/>
                  <a:pt x="32" y="90"/>
                  <a:pt x="32" y="88"/>
                </a:cubicBezTo>
                <a:cubicBezTo>
                  <a:pt x="32" y="78"/>
                  <a:pt x="32" y="78"/>
                  <a:pt x="32" y="78"/>
                </a:cubicBezTo>
                <a:cubicBezTo>
                  <a:pt x="32" y="75"/>
                  <a:pt x="34" y="74"/>
                  <a:pt x="35" y="72"/>
                </a:cubicBezTo>
                <a:cubicBezTo>
                  <a:pt x="36" y="71"/>
                  <a:pt x="36" y="69"/>
                  <a:pt x="38" y="68"/>
                </a:cubicBezTo>
                <a:cubicBezTo>
                  <a:pt x="40" y="66"/>
                  <a:pt x="43" y="68"/>
                  <a:pt x="46" y="67"/>
                </a:cubicBezTo>
                <a:cubicBezTo>
                  <a:pt x="49" y="67"/>
                  <a:pt x="50" y="64"/>
                  <a:pt x="51" y="61"/>
                </a:cubicBezTo>
                <a:cubicBezTo>
                  <a:pt x="52" y="59"/>
                  <a:pt x="53" y="59"/>
                  <a:pt x="53" y="57"/>
                </a:cubicBezTo>
                <a:cubicBezTo>
                  <a:pt x="56" y="48"/>
                  <a:pt x="54" y="42"/>
                  <a:pt x="55" y="32"/>
                </a:cubicBezTo>
                <a:cubicBezTo>
                  <a:pt x="57" y="32"/>
                  <a:pt x="58" y="32"/>
                  <a:pt x="60" y="32"/>
                </a:cubicBezTo>
                <a:cubicBezTo>
                  <a:pt x="64" y="31"/>
                  <a:pt x="65" y="29"/>
                  <a:pt x="68" y="26"/>
                </a:cubicBezTo>
                <a:cubicBezTo>
                  <a:pt x="69" y="25"/>
                  <a:pt x="70" y="24"/>
                  <a:pt x="72" y="23"/>
                </a:cubicBezTo>
                <a:cubicBezTo>
                  <a:pt x="74" y="21"/>
                  <a:pt x="75" y="18"/>
                  <a:pt x="78" y="18"/>
                </a:cubicBezTo>
                <a:cubicBezTo>
                  <a:pt x="80" y="18"/>
                  <a:pt x="81" y="19"/>
                  <a:pt x="83" y="19"/>
                </a:cubicBezTo>
                <a:cubicBezTo>
                  <a:pt x="88" y="19"/>
                  <a:pt x="91" y="18"/>
                  <a:pt x="96" y="17"/>
                </a:cubicBezTo>
                <a:cubicBezTo>
                  <a:pt x="100" y="16"/>
                  <a:pt x="102" y="16"/>
                  <a:pt x="106" y="15"/>
                </a:cubicBezTo>
                <a:cubicBezTo>
                  <a:pt x="109" y="14"/>
                  <a:pt x="110" y="12"/>
                  <a:pt x="112" y="10"/>
                </a:cubicBezTo>
                <a:cubicBezTo>
                  <a:pt x="114" y="8"/>
                  <a:pt x="115" y="8"/>
                  <a:pt x="117" y="5"/>
                </a:cubicBezTo>
                <a:cubicBezTo>
                  <a:pt x="117" y="5"/>
                  <a:pt x="117" y="5"/>
                  <a:pt x="117" y="5"/>
                </a:cubicBezTo>
                <a:cubicBezTo>
                  <a:pt x="123" y="5"/>
                  <a:pt x="126" y="0"/>
                  <a:pt x="132" y="0"/>
                </a:cubicBezTo>
                <a:cubicBezTo>
                  <a:pt x="133" y="0"/>
                  <a:pt x="134" y="2"/>
                  <a:pt x="134" y="4"/>
                </a:cubicBezTo>
                <a:cubicBezTo>
                  <a:pt x="135" y="7"/>
                  <a:pt x="134" y="9"/>
                  <a:pt x="134" y="12"/>
                </a:cubicBezTo>
                <a:cubicBezTo>
                  <a:pt x="135" y="17"/>
                  <a:pt x="135" y="20"/>
                  <a:pt x="136" y="24"/>
                </a:cubicBezTo>
                <a:cubicBezTo>
                  <a:pt x="137" y="26"/>
                  <a:pt x="138" y="26"/>
                  <a:pt x="138" y="28"/>
                </a:cubicBezTo>
                <a:cubicBezTo>
                  <a:pt x="139" y="31"/>
                  <a:pt x="138" y="33"/>
                  <a:pt x="139" y="36"/>
                </a:cubicBezTo>
                <a:cubicBezTo>
                  <a:pt x="140" y="39"/>
                  <a:pt x="141" y="41"/>
                  <a:pt x="142" y="44"/>
                </a:cubicBezTo>
                <a:cubicBezTo>
                  <a:pt x="143" y="45"/>
                  <a:pt x="143" y="47"/>
                  <a:pt x="144" y="47"/>
                </a:cubicBezTo>
                <a:cubicBezTo>
                  <a:pt x="147" y="47"/>
                  <a:pt x="148" y="46"/>
                  <a:pt x="150" y="45"/>
                </a:cubicBezTo>
                <a:cubicBezTo>
                  <a:pt x="153" y="44"/>
                  <a:pt x="156" y="44"/>
                  <a:pt x="158" y="43"/>
                </a:cubicBezTo>
                <a:cubicBezTo>
                  <a:pt x="164" y="40"/>
                  <a:pt x="165" y="34"/>
                  <a:pt x="171" y="34"/>
                </a:cubicBezTo>
                <a:cubicBezTo>
                  <a:pt x="173" y="34"/>
                  <a:pt x="174" y="36"/>
                  <a:pt x="175" y="37"/>
                </a:cubicBezTo>
                <a:cubicBezTo>
                  <a:pt x="177" y="41"/>
                  <a:pt x="177" y="44"/>
                  <a:pt x="177" y="48"/>
                </a:cubicBezTo>
                <a:cubicBezTo>
                  <a:pt x="181" y="48"/>
                  <a:pt x="183" y="48"/>
                  <a:pt x="187" y="49"/>
                </a:cubicBezTo>
                <a:cubicBezTo>
                  <a:pt x="196" y="47"/>
                  <a:pt x="196" y="47"/>
                  <a:pt x="196" y="47"/>
                </a:cubicBezTo>
                <a:cubicBezTo>
                  <a:pt x="203" y="48"/>
                  <a:pt x="205" y="50"/>
                  <a:pt x="211" y="5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6"/>
          <p:cNvSpPr>
            <a:spLocks/>
          </p:cNvSpPr>
          <p:nvPr/>
        </p:nvSpPr>
        <p:spPr bwMode="auto">
          <a:xfrm>
            <a:off x="7238240" y="3701791"/>
            <a:ext cx="971119" cy="639227"/>
          </a:xfrm>
          <a:custGeom>
            <a:avLst/>
            <a:gdLst/>
            <a:ahLst/>
            <a:cxnLst>
              <a:cxn ang="0">
                <a:pos x="62" y="200"/>
              </a:cxn>
              <a:cxn ang="0">
                <a:pos x="77" y="192"/>
              </a:cxn>
              <a:cxn ang="0">
                <a:pos x="93" y="208"/>
              </a:cxn>
              <a:cxn ang="0">
                <a:pos x="105" y="214"/>
              </a:cxn>
              <a:cxn ang="0">
                <a:pos x="117" y="219"/>
              </a:cxn>
              <a:cxn ang="0">
                <a:pos x="131" y="205"/>
              </a:cxn>
              <a:cxn ang="0">
                <a:pos x="141" y="210"/>
              </a:cxn>
              <a:cxn ang="0">
                <a:pos x="153" y="211"/>
              </a:cxn>
              <a:cxn ang="0">
                <a:pos x="176" y="190"/>
              </a:cxn>
              <a:cxn ang="0">
                <a:pos x="191" y="184"/>
              </a:cxn>
              <a:cxn ang="0">
                <a:pos x="205" y="163"/>
              </a:cxn>
              <a:cxn ang="0">
                <a:pos x="215" y="150"/>
              </a:cxn>
              <a:cxn ang="0">
                <a:pos x="224" y="145"/>
              </a:cxn>
              <a:cxn ang="0">
                <a:pos x="242" y="125"/>
              </a:cxn>
              <a:cxn ang="0">
                <a:pos x="261" y="106"/>
              </a:cxn>
              <a:cxn ang="0">
                <a:pos x="267" y="94"/>
              </a:cxn>
              <a:cxn ang="0">
                <a:pos x="277" y="92"/>
              </a:cxn>
              <a:cxn ang="0">
                <a:pos x="297" y="83"/>
              </a:cxn>
              <a:cxn ang="0">
                <a:pos x="318" y="71"/>
              </a:cxn>
              <a:cxn ang="0">
                <a:pos x="341" y="67"/>
              </a:cxn>
              <a:cxn ang="0">
                <a:pos x="349" y="52"/>
              </a:cxn>
              <a:cxn ang="0">
                <a:pos x="324" y="47"/>
              </a:cxn>
              <a:cxn ang="0">
                <a:pos x="285" y="42"/>
              </a:cxn>
              <a:cxn ang="0">
                <a:pos x="267" y="23"/>
              </a:cxn>
              <a:cxn ang="0">
                <a:pos x="247" y="37"/>
              </a:cxn>
              <a:cxn ang="0">
                <a:pos x="225" y="50"/>
              </a:cxn>
              <a:cxn ang="0">
                <a:pos x="203" y="64"/>
              </a:cxn>
              <a:cxn ang="0">
                <a:pos x="178" y="51"/>
              </a:cxn>
              <a:cxn ang="0">
                <a:pos x="186" y="26"/>
              </a:cxn>
              <a:cxn ang="0">
                <a:pos x="192" y="19"/>
              </a:cxn>
              <a:cxn ang="0">
                <a:pos x="175" y="7"/>
              </a:cxn>
              <a:cxn ang="0">
                <a:pos x="132" y="0"/>
              </a:cxn>
              <a:cxn ang="0">
                <a:pos x="115" y="15"/>
              </a:cxn>
              <a:cxn ang="0">
                <a:pos x="78" y="34"/>
              </a:cxn>
              <a:cxn ang="0">
                <a:pos x="46" y="51"/>
              </a:cxn>
              <a:cxn ang="0">
                <a:pos x="27" y="84"/>
              </a:cxn>
              <a:cxn ang="0">
                <a:pos x="14" y="101"/>
              </a:cxn>
              <a:cxn ang="0">
                <a:pos x="19" y="124"/>
              </a:cxn>
              <a:cxn ang="0">
                <a:pos x="23" y="132"/>
              </a:cxn>
              <a:cxn ang="0">
                <a:pos x="18" y="148"/>
              </a:cxn>
              <a:cxn ang="0">
                <a:pos x="7" y="189"/>
              </a:cxn>
              <a:cxn ang="0">
                <a:pos x="30" y="211"/>
              </a:cxn>
              <a:cxn ang="0">
                <a:pos x="55" y="216"/>
              </a:cxn>
              <a:cxn ang="0">
                <a:pos x="69" y="223"/>
              </a:cxn>
            </a:cxnLst>
            <a:rect l="0" t="0" r="r" b="b"/>
            <a:pathLst>
              <a:path w="349" h="223">
                <a:moveTo>
                  <a:pt x="70" y="220"/>
                </a:moveTo>
                <a:cubicBezTo>
                  <a:pt x="70" y="218"/>
                  <a:pt x="68" y="217"/>
                  <a:pt x="67" y="215"/>
                </a:cubicBezTo>
                <a:cubicBezTo>
                  <a:pt x="64" y="210"/>
                  <a:pt x="62" y="207"/>
                  <a:pt x="62" y="200"/>
                </a:cubicBezTo>
                <a:cubicBezTo>
                  <a:pt x="62" y="197"/>
                  <a:pt x="66" y="196"/>
                  <a:pt x="69" y="195"/>
                </a:cubicBezTo>
                <a:cubicBezTo>
                  <a:pt x="71" y="194"/>
                  <a:pt x="72" y="193"/>
                  <a:pt x="73" y="193"/>
                </a:cubicBezTo>
                <a:cubicBezTo>
                  <a:pt x="75" y="193"/>
                  <a:pt x="76" y="193"/>
                  <a:pt x="77" y="192"/>
                </a:cubicBezTo>
                <a:cubicBezTo>
                  <a:pt x="80" y="192"/>
                  <a:pt x="81" y="191"/>
                  <a:pt x="83" y="191"/>
                </a:cubicBezTo>
                <a:cubicBezTo>
                  <a:pt x="86" y="191"/>
                  <a:pt x="87" y="194"/>
                  <a:pt x="88" y="196"/>
                </a:cubicBezTo>
                <a:cubicBezTo>
                  <a:pt x="90" y="200"/>
                  <a:pt x="91" y="203"/>
                  <a:pt x="93" y="208"/>
                </a:cubicBezTo>
                <a:cubicBezTo>
                  <a:pt x="94" y="210"/>
                  <a:pt x="95" y="212"/>
                  <a:pt x="97" y="213"/>
                </a:cubicBezTo>
                <a:cubicBezTo>
                  <a:pt x="99" y="214"/>
                  <a:pt x="100" y="213"/>
                  <a:pt x="103" y="213"/>
                </a:cubicBezTo>
                <a:cubicBezTo>
                  <a:pt x="103" y="213"/>
                  <a:pt x="104" y="213"/>
                  <a:pt x="105" y="214"/>
                </a:cubicBezTo>
                <a:cubicBezTo>
                  <a:pt x="106" y="214"/>
                  <a:pt x="107" y="214"/>
                  <a:pt x="109" y="214"/>
                </a:cubicBezTo>
                <a:cubicBezTo>
                  <a:pt x="110" y="215"/>
                  <a:pt x="112" y="215"/>
                  <a:pt x="113" y="216"/>
                </a:cubicBezTo>
                <a:cubicBezTo>
                  <a:pt x="115" y="217"/>
                  <a:pt x="115" y="219"/>
                  <a:pt x="117" y="219"/>
                </a:cubicBezTo>
                <a:cubicBezTo>
                  <a:pt x="119" y="219"/>
                  <a:pt x="120" y="217"/>
                  <a:pt x="121" y="216"/>
                </a:cubicBezTo>
                <a:cubicBezTo>
                  <a:pt x="123" y="215"/>
                  <a:pt x="126" y="215"/>
                  <a:pt x="127" y="213"/>
                </a:cubicBezTo>
                <a:cubicBezTo>
                  <a:pt x="129" y="210"/>
                  <a:pt x="128" y="205"/>
                  <a:pt x="131" y="205"/>
                </a:cubicBezTo>
                <a:cubicBezTo>
                  <a:pt x="133" y="205"/>
                  <a:pt x="135" y="206"/>
                  <a:pt x="137" y="207"/>
                </a:cubicBezTo>
                <a:cubicBezTo>
                  <a:pt x="138" y="207"/>
                  <a:pt x="140" y="207"/>
                  <a:pt x="141" y="208"/>
                </a:cubicBezTo>
                <a:cubicBezTo>
                  <a:pt x="141" y="208"/>
                  <a:pt x="141" y="209"/>
                  <a:pt x="141" y="210"/>
                </a:cubicBezTo>
                <a:cubicBezTo>
                  <a:pt x="142" y="214"/>
                  <a:pt x="145" y="217"/>
                  <a:pt x="149" y="217"/>
                </a:cubicBezTo>
                <a:cubicBezTo>
                  <a:pt x="151" y="217"/>
                  <a:pt x="151" y="217"/>
                  <a:pt x="152" y="216"/>
                </a:cubicBezTo>
                <a:cubicBezTo>
                  <a:pt x="154" y="215"/>
                  <a:pt x="153" y="213"/>
                  <a:pt x="153" y="211"/>
                </a:cubicBezTo>
                <a:cubicBezTo>
                  <a:pt x="154" y="209"/>
                  <a:pt x="155" y="207"/>
                  <a:pt x="157" y="205"/>
                </a:cubicBezTo>
                <a:cubicBezTo>
                  <a:pt x="160" y="201"/>
                  <a:pt x="165" y="202"/>
                  <a:pt x="168" y="199"/>
                </a:cubicBezTo>
                <a:cubicBezTo>
                  <a:pt x="172" y="197"/>
                  <a:pt x="174" y="194"/>
                  <a:pt x="176" y="190"/>
                </a:cubicBezTo>
                <a:cubicBezTo>
                  <a:pt x="178" y="186"/>
                  <a:pt x="180" y="182"/>
                  <a:pt x="185" y="182"/>
                </a:cubicBezTo>
                <a:cubicBezTo>
                  <a:pt x="187" y="182"/>
                  <a:pt x="188" y="184"/>
                  <a:pt x="190" y="184"/>
                </a:cubicBezTo>
                <a:cubicBezTo>
                  <a:pt x="191" y="184"/>
                  <a:pt x="191" y="184"/>
                  <a:pt x="191" y="184"/>
                </a:cubicBezTo>
                <a:cubicBezTo>
                  <a:pt x="191" y="184"/>
                  <a:pt x="191" y="184"/>
                  <a:pt x="191" y="184"/>
                </a:cubicBezTo>
                <a:cubicBezTo>
                  <a:pt x="192" y="180"/>
                  <a:pt x="195" y="178"/>
                  <a:pt x="197" y="175"/>
                </a:cubicBezTo>
                <a:cubicBezTo>
                  <a:pt x="201" y="171"/>
                  <a:pt x="202" y="168"/>
                  <a:pt x="205" y="163"/>
                </a:cubicBezTo>
                <a:cubicBezTo>
                  <a:pt x="206" y="161"/>
                  <a:pt x="207" y="159"/>
                  <a:pt x="208" y="157"/>
                </a:cubicBezTo>
                <a:cubicBezTo>
                  <a:pt x="209" y="155"/>
                  <a:pt x="209" y="152"/>
                  <a:pt x="211" y="151"/>
                </a:cubicBezTo>
                <a:cubicBezTo>
                  <a:pt x="213" y="150"/>
                  <a:pt x="214" y="151"/>
                  <a:pt x="215" y="150"/>
                </a:cubicBezTo>
                <a:cubicBezTo>
                  <a:pt x="216" y="150"/>
                  <a:pt x="216" y="149"/>
                  <a:pt x="217" y="149"/>
                </a:cubicBezTo>
                <a:cubicBezTo>
                  <a:pt x="220" y="148"/>
                  <a:pt x="221" y="148"/>
                  <a:pt x="223" y="147"/>
                </a:cubicBezTo>
                <a:cubicBezTo>
                  <a:pt x="224" y="147"/>
                  <a:pt x="224" y="146"/>
                  <a:pt x="224" y="145"/>
                </a:cubicBezTo>
                <a:cubicBezTo>
                  <a:pt x="226" y="143"/>
                  <a:pt x="227" y="141"/>
                  <a:pt x="229" y="139"/>
                </a:cubicBezTo>
                <a:cubicBezTo>
                  <a:pt x="231" y="137"/>
                  <a:pt x="233" y="137"/>
                  <a:pt x="235" y="134"/>
                </a:cubicBezTo>
                <a:cubicBezTo>
                  <a:pt x="237" y="131"/>
                  <a:pt x="239" y="128"/>
                  <a:pt x="242" y="125"/>
                </a:cubicBezTo>
                <a:cubicBezTo>
                  <a:pt x="246" y="123"/>
                  <a:pt x="250" y="122"/>
                  <a:pt x="254" y="120"/>
                </a:cubicBezTo>
                <a:cubicBezTo>
                  <a:pt x="259" y="118"/>
                  <a:pt x="263" y="115"/>
                  <a:pt x="263" y="110"/>
                </a:cubicBezTo>
                <a:cubicBezTo>
                  <a:pt x="263" y="108"/>
                  <a:pt x="261" y="108"/>
                  <a:pt x="261" y="106"/>
                </a:cubicBezTo>
                <a:cubicBezTo>
                  <a:pt x="261" y="103"/>
                  <a:pt x="264" y="102"/>
                  <a:pt x="266" y="101"/>
                </a:cubicBezTo>
                <a:cubicBezTo>
                  <a:pt x="268" y="99"/>
                  <a:pt x="269" y="98"/>
                  <a:pt x="271" y="96"/>
                </a:cubicBezTo>
                <a:cubicBezTo>
                  <a:pt x="269" y="96"/>
                  <a:pt x="268" y="95"/>
                  <a:pt x="267" y="94"/>
                </a:cubicBezTo>
                <a:cubicBezTo>
                  <a:pt x="267" y="94"/>
                  <a:pt x="268" y="94"/>
                  <a:pt x="269" y="93"/>
                </a:cubicBezTo>
                <a:cubicBezTo>
                  <a:pt x="269" y="93"/>
                  <a:pt x="269" y="92"/>
                  <a:pt x="269" y="92"/>
                </a:cubicBezTo>
                <a:cubicBezTo>
                  <a:pt x="272" y="91"/>
                  <a:pt x="274" y="93"/>
                  <a:pt x="277" y="92"/>
                </a:cubicBezTo>
                <a:cubicBezTo>
                  <a:pt x="279" y="91"/>
                  <a:pt x="280" y="90"/>
                  <a:pt x="283" y="89"/>
                </a:cubicBezTo>
                <a:cubicBezTo>
                  <a:pt x="287" y="87"/>
                  <a:pt x="289" y="87"/>
                  <a:pt x="293" y="86"/>
                </a:cubicBezTo>
                <a:cubicBezTo>
                  <a:pt x="295" y="85"/>
                  <a:pt x="296" y="84"/>
                  <a:pt x="297" y="83"/>
                </a:cubicBezTo>
                <a:cubicBezTo>
                  <a:pt x="300" y="82"/>
                  <a:pt x="303" y="82"/>
                  <a:pt x="306" y="81"/>
                </a:cubicBezTo>
                <a:cubicBezTo>
                  <a:pt x="308" y="81"/>
                  <a:pt x="308" y="79"/>
                  <a:pt x="310" y="78"/>
                </a:cubicBezTo>
                <a:cubicBezTo>
                  <a:pt x="313" y="75"/>
                  <a:pt x="314" y="72"/>
                  <a:pt x="318" y="71"/>
                </a:cubicBezTo>
                <a:cubicBezTo>
                  <a:pt x="323" y="70"/>
                  <a:pt x="327" y="70"/>
                  <a:pt x="332" y="69"/>
                </a:cubicBezTo>
                <a:cubicBezTo>
                  <a:pt x="334" y="69"/>
                  <a:pt x="335" y="68"/>
                  <a:pt x="337" y="68"/>
                </a:cubicBezTo>
                <a:cubicBezTo>
                  <a:pt x="339" y="68"/>
                  <a:pt x="340" y="68"/>
                  <a:pt x="341" y="67"/>
                </a:cubicBezTo>
                <a:cubicBezTo>
                  <a:pt x="342" y="67"/>
                  <a:pt x="342" y="66"/>
                  <a:pt x="342" y="65"/>
                </a:cubicBezTo>
                <a:cubicBezTo>
                  <a:pt x="344" y="63"/>
                  <a:pt x="345" y="61"/>
                  <a:pt x="346" y="59"/>
                </a:cubicBezTo>
                <a:cubicBezTo>
                  <a:pt x="347" y="57"/>
                  <a:pt x="348" y="55"/>
                  <a:pt x="349" y="52"/>
                </a:cubicBezTo>
                <a:cubicBezTo>
                  <a:pt x="344" y="52"/>
                  <a:pt x="341" y="50"/>
                  <a:pt x="337" y="48"/>
                </a:cubicBezTo>
                <a:cubicBezTo>
                  <a:pt x="332" y="46"/>
                  <a:pt x="329" y="46"/>
                  <a:pt x="325" y="42"/>
                </a:cubicBezTo>
                <a:cubicBezTo>
                  <a:pt x="325" y="44"/>
                  <a:pt x="324" y="45"/>
                  <a:pt x="324" y="47"/>
                </a:cubicBezTo>
                <a:cubicBezTo>
                  <a:pt x="305" y="47"/>
                  <a:pt x="305" y="47"/>
                  <a:pt x="305" y="47"/>
                </a:cubicBezTo>
                <a:cubicBezTo>
                  <a:pt x="302" y="47"/>
                  <a:pt x="301" y="45"/>
                  <a:pt x="297" y="44"/>
                </a:cubicBezTo>
                <a:cubicBezTo>
                  <a:pt x="293" y="44"/>
                  <a:pt x="290" y="45"/>
                  <a:pt x="285" y="42"/>
                </a:cubicBezTo>
                <a:cubicBezTo>
                  <a:pt x="281" y="40"/>
                  <a:pt x="279" y="38"/>
                  <a:pt x="275" y="35"/>
                </a:cubicBezTo>
                <a:cubicBezTo>
                  <a:pt x="273" y="34"/>
                  <a:pt x="271" y="33"/>
                  <a:pt x="270" y="30"/>
                </a:cubicBezTo>
                <a:cubicBezTo>
                  <a:pt x="269" y="27"/>
                  <a:pt x="270" y="25"/>
                  <a:pt x="267" y="23"/>
                </a:cubicBezTo>
                <a:cubicBezTo>
                  <a:pt x="267" y="23"/>
                  <a:pt x="266" y="24"/>
                  <a:pt x="265" y="24"/>
                </a:cubicBezTo>
                <a:cubicBezTo>
                  <a:pt x="263" y="24"/>
                  <a:pt x="261" y="25"/>
                  <a:pt x="259" y="26"/>
                </a:cubicBezTo>
                <a:cubicBezTo>
                  <a:pt x="254" y="29"/>
                  <a:pt x="252" y="33"/>
                  <a:pt x="247" y="37"/>
                </a:cubicBezTo>
                <a:cubicBezTo>
                  <a:pt x="246" y="38"/>
                  <a:pt x="245" y="38"/>
                  <a:pt x="244" y="38"/>
                </a:cubicBezTo>
                <a:cubicBezTo>
                  <a:pt x="242" y="41"/>
                  <a:pt x="241" y="44"/>
                  <a:pt x="237" y="45"/>
                </a:cubicBezTo>
                <a:cubicBezTo>
                  <a:pt x="233" y="48"/>
                  <a:pt x="230" y="48"/>
                  <a:pt x="225" y="50"/>
                </a:cubicBezTo>
                <a:cubicBezTo>
                  <a:pt x="226" y="52"/>
                  <a:pt x="228" y="53"/>
                  <a:pt x="230" y="55"/>
                </a:cubicBezTo>
                <a:cubicBezTo>
                  <a:pt x="226" y="60"/>
                  <a:pt x="220" y="61"/>
                  <a:pt x="214" y="62"/>
                </a:cubicBezTo>
                <a:cubicBezTo>
                  <a:pt x="210" y="63"/>
                  <a:pt x="207" y="64"/>
                  <a:pt x="203" y="64"/>
                </a:cubicBezTo>
                <a:cubicBezTo>
                  <a:pt x="198" y="64"/>
                  <a:pt x="195" y="63"/>
                  <a:pt x="191" y="60"/>
                </a:cubicBezTo>
                <a:cubicBezTo>
                  <a:pt x="188" y="58"/>
                  <a:pt x="186" y="58"/>
                  <a:pt x="183" y="56"/>
                </a:cubicBezTo>
                <a:cubicBezTo>
                  <a:pt x="180" y="56"/>
                  <a:pt x="178" y="54"/>
                  <a:pt x="178" y="51"/>
                </a:cubicBezTo>
                <a:cubicBezTo>
                  <a:pt x="178" y="45"/>
                  <a:pt x="182" y="42"/>
                  <a:pt x="182" y="36"/>
                </a:cubicBezTo>
                <a:cubicBezTo>
                  <a:pt x="182" y="34"/>
                  <a:pt x="182" y="33"/>
                  <a:pt x="183" y="30"/>
                </a:cubicBezTo>
                <a:cubicBezTo>
                  <a:pt x="184" y="29"/>
                  <a:pt x="185" y="28"/>
                  <a:pt x="186" y="26"/>
                </a:cubicBezTo>
                <a:cubicBezTo>
                  <a:pt x="187" y="25"/>
                  <a:pt x="188" y="24"/>
                  <a:pt x="189" y="22"/>
                </a:cubicBezTo>
                <a:cubicBezTo>
                  <a:pt x="189" y="22"/>
                  <a:pt x="190" y="22"/>
                  <a:pt x="191" y="22"/>
                </a:cubicBezTo>
                <a:cubicBezTo>
                  <a:pt x="192" y="21"/>
                  <a:pt x="192" y="20"/>
                  <a:pt x="192" y="19"/>
                </a:cubicBezTo>
                <a:cubicBezTo>
                  <a:pt x="192" y="15"/>
                  <a:pt x="188" y="13"/>
                  <a:pt x="185" y="10"/>
                </a:cubicBezTo>
                <a:cubicBezTo>
                  <a:pt x="184" y="9"/>
                  <a:pt x="183" y="8"/>
                  <a:pt x="182" y="7"/>
                </a:cubicBezTo>
                <a:cubicBezTo>
                  <a:pt x="180" y="7"/>
                  <a:pt x="178" y="7"/>
                  <a:pt x="175" y="7"/>
                </a:cubicBezTo>
                <a:cubicBezTo>
                  <a:pt x="167" y="8"/>
                  <a:pt x="162" y="7"/>
                  <a:pt x="153" y="6"/>
                </a:cubicBezTo>
                <a:cubicBezTo>
                  <a:pt x="145" y="5"/>
                  <a:pt x="140" y="5"/>
                  <a:pt x="133" y="1"/>
                </a:cubicBezTo>
                <a:cubicBezTo>
                  <a:pt x="132" y="1"/>
                  <a:pt x="132" y="0"/>
                  <a:pt x="132" y="0"/>
                </a:cubicBezTo>
                <a:cubicBezTo>
                  <a:pt x="132" y="0"/>
                  <a:pt x="132" y="0"/>
                  <a:pt x="132" y="0"/>
                </a:cubicBezTo>
                <a:cubicBezTo>
                  <a:pt x="129" y="3"/>
                  <a:pt x="127" y="3"/>
                  <a:pt x="124" y="6"/>
                </a:cubicBezTo>
                <a:cubicBezTo>
                  <a:pt x="121" y="10"/>
                  <a:pt x="119" y="13"/>
                  <a:pt x="115" y="15"/>
                </a:cubicBezTo>
                <a:cubicBezTo>
                  <a:pt x="108" y="17"/>
                  <a:pt x="104" y="19"/>
                  <a:pt x="98" y="22"/>
                </a:cubicBezTo>
                <a:cubicBezTo>
                  <a:pt x="95" y="24"/>
                  <a:pt x="94" y="27"/>
                  <a:pt x="90" y="28"/>
                </a:cubicBezTo>
                <a:cubicBezTo>
                  <a:pt x="86" y="31"/>
                  <a:pt x="83" y="32"/>
                  <a:pt x="78" y="34"/>
                </a:cubicBezTo>
                <a:cubicBezTo>
                  <a:pt x="73" y="37"/>
                  <a:pt x="70" y="41"/>
                  <a:pt x="64" y="43"/>
                </a:cubicBezTo>
                <a:cubicBezTo>
                  <a:pt x="60" y="45"/>
                  <a:pt x="58" y="46"/>
                  <a:pt x="54" y="48"/>
                </a:cubicBezTo>
                <a:cubicBezTo>
                  <a:pt x="51" y="49"/>
                  <a:pt x="49" y="49"/>
                  <a:pt x="46" y="51"/>
                </a:cubicBezTo>
                <a:cubicBezTo>
                  <a:pt x="44" y="52"/>
                  <a:pt x="43" y="55"/>
                  <a:pt x="42" y="57"/>
                </a:cubicBezTo>
                <a:cubicBezTo>
                  <a:pt x="40" y="61"/>
                  <a:pt x="39" y="64"/>
                  <a:pt x="38" y="68"/>
                </a:cubicBezTo>
                <a:cubicBezTo>
                  <a:pt x="35" y="75"/>
                  <a:pt x="33" y="79"/>
                  <a:pt x="27" y="84"/>
                </a:cubicBezTo>
                <a:cubicBezTo>
                  <a:pt x="24" y="86"/>
                  <a:pt x="21" y="86"/>
                  <a:pt x="19" y="89"/>
                </a:cubicBezTo>
                <a:cubicBezTo>
                  <a:pt x="17" y="91"/>
                  <a:pt x="17" y="93"/>
                  <a:pt x="16" y="95"/>
                </a:cubicBezTo>
                <a:cubicBezTo>
                  <a:pt x="15" y="97"/>
                  <a:pt x="14" y="98"/>
                  <a:pt x="14" y="101"/>
                </a:cubicBezTo>
                <a:cubicBezTo>
                  <a:pt x="14" y="105"/>
                  <a:pt x="15" y="108"/>
                  <a:pt x="17" y="111"/>
                </a:cubicBezTo>
                <a:cubicBezTo>
                  <a:pt x="18" y="114"/>
                  <a:pt x="19" y="115"/>
                  <a:pt x="19" y="117"/>
                </a:cubicBezTo>
                <a:cubicBezTo>
                  <a:pt x="19" y="120"/>
                  <a:pt x="20" y="122"/>
                  <a:pt x="19" y="124"/>
                </a:cubicBezTo>
                <a:cubicBezTo>
                  <a:pt x="19" y="124"/>
                  <a:pt x="19" y="124"/>
                  <a:pt x="19" y="124"/>
                </a:cubicBezTo>
                <a:cubicBezTo>
                  <a:pt x="19" y="128"/>
                  <a:pt x="19" y="129"/>
                  <a:pt x="18" y="132"/>
                </a:cubicBezTo>
                <a:cubicBezTo>
                  <a:pt x="23" y="132"/>
                  <a:pt x="23" y="132"/>
                  <a:pt x="23" y="132"/>
                </a:cubicBezTo>
                <a:cubicBezTo>
                  <a:pt x="29" y="132"/>
                  <a:pt x="33" y="130"/>
                  <a:pt x="39" y="128"/>
                </a:cubicBezTo>
                <a:cubicBezTo>
                  <a:pt x="38" y="133"/>
                  <a:pt x="34" y="135"/>
                  <a:pt x="29" y="138"/>
                </a:cubicBezTo>
                <a:cubicBezTo>
                  <a:pt x="25" y="142"/>
                  <a:pt x="22" y="144"/>
                  <a:pt x="18" y="148"/>
                </a:cubicBezTo>
                <a:cubicBezTo>
                  <a:pt x="14" y="153"/>
                  <a:pt x="12" y="155"/>
                  <a:pt x="8" y="160"/>
                </a:cubicBezTo>
                <a:cubicBezTo>
                  <a:pt x="5" y="164"/>
                  <a:pt x="0" y="166"/>
                  <a:pt x="0" y="171"/>
                </a:cubicBezTo>
                <a:cubicBezTo>
                  <a:pt x="0" y="179"/>
                  <a:pt x="3" y="183"/>
                  <a:pt x="7" y="189"/>
                </a:cubicBezTo>
                <a:cubicBezTo>
                  <a:pt x="8" y="192"/>
                  <a:pt x="9" y="193"/>
                  <a:pt x="10" y="195"/>
                </a:cubicBezTo>
                <a:cubicBezTo>
                  <a:pt x="14" y="201"/>
                  <a:pt x="16" y="204"/>
                  <a:pt x="22" y="207"/>
                </a:cubicBezTo>
                <a:cubicBezTo>
                  <a:pt x="25" y="209"/>
                  <a:pt x="26" y="211"/>
                  <a:pt x="30" y="211"/>
                </a:cubicBezTo>
                <a:cubicBezTo>
                  <a:pt x="36" y="211"/>
                  <a:pt x="39" y="210"/>
                  <a:pt x="45" y="210"/>
                </a:cubicBezTo>
                <a:cubicBezTo>
                  <a:pt x="47" y="210"/>
                  <a:pt x="48" y="210"/>
                  <a:pt x="50" y="211"/>
                </a:cubicBezTo>
                <a:cubicBezTo>
                  <a:pt x="52" y="212"/>
                  <a:pt x="53" y="214"/>
                  <a:pt x="55" y="216"/>
                </a:cubicBezTo>
                <a:cubicBezTo>
                  <a:pt x="57" y="218"/>
                  <a:pt x="60" y="218"/>
                  <a:pt x="63" y="219"/>
                </a:cubicBezTo>
                <a:cubicBezTo>
                  <a:pt x="65" y="221"/>
                  <a:pt x="67" y="222"/>
                  <a:pt x="69" y="223"/>
                </a:cubicBezTo>
                <a:cubicBezTo>
                  <a:pt x="69" y="223"/>
                  <a:pt x="69" y="223"/>
                  <a:pt x="69" y="223"/>
                </a:cubicBezTo>
                <a:cubicBezTo>
                  <a:pt x="69" y="222"/>
                  <a:pt x="70" y="222"/>
                  <a:pt x="70" y="221"/>
                </a:cubicBezTo>
                <a:cubicBezTo>
                  <a:pt x="70" y="220"/>
                  <a:pt x="70" y="220"/>
                  <a:pt x="70" y="22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7"/>
          <p:cNvSpPr>
            <a:spLocks/>
          </p:cNvSpPr>
          <p:nvPr/>
        </p:nvSpPr>
        <p:spPr bwMode="auto">
          <a:xfrm>
            <a:off x="1905000" y="1686770"/>
            <a:ext cx="2932334" cy="2508234"/>
          </a:xfrm>
          <a:custGeom>
            <a:avLst/>
            <a:gdLst/>
            <a:ahLst/>
            <a:cxnLst>
              <a:cxn ang="0">
                <a:pos x="608" y="27"/>
              </a:cxn>
              <a:cxn ang="0">
                <a:pos x="556" y="70"/>
              </a:cxn>
              <a:cxn ang="0">
                <a:pos x="558" y="134"/>
              </a:cxn>
              <a:cxn ang="0">
                <a:pos x="518" y="162"/>
              </a:cxn>
              <a:cxn ang="0">
                <a:pos x="454" y="142"/>
              </a:cxn>
              <a:cxn ang="0">
                <a:pos x="426" y="180"/>
              </a:cxn>
              <a:cxn ang="0">
                <a:pos x="405" y="252"/>
              </a:cxn>
              <a:cxn ang="0">
                <a:pos x="389" y="273"/>
              </a:cxn>
              <a:cxn ang="0">
                <a:pos x="349" y="270"/>
              </a:cxn>
              <a:cxn ang="0">
                <a:pos x="306" y="294"/>
              </a:cxn>
              <a:cxn ang="0">
                <a:pos x="320" y="365"/>
              </a:cxn>
              <a:cxn ang="0">
                <a:pos x="327" y="406"/>
              </a:cxn>
              <a:cxn ang="0">
                <a:pos x="307" y="426"/>
              </a:cxn>
              <a:cxn ang="0">
                <a:pos x="305" y="462"/>
              </a:cxn>
              <a:cxn ang="0">
                <a:pos x="258" y="494"/>
              </a:cxn>
              <a:cxn ang="0">
                <a:pos x="206" y="533"/>
              </a:cxn>
              <a:cxn ang="0">
                <a:pos x="136" y="568"/>
              </a:cxn>
              <a:cxn ang="0">
                <a:pos x="72" y="569"/>
              </a:cxn>
              <a:cxn ang="0">
                <a:pos x="19" y="604"/>
              </a:cxn>
              <a:cxn ang="0">
                <a:pos x="0" y="638"/>
              </a:cxn>
              <a:cxn ang="0">
                <a:pos x="18" y="683"/>
              </a:cxn>
              <a:cxn ang="0">
                <a:pos x="55" y="714"/>
              </a:cxn>
              <a:cxn ang="0">
                <a:pos x="64" y="754"/>
              </a:cxn>
              <a:cxn ang="0">
                <a:pos x="85" y="782"/>
              </a:cxn>
              <a:cxn ang="0">
                <a:pos x="110" y="820"/>
              </a:cxn>
              <a:cxn ang="0">
                <a:pos x="148" y="852"/>
              </a:cxn>
              <a:cxn ang="0">
                <a:pos x="198" y="862"/>
              </a:cxn>
              <a:cxn ang="0">
                <a:pos x="241" y="836"/>
              </a:cxn>
              <a:cxn ang="0">
                <a:pos x="339" y="874"/>
              </a:cxn>
              <a:cxn ang="0">
                <a:pos x="399" y="855"/>
              </a:cxn>
              <a:cxn ang="0">
                <a:pos x="439" y="863"/>
              </a:cxn>
              <a:cxn ang="0">
                <a:pos x="505" y="859"/>
              </a:cxn>
              <a:cxn ang="0">
                <a:pos x="575" y="844"/>
              </a:cxn>
              <a:cxn ang="0">
                <a:pos x="597" y="822"/>
              </a:cxn>
              <a:cxn ang="0">
                <a:pos x="650" y="813"/>
              </a:cxn>
              <a:cxn ang="0">
                <a:pos x="724" y="822"/>
              </a:cxn>
              <a:cxn ang="0">
                <a:pos x="771" y="822"/>
              </a:cxn>
              <a:cxn ang="0">
                <a:pos x="810" y="822"/>
              </a:cxn>
              <a:cxn ang="0">
                <a:pos x="799" y="784"/>
              </a:cxn>
              <a:cxn ang="0">
                <a:pos x="792" y="746"/>
              </a:cxn>
              <a:cxn ang="0">
                <a:pos x="770" y="691"/>
              </a:cxn>
              <a:cxn ang="0">
                <a:pos x="832" y="670"/>
              </a:cxn>
              <a:cxn ang="0">
                <a:pos x="895" y="651"/>
              </a:cxn>
              <a:cxn ang="0">
                <a:pos x="889" y="597"/>
              </a:cxn>
              <a:cxn ang="0">
                <a:pos x="935" y="549"/>
              </a:cxn>
              <a:cxn ang="0">
                <a:pos x="994" y="492"/>
              </a:cxn>
              <a:cxn ang="0">
                <a:pos x="1034" y="472"/>
              </a:cxn>
              <a:cxn ang="0">
                <a:pos x="1052" y="426"/>
              </a:cxn>
              <a:cxn ang="0">
                <a:pos x="1013" y="354"/>
              </a:cxn>
              <a:cxn ang="0">
                <a:pos x="981" y="330"/>
              </a:cxn>
              <a:cxn ang="0">
                <a:pos x="876" y="286"/>
              </a:cxn>
              <a:cxn ang="0">
                <a:pos x="792" y="259"/>
              </a:cxn>
              <a:cxn ang="0">
                <a:pos x="803" y="194"/>
              </a:cxn>
              <a:cxn ang="0">
                <a:pos x="779" y="125"/>
              </a:cxn>
              <a:cxn ang="0">
                <a:pos x="742" y="89"/>
              </a:cxn>
              <a:cxn ang="0">
                <a:pos x="674" y="47"/>
              </a:cxn>
              <a:cxn ang="0">
                <a:pos x="660" y="12"/>
              </a:cxn>
            </a:cxnLst>
            <a:rect l="0" t="0" r="r" b="b"/>
            <a:pathLst>
              <a:path w="1053" h="877">
                <a:moveTo>
                  <a:pt x="634" y="6"/>
                </a:moveTo>
                <a:cubicBezTo>
                  <a:pt x="632" y="8"/>
                  <a:pt x="630" y="8"/>
                  <a:pt x="628" y="8"/>
                </a:cubicBezTo>
                <a:cubicBezTo>
                  <a:pt x="626" y="8"/>
                  <a:pt x="625" y="7"/>
                  <a:pt x="623" y="7"/>
                </a:cubicBezTo>
                <a:cubicBezTo>
                  <a:pt x="619" y="7"/>
                  <a:pt x="617" y="9"/>
                  <a:pt x="614" y="10"/>
                </a:cubicBezTo>
                <a:cubicBezTo>
                  <a:pt x="612" y="11"/>
                  <a:pt x="610" y="12"/>
                  <a:pt x="609" y="14"/>
                </a:cubicBezTo>
                <a:cubicBezTo>
                  <a:pt x="607" y="19"/>
                  <a:pt x="608" y="22"/>
                  <a:pt x="608" y="27"/>
                </a:cubicBezTo>
                <a:cubicBezTo>
                  <a:pt x="607" y="33"/>
                  <a:pt x="604" y="36"/>
                  <a:pt x="601" y="41"/>
                </a:cubicBezTo>
                <a:cubicBezTo>
                  <a:pt x="597" y="46"/>
                  <a:pt x="595" y="50"/>
                  <a:pt x="589" y="52"/>
                </a:cubicBezTo>
                <a:cubicBezTo>
                  <a:pt x="587" y="53"/>
                  <a:pt x="586" y="54"/>
                  <a:pt x="583" y="54"/>
                </a:cubicBezTo>
                <a:cubicBezTo>
                  <a:pt x="578" y="55"/>
                  <a:pt x="575" y="53"/>
                  <a:pt x="569" y="54"/>
                </a:cubicBezTo>
                <a:cubicBezTo>
                  <a:pt x="566" y="55"/>
                  <a:pt x="564" y="57"/>
                  <a:pt x="562" y="60"/>
                </a:cubicBezTo>
                <a:cubicBezTo>
                  <a:pt x="560" y="64"/>
                  <a:pt x="557" y="66"/>
                  <a:pt x="556" y="70"/>
                </a:cubicBezTo>
                <a:cubicBezTo>
                  <a:pt x="556" y="72"/>
                  <a:pt x="556" y="74"/>
                  <a:pt x="556" y="76"/>
                </a:cubicBezTo>
                <a:cubicBezTo>
                  <a:pt x="555" y="81"/>
                  <a:pt x="555" y="84"/>
                  <a:pt x="555" y="90"/>
                </a:cubicBezTo>
                <a:cubicBezTo>
                  <a:pt x="555" y="97"/>
                  <a:pt x="556" y="102"/>
                  <a:pt x="556" y="109"/>
                </a:cubicBezTo>
                <a:cubicBezTo>
                  <a:pt x="557" y="115"/>
                  <a:pt x="557" y="119"/>
                  <a:pt x="558" y="124"/>
                </a:cubicBezTo>
                <a:cubicBezTo>
                  <a:pt x="559" y="127"/>
                  <a:pt x="561" y="128"/>
                  <a:pt x="561" y="130"/>
                </a:cubicBezTo>
                <a:cubicBezTo>
                  <a:pt x="561" y="132"/>
                  <a:pt x="559" y="133"/>
                  <a:pt x="558" y="134"/>
                </a:cubicBezTo>
                <a:cubicBezTo>
                  <a:pt x="556" y="137"/>
                  <a:pt x="555" y="139"/>
                  <a:pt x="554" y="142"/>
                </a:cubicBezTo>
                <a:cubicBezTo>
                  <a:pt x="551" y="147"/>
                  <a:pt x="549" y="151"/>
                  <a:pt x="544" y="151"/>
                </a:cubicBezTo>
                <a:cubicBezTo>
                  <a:pt x="542" y="152"/>
                  <a:pt x="541" y="151"/>
                  <a:pt x="540" y="151"/>
                </a:cubicBezTo>
                <a:cubicBezTo>
                  <a:pt x="537" y="151"/>
                  <a:pt x="535" y="151"/>
                  <a:pt x="532" y="152"/>
                </a:cubicBezTo>
                <a:cubicBezTo>
                  <a:pt x="529" y="154"/>
                  <a:pt x="527" y="155"/>
                  <a:pt x="524" y="157"/>
                </a:cubicBezTo>
                <a:cubicBezTo>
                  <a:pt x="521" y="159"/>
                  <a:pt x="521" y="162"/>
                  <a:pt x="518" y="162"/>
                </a:cubicBezTo>
                <a:cubicBezTo>
                  <a:pt x="517" y="162"/>
                  <a:pt x="517" y="161"/>
                  <a:pt x="516" y="160"/>
                </a:cubicBezTo>
                <a:cubicBezTo>
                  <a:pt x="517" y="154"/>
                  <a:pt x="517" y="154"/>
                  <a:pt x="517" y="154"/>
                </a:cubicBezTo>
                <a:cubicBezTo>
                  <a:pt x="515" y="152"/>
                  <a:pt x="512" y="152"/>
                  <a:pt x="508" y="151"/>
                </a:cubicBezTo>
                <a:cubicBezTo>
                  <a:pt x="497" y="151"/>
                  <a:pt x="490" y="152"/>
                  <a:pt x="478" y="151"/>
                </a:cubicBezTo>
                <a:cubicBezTo>
                  <a:pt x="475" y="151"/>
                  <a:pt x="474" y="150"/>
                  <a:pt x="471" y="149"/>
                </a:cubicBezTo>
                <a:cubicBezTo>
                  <a:pt x="464" y="148"/>
                  <a:pt x="460" y="146"/>
                  <a:pt x="454" y="142"/>
                </a:cubicBezTo>
                <a:cubicBezTo>
                  <a:pt x="452" y="141"/>
                  <a:pt x="450" y="140"/>
                  <a:pt x="448" y="139"/>
                </a:cubicBezTo>
                <a:cubicBezTo>
                  <a:pt x="445" y="137"/>
                  <a:pt x="444" y="134"/>
                  <a:pt x="440" y="134"/>
                </a:cubicBezTo>
                <a:cubicBezTo>
                  <a:pt x="439" y="134"/>
                  <a:pt x="438" y="136"/>
                  <a:pt x="437" y="137"/>
                </a:cubicBezTo>
                <a:cubicBezTo>
                  <a:pt x="435" y="141"/>
                  <a:pt x="435" y="144"/>
                  <a:pt x="435" y="148"/>
                </a:cubicBezTo>
                <a:cubicBezTo>
                  <a:pt x="434" y="153"/>
                  <a:pt x="433" y="157"/>
                  <a:pt x="432" y="162"/>
                </a:cubicBezTo>
                <a:cubicBezTo>
                  <a:pt x="430" y="169"/>
                  <a:pt x="429" y="173"/>
                  <a:pt x="426" y="180"/>
                </a:cubicBezTo>
                <a:cubicBezTo>
                  <a:pt x="424" y="184"/>
                  <a:pt x="424" y="187"/>
                  <a:pt x="423" y="190"/>
                </a:cubicBezTo>
                <a:cubicBezTo>
                  <a:pt x="419" y="199"/>
                  <a:pt x="417" y="203"/>
                  <a:pt x="413" y="211"/>
                </a:cubicBezTo>
                <a:cubicBezTo>
                  <a:pt x="412" y="213"/>
                  <a:pt x="412" y="214"/>
                  <a:pt x="411" y="216"/>
                </a:cubicBezTo>
                <a:cubicBezTo>
                  <a:pt x="408" y="225"/>
                  <a:pt x="405" y="229"/>
                  <a:pt x="403" y="238"/>
                </a:cubicBezTo>
                <a:cubicBezTo>
                  <a:pt x="402" y="241"/>
                  <a:pt x="401" y="243"/>
                  <a:pt x="401" y="246"/>
                </a:cubicBezTo>
                <a:cubicBezTo>
                  <a:pt x="401" y="249"/>
                  <a:pt x="403" y="250"/>
                  <a:pt x="405" y="252"/>
                </a:cubicBezTo>
                <a:cubicBezTo>
                  <a:pt x="409" y="254"/>
                  <a:pt x="412" y="255"/>
                  <a:pt x="414" y="259"/>
                </a:cubicBezTo>
                <a:cubicBezTo>
                  <a:pt x="416" y="264"/>
                  <a:pt x="415" y="268"/>
                  <a:pt x="415" y="273"/>
                </a:cubicBezTo>
                <a:cubicBezTo>
                  <a:pt x="415" y="275"/>
                  <a:pt x="414" y="277"/>
                  <a:pt x="413" y="278"/>
                </a:cubicBezTo>
                <a:cubicBezTo>
                  <a:pt x="411" y="276"/>
                  <a:pt x="409" y="275"/>
                  <a:pt x="407" y="273"/>
                </a:cubicBezTo>
                <a:cubicBezTo>
                  <a:pt x="406" y="272"/>
                  <a:pt x="406" y="270"/>
                  <a:pt x="404" y="270"/>
                </a:cubicBezTo>
                <a:cubicBezTo>
                  <a:pt x="398" y="270"/>
                  <a:pt x="395" y="273"/>
                  <a:pt x="389" y="273"/>
                </a:cubicBezTo>
                <a:cubicBezTo>
                  <a:pt x="387" y="273"/>
                  <a:pt x="386" y="274"/>
                  <a:pt x="384" y="273"/>
                </a:cubicBezTo>
                <a:cubicBezTo>
                  <a:pt x="381" y="272"/>
                  <a:pt x="381" y="270"/>
                  <a:pt x="379" y="267"/>
                </a:cubicBezTo>
                <a:cubicBezTo>
                  <a:pt x="377" y="264"/>
                  <a:pt x="374" y="263"/>
                  <a:pt x="370" y="263"/>
                </a:cubicBezTo>
                <a:cubicBezTo>
                  <a:pt x="367" y="263"/>
                  <a:pt x="366" y="265"/>
                  <a:pt x="363" y="265"/>
                </a:cubicBezTo>
                <a:cubicBezTo>
                  <a:pt x="362" y="266"/>
                  <a:pt x="361" y="266"/>
                  <a:pt x="359" y="266"/>
                </a:cubicBezTo>
                <a:cubicBezTo>
                  <a:pt x="355" y="267"/>
                  <a:pt x="353" y="268"/>
                  <a:pt x="349" y="270"/>
                </a:cubicBezTo>
                <a:cubicBezTo>
                  <a:pt x="341" y="273"/>
                  <a:pt x="336" y="273"/>
                  <a:pt x="328" y="275"/>
                </a:cubicBezTo>
                <a:cubicBezTo>
                  <a:pt x="325" y="276"/>
                  <a:pt x="323" y="275"/>
                  <a:pt x="320" y="276"/>
                </a:cubicBezTo>
                <a:cubicBezTo>
                  <a:pt x="316" y="278"/>
                  <a:pt x="314" y="280"/>
                  <a:pt x="310" y="282"/>
                </a:cubicBezTo>
                <a:cubicBezTo>
                  <a:pt x="305" y="284"/>
                  <a:pt x="301" y="282"/>
                  <a:pt x="298" y="286"/>
                </a:cubicBezTo>
                <a:cubicBezTo>
                  <a:pt x="296" y="288"/>
                  <a:pt x="297" y="291"/>
                  <a:pt x="296" y="294"/>
                </a:cubicBezTo>
                <a:cubicBezTo>
                  <a:pt x="300" y="294"/>
                  <a:pt x="302" y="294"/>
                  <a:pt x="306" y="294"/>
                </a:cubicBezTo>
                <a:cubicBezTo>
                  <a:pt x="310" y="294"/>
                  <a:pt x="315" y="295"/>
                  <a:pt x="315" y="299"/>
                </a:cubicBezTo>
                <a:cubicBezTo>
                  <a:pt x="315" y="302"/>
                  <a:pt x="314" y="304"/>
                  <a:pt x="314" y="306"/>
                </a:cubicBezTo>
                <a:cubicBezTo>
                  <a:pt x="312" y="315"/>
                  <a:pt x="311" y="320"/>
                  <a:pt x="311" y="329"/>
                </a:cubicBezTo>
                <a:cubicBezTo>
                  <a:pt x="311" y="335"/>
                  <a:pt x="312" y="338"/>
                  <a:pt x="313" y="344"/>
                </a:cubicBezTo>
                <a:cubicBezTo>
                  <a:pt x="314" y="349"/>
                  <a:pt x="315" y="352"/>
                  <a:pt x="317" y="356"/>
                </a:cubicBezTo>
                <a:cubicBezTo>
                  <a:pt x="318" y="360"/>
                  <a:pt x="318" y="362"/>
                  <a:pt x="320" y="365"/>
                </a:cubicBezTo>
                <a:cubicBezTo>
                  <a:pt x="321" y="367"/>
                  <a:pt x="323" y="368"/>
                  <a:pt x="324" y="371"/>
                </a:cubicBezTo>
                <a:cubicBezTo>
                  <a:pt x="324" y="372"/>
                  <a:pt x="324" y="374"/>
                  <a:pt x="325" y="375"/>
                </a:cubicBezTo>
                <a:cubicBezTo>
                  <a:pt x="327" y="380"/>
                  <a:pt x="328" y="383"/>
                  <a:pt x="330" y="388"/>
                </a:cubicBezTo>
                <a:cubicBezTo>
                  <a:pt x="331" y="392"/>
                  <a:pt x="334" y="395"/>
                  <a:pt x="334" y="399"/>
                </a:cubicBezTo>
                <a:cubicBezTo>
                  <a:pt x="334" y="402"/>
                  <a:pt x="333" y="405"/>
                  <a:pt x="331" y="406"/>
                </a:cubicBezTo>
                <a:cubicBezTo>
                  <a:pt x="330" y="407"/>
                  <a:pt x="328" y="406"/>
                  <a:pt x="327" y="406"/>
                </a:cubicBezTo>
                <a:cubicBezTo>
                  <a:pt x="325" y="407"/>
                  <a:pt x="324" y="408"/>
                  <a:pt x="323" y="409"/>
                </a:cubicBezTo>
                <a:cubicBezTo>
                  <a:pt x="321" y="410"/>
                  <a:pt x="319" y="410"/>
                  <a:pt x="317" y="411"/>
                </a:cubicBezTo>
                <a:cubicBezTo>
                  <a:pt x="317" y="412"/>
                  <a:pt x="317" y="413"/>
                  <a:pt x="317" y="413"/>
                </a:cubicBezTo>
                <a:cubicBezTo>
                  <a:pt x="318" y="415"/>
                  <a:pt x="320" y="416"/>
                  <a:pt x="320" y="418"/>
                </a:cubicBezTo>
                <a:cubicBezTo>
                  <a:pt x="320" y="420"/>
                  <a:pt x="318" y="421"/>
                  <a:pt x="316" y="422"/>
                </a:cubicBezTo>
                <a:cubicBezTo>
                  <a:pt x="313" y="424"/>
                  <a:pt x="311" y="425"/>
                  <a:pt x="307" y="426"/>
                </a:cubicBezTo>
                <a:cubicBezTo>
                  <a:pt x="304" y="427"/>
                  <a:pt x="301" y="429"/>
                  <a:pt x="301" y="431"/>
                </a:cubicBezTo>
                <a:cubicBezTo>
                  <a:pt x="301" y="437"/>
                  <a:pt x="303" y="440"/>
                  <a:pt x="305" y="445"/>
                </a:cubicBezTo>
                <a:cubicBezTo>
                  <a:pt x="306" y="449"/>
                  <a:pt x="305" y="452"/>
                  <a:pt x="306" y="455"/>
                </a:cubicBezTo>
                <a:cubicBezTo>
                  <a:pt x="306" y="457"/>
                  <a:pt x="307" y="457"/>
                  <a:pt x="307" y="458"/>
                </a:cubicBezTo>
                <a:cubicBezTo>
                  <a:pt x="307" y="460"/>
                  <a:pt x="305" y="459"/>
                  <a:pt x="305" y="460"/>
                </a:cubicBezTo>
                <a:cubicBezTo>
                  <a:pt x="304" y="462"/>
                  <a:pt x="305" y="461"/>
                  <a:pt x="305" y="462"/>
                </a:cubicBezTo>
                <a:cubicBezTo>
                  <a:pt x="305" y="462"/>
                  <a:pt x="305" y="462"/>
                  <a:pt x="305" y="462"/>
                </a:cubicBezTo>
                <a:cubicBezTo>
                  <a:pt x="305" y="464"/>
                  <a:pt x="306" y="467"/>
                  <a:pt x="306" y="469"/>
                </a:cubicBezTo>
                <a:cubicBezTo>
                  <a:pt x="306" y="474"/>
                  <a:pt x="300" y="473"/>
                  <a:pt x="296" y="474"/>
                </a:cubicBezTo>
                <a:cubicBezTo>
                  <a:pt x="291" y="476"/>
                  <a:pt x="288" y="477"/>
                  <a:pt x="284" y="479"/>
                </a:cubicBezTo>
                <a:cubicBezTo>
                  <a:pt x="279" y="483"/>
                  <a:pt x="279" y="490"/>
                  <a:pt x="272" y="490"/>
                </a:cubicBezTo>
                <a:cubicBezTo>
                  <a:pt x="266" y="491"/>
                  <a:pt x="263" y="492"/>
                  <a:pt x="258" y="494"/>
                </a:cubicBezTo>
                <a:cubicBezTo>
                  <a:pt x="252" y="497"/>
                  <a:pt x="248" y="499"/>
                  <a:pt x="243" y="503"/>
                </a:cubicBezTo>
                <a:cubicBezTo>
                  <a:pt x="241" y="504"/>
                  <a:pt x="239" y="505"/>
                  <a:pt x="237" y="507"/>
                </a:cubicBezTo>
                <a:cubicBezTo>
                  <a:pt x="235" y="509"/>
                  <a:pt x="235" y="510"/>
                  <a:pt x="233" y="511"/>
                </a:cubicBezTo>
                <a:cubicBezTo>
                  <a:pt x="229" y="515"/>
                  <a:pt x="227" y="516"/>
                  <a:pt x="223" y="519"/>
                </a:cubicBezTo>
                <a:cubicBezTo>
                  <a:pt x="219" y="524"/>
                  <a:pt x="216" y="526"/>
                  <a:pt x="211" y="530"/>
                </a:cubicBezTo>
                <a:cubicBezTo>
                  <a:pt x="210" y="531"/>
                  <a:pt x="208" y="532"/>
                  <a:pt x="206" y="533"/>
                </a:cubicBezTo>
                <a:cubicBezTo>
                  <a:pt x="201" y="535"/>
                  <a:pt x="197" y="534"/>
                  <a:pt x="191" y="534"/>
                </a:cubicBezTo>
                <a:cubicBezTo>
                  <a:pt x="183" y="536"/>
                  <a:pt x="179" y="539"/>
                  <a:pt x="170" y="541"/>
                </a:cubicBezTo>
                <a:cubicBezTo>
                  <a:pt x="166" y="542"/>
                  <a:pt x="163" y="543"/>
                  <a:pt x="158" y="543"/>
                </a:cubicBezTo>
                <a:cubicBezTo>
                  <a:pt x="155" y="543"/>
                  <a:pt x="153" y="542"/>
                  <a:pt x="150" y="542"/>
                </a:cubicBezTo>
                <a:cubicBezTo>
                  <a:pt x="146" y="543"/>
                  <a:pt x="146" y="549"/>
                  <a:pt x="144" y="553"/>
                </a:cubicBezTo>
                <a:cubicBezTo>
                  <a:pt x="141" y="559"/>
                  <a:pt x="140" y="563"/>
                  <a:pt x="136" y="568"/>
                </a:cubicBezTo>
                <a:cubicBezTo>
                  <a:pt x="134" y="572"/>
                  <a:pt x="130" y="572"/>
                  <a:pt x="125" y="573"/>
                </a:cubicBezTo>
                <a:cubicBezTo>
                  <a:pt x="119" y="574"/>
                  <a:pt x="116" y="577"/>
                  <a:pt x="109" y="577"/>
                </a:cubicBezTo>
                <a:cubicBezTo>
                  <a:pt x="104" y="577"/>
                  <a:pt x="101" y="575"/>
                  <a:pt x="98" y="570"/>
                </a:cubicBezTo>
                <a:cubicBezTo>
                  <a:pt x="96" y="566"/>
                  <a:pt x="94" y="564"/>
                  <a:pt x="92" y="558"/>
                </a:cubicBezTo>
                <a:cubicBezTo>
                  <a:pt x="87" y="563"/>
                  <a:pt x="83" y="564"/>
                  <a:pt x="77" y="567"/>
                </a:cubicBezTo>
                <a:cubicBezTo>
                  <a:pt x="75" y="568"/>
                  <a:pt x="74" y="569"/>
                  <a:pt x="72" y="569"/>
                </a:cubicBezTo>
                <a:cubicBezTo>
                  <a:pt x="70" y="570"/>
                  <a:pt x="68" y="570"/>
                  <a:pt x="66" y="571"/>
                </a:cubicBezTo>
                <a:cubicBezTo>
                  <a:pt x="63" y="573"/>
                  <a:pt x="61" y="575"/>
                  <a:pt x="58" y="576"/>
                </a:cubicBezTo>
                <a:cubicBezTo>
                  <a:pt x="54" y="578"/>
                  <a:pt x="51" y="579"/>
                  <a:pt x="48" y="582"/>
                </a:cubicBezTo>
                <a:cubicBezTo>
                  <a:pt x="45" y="585"/>
                  <a:pt x="45" y="588"/>
                  <a:pt x="42" y="590"/>
                </a:cubicBezTo>
                <a:cubicBezTo>
                  <a:pt x="37" y="593"/>
                  <a:pt x="33" y="593"/>
                  <a:pt x="28" y="593"/>
                </a:cubicBezTo>
                <a:cubicBezTo>
                  <a:pt x="23" y="594"/>
                  <a:pt x="21" y="599"/>
                  <a:pt x="19" y="604"/>
                </a:cubicBezTo>
                <a:cubicBezTo>
                  <a:pt x="18" y="608"/>
                  <a:pt x="16" y="610"/>
                  <a:pt x="16" y="614"/>
                </a:cubicBezTo>
                <a:cubicBezTo>
                  <a:pt x="16" y="616"/>
                  <a:pt x="17" y="617"/>
                  <a:pt x="17" y="620"/>
                </a:cubicBezTo>
                <a:cubicBezTo>
                  <a:pt x="17" y="622"/>
                  <a:pt x="15" y="623"/>
                  <a:pt x="14" y="625"/>
                </a:cubicBezTo>
                <a:cubicBezTo>
                  <a:pt x="10" y="629"/>
                  <a:pt x="6" y="631"/>
                  <a:pt x="0" y="633"/>
                </a:cubicBezTo>
                <a:cubicBezTo>
                  <a:pt x="0" y="633"/>
                  <a:pt x="0" y="633"/>
                  <a:pt x="0" y="633"/>
                </a:cubicBezTo>
                <a:cubicBezTo>
                  <a:pt x="0" y="635"/>
                  <a:pt x="0" y="635"/>
                  <a:pt x="0" y="638"/>
                </a:cubicBezTo>
                <a:cubicBezTo>
                  <a:pt x="0" y="642"/>
                  <a:pt x="2" y="644"/>
                  <a:pt x="3" y="647"/>
                </a:cubicBezTo>
                <a:cubicBezTo>
                  <a:pt x="4" y="649"/>
                  <a:pt x="6" y="650"/>
                  <a:pt x="6" y="652"/>
                </a:cubicBezTo>
                <a:cubicBezTo>
                  <a:pt x="6" y="656"/>
                  <a:pt x="3" y="658"/>
                  <a:pt x="3" y="662"/>
                </a:cubicBezTo>
                <a:cubicBezTo>
                  <a:pt x="3" y="664"/>
                  <a:pt x="5" y="666"/>
                  <a:pt x="6" y="668"/>
                </a:cubicBezTo>
                <a:cubicBezTo>
                  <a:pt x="8" y="674"/>
                  <a:pt x="10" y="677"/>
                  <a:pt x="10" y="683"/>
                </a:cubicBezTo>
                <a:cubicBezTo>
                  <a:pt x="18" y="683"/>
                  <a:pt x="18" y="683"/>
                  <a:pt x="18" y="683"/>
                </a:cubicBezTo>
                <a:cubicBezTo>
                  <a:pt x="24" y="683"/>
                  <a:pt x="26" y="678"/>
                  <a:pt x="31" y="678"/>
                </a:cubicBezTo>
                <a:cubicBezTo>
                  <a:pt x="38" y="678"/>
                  <a:pt x="41" y="682"/>
                  <a:pt x="46" y="684"/>
                </a:cubicBezTo>
                <a:cubicBezTo>
                  <a:pt x="51" y="686"/>
                  <a:pt x="56" y="688"/>
                  <a:pt x="56" y="693"/>
                </a:cubicBezTo>
                <a:cubicBezTo>
                  <a:pt x="56" y="697"/>
                  <a:pt x="51" y="697"/>
                  <a:pt x="51" y="701"/>
                </a:cubicBezTo>
                <a:cubicBezTo>
                  <a:pt x="51" y="704"/>
                  <a:pt x="52" y="705"/>
                  <a:pt x="53" y="708"/>
                </a:cubicBezTo>
                <a:cubicBezTo>
                  <a:pt x="54" y="710"/>
                  <a:pt x="54" y="712"/>
                  <a:pt x="55" y="714"/>
                </a:cubicBezTo>
                <a:cubicBezTo>
                  <a:pt x="57" y="718"/>
                  <a:pt x="61" y="718"/>
                  <a:pt x="61" y="722"/>
                </a:cubicBezTo>
                <a:cubicBezTo>
                  <a:pt x="61" y="728"/>
                  <a:pt x="57" y="730"/>
                  <a:pt x="57" y="735"/>
                </a:cubicBezTo>
                <a:cubicBezTo>
                  <a:pt x="57" y="737"/>
                  <a:pt x="58" y="737"/>
                  <a:pt x="59" y="738"/>
                </a:cubicBezTo>
                <a:cubicBezTo>
                  <a:pt x="61" y="740"/>
                  <a:pt x="62" y="742"/>
                  <a:pt x="63" y="744"/>
                </a:cubicBezTo>
                <a:cubicBezTo>
                  <a:pt x="65" y="747"/>
                  <a:pt x="67" y="748"/>
                  <a:pt x="67" y="750"/>
                </a:cubicBezTo>
                <a:cubicBezTo>
                  <a:pt x="67" y="752"/>
                  <a:pt x="65" y="753"/>
                  <a:pt x="64" y="754"/>
                </a:cubicBezTo>
                <a:cubicBezTo>
                  <a:pt x="63" y="757"/>
                  <a:pt x="61" y="758"/>
                  <a:pt x="59" y="760"/>
                </a:cubicBezTo>
                <a:cubicBezTo>
                  <a:pt x="59" y="760"/>
                  <a:pt x="59" y="760"/>
                  <a:pt x="59" y="760"/>
                </a:cubicBezTo>
                <a:cubicBezTo>
                  <a:pt x="58" y="767"/>
                  <a:pt x="60" y="770"/>
                  <a:pt x="57" y="775"/>
                </a:cubicBezTo>
                <a:cubicBezTo>
                  <a:pt x="57" y="775"/>
                  <a:pt x="57" y="775"/>
                  <a:pt x="57" y="775"/>
                </a:cubicBezTo>
                <a:cubicBezTo>
                  <a:pt x="62" y="776"/>
                  <a:pt x="65" y="780"/>
                  <a:pt x="70" y="781"/>
                </a:cubicBezTo>
                <a:cubicBezTo>
                  <a:pt x="76" y="783"/>
                  <a:pt x="79" y="782"/>
                  <a:pt x="85" y="782"/>
                </a:cubicBezTo>
                <a:cubicBezTo>
                  <a:pt x="86" y="786"/>
                  <a:pt x="86" y="789"/>
                  <a:pt x="89" y="790"/>
                </a:cubicBezTo>
                <a:cubicBezTo>
                  <a:pt x="91" y="791"/>
                  <a:pt x="92" y="789"/>
                  <a:pt x="94" y="789"/>
                </a:cubicBezTo>
                <a:cubicBezTo>
                  <a:pt x="97" y="790"/>
                  <a:pt x="99" y="792"/>
                  <a:pt x="101" y="794"/>
                </a:cubicBezTo>
                <a:cubicBezTo>
                  <a:pt x="103" y="796"/>
                  <a:pt x="104" y="798"/>
                  <a:pt x="105" y="800"/>
                </a:cubicBezTo>
                <a:cubicBezTo>
                  <a:pt x="109" y="805"/>
                  <a:pt x="113" y="808"/>
                  <a:pt x="113" y="814"/>
                </a:cubicBezTo>
                <a:cubicBezTo>
                  <a:pt x="113" y="816"/>
                  <a:pt x="110" y="817"/>
                  <a:pt x="110" y="820"/>
                </a:cubicBezTo>
                <a:cubicBezTo>
                  <a:pt x="110" y="823"/>
                  <a:pt x="113" y="824"/>
                  <a:pt x="114" y="826"/>
                </a:cubicBezTo>
                <a:cubicBezTo>
                  <a:pt x="115" y="829"/>
                  <a:pt x="116" y="831"/>
                  <a:pt x="116" y="834"/>
                </a:cubicBezTo>
                <a:cubicBezTo>
                  <a:pt x="117" y="838"/>
                  <a:pt x="120" y="841"/>
                  <a:pt x="124" y="841"/>
                </a:cubicBezTo>
                <a:cubicBezTo>
                  <a:pt x="129" y="841"/>
                  <a:pt x="131" y="837"/>
                  <a:pt x="136" y="837"/>
                </a:cubicBezTo>
                <a:cubicBezTo>
                  <a:pt x="138" y="837"/>
                  <a:pt x="138" y="840"/>
                  <a:pt x="139" y="841"/>
                </a:cubicBezTo>
                <a:cubicBezTo>
                  <a:pt x="142" y="845"/>
                  <a:pt x="143" y="850"/>
                  <a:pt x="148" y="852"/>
                </a:cubicBezTo>
                <a:cubicBezTo>
                  <a:pt x="153" y="854"/>
                  <a:pt x="156" y="856"/>
                  <a:pt x="162" y="858"/>
                </a:cubicBezTo>
                <a:cubicBezTo>
                  <a:pt x="167" y="860"/>
                  <a:pt x="170" y="859"/>
                  <a:pt x="176" y="860"/>
                </a:cubicBezTo>
                <a:cubicBezTo>
                  <a:pt x="176" y="860"/>
                  <a:pt x="176" y="860"/>
                  <a:pt x="176" y="860"/>
                </a:cubicBezTo>
                <a:cubicBezTo>
                  <a:pt x="183" y="861"/>
                  <a:pt x="188" y="862"/>
                  <a:pt x="195" y="862"/>
                </a:cubicBezTo>
                <a:cubicBezTo>
                  <a:pt x="195" y="862"/>
                  <a:pt x="195" y="862"/>
                  <a:pt x="195" y="862"/>
                </a:cubicBezTo>
                <a:cubicBezTo>
                  <a:pt x="198" y="862"/>
                  <a:pt x="198" y="862"/>
                  <a:pt x="198" y="862"/>
                </a:cubicBezTo>
                <a:cubicBezTo>
                  <a:pt x="200" y="862"/>
                  <a:pt x="200" y="860"/>
                  <a:pt x="202" y="859"/>
                </a:cubicBezTo>
                <a:cubicBezTo>
                  <a:pt x="206" y="857"/>
                  <a:pt x="208" y="856"/>
                  <a:pt x="212" y="854"/>
                </a:cubicBezTo>
                <a:cubicBezTo>
                  <a:pt x="218" y="851"/>
                  <a:pt x="221" y="849"/>
                  <a:pt x="227" y="845"/>
                </a:cubicBezTo>
                <a:cubicBezTo>
                  <a:pt x="228" y="844"/>
                  <a:pt x="229" y="843"/>
                  <a:pt x="231" y="842"/>
                </a:cubicBezTo>
                <a:cubicBezTo>
                  <a:pt x="232" y="841"/>
                  <a:pt x="234" y="841"/>
                  <a:pt x="235" y="840"/>
                </a:cubicBezTo>
                <a:cubicBezTo>
                  <a:pt x="238" y="839"/>
                  <a:pt x="239" y="838"/>
                  <a:pt x="241" y="836"/>
                </a:cubicBezTo>
                <a:cubicBezTo>
                  <a:pt x="245" y="835"/>
                  <a:pt x="248" y="834"/>
                  <a:pt x="253" y="834"/>
                </a:cubicBezTo>
                <a:cubicBezTo>
                  <a:pt x="260" y="834"/>
                  <a:pt x="264" y="838"/>
                  <a:pt x="270" y="841"/>
                </a:cubicBezTo>
                <a:cubicBezTo>
                  <a:pt x="277" y="845"/>
                  <a:pt x="281" y="847"/>
                  <a:pt x="288" y="850"/>
                </a:cubicBezTo>
                <a:cubicBezTo>
                  <a:pt x="291" y="851"/>
                  <a:pt x="293" y="853"/>
                  <a:pt x="296" y="854"/>
                </a:cubicBezTo>
                <a:cubicBezTo>
                  <a:pt x="309" y="860"/>
                  <a:pt x="316" y="865"/>
                  <a:pt x="329" y="870"/>
                </a:cubicBezTo>
                <a:cubicBezTo>
                  <a:pt x="333" y="871"/>
                  <a:pt x="335" y="874"/>
                  <a:pt x="339" y="874"/>
                </a:cubicBezTo>
                <a:cubicBezTo>
                  <a:pt x="345" y="874"/>
                  <a:pt x="348" y="869"/>
                  <a:pt x="354" y="869"/>
                </a:cubicBezTo>
                <a:cubicBezTo>
                  <a:pt x="357" y="869"/>
                  <a:pt x="359" y="870"/>
                  <a:pt x="361" y="871"/>
                </a:cubicBezTo>
                <a:cubicBezTo>
                  <a:pt x="366" y="873"/>
                  <a:pt x="367" y="877"/>
                  <a:pt x="371" y="877"/>
                </a:cubicBezTo>
                <a:cubicBezTo>
                  <a:pt x="374" y="877"/>
                  <a:pt x="375" y="876"/>
                  <a:pt x="378" y="875"/>
                </a:cubicBezTo>
                <a:cubicBezTo>
                  <a:pt x="383" y="873"/>
                  <a:pt x="386" y="871"/>
                  <a:pt x="390" y="867"/>
                </a:cubicBezTo>
                <a:cubicBezTo>
                  <a:pt x="394" y="863"/>
                  <a:pt x="395" y="860"/>
                  <a:pt x="399" y="855"/>
                </a:cubicBezTo>
                <a:cubicBezTo>
                  <a:pt x="401" y="854"/>
                  <a:pt x="402" y="853"/>
                  <a:pt x="403" y="852"/>
                </a:cubicBezTo>
                <a:cubicBezTo>
                  <a:pt x="404" y="851"/>
                  <a:pt x="404" y="850"/>
                  <a:pt x="405" y="850"/>
                </a:cubicBezTo>
                <a:cubicBezTo>
                  <a:pt x="410" y="850"/>
                  <a:pt x="412" y="852"/>
                  <a:pt x="417" y="852"/>
                </a:cubicBezTo>
                <a:cubicBezTo>
                  <a:pt x="422" y="852"/>
                  <a:pt x="426" y="851"/>
                  <a:pt x="431" y="851"/>
                </a:cubicBezTo>
                <a:cubicBezTo>
                  <a:pt x="434" y="851"/>
                  <a:pt x="434" y="854"/>
                  <a:pt x="435" y="857"/>
                </a:cubicBezTo>
                <a:cubicBezTo>
                  <a:pt x="436" y="859"/>
                  <a:pt x="437" y="861"/>
                  <a:pt x="439" y="863"/>
                </a:cubicBezTo>
                <a:cubicBezTo>
                  <a:pt x="442" y="866"/>
                  <a:pt x="445" y="866"/>
                  <a:pt x="449" y="867"/>
                </a:cubicBezTo>
                <a:cubicBezTo>
                  <a:pt x="456" y="868"/>
                  <a:pt x="460" y="869"/>
                  <a:pt x="468" y="869"/>
                </a:cubicBezTo>
                <a:cubicBezTo>
                  <a:pt x="471" y="869"/>
                  <a:pt x="474" y="868"/>
                  <a:pt x="477" y="866"/>
                </a:cubicBezTo>
                <a:cubicBezTo>
                  <a:pt x="479" y="865"/>
                  <a:pt x="481" y="863"/>
                  <a:pt x="484" y="863"/>
                </a:cubicBezTo>
                <a:cubicBezTo>
                  <a:pt x="487" y="863"/>
                  <a:pt x="488" y="866"/>
                  <a:pt x="492" y="866"/>
                </a:cubicBezTo>
                <a:cubicBezTo>
                  <a:pt x="497" y="866"/>
                  <a:pt x="500" y="862"/>
                  <a:pt x="505" y="859"/>
                </a:cubicBezTo>
                <a:cubicBezTo>
                  <a:pt x="509" y="857"/>
                  <a:pt x="512" y="856"/>
                  <a:pt x="517" y="855"/>
                </a:cubicBezTo>
                <a:cubicBezTo>
                  <a:pt x="526" y="852"/>
                  <a:pt x="530" y="846"/>
                  <a:pt x="539" y="846"/>
                </a:cubicBezTo>
                <a:cubicBezTo>
                  <a:pt x="543" y="846"/>
                  <a:pt x="545" y="848"/>
                  <a:pt x="549" y="850"/>
                </a:cubicBezTo>
                <a:cubicBezTo>
                  <a:pt x="551" y="852"/>
                  <a:pt x="552" y="853"/>
                  <a:pt x="554" y="853"/>
                </a:cubicBezTo>
                <a:cubicBezTo>
                  <a:pt x="558" y="853"/>
                  <a:pt x="561" y="850"/>
                  <a:pt x="565" y="848"/>
                </a:cubicBezTo>
                <a:cubicBezTo>
                  <a:pt x="569" y="846"/>
                  <a:pt x="571" y="846"/>
                  <a:pt x="575" y="844"/>
                </a:cubicBezTo>
                <a:cubicBezTo>
                  <a:pt x="578" y="842"/>
                  <a:pt x="579" y="839"/>
                  <a:pt x="580" y="835"/>
                </a:cubicBezTo>
                <a:cubicBezTo>
                  <a:pt x="582" y="832"/>
                  <a:pt x="583" y="830"/>
                  <a:pt x="585" y="827"/>
                </a:cubicBezTo>
                <a:cubicBezTo>
                  <a:pt x="585" y="826"/>
                  <a:pt x="584" y="825"/>
                  <a:pt x="585" y="825"/>
                </a:cubicBezTo>
                <a:cubicBezTo>
                  <a:pt x="585" y="824"/>
                  <a:pt x="586" y="824"/>
                  <a:pt x="587" y="824"/>
                </a:cubicBezTo>
                <a:cubicBezTo>
                  <a:pt x="587" y="824"/>
                  <a:pt x="588" y="824"/>
                  <a:pt x="589" y="824"/>
                </a:cubicBezTo>
                <a:cubicBezTo>
                  <a:pt x="592" y="824"/>
                  <a:pt x="594" y="823"/>
                  <a:pt x="597" y="822"/>
                </a:cubicBezTo>
                <a:cubicBezTo>
                  <a:pt x="601" y="822"/>
                  <a:pt x="604" y="823"/>
                  <a:pt x="607" y="822"/>
                </a:cubicBezTo>
                <a:cubicBezTo>
                  <a:pt x="611" y="821"/>
                  <a:pt x="612" y="819"/>
                  <a:pt x="615" y="818"/>
                </a:cubicBezTo>
                <a:cubicBezTo>
                  <a:pt x="620" y="816"/>
                  <a:pt x="622" y="816"/>
                  <a:pt x="627" y="815"/>
                </a:cubicBezTo>
                <a:cubicBezTo>
                  <a:pt x="630" y="814"/>
                  <a:pt x="632" y="812"/>
                  <a:pt x="635" y="812"/>
                </a:cubicBezTo>
                <a:cubicBezTo>
                  <a:pt x="637" y="812"/>
                  <a:pt x="638" y="813"/>
                  <a:pt x="639" y="813"/>
                </a:cubicBezTo>
                <a:cubicBezTo>
                  <a:pt x="643" y="814"/>
                  <a:pt x="646" y="813"/>
                  <a:pt x="650" y="813"/>
                </a:cubicBezTo>
                <a:cubicBezTo>
                  <a:pt x="665" y="813"/>
                  <a:pt x="674" y="810"/>
                  <a:pt x="689" y="810"/>
                </a:cubicBezTo>
                <a:cubicBezTo>
                  <a:pt x="690" y="810"/>
                  <a:pt x="692" y="811"/>
                  <a:pt x="693" y="811"/>
                </a:cubicBezTo>
                <a:cubicBezTo>
                  <a:pt x="693" y="812"/>
                  <a:pt x="693" y="813"/>
                  <a:pt x="694" y="813"/>
                </a:cubicBezTo>
                <a:cubicBezTo>
                  <a:pt x="696" y="815"/>
                  <a:pt x="699" y="815"/>
                  <a:pt x="702" y="815"/>
                </a:cubicBezTo>
                <a:cubicBezTo>
                  <a:pt x="707" y="816"/>
                  <a:pt x="711" y="815"/>
                  <a:pt x="716" y="817"/>
                </a:cubicBezTo>
                <a:cubicBezTo>
                  <a:pt x="719" y="818"/>
                  <a:pt x="721" y="820"/>
                  <a:pt x="724" y="822"/>
                </a:cubicBezTo>
                <a:cubicBezTo>
                  <a:pt x="731" y="826"/>
                  <a:pt x="736" y="828"/>
                  <a:pt x="742" y="832"/>
                </a:cubicBezTo>
                <a:cubicBezTo>
                  <a:pt x="742" y="832"/>
                  <a:pt x="742" y="832"/>
                  <a:pt x="742" y="832"/>
                </a:cubicBezTo>
                <a:cubicBezTo>
                  <a:pt x="746" y="832"/>
                  <a:pt x="746" y="832"/>
                  <a:pt x="746" y="832"/>
                </a:cubicBezTo>
                <a:cubicBezTo>
                  <a:pt x="751" y="832"/>
                  <a:pt x="754" y="830"/>
                  <a:pt x="758" y="826"/>
                </a:cubicBezTo>
                <a:cubicBezTo>
                  <a:pt x="761" y="824"/>
                  <a:pt x="761" y="820"/>
                  <a:pt x="765" y="820"/>
                </a:cubicBezTo>
                <a:cubicBezTo>
                  <a:pt x="767" y="820"/>
                  <a:pt x="768" y="822"/>
                  <a:pt x="771" y="822"/>
                </a:cubicBezTo>
                <a:cubicBezTo>
                  <a:pt x="776" y="823"/>
                  <a:pt x="779" y="825"/>
                  <a:pt x="784" y="826"/>
                </a:cubicBezTo>
                <a:cubicBezTo>
                  <a:pt x="786" y="827"/>
                  <a:pt x="788" y="827"/>
                  <a:pt x="790" y="828"/>
                </a:cubicBezTo>
                <a:cubicBezTo>
                  <a:pt x="793" y="830"/>
                  <a:pt x="794" y="832"/>
                  <a:pt x="798" y="832"/>
                </a:cubicBezTo>
                <a:cubicBezTo>
                  <a:pt x="799" y="832"/>
                  <a:pt x="799" y="832"/>
                  <a:pt x="800" y="831"/>
                </a:cubicBezTo>
                <a:cubicBezTo>
                  <a:pt x="803" y="831"/>
                  <a:pt x="804" y="829"/>
                  <a:pt x="806" y="827"/>
                </a:cubicBezTo>
                <a:cubicBezTo>
                  <a:pt x="808" y="826"/>
                  <a:pt x="810" y="825"/>
                  <a:pt x="810" y="822"/>
                </a:cubicBezTo>
                <a:cubicBezTo>
                  <a:pt x="810" y="818"/>
                  <a:pt x="808" y="816"/>
                  <a:pt x="806" y="812"/>
                </a:cubicBezTo>
                <a:cubicBezTo>
                  <a:pt x="805" y="809"/>
                  <a:pt x="806" y="807"/>
                  <a:pt x="804" y="804"/>
                </a:cubicBezTo>
                <a:cubicBezTo>
                  <a:pt x="802" y="803"/>
                  <a:pt x="800" y="803"/>
                  <a:pt x="798" y="802"/>
                </a:cubicBezTo>
                <a:cubicBezTo>
                  <a:pt x="794" y="800"/>
                  <a:pt x="791" y="797"/>
                  <a:pt x="791" y="793"/>
                </a:cubicBezTo>
                <a:cubicBezTo>
                  <a:pt x="791" y="791"/>
                  <a:pt x="791" y="789"/>
                  <a:pt x="793" y="787"/>
                </a:cubicBezTo>
                <a:cubicBezTo>
                  <a:pt x="794" y="785"/>
                  <a:pt x="796" y="785"/>
                  <a:pt x="799" y="784"/>
                </a:cubicBezTo>
                <a:cubicBezTo>
                  <a:pt x="802" y="783"/>
                  <a:pt x="804" y="782"/>
                  <a:pt x="807" y="780"/>
                </a:cubicBezTo>
                <a:cubicBezTo>
                  <a:pt x="811" y="779"/>
                  <a:pt x="816" y="778"/>
                  <a:pt x="816" y="774"/>
                </a:cubicBezTo>
                <a:cubicBezTo>
                  <a:pt x="816" y="772"/>
                  <a:pt x="814" y="771"/>
                  <a:pt x="814" y="769"/>
                </a:cubicBezTo>
                <a:cubicBezTo>
                  <a:pt x="812" y="764"/>
                  <a:pt x="812" y="760"/>
                  <a:pt x="808" y="755"/>
                </a:cubicBezTo>
                <a:cubicBezTo>
                  <a:pt x="806" y="752"/>
                  <a:pt x="802" y="752"/>
                  <a:pt x="798" y="749"/>
                </a:cubicBezTo>
                <a:cubicBezTo>
                  <a:pt x="796" y="748"/>
                  <a:pt x="794" y="747"/>
                  <a:pt x="792" y="746"/>
                </a:cubicBezTo>
                <a:cubicBezTo>
                  <a:pt x="789" y="744"/>
                  <a:pt x="789" y="741"/>
                  <a:pt x="786" y="738"/>
                </a:cubicBezTo>
                <a:cubicBezTo>
                  <a:pt x="784" y="737"/>
                  <a:pt x="783" y="737"/>
                  <a:pt x="782" y="735"/>
                </a:cubicBezTo>
                <a:cubicBezTo>
                  <a:pt x="779" y="731"/>
                  <a:pt x="780" y="728"/>
                  <a:pt x="780" y="723"/>
                </a:cubicBezTo>
                <a:cubicBezTo>
                  <a:pt x="780" y="719"/>
                  <a:pt x="776" y="717"/>
                  <a:pt x="774" y="713"/>
                </a:cubicBezTo>
                <a:cubicBezTo>
                  <a:pt x="772" y="708"/>
                  <a:pt x="773" y="704"/>
                  <a:pt x="772" y="698"/>
                </a:cubicBezTo>
                <a:cubicBezTo>
                  <a:pt x="771" y="696"/>
                  <a:pt x="770" y="694"/>
                  <a:pt x="770" y="691"/>
                </a:cubicBezTo>
                <a:cubicBezTo>
                  <a:pt x="770" y="689"/>
                  <a:pt x="773" y="690"/>
                  <a:pt x="774" y="688"/>
                </a:cubicBezTo>
                <a:cubicBezTo>
                  <a:pt x="776" y="687"/>
                  <a:pt x="776" y="686"/>
                  <a:pt x="778" y="685"/>
                </a:cubicBezTo>
                <a:cubicBezTo>
                  <a:pt x="780" y="683"/>
                  <a:pt x="783" y="681"/>
                  <a:pt x="786" y="680"/>
                </a:cubicBezTo>
                <a:cubicBezTo>
                  <a:pt x="792" y="679"/>
                  <a:pt x="796" y="679"/>
                  <a:pt x="802" y="678"/>
                </a:cubicBezTo>
                <a:cubicBezTo>
                  <a:pt x="807" y="677"/>
                  <a:pt x="810" y="677"/>
                  <a:pt x="814" y="675"/>
                </a:cubicBezTo>
                <a:cubicBezTo>
                  <a:pt x="821" y="674"/>
                  <a:pt x="825" y="670"/>
                  <a:pt x="832" y="670"/>
                </a:cubicBezTo>
                <a:cubicBezTo>
                  <a:pt x="840" y="670"/>
                  <a:pt x="844" y="668"/>
                  <a:pt x="851" y="666"/>
                </a:cubicBezTo>
                <a:cubicBezTo>
                  <a:pt x="853" y="665"/>
                  <a:pt x="854" y="664"/>
                  <a:pt x="856" y="663"/>
                </a:cubicBezTo>
                <a:cubicBezTo>
                  <a:pt x="860" y="661"/>
                  <a:pt x="863" y="661"/>
                  <a:pt x="868" y="660"/>
                </a:cubicBezTo>
                <a:cubicBezTo>
                  <a:pt x="872" y="659"/>
                  <a:pt x="874" y="658"/>
                  <a:pt x="878" y="656"/>
                </a:cubicBezTo>
                <a:cubicBezTo>
                  <a:pt x="884" y="653"/>
                  <a:pt x="889" y="652"/>
                  <a:pt x="895" y="651"/>
                </a:cubicBezTo>
                <a:cubicBezTo>
                  <a:pt x="895" y="651"/>
                  <a:pt x="895" y="651"/>
                  <a:pt x="895" y="651"/>
                </a:cubicBezTo>
                <a:cubicBezTo>
                  <a:pt x="895" y="649"/>
                  <a:pt x="895" y="649"/>
                  <a:pt x="895" y="647"/>
                </a:cubicBezTo>
                <a:cubicBezTo>
                  <a:pt x="895" y="645"/>
                  <a:pt x="895" y="644"/>
                  <a:pt x="894" y="643"/>
                </a:cubicBezTo>
                <a:cubicBezTo>
                  <a:pt x="893" y="638"/>
                  <a:pt x="894" y="635"/>
                  <a:pt x="893" y="631"/>
                </a:cubicBezTo>
                <a:cubicBezTo>
                  <a:pt x="892" y="628"/>
                  <a:pt x="891" y="626"/>
                  <a:pt x="890" y="623"/>
                </a:cubicBezTo>
                <a:cubicBezTo>
                  <a:pt x="888" y="617"/>
                  <a:pt x="887" y="613"/>
                  <a:pt x="887" y="607"/>
                </a:cubicBezTo>
                <a:cubicBezTo>
                  <a:pt x="887" y="603"/>
                  <a:pt x="888" y="601"/>
                  <a:pt x="889" y="597"/>
                </a:cubicBezTo>
                <a:cubicBezTo>
                  <a:pt x="890" y="595"/>
                  <a:pt x="892" y="595"/>
                  <a:pt x="892" y="593"/>
                </a:cubicBezTo>
                <a:cubicBezTo>
                  <a:pt x="895" y="585"/>
                  <a:pt x="899" y="581"/>
                  <a:pt x="905" y="575"/>
                </a:cubicBezTo>
                <a:cubicBezTo>
                  <a:pt x="908" y="573"/>
                  <a:pt x="909" y="573"/>
                  <a:pt x="912" y="571"/>
                </a:cubicBezTo>
                <a:cubicBezTo>
                  <a:pt x="913" y="571"/>
                  <a:pt x="913" y="570"/>
                  <a:pt x="913" y="569"/>
                </a:cubicBezTo>
                <a:cubicBezTo>
                  <a:pt x="919" y="565"/>
                  <a:pt x="924" y="563"/>
                  <a:pt x="929" y="557"/>
                </a:cubicBezTo>
                <a:cubicBezTo>
                  <a:pt x="931" y="554"/>
                  <a:pt x="934" y="553"/>
                  <a:pt x="935" y="549"/>
                </a:cubicBezTo>
                <a:cubicBezTo>
                  <a:pt x="939" y="541"/>
                  <a:pt x="940" y="536"/>
                  <a:pt x="946" y="529"/>
                </a:cubicBezTo>
                <a:cubicBezTo>
                  <a:pt x="949" y="525"/>
                  <a:pt x="953" y="523"/>
                  <a:pt x="957" y="520"/>
                </a:cubicBezTo>
                <a:cubicBezTo>
                  <a:pt x="962" y="517"/>
                  <a:pt x="965" y="515"/>
                  <a:pt x="969" y="510"/>
                </a:cubicBezTo>
                <a:cubicBezTo>
                  <a:pt x="970" y="509"/>
                  <a:pt x="970" y="508"/>
                  <a:pt x="972" y="506"/>
                </a:cubicBezTo>
                <a:cubicBezTo>
                  <a:pt x="974" y="504"/>
                  <a:pt x="977" y="503"/>
                  <a:pt x="980" y="501"/>
                </a:cubicBezTo>
                <a:cubicBezTo>
                  <a:pt x="985" y="497"/>
                  <a:pt x="988" y="494"/>
                  <a:pt x="994" y="492"/>
                </a:cubicBezTo>
                <a:cubicBezTo>
                  <a:pt x="997" y="491"/>
                  <a:pt x="998" y="491"/>
                  <a:pt x="1000" y="491"/>
                </a:cubicBezTo>
                <a:cubicBezTo>
                  <a:pt x="1005" y="490"/>
                  <a:pt x="1008" y="488"/>
                  <a:pt x="1012" y="488"/>
                </a:cubicBezTo>
                <a:cubicBezTo>
                  <a:pt x="1015" y="488"/>
                  <a:pt x="1017" y="489"/>
                  <a:pt x="1019" y="488"/>
                </a:cubicBezTo>
                <a:cubicBezTo>
                  <a:pt x="1023" y="488"/>
                  <a:pt x="1025" y="486"/>
                  <a:pt x="1028" y="483"/>
                </a:cubicBezTo>
                <a:cubicBezTo>
                  <a:pt x="1030" y="482"/>
                  <a:pt x="1031" y="482"/>
                  <a:pt x="1032" y="480"/>
                </a:cubicBezTo>
                <a:cubicBezTo>
                  <a:pt x="1034" y="478"/>
                  <a:pt x="1034" y="475"/>
                  <a:pt x="1034" y="472"/>
                </a:cubicBezTo>
                <a:cubicBezTo>
                  <a:pt x="1035" y="466"/>
                  <a:pt x="1036" y="462"/>
                  <a:pt x="1037" y="455"/>
                </a:cubicBezTo>
                <a:cubicBezTo>
                  <a:pt x="1038" y="451"/>
                  <a:pt x="1039" y="449"/>
                  <a:pt x="1040" y="445"/>
                </a:cubicBezTo>
                <a:cubicBezTo>
                  <a:pt x="1041" y="442"/>
                  <a:pt x="1043" y="441"/>
                  <a:pt x="1044" y="439"/>
                </a:cubicBezTo>
                <a:cubicBezTo>
                  <a:pt x="1047" y="434"/>
                  <a:pt x="1049" y="431"/>
                  <a:pt x="1053" y="428"/>
                </a:cubicBezTo>
                <a:cubicBezTo>
                  <a:pt x="1053" y="428"/>
                  <a:pt x="1053" y="428"/>
                  <a:pt x="1053" y="428"/>
                </a:cubicBezTo>
                <a:cubicBezTo>
                  <a:pt x="1053" y="428"/>
                  <a:pt x="1052" y="427"/>
                  <a:pt x="1052" y="426"/>
                </a:cubicBezTo>
                <a:cubicBezTo>
                  <a:pt x="1048" y="421"/>
                  <a:pt x="1047" y="417"/>
                  <a:pt x="1042" y="413"/>
                </a:cubicBezTo>
                <a:cubicBezTo>
                  <a:pt x="1040" y="411"/>
                  <a:pt x="1039" y="410"/>
                  <a:pt x="1037" y="407"/>
                </a:cubicBezTo>
                <a:cubicBezTo>
                  <a:pt x="1034" y="405"/>
                  <a:pt x="1031" y="404"/>
                  <a:pt x="1030" y="400"/>
                </a:cubicBezTo>
                <a:cubicBezTo>
                  <a:pt x="1029" y="397"/>
                  <a:pt x="1030" y="394"/>
                  <a:pt x="1029" y="390"/>
                </a:cubicBezTo>
                <a:cubicBezTo>
                  <a:pt x="1026" y="380"/>
                  <a:pt x="1019" y="377"/>
                  <a:pt x="1017" y="366"/>
                </a:cubicBezTo>
                <a:cubicBezTo>
                  <a:pt x="1016" y="362"/>
                  <a:pt x="1016" y="358"/>
                  <a:pt x="1013" y="354"/>
                </a:cubicBezTo>
                <a:cubicBezTo>
                  <a:pt x="1012" y="352"/>
                  <a:pt x="1010" y="351"/>
                  <a:pt x="1008" y="349"/>
                </a:cubicBezTo>
                <a:cubicBezTo>
                  <a:pt x="1006" y="348"/>
                  <a:pt x="1003" y="347"/>
                  <a:pt x="1003" y="345"/>
                </a:cubicBezTo>
                <a:cubicBezTo>
                  <a:pt x="1003" y="342"/>
                  <a:pt x="1007" y="340"/>
                  <a:pt x="1007" y="337"/>
                </a:cubicBezTo>
                <a:cubicBezTo>
                  <a:pt x="1007" y="336"/>
                  <a:pt x="1007" y="335"/>
                  <a:pt x="1007" y="334"/>
                </a:cubicBezTo>
                <a:cubicBezTo>
                  <a:pt x="989" y="334"/>
                  <a:pt x="989" y="334"/>
                  <a:pt x="989" y="334"/>
                </a:cubicBezTo>
                <a:cubicBezTo>
                  <a:pt x="986" y="334"/>
                  <a:pt x="984" y="332"/>
                  <a:pt x="981" y="330"/>
                </a:cubicBezTo>
                <a:cubicBezTo>
                  <a:pt x="977" y="328"/>
                  <a:pt x="975" y="326"/>
                  <a:pt x="971" y="323"/>
                </a:cubicBezTo>
                <a:cubicBezTo>
                  <a:pt x="964" y="318"/>
                  <a:pt x="960" y="315"/>
                  <a:pt x="954" y="309"/>
                </a:cubicBezTo>
                <a:cubicBezTo>
                  <a:pt x="947" y="303"/>
                  <a:pt x="943" y="300"/>
                  <a:pt x="935" y="295"/>
                </a:cubicBezTo>
                <a:cubicBezTo>
                  <a:pt x="931" y="292"/>
                  <a:pt x="928" y="290"/>
                  <a:pt x="923" y="288"/>
                </a:cubicBezTo>
                <a:cubicBezTo>
                  <a:pt x="921" y="287"/>
                  <a:pt x="919" y="286"/>
                  <a:pt x="917" y="286"/>
                </a:cubicBezTo>
                <a:cubicBezTo>
                  <a:pt x="876" y="286"/>
                  <a:pt x="876" y="286"/>
                  <a:pt x="876" y="286"/>
                </a:cubicBezTo>
                <a:cubicBezTo>
                  <a:pt x="842" y="281"/>
                  <a:pt x="842" y="281"/>
                  <a:pt x="842" y="281"/>
                </a:cubicBezTo>
                <a:cubicBezTo>
                  <a:pt x="832" y="281"/>
                  <a:pt x="832" y="281"/>
                  <a:pt x="832" y="281"/>
                </a:cubicBezTo>
                <a:cubicBezTo>
                  <a:pt x="826" y="281"/>
                  <a:pt x="822" y="282"/>
                  <a:pt x="816" y="280"/>
                </a:cubicBezTo>
                <a:cubicBezTo>
                  <a:pt x="811" y="279"/>
                  <a:pt x="809" y="277"/>
                  <a:pt x="804" y="276"/>
                </a:cubicBezTo>
                <a:cubicBezTo>
                  <a:pt x="799" y="275"/>
                  <a:pt x="799" y="270"/>
                  <a:pt x="797" y="265"/>
                </a:cubicBezTo>
                <a:cubicBezTo>
                  <a:pt x="796" y="262"/>
                  <a:pt x="794" y="261"/>
                  <a:pt x="792" y="259"/>
                </a:cubicBezTo>
                <a:cubicBezTo>
                  <a:pt x="790" y="255"/>
                  <a:pt x="789" y="252"/>
                  <a:pt x="789" y="248"/>
                </a:cubicBezTo>
                <a:cubicBezTo>
                  <a:pt x="789" y="244"/>
                  <a:pt x="791" y="242"/>
                  <a:pt x="793" y="239"/>
                </a:cubicBezTo>
                <a:cubicBezTo>
                  <a:pt x="795" y="234"/>
                  <a:pt x="797" y="230"/>
                  <a:pt x="800" y="225"/>
                </a:cubicBezTo>
                <a:cubicBezTo>
                  <a:pt x="803" y="219"/>
                  <a:pt x="807" y="216"/>
                  <a:pt x="807" y="209"/>
                </a:cubicBezTo>
                <a:cubicBezTo>
                  <a:pt x="807" y="205"/>
                  <a:pt x="804" y="203"/>
                  <a:pt x="803" y="199"/>
                </a:cubicBezTo>
                <a:cubicBezTo>
                  <a:pt x="803" y="197"/>
                  <a:pt x="803" y="196"/>
                  <a:pt x="803" y="194"/>
                </a:cubicBezTo>
                <a:cubicBezTo>
                  <a:pt x="806" y="177"/>
                  <a:pt x="806" y="177"/>
                  <a:pt x="806" y="177"/>
                </a:cubicBezTo>
                <a:cubicBezTo>
                  <a:pt x="806" y="175"/>
                  <a:pt x="806" y="173"/>
                  <a:pt x="805" y="170"/>
                </a:cubicBezTo>
                <a:cubicBezTo>
                  <a:pt x="804" y="165"/>
                  <a:pt x="801" y="163"/>
                  <a:pt x="799" y="158"/>
                </a:cubicBezTo>
                <a:cubicBezTo>
                  <a:pt x="797" y="154"/>
                  <a:pt x="796" y="151"/>
                  <a:pt x="794" y="146"/>
                </a:cubicBezTo>
                <a:cubicBezTo>
                  <a:pt x="792" y="142"/>
                  <a:pt x="789" y="140"/>
                  <a:pt x="785" y="137"/>
                </a:cubicBezTo>
                <a:cubicBezTo>
                  <a:pt x="782" y="133"/>
                  <a:pt x="781" y="130"/>
                  <a:pt x="779" y="125"/>
                </a:cubicBezTo>
                <a:cubicBezTo>
                  <a:pt x="777" y="121"/>
                  <a:pt x="775" y="120"/>
                  <a:pt x="774" y="116"/>
                </a:cubicBezTo>
                <a:cubicBezTo>
                  <a:pt x="773" y="112"/>
                  <a:pt x="772" y="110"/>
                  <a:pt x="770" y="106"/>
                </a:cubicBezTo>
                <a:cubicBezTo>
                  <a:pt x="769" y="104"/>
                  <a:pt x="768" y="102"/>
                  <a:pt x="768" y="100"/>
                </a:cubicBezTo>
                <a:cubicBezTo>
                  <a:pt x="767" y="98"/>
                  <a:pt x="767" y="94"/>
                  <a:pt x="764" y="94"/>
                </a:cubicBezTo>
                <a:cubicBezTo>
                  <a:pt x="762" y="94"/>
                  <a:pt x="760" y="95"/>
                  <a:pt x="758" y="95"/>
                </a:cubicBezTo>
                <a:cubicBezTo>
                  <a:pt x="751" y="95"/>
                  <a:pt x="746" y="94"/>
                  <a:pt x="742" y="89"/>
                </a:cubicBezTo>
                <a:cubicBezTo>
                  <a:pt x="740" y="86"/>
                  <a:pt x="740" y="83"/>
                  <a:pt x="738" y="81"/>
                </a:cubicBezTo>
                <a:cubicBezTo>
                  <a:pt x="734" y="78"/>
                  <a:pt x="731" y="79"/>
                  <a:pt x="726" y="78"/>
                </a:cubicBezTo>
                <a:cubicBezTo>
                  <a:pt x="720" y="78"/>
                  <a:pt x="717" y="77"/>
                  <a:pt x="712" y="76"/>
                </a:cubicBezTo>
                <a:cubicBezTo>
                  <a:pt x="702" y="73"/>
                  <a:pt x="698" y="66"/>
                  <a:pt x="691" y="58"/>
                </a:cubicBezTo>
                <a:cubicBezTo>
                  <a:pt x="687" y="54"/>
                  <a:pt x="685" y="51"/>
                  <a:pt x="680" y="49"/>
                </a:cubicBezTo>
                <a:cubicBezTo>
                  <a:pt x="678" y="49"/>
                  <a:pt x="677" y="48"/>
                  <a:pt x="674" y="47"/>
                </a:cubicBezTo>
                <a:cubicBezTo>
                  <a:pt x="671" y="45"/>
                  <a:pt x="667" y="44"/>
                  <a:pt x="667" y="40"/>
                </a:cubicBezTo>
                <a:cubicBezTo>
                  <a:pt x="667" y="37"/>
                  <a:pt x="668" y="35"/>
                  <a:pt x="667" y="33"/>
                </a:cubicBezTo>
                <a:cubicBezTo>
                  <a:pt x="665" y="31"/>
                  <a:pt x="663" y="31"/>
                  <a:pt x="661" y="29"/>
                </a:cubicBezTo>
                <a:cubicBezTo>
                  <a:pt x="659" y="28"/>
                  <a:pt x="659" y="27"/>
                  <a:pt x="658" y="25"/>
                </a:cubicBezTo>
                <a:cubicBezTo>
                  <a:pt x="657" y="24"/>
                  <a:pt x="656" y="24"/>
                  <a:pt x="656" y="23"/>
                </a:cubicBezTo>
                <a:cubicBezTo>
                  <a:pt x="656" y="18"/>
                  <a:pt x="659" y="16"/>
                  <a:pt x="660" y="12"/>
                </a:cubicBezTo>
                <a:cubicBezTo>
                  <a:pt x="661" y="8"/>
                  <a:pt x="662" y="5"/>
                  <a:pt x="664" y="1"/>
                </a:cubicBezTo>
                <a:cubicBezTo>
                  <a:pt x="664" y="1"/>
                  <a:pt x="664" y="1"/>
                  <a:pt x="664" y="1"/>
                </a:cubicBezTo>
                <a:cubicBezTo>
                  <a:pt x="659" y="1"/>
                  <a:pt x="656" y="0"/>
                  <a:pt x="650" y="1"/>
                </a:cubicBezTo>
                <a:cubicBezTo>
                  <a:pt x="645" y="3"/>
                  <a:pt x="640" y="5"/>
                  <a:pt x="634"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Freeform 8"/>
          <p:cNvSpPr>
            <a:spLocks/>
          </p:cNvSpPr>
          <p:nvPr/>
        </p:nvSpPr>
        <p:spPr bwMode="auto">
          <a:xfrm>
            <a:off x="4948047" y="807427"/>
            <a:ext cx="3697840" cy="3027402"/>
          </a:xfrm>
          <a:custGeom>
            <a:avLst/>
            <a:gdLst/>
            <a:ahLst/>
            <a:cxnLst>
              <a:cxn ang="0">
                <a:pos x="535" y="1025"/>
              </a:cxn>
              <a:cxn ang="0">
                <a:pos x="635" y="940"/>
              </a:cxn>
              <a:cxn ang="0">
                <a:pos x="686" y="911"/>
              </a:cxn>
              <a:cxn ang="0">
                <a:pos x="761" y="882"/>
              </a:cxn>
              <a:cxn ang="0">
                <a:pos x="773" y="833"/>
              </a:cxn>
              <a:cxn ang="0">
                <a:pos x="809" y="772"/>
              </a:cxn>
              <a:cxn ang="0">
                <a:pos x="865" y="794"/>
              </a:cxn>
              <a:cxn ang="0">
                <a:pos x="923" y="757"/>
              </a:cxn>
              <a:cxn ang="0">
                <a:pos x="970" y="793"/>
              </a:cxn>
              <a:cxn ang="0">
                <a:pos x="1009" y="836"/>
              </a:cxn>
              <a:cxn ang="0">
                <a:pos x="1021" y="762"/>
              </a:cxn>
              <a:cxn ang="0">
                <a:pos x="1069" y="787"/>
              </a:cxn>
              <a:cxn ang="0">
                <a:pos x="1132" y="757"/>
              </a:cxn>
              <a:cxn ang="0">
                <a:pos x="1214" y="715"/>
              </a:cxn>
              <a:cxn ang="0">
                <a:pos x="1202" y="651"/>
              </a:cxn>
              <a:cxn ang="0">
                <a:pos x="1147" y="619"/>
              </a:cxn>
              <a:cxn ang="0">
                <a:pos x="1144" y="524"/>
              </a:cxn>
              <a:cxn ang="0">
                <a:pos x="1182" y="534"/>
              </a:cxn>
              <a:cxn ang="0">
                <a:pos x="1204" y="483"/>
              </a:cxn>
              <a:cxn ang="0">
                <a:pos x="1177" y="423"/>
              </a:cxn>
              <a:cxn ang="0">
                <a:pos x="1244" y="358"/>
              </a:cxn>
              <a:cxn ang="0">
                <a:pos x="1294" y="312"/>
              </a:cxn>
              <a:cxn ang="0">
                <a:pos x="1324" y="189"/>
              </a:cxn>
              <a:cxn ang="0">
                <a:pos x="1289" y="137"/>
              </a:cxn>
              <a:cxn ang="0">
                <a:pos x="1235" y="154"/>
              </a:cxn>
              <a:cxn ang="0">
                <a:pos x="1189" y="160"/>
              </a:cxn>
              <a:cxn ang="0">
                <a:pos x="1157" y="74"/>
              </a:cxn>
              <a:cxn ang="0">
                <a:pos x="1116" y="62"/>
              </a:cxn>
              <a:cxn ang="0">
                <a:pos x="1109" y="5"/>
              </a:cxn>
              <a:cxn ang="0">
                <a:pos x="1055" y="46"/>
              </a:cxn>
              <a:cxn ang="0">
                <a:pos x="1079" y="110"/>
              </a:cxn>
              <a:cxn ang="0">
                <a:pos x="1031" y="186"/>
              </a:cxn>
              <a:cxn ang="0">
                <a:pos x="1020" y="239"/>
              </a:cxn>
              <a:cxn ang="0">
                <a:pos x="952" y="285"/>
              </a:cxn>
              <a:cxn ang="0">
                <a:pos x="850" y="380"/>
              </a:cxn>
              <a:cxn ang="0">
                <a:pos x="904" y="402"/>
              </a:cxn>
              <a:cxn ang="0">
                <a:pos x="979" y="396"/>
              </a:cxn>
              <a:cxn ang="0">
                <a:pos x="1043" y="449"/>
              </a:cxn>
              <a:cxn ang="0">
                <a:pos x="999" y="476"/>
              </a:cxn>
              <a:cxn ang="0">
                <a:pos x="920" y="506"/>
              </a:cxn>
              <a:cxn ang="0">
                <a:pos x="867" y="549"/>
              </a:cxn>
              <a:cxn ang="0">
                <a:pos x="782" y="594"/>
              </a:cxn>
              <a:cxn ang="0">
                <a:pos x="688" y="587"/>
              </a:cxn>
              <a:cxn ang="0">
                <a:pos x="675" y="658"/>
              </a:cxn>
              <a:cxn ang="0">
                <a:pos x="630" y="709"/>
              </a:cxn>
              <a:cxn ang="0">
                <a:pos x="507" y="755"/>
              </a:cxn>
              <a:cxn ang="0">
                <a:pos x="360" y="808"/>
              </a:cxn>
              <a:cxn ang="0">
                <a:pos x="311" y="798"/>
              </a:cxn>
              <a:cxn ang="0">
                <a:pos x="203" y="754"/>
              </a:cxn>
              <a:cxn ang="0">
                <a:pos x="3" y="749"/>
              </a:cxn>
              <a:cxn ang="0">
                <a:pos x="29" y="833"/>
              </a:cxn>
              <a:cxn ang="0">
                <a:pos x="81" y="858"/>
              </a:cxn>
              <a:cxn ang="0">
                <a:pos x="140" y="860"/>
              </a:cxn>
              <a:cxn ang="0">
                <a:pos x="139" y="929"/>
              </a:cxn>
              <a:cxn ang="0">
                <a:pos x="207" y="987"/>
              </a:cxn>
              <a:cxn ang="0">
                <a:pos x="271" y="955"/>
              </a:cxn>
              <a:cxn ang="0">
                <a:pos x="317" y="968"/>
              </a:cxn>
              <a:cxn ang="0">
                <a:pos x="281" y="1029"/>
              </a:cxn>
              <a:cxn ang="0">
                <a:pos x="332" y="1058"/>
              </a:cxn>
              <a:cxn ang="0">
                <a:pos x="403" y="995"/>
              </a:cxn>
              <a:cxn ang="0">
                <a:pos x="446" y="966"/>
              </a:cxn>
              <a:cxn ang="0">
                <a:pos x="463" y="1023"/>
              </a:cxn>
            </a:cxnLst>
            <a:rect l="0" t="0" r="r" b="b"/>
            <a:pathLst>
              <a:path w="1328" h="1059">
                <a:moveTo>
                  <a:pt x="478" y="1034"/>
                </a:moveTo>
                <a:cubicBezTo>
                  <a:pt x="482" y="1035"/>
                  <a:pt x="486" y="1034"/>
                  <a:pt x="489" y="1035"/>
                </a:cubicBezTo>
                <a:cubicBezTo>
                  <a:pt x="496" y="1038"/>
                  <a:pt x="499" y="1042"/>
                  <a:pt x="505" y="1043"/>
                </a:cubicBezTo>
                <a:cubicBezTo>
                  <a:pt x="511" y="1045"/>
                  <a:pt x="515" y="1044"/>
                  <a:pt x="521" y="1045"/>
                </a:cubicBezTo>
                <a:cubicBezTo>
                  <a:pt x="525" y="1045"/>
                  <a:pt x="528" y="1046"/>
                  <a:pt x="532" y="1047"/>
                </a:cubicBezTo>
                <a:cubicBezTo>
                  <a:pt x="532" y="1046"/>
                  <a:pt x="533" y="1046"/>
                  <a:pt x="533" y="1045"/>
                </a:cubicBezTo>
                <a:cubicBezTo>
                  <a:pt x="533" y="1043"/>
                  <a:pt x="532" y="1042"/>
                  <a:pt x="532" y="1040"/>
                </a:cubicBezTo>
                <a:cubicBezTo>
                  <a:pt x="532" y="1034"/>
                  <a:pt x="533" y="1031"/>
                  <a:pt x="535" y="1025"/>
                </a:cubicBezTo>
                <a:cubicBezTo>
                  <a:pt x="536" y="1021"/>
                  <a:pt x="537" y="1018"/>
                  <a:pt x="539" y="1013"/>
                </a:cubicBezTo>
                <a:cubicBezTo>
                  <a:pt x="542" y="1009"/>
                  <a:pt x="544" y="1008"/>
                  <a:pt x="546" y="1003"/>
                </a:cubicBezTo>
                <a:cubicBezTo>
                  <a:pt x="550" y="997"/>
                  <a:pt x="551" y="992"/>
                  <a:pt x="556" y="988"/>
                </a:cubicBezTo>
                <a:cubicBezTo>
                  <a:pt x="563" y="984"/>
                  <a:pt x="568" y="981"/>
                  <a:pt x="571" y="973"/>
                </a:cubicBezTo>
                <a:cubicBezTo>
                  <a:pt x="573" y="968"/>
                  <a:pt x="575" y="964"/>
                  <a:pt x="579" y="961"/>
                </a:cubicBezTo>
                <a:cubicBezTo>
                  <a:pt x="587" y="955"/>
                  <a:pt x="593" y="956"/>
                  <a:pt x="602" y="952"/>
                </a:cubicBezTo>
                <a:cubicBezTo>
                  <a:pt x="607" y="950"/>
                  <a:pt x="610" y="949"/>
                  <a:pt x="615" y="946"/>
                </a:cubicBezTo>
                <a:cubicBezTo>
                  <a:pt x="622" y="943"/>
                  <a:pt x="627" y="940"/>
                  <a:pt x="635" y="940"/>
                </a:cubicBezTo>
                <a:cubicBezTo>
                  <a:pt x="640" y="940"/>
                  <a:pt x="643" y="940"/>
                  <a:pt x="648" y="941"/>
                </a:cubicBezTo>
                <a:cubicBezTo>
                  <a:pt x="648" y="941"/>
                  <a:pt x="648" y="941"/>
                  <a:pt x="648" y="941"/>
                </a:cubicBezTo>
                <a:cubicBezTo>
                  <a:pt x="651" y="938"/>
                  <a:pt x="652" y="935"/>
                  <a:pt x="652" y="930"/>
                </a:cubicBezTo>
                <a:cubicBezTo>
                  <a:pt x="653" y="930"/>
                  <a:pt x="653" y="929"/>
                  <a:pt x="654" y="929"/>
                </a:cubicBezTo>
                <a:cubicBezTo>
                  <a:pt x="655" y="929"/>
                  <a:pt x="655" y="930"/>
                  <a:pt x="656" y="930"/>
                </a:cubicBezTo>
                <a:cubicBezTo>
                  <a:pt x="660" y="931"/>
                  <a:pt x="662" y="933"/>
                  <a:pt x="666" y="933"/>
                </a:cubicBezTo>
                <a:cubicBezTo>
                  <a:pt x="672" y="933"/>
                  <a:pt x="675" y="929"/>
                  <a:pt x="678" y="924"/>
                </a:cubicBezTo>
                <a:cubicBezTo>
                  <a:pt x="681" y="919"/>
                  <a:pt x="684" y="917"/>
                  <a:pt x="686" y="911"/>
                </a:cubicBezTo>
                <a:cubicBezTo>
                  <a:pt x="687" y="908"/>
                  <a:pt x="688" y="905"/>
                  <a:pt x="689" y="901"/>
                </a:cubicBezTo>
                <a:cubicBezTo>
                  <a:pt x="691" y="896"/>
                  <a:pt x="694" y="890"/>
                  <a:pt x="700" y="890"/>
                </a:cubicBezTo>
                <a:cubicBezTo>
                  <a:pt x="701" y="890"/>
                  <a:pt x="701" y="892"/>
                  <a:pt x="702" y="892"/>
                </a:cubicBezTo>
                <a:cubicBezTo>
                  <a:pt x="705" y="894"/>
                  <a:pt x="707" y="896"/>
                  <a:pt x="710" y="896"/>
                </a:cubicBezTo>
                <a:cubicBezTo>
                  <a:pt x="719" y="896"/>
                  <a:pt x="721" y="885"/>
                  <a:pt x="730" y="885"/>
                </a:cubicBezTo>
                <a:cubicBezTo>
                  <a:pt x="736" y="885"/>
                  <a:pt x="739" y="889"/>
                  <a:pt x="745" y="889"/>
                </a:cubicBezTo>
                <a:cubicBezTo>
                  <a:pt x="746" y="889"/>
                  <a:pt x="747" y="888"/>
                  <a:pt x="749" y="887"/>
                </a:cubicBezTo>
                <a:cubicBezTo>
                  <a:pt x="754" y="886"/>
                  <a:pt x="756" y="885"/>
                  <a:pt x="761" y="882"/>
                </a:cubicBezTo>
                <a:cubicBezTo>
                  <a:pt x="764" y="881"/>
                  <a:pt x="766" y="880"/>
                  <a:pt x="769" y="878"/>
                </a:cubicBezTo>
                <a:cubicBezTo>
                  <a:pt x="771" y="875"/>
                  <a:pt x="771" y="873"/>
                  <a:pt x="773" y="870"/>
                </a:cubicBezTo>
                <a:cubicBezTo>
                  <a:pt x="775" y="866"/>
                  <a:pt x="776" y="864"/>
                  <a:pt x="778" y="860"/>
                </a:cubicBezTo>
                <a:cubicBezTo>
                  <a:pt x="778" y="860"/>
                  <a:pt x="778" y="860"/>
                  <a:pt x="778" y="860"/>
                </a:cubicBezTo>
                <a:cubicBezTo>
                  <a:pt x="775" y="855"/>
                  <a:pt x="774" y="853"/>
                  <a:pt x="771" y="848"/>
                </a:cubicBezTo>
                <a:cubicBezTo>
                  <a:pt x="770" y="846"/>
                  <a:pt x="768" y="845"/>
                  <a:pt x="768" y="842"/>
                </a:cubicBezTo>
                <a:cubicBezTo>
                  <a:pt x="768" y="840"/>
                  <a:pt x="770" y="840"/>
                  <a:pt x="771" y="838"/>
                </a:cubicBezTo>
                <a:cubicBezTo>
                  <a:pt x="772" y="837"/>
                  <a:pt x="773" y="835"/>
                  <a:pt x="773" y="833"/>
                </a:cubicBezTo>
                <a:cubicBezTo>
                  <a:pt x="773" y="828"/>
                  <a:pt x="770" y="826"/>
                  <a:pt x="770" y="820"/>
                </a:cubicBezTo>
                <a:cubicBezTo>
                  <a:pt x="770" y="816"/>
                  <a:pt x="776" y="817"/>
                  <a:pt x="780" y="816"/>
                </a:cubicBezTo>
                <a:cubicBezTo>
                  <a:pt x="782" y="816"/>
                  <a:pt x="784" y="815"/>
                  <a:pt x="786" y="813"/>
                </a:cubicBezTo>
                <a:cubicBezTo>
                  <a:pt x="786" y="797"/>
                  <a:pt x="786" y="797"/>
                  <a:pt x="786" y="797"/>
                </a:cubicBezTo>
                <a:cubicBezTo>
                  <a:pt x="786" y="795"/>
                  <a:pt x="785" y="794"/>
                  <a:pt x="786" y="792"/>
                </a:cubicBezTo>
                <a:cubicBezTo>
                  <a:pt x="787" y="791"/>
                  <a:pt x="788" y="791"/>
                  <a:pt x="790" y="790"/>
                </a:cubicBezTo>
                <a:cubicBezTo>
                  <a:pt x="792" y="789"/>
                  <a:pt x="794" y="787"/>
                  <a:pt x="796" y="785"/>
                </a:cubicBezTo>
                <a:cubicBezTo>
                  <a:pt x="801" y="781"/>
                  <a:pt x="804" y="777"/>
                  <a:pt x="809" y="772"/>
                </a:cubicBezTo>
                <a:cubicBezTo>
                  <a:pt x="812" y="777"/>
                  <a:pt x="812" y="780"/>
                  <a:pt x="813" y="785"/>
                </a:cubicBezTo>
                <a:cubicBezTo>
                  <a:pt x="815" y="796"/>
                  <a:pt x="817" y="801"/>
                  <a:pt x="818" y="812"/>
                </a:cubicBezTo>
                <a:cubicBezTo>
                  <a:pt x="820" y="812"/>
                  <a:pt x="820" y="812"/>
                  <a:pt x="822" y="812"/>
                </a:cubicBezTo>
                <a:cubicBezTo>
                  <a:pt x="824" y="812"/>
                  <a:pt x="825" y="811"/>
                  <a:pt x="826" y="811"/>
                </a:cubicBezTo>
                <a:cubicBezTo>
                  <a:pt x="834" y="809"/>
                  <a:pt x="838" y="806"/>
                  <a:pt x="844" y="800"/>
                </a:cubicBezTo>
                <a:cubicBezTo>
                  <a:pt x="847" y="797"/>
                  <a:pt x="848" y="795"/>
                  <a:pt x="851" y="793"/>
                </a:cubicBezTo>
                <a:cubicBezTo>
                  <a:pt x="855" y="790"/>
                  <a:pt x="858" y="790"/>
                  <a:pt x="863" y="788"/>
                </a:cubicBezTo>
                <a:cubicBezTo>
                  <a:pt x="864" y="791"/>
                  <a:pt x="864" y="792"/>
                  <a:pt x="865" y="794"/>
                </a:cubicBezTo>
                <a:cubicBezTo>
                  <a:pt x="865" y="795"/>
                  <a:pt x="866" y="795"/>
                  <a:pt x="867" y="795"/>
                </a:cubicBezTo>
                <a:cubicBezTo>
                  <a:pt x="871" y="791"/>
                  <a:pt x="874" y="786"/>
                  <a:pt x="880" y="786"/>
                </a:cubicBezTo>
                <a:cubicBezTo>
                  <a:pt x="885" y="786"/>
                  <a:pt x="887" y="788"/>
                  <a:pt x="892" y="788"/>
                </a:cubicBezTo>
                <a:cubicBezTo>
                  <a:pt x="895" y="788"/>
                  <a:pt x="898" y="788"/>
                  <a:pt x="900" y="785"/>
                </a:cubicBezTo>
                <a:cubicBezTo>
                  <a:pt x="903" y="783"/>
                  <a:pt x="902" y="779"/>
                  <a:pt x="903" y="775"/>
                </a:cubicBezTo>
                <a:cubicBezTo>
                  <a:pt x="904" y="772"/>
                  <a:pt x="905" y="770"/>
                  <a:pt x="907" y="767"/>
                </a:cubicBezTo>
                <a:cubicBezTo>
                  <a:pt x="908" y="764"/>
                  <a:pt x="910" y="761"/>
                  <a:pt x="913" y="759"/>
                </a:cubicBezTo>
                <a:cubicBezTo>
                  <a:pt x="916" y="757"/>
                  <a:pt x="919" y="758"/>
                  <a:pt x="923" y="757"/>
                </a:cubicBezTo>
                <a:cubicBezTo>
                  <a:pt x="926" y="757"/>
                  <a:pt x="928" y="755"/>
                  <a:pt x="930" y="754"/>
                </a:cubicBezTo>
                <a:cubicBezTo>
                  <a:pt x="936" y="753"/>
                  <a:pt x="939" y="750"/>
                  <a:pt x="945" y="750"/>
                </a:cubicBezTo>
                <a:cubicBezTo>
                  <a:pt x="947" y="750"/>
                  <a:pt x="948" y="752"/>
                  <a:pt x="949" y="754"/>
                </a:cubicBezTo>
                <a:cubicBezTo>
                  <a:pt x="950" y="755"/>
                  <a:pt x="951" y="756"/>
                  <a:pt x="952" y="758"/>
                </a:cubicBezTo>
                <a:cubicBezTo>
                  <a:pt x="954" y="763"/>
                  <a:pt x="956" y="766"/>
                  <a:pt x="959" y="770"/>
                </a:cubicBezTo>
                <a:cubicBezTo>
                  <a:pt x="962" y="775"/>
                  <a:pt x="965" y="776"/>
                  <a:pt x="969" y="781"/>
                </a:cubicBezTo>
                <a:cubicBezTo>
                  <a:pt x="970" y="783"/>
                  <a:pt x="972" y="784"/>
                  <a:pt x="972" y="787"/>
                </a:cubicBezTo>
                <a:cubicBezTo>
                  <a:pt x="972" y="790"/>
                  <a:pt x="970" y="791"/>
                  <a:pt x="970" y="793"/>
                </a:cubicBezTo>
                <a:cubicBezTo>
                  <a:pt x="969" y="797"/>
                  <a:pt x="969" y="799"/>
                  <a:pt x="969" y="802"/>
                </a:cubicBezTo>
                <a:cubicBezTo>
                  <a:pt x="969" y="806"/>
                  <a:pt x="970" y="808"/>
                  <a:pt x="971" y="811"/>
                </a:cubicBezTo>
                <a:cubicBezTo>
                  <a:pt x="971" y="814"/>
                  <a:pt x="971" y="816"/>
                  <a:pt x="972" y="819"/>
                </a:cubicBezTo>
                <a:cubicBezTo>
                  <a:pt x="972" y="821"/>
                  <a:pt x="972" y="823"/>
                  <a:pt x="973" y="824"/>
                </a:cubicBezTo>
                <a:cubicBezTo>
                  <a:pt x="975" y="825"/>
                  <a:pt x="977" y="825"/>
                  <a:pt x="979" y="826"/>
                </a:cubicBezTo>
                <a:cubicBezTo>
                  <a:pt x="990" y="830"/>
                  <a:pt x="994" y="839"/>
                  <a:pt x="1005" y="840"/>
                </a:cubicBezTo>
                <a:cubicBezTo>
                  <a:pt x="1005" y="840"/>
                  <a:pt x="1005" y="840"/>
                  <a:pt x="1005" y="840"/>
                </a:cubicBezTo>
                <a:cubicBezTo>
                  <a:pt x="1007" y="839"/>
                  <a:pt x="1008" y="837"/>
                  <a:pt x="1009" y="836"/>
                </a:cubicBezTo>
                <a:cubicBezTo>
                  <a:pt x="1012" y="834"/>
                  <a:pt x="1014" y="834"/>
                  <a:pt x="1015" y="831"/>
                </a:cubicBezTo>
                <a:cubicBezTo>
                  <a:pt x="1016" y="829"/>
                  <a:pt x="1016" y="827"/>
                  <a:pt x="1017" y="825"/>
                </a:cubicBezTo>
                <a:cubicBezTo>
                  <a:pt x="1020" y="817"/>
                  <a:pt x="1023" y="813"/>
                  <a:pt x="1023" y="804"/>
                </a:cubicBezTo>
                <a:cubicBezTo>
                  <a:pt x="1023" y="802"/>
                  <a:pt x="1022" y="800"/>
                  <a:pt x="1022" y="797"/>
                </a:cubicBezTo>
                <a:cubicBezTo>
                  <a:pt x="1021" y="791"/>
                  <a:pt x="1021" y="788"/>
                  <a:pt x="1020" y="781"/>
                </a:cubicBezTo>
                <a:cubicBezTo>
                  <a:pt x="1020" y="777"/>
                  <a:pt x="1018" y="775"/>
                  <a:pt x="1018" y="770"/>
                </a:cubicBezTo>
                <a:cubicBezTo>
                  <a:pt x="1018" y="768"/>
                  <a:pt x="1019" y="766"/>
                  <a:pt x="1019" y="763"/>
                </a:cubicBezTo>
                <a:cubicBezTo>
                  <a:pt x="1020" y="763"/>
                  <a:pt x="1020" y="762"/>
                  <a:pt x="1021" y="762"/>
                </a:cubicBezTo>
                <a:cubicBezTo>
                  <a:pt x="1023" y="763"/>
                  <a:pt x="1024" y="764"/>
                  <a:pt x="1025" y="765"/>
                </a:cubicBezTo>
                <a:cubicBezTo>
                  <a:pt x="1027" y="767"/>
                  <a:pt x="1028" y="769"/>
                  <a:pt x="1030" y="770"/>
                </a:cubicBezTo>
                <a:cubicBezTo>
                  <a:pt x="1032" y="772"/>
                  <a:pt x="1034" y="772"/>
                  <a:pt x="1036" y="772"/>
                </a:cubicBezTo>
                <a:cubicBezTo>
                  <a:pt x="1040" y="774"/>
                  <a:pt x="1041" y="776"/>
                  <a:pt x="1042" y="779"/>
                </a:cubicBezTo>
                <a:cubicBezTo>
                  <a:pt x="1045" y="785"/>
                  <a:pt x="1048" y="787"/>
                  <a:pt x="1052" y="791"/>
                </a:cubicBezTo>
                <a:cubicBezTo>
                  <a:pt x="1055" y="794"/>
                  <a:pt x="1057" y="797"/>
                  <a:pt x="1061" y="797"/>
                </a:cubicBezTo>
                <a:cubicBezTo>
                  <a:pt x="1063" y="797"/>
                  <a:pt x="1064" y="795"/>
                  <a:pt x="1065" y="793"/>
                </a:cubicBezTo>
                <a:cubicBezTo>
                  <a:pt x="1066" y="791"/>
                  <a:pt x="1067" y="790"/>
                  <a:pt x="1069" y="787"/>
                </a:cubicBezTo>
                <a:cubicBezTo>
                  <a:pt x="1071" y="784"/>
                  <a:pt x="1074" y="784"/>
                  <a:pt x="1075" y="780"/>
                </a:cubicBezTo>
                <a:cubicBezTo>
                  <a:pt x="1076" y="779"/>
                  <a:pt x="1075" y="777"/>
                  <a:pt x="1076" y="776"/>
                </a:cubicBezTo>
                <a:cubicBezTo>
                  <a:pt x="1077" y="775"/>
                  <a:pt x="1079" y="775"/>
                  <a:pt x="1080" y="775"/>
                </a:cubicBezTo>
                <a:cubicBezTo>
                  <a:pt x="1083" y="774"/>
                  <a:pt x="1085" y="774"/>
                  <a:pt x="1088" y="773"/>
                </a:cubicBezTo>
                <a:cubicBezTo>
                  <a:pt x="1097" y="771"/>
                  <a:pt x="1099" y="764"/>
                  <a:pt x="1108" y="759"/>
                </a:cubicBezTo>
                <a:cubicBezTo>
                  <a:pt x="1111" y="758"/>
                  <a:pt x="1114" y="758"/>
                  <a:pt x="1118" y="758"/>
                </a:cubicBezTo>
                <a:cubicBezTo>
                  <a:pt x="1119" y="758"/>
                  <a:pt x="1120" y="757"/>
                  <a:pt x="1122" y="757"/>
                </a:cubicBezTo>
                <a:cubicBezTo>
                  <a:pt x="1132" y="757"/>
                  <a:pt x="1132" y="757"/>
                  <a:pt x="1132" y="757"/>
                </a:cubicBezTo>
                <a:cubicBezTo>
                  <a:pt x="1134" y="757"/>
                  <a:pt x="1135" y="755"/>
                  <a:pt x="1137" y="753"/>
                </a:cubicBezTo>
                <a:cubicBezTo>
                  <a:pt x="1143" y="749"/>
                  <a:pt x="1145" y="746"/>
                  <a:pt x="1151" y="743"/>
                </a:cubicBezTo>
                <a:cubicBezTo>
                  <a:pt x="1153" y="743"/>
                  <a:pt x="1154" y="743"/>
                  <a:pt x="1155" y="742"/>
                </a:cubicBezTo>
                <a:cubicBezTo>
                  <a:pt x="1159" y="741"/>
                  <a:pt x="1162" y="739"/>
                  <a:pt x="1166" y="738"/>
                </a:cubicBezTo>
                <a:cubicBezTo>
                  <a:pt x="1172" y="737"/>
                  <a:pt x="1175" y="737"/>
                  <a:pt x="1181" y="735"/>
                </a:cubicBezTo>
                <a:cubicBezTo>
                  <a:pt x="1186" y="733"/>
                  <a:pt x="1190" y="732"/>
                  <a:pt x="1195" y="729"/>
                </a:cubicBezTo>
                <a:cubicBezTo>
                  <a:pt x="1199" y="727"/>
                  <a:pt x="1200" y="723"/>
                  <a:pt x="1204" y="720"/>
                </a:cubicBezTo>
                <a:cubicBezTo>
                  <a:pt x="1208" y="718"/>
                  <a:pt x="1211" y="717"/>
                  <a:pt x="1214" y="715"/>
                </a:cubicBezTo>
                <a:cubicBezTo>
                  <a:pt x="1219" y="712"/>
                  <a:pt x="1219" y="707"/>
                  <a:pt x="1221" y="701"/>
                </a:cubicBezTo>
                <a:cubicBezTo>
                  <a:pt x="1221" y="701"/>
                  <a:pt x="1221" y="701"/>
                  <a:pt x="1221" y="701"/>
                </a:cubicBezTo>
                <a:cubicBezTo>
                  <a:pt x="1218" y="699"/>
                  <a:pt x="1216" y="698"/>
                  <a:pt x="1213" y="696"/>
                </a:cubicBezTo>
                <a:cubicBezTo>
                  <a:pt x="1211" y="695"/>
                  <a:pt x="1208" y="695"/>
                  <a:pt x="1208" y="692"/>
                </a:cubicBezTo>
                <a:cubicBezTo>
                  <a:pt x="1208" y="686"/>
                  <a:pt x="1213" y="683"/>
                  <a:pt x="1215" y="676"/>
                </a:cubicBezTo>
                <a:cubicBezTo>
                  <a:pt x="1214" y="674"/>
                  <a:pt x="1214" y="673"/>
                  <a:pt x="1212" y="670"/>
                </a:cubicBezTo>
                <a:cubicBezTo>
                  <a:pt x="1210" y="666"/>
                  <a:pt x="1207" y="665"/>
                  <a:pt x="1204" y="660"/>
                </a:cubicBezTo>
                <a:cubicBezTo>
                  <a:pt x="1203" y="657"/>
                  <a:pt x="1203" y="655"/>
                  <a:pt x="1202" y="651"/>
                </a:cubicBezTo>
                <a:cubicBezTo>
                  <a:pt x="1200" y="645"/>
                  <a:pt x="1200" y="641"/>
                  <a:pt x="1199" y="635"/>
                </a:cubicBezTo>
                <a:cubicBezTo>
                  <a:pt x="1199" y="631"/>
                  <a:pt x="1199" y="627"/>
                  <a:pt x="1197" y="624"/>
                </a:cubicBezTo>
                <a:cubicBezTo>
                  <a:pt x="1191" y="626"/>
                  <a:pt x="1187" y="629"/>
                  <a:pt x="1182" y="632"/>
                </a:cubicBezTo>
                <a:cubicBezTo>
                  <a:pt x="1179" y="635"/>
                  <a:pt x="1177" y="636"/>
                  <a:pt x="1174" y="638"/>
                </a:cubicBezTo>
                <a:cubicBezTo>
                  <a:pt x="1171" y="641"/>
                  <a:pt x="1169" y="644"/>
                  <a:pt x="1165" y="644"/>
                </a:cubicBezTo>
                <a:cubicBezTo>
                  <a:pt x="1161" y="644"/>
                  <a:pt x="1160" y="639"/>
                  <a:pt x="1159" y="635"/>
                </a:cubicBezTo>
                <a:cubicBezTo>
                  <a:pt x="1158" y="632"/>
                  <a:pt x="1157" y="630"/>
                  <a:pt x="1154" y="627"/>
                </a:cubicBezTo>
                <a:cubicBezTo>
                  <a:pt x="1152" y="624"/>
                  <a:pt x="1149" y="623"/>
                  <a:pt x="1147" y="619"/>
                </a:cubicBezTo>
                <a:cubicBezTo>
                  <a:pt x="1145" y="616"/>
                  <a:pt x="1145" y="613"/>
                  <a:pt x="1145" y="608"/>
                </a:cubicBezTo>
                <a:cubicBezTo>
                  <a:pt x="1145" y="593"/>
                  <a:pt x="1154" y="585"/>
                  <a:pt x="1154" y="570"/>
                </a:cubicBezTo>
                <a:cubicBezTo>
                  <a:pt x="1154" y="564"/>
                  <a:pt x="1152" y="560"/>
                  <a:pt x="1148" y="557"/>
                </a:cubicBezTo>
                <a:cubicBezTo>
                  <a:pt x="1143" y="552"/>
                  <a:pt x="1138" y="552"/>
                  <a:pt x="1131" y="551"/>
                </a:cubicBezTo>
                <a:cubicBezTo>
                  <a:pt x="1132" y="547"/>
                  <a:pt x="1134" y="545"/>
                  <a:pt x="1135" y="541"/>
                </a:cubicBezTo>
                <a:cubicBezTo>
                  <a:pt x="1136" y="536"/>
                  <a:pt x="1135" y="534"/>
                  <a:pt x="1135" y="529"/>
                </a:cubicBezTo>
                <a:cubicBezTo>
                  <a:pt x="1138" y="529"/>
                  <a:pt x="1140" y="530"/>
                  <a:pt x="1141" y="528"/>
                </a:cubicBezTo>
                <a:cubicBezTo>
                  <a:pt x="1142" y="527"/>
                  <a:pt x="1143" y="526"/>
                  <a:pt x="1144" y="524"/>
                </a:cubicBezTo>
                <a:cubicBezTo>
                  <a:pt x="1147" y="527"/>
                  <a:pt x="1149" y="528"/>
                  <a:pt x="1152" y="531"/>
                </a:cubicBezTo>
                <a:cubicBezTo>
                  <a:pt x="1153" y="532"/>
                  <a:pt x="1154" y="533"/>
                  <a:pt x="1155" y="535"/>
                </a:cubicBezTo>
                <a:cubicBezTo>
                  <a:pt x="1156" y="537"/>
                  <a:pt x="1157" y="539"/>
                  <a:pt x="1159" y="539"/>
                </a:cubicBezTo>
                <a:cubicBezTo>
                  <a:pt x="1162" y="539"/>
                  <a:pt x="1163" y="537"/>
                  <a:pt x="1165" y="537"/>
                </a:cubicBezTo>
                <a:cubicBezTo>
                  <a:pt x="1173" y="537"/>
                  <a:pt x="1173" y="549"/>
                  <a:pt x="1181" y="549"/>
                </a:cubicBezTo>
                <a:cubicBezTo>
                  <a:pt x="1184" y="549"/>
                  <a:pt x="1184" y="549"/>
                  <a:pt x="1184" y="549"/>
                </a:cubicBezTo>
                <a:cubicBezTo>
                  <a:pt x="1184" y="543"/>
                  <a:pt x="1184" y="543"/>
                  <a:pt x="1184" y="543"/>
                </a:cubicBezTo>
                <a:cubicBezTo>
                  <a:pt x="1182" y="534"/>
                  <a:pt x="1182" y="534"/>
                  <a:pt x="1182" y="534"/>
                </a:cubicBezTo>
                <a:cubicBezTo>
                  <a:pt x="1182" y="530"/>
                  <a:pt x="1183" y="526"/>
                  <a:pt x="1187" y="524"/>
                </a:cubicBezTo>
                <a:cubicBezTo>
                  <a:pt x="1189" y="524"/>
                  <a:pt x="1191" y="525"/>
                  <a:pt x="1193" y="523"/>
                </a:cubicBezTo>
                <a:cubicBezTo>
                  <a:pt x="1194" y="523"/>
                  <a:pt x="1193" y="521"/>
                  <a:pt x="1194" y="519"/>
                </a:cubicBezTo>
                <a:cubicBezTo>
                  <a:pt x="1194" y="518"/>
                  <a:pt x="1194" y="514"/>
                  <a:pt x="1195" y="513"/>
                </a:cubicBezTo>
                <a:cubicBezTo>
                  <a:pt x="1195" y="513"/>
                  <a:pt x="1195" y="513"/>
                  <a:pt x="1195" y="513"/>
                </a:cubicBezTo>
                <a:cubicBezTo>
                  <a:pt x="1194" y="507"/>
                  <a:pt x="1193" y="502"/>
                  <a:pt x="1191" y="496"/>
                </a:cubicBezTo>
                <a:cubicBezTo>
                  <a:pt x="1190" y="493"/>
                  <a:pt x="1188" y="491"/>
                  <a:pt x="1188" y="486"/>
                </a:cubicBezTo>
                <a:cubicBezTo>
                  <a:pt x="1194" y="486"/>
                  <a:pt x="1199" y="486"/>
                  <a:pt x="1204" y="483"/>
                </a:cubicBezTo>
                <a:cubicBezTo>
                  <a:pt x="1201" y="478"/>
                  <a:pt x="1197" y="478"/>
                  <a:pt x="1191" y="476"/>
                </a:cubicBezTo>
                <a:cubicBezTo>
                  <a:pt x="1189" y="475"/>
                  <a:pt x="1187" y="475"/>
                  <a:pt x="1185" y="472"/>
                </a:cubicBezTo>
                <a:cubicBezTo>
                  <a:pt x="1184" y="469"/>
                  <a:pt x="1183" y="467"/>
                  <a:pt x="1181" y="464"/>
                </a:cubicBezTo>
                <a:cubicBezTo>
                  <a:pt x="1178" y="462"/>
                  <a:pt x="1177" y="460"/>
                  <a:pt x="1175" y="456"/>
                </a:cubicBezTo>
                <a:cubicBezTo>
                  <a:pt x="1173" y="452"/>
                  <a:pt x="1170" y="451"/>
                  <a:pt x="1168" y="446"/>
                </a:cubicBezTo>
                <a:cubicBezTo>
                  <a:pt x="1168" y="444"/>
                  <a:pt x="1168" y="443"/>
                  <a:pt x="1167" y="440"/>
                </a:cubicBezTo>
                <a:cubicBezTo>
                  <a:pt x="1167" y="438"/>
                  <a:pt x="1165" y="436"/>
                  <a:pt x="1165" y="433"/>
                </a:cubicBezTo>
                <a:cubicBezTo>
                  <a:pt x="1165" y="427"/>
                  <a:pt x="1172" y="426"/>
                  <a:pt x="1177" y="423"/>
                </a:cubicBezTo>
                <a:cubicBezTo>
                  <a:pt x="1185" y="419"/>
                  <a:pt x="1189" y="417"/>
                  <a:pt x="1196" y="413"/>
                </a:cubicBezTo>
                <a:cubicBezTo>
                  <a:pt x="1203" y="410"/>
                  <a:pt x="1203" y="404"/>
                  <a:pt x="1207" y="398"/>
                </a:cubicBezTo>
                <a:cubicBezTo>
                  <a:pt x="1209" y="395"/>
                  <a:pt x="1210" y="392"/>
                  <a:pt x="1213" y="390"/>
                </a:cubicBezTo>
                <a:cubicBezTo>
                  <a:pt x="1215" y="390"/>
                  <a:pt x="1217" y="389"/>
                  <a:pt x="1217" y="388"/>
                </a:cubicBezTo>
                <a:cubicBezTo>
                  <a:pt x="1218" y="386"/>
                  <a:pt x="1219" y="384"/>
                  <a:pt x="1219" y="382"/>
                </a:cubicBezTo>
                <a:cubicBezTo>
                  <a:pt x="1224" y="378"/>
                  <a:pt x="1226" y="375"/>
                  <a:pt x="1230" y="370"/>
                </a:cubicBezTo>
                <a:cubicBezTo>
                  <a:pt x="1233" y="366"/>
                  <a:pt x="1236" y="365"/>
                  <a:pt x="1240" y="362"/>
                </a:cubicBezTo>
                <a:cubicBezTo>
                  <a:pt x="1242" y="361"/>
                  <a:pt x="1242" y="358"/>
                  <a:pt x="1244" y="358"/>
                </a:cubicBezTo>
                <a:cubicBezTo>
                  <a:pt x="1248" y="358"/>
                  <a:pt x="1250" y="362"/>
                  <a:pt x="1252" y="365"/>
                </a:cubicBezTo>
                <a:cubicBezTo>
                  <a:pt x="1255" y="370"/>
                  <a:pt x="1257" y="372"/>
                  <a:pt x="1261" y="376"/>
                </a:cubicBezTo>
                <a:cubicBezTo>
                  <a:pt x="1261" y="346"/>
                  <a:pt x="1261" y="346"/>
                  <a:pt x="1261" y="346"/>
                </a:cubicBezTo>
                <a:cubicBezTo>
                  <a:pt x="1261" y="343"/>
                  <a:pt x="1263" y="342"/>
                  <a:pt x="1264" y="340"/>
                </a:cubicBezTo>
                <a:cubicBezTo>
                  <a:pt x="1266" y="336"/>
                  <a:pt x="1267" y="334"/>
                  <a:pt x="1269" y="330"/>
                </a:cubicBezTo>
                <a:cubicBezTo>
                  <a:pt x="1273" y="323"/>
                  <a:pt x="1273" y="319"/>
                  <a:pt x="1274" y="311"/>
                </a:cubicBezTo>
                <a:cubicBezTo>
                  <a:pt x="1278" y="311"/>
                  <a:pt x="1280" y="312"/>
                  <a:pt x="1283" y="312"/>
                </a:cubicBezTo>
                <a:cubicBezTo>
                  <a:pt x="1288" y="312"/>
                  <a:pt x="1290" y="312"/>
                  <a:pt x="1294" y="312"/>
                </a:cubicBezTo>
                <a:cubicBezTo>
                  <a:pt x="1294" y="286"/>
                  <a:pt x="1294" y="286"/>
                  <a:pt x="1294" y="286"/>
                </a:cubicBezTo>
                <a:cubicBezTo>
                  <a:pt x="1294" y="282"/>
                  <a:pt x="1292" y="280"/>
                  <a:pt x="1292" y="276"/>
                </a:cubicBezTo>
                <a:cubicBezTo>
                  <a:pt x="1292" y="272"/>
                  <a:pt x="1293" y="270"/>
                  <a:pt x="1293" y="266"/>
                </a:cubicBezTo>
                <a:cubicBezTo>
                  <a:pt x="1294" y="258"/>
                  <a:pt x="1292" y="253"/>
                  <a:pt x="1294" y="246"/>
                </a:cubicBezTo>
                <a:cubicBezTo>
                  <a:pt x="1297" y="240"/>
                  <a:pt x="1300" y="238"/>
                  <a:pt x="1303" y="232"/>
                </a:cubicBezTo>
                <a:cubicBezTo>
                  <a:pt x="1308" y="224"/>
                  <a:pt x="1310" y="218"/>
                  <a:pt x="1314" y="210"/>
                </a:cubicBezTo>
                <a:cubicBezTo>
                  <a:pt x="1316" y="205"/>
                  <a:pt x="1318" y="203"/>
                  <a:pt x="1320" y="198"/>
                </a:cubicBezTo>
                <a:cubicBezTo>
                  <a:pt x="1321" y="195"/>
                  <a:pt x="1322" y="192"/>
                  <a:pt x="1324" y="189"/>
                </a:cubicBezTo>
                <a:cubicBezTo>
                  <a:pt x="1325" y="188"/>
                  <a:pt x="1328" y="188"/>
                  <a:pt x="1328" y="186"/>
                </a:cubicBezTo>
                <a:cubicBezTo>
                  <a:pt x="1328" y="182"/>
                  <a:pt x="1325" y="181"/>
                  <a:pt x="1323" y="178"/>
                </a:cubicBezTo>
                <a:cubicBezTo>
                  <a:pt x="1322" y="176"/>
                  <a:pt x="1321" y="174"/>
                  <a:pt x="1320" y="172"/>
                </a:cubicBezTo>
                <a:cubicBezTo>
                  <a:pt x="1319" y="170"/>
                  <a:pt x="1319" y="169"/>
                  <a:pt x="1318" y="167"/>
                </a:cubicBezTo>
                <a:cubicBezTo>
                  <a:pt x="1315" y="163"/>
                  <a:pt x="1313" y="161"/>
                  <a:pt x="1310" y="157"/>
                </a:cubicBezTo>
                <a:cubicBezTo>
                  <a:pt x="1308" y="155"/>
                  <a:pt x="1307" y="152"/>
                  <a:pt x="1305" y="149"/>
                </a:cubicBezTo>
                <a:cubicBezTo>
                  <a:pt x="1302" y="145"/>
                  <a:pt x="1299" y="143"/>
                  <a:pt x="1295" y="140"/>
                </a:cubicBezTo>
                <a:cubicBezTo>
                  <a:pt x="1293" y="139"/>
                  <a:pt x="1291" y="138"/>
                  <a:pt x="1289" y="137"/>
                </a:cubicBezTo>
                <a:cubicBezTo>
                  <a:pt x="1287" y="136"/>
                  <a:pt x="1286" y="135"/>
                  <a:pt x="1284" y="135"/>
                </a:cubicBezTo>
                <a:cubicBezTo>
                  <a:pt x="1280" y="135"/>
                  <a:pt x="1278" y="140"/>
                  <a:pt x="1277" y="144"/>
                </a:cubicBezTo>
                <a:cubicBezTo>
                  <a:pt x="1276" y="147"/>
                  <a:pt x="1276" y="150"/>
                  <a:pt x="1274" y="152"/>
                </a:cubicBezTo>
                <a:cubicBezTo>
                  <a:pt x="1271" y="155"/>
                  <a:pt x="1267" y="153"/>
                  <a:pt x="1263" y="154"/>
                </a:cubicBezTo>
                <a:cubicBezTo>
                  <a:pt x="1260" y="154"/>
                  <a:pt x="1258" y="156"/>
                  <a:pt x="1255" y="156"/>
                </a:cubicBezTo>
                <a:cubicBezTo>
                  <a:pt x="1253" y="156"/>
                  <a:pt x="1252" y="155"/>
                  <a:pt x="1249" y="155"/>
                </a:cubicBezTo>
                <a:cubicBezTo>
                  <a:pt x="1247" y="156"/>
                  <a:pt x="1246" y="156"/>
                  <a:pt x="1244" y="156"/>
                </a:cubicBezTo>
                <a:cubicBezTo>
                  <a:pt x="1240" y="156"/>
                  <a:pt x="1238" y="156"/>
                  <a:pt x="1235" y="154"/>
                </a:cubicBezTo>
                <a:cubicBezTo>
                  <a:pt x="1232" y="153"/>
                  <a:pt x="1231" y="150"/>
                  <a:pt x="1228" y="150"/>
                </a:cubicBezTo>
                <a:cubicBezTo>
                  <a:pt x="1226" y="150"/>
                  <a:pt x="1225" y="152"/>
                  <a:pt x="1224" y="154"/>
                </a:cubicBezTo>
                <a:cubicBezTo>
                  <a:pt x="1222" y="156"/>
                  <a:pt x="1221" y="158"/>
                  <a:pt x="1220" y="160"/>
                </a:cubicBezTo>
                <a:cubicBezTo>
                  <a:pt x="1218" y="163"/>
                  <a:pt x="1216" y="164"/>
                  <a:pt x="1213" y="165"/>
                </a:cubicBezTo>
                <a:cubicBezTo>
                  <a:pt x="1211" y="167"/>
                  <a:pt x="1209" y="168"/>
                  <a:pt x="1205" y="168"/>
                </a:cubicBezTo>
                <a:cubicBezTo>
                  <a:pt x="1203" y="168"/>
                  <a:pt x="1202" y="167"/>
                  <a:pt x="1199" y="166"/>
                </a:cubicBezTo>
                <a:cubicBezTo>
                  <a:pt x="1197" y="165"/>
                  <a:pt x="1195" y="164"/>
                  <a:pt x="1193" y="163"/>
                </a:cubicBezTo>
                <a:cubicBezTo>
                  <a:pt x="1192" y="162"/>
                  <a:pt x="1190" y="162"/>
                  <a:pt x="1189" y="160"/>
                </a:cubicBezTo>
                <a:cubicBezTo>
                  <a:pt x="1188" y="157"/>
                  <a:pt x="1188" y="155"/>
                  <a:pt x="1187" y="152"/>
                </a:cubicBezTo>
                <a:cubicBezTo>
                  <a:pt x="1186" y="150"/>
                  <a:pt x="1185" y="148"/>
                  <a:pt x="1184" y="146"/>
                </a:cubicBezTo>
                <a:cubicBezTo>
                  <a:pt x="1183" y="141"/>
                  <a:pt x="1182" y="137"/>
                  <a:pt x="1182" y="131"/>
                </a:cubicBezTo>
                <a:cubicBezTo>
                  <a:pt x="1182" y="129"/>
                  <a:pt x="1181" y="128"/>
                  <a:pt x="1180" y="125"/>
                </a:cubicBezTo>
                <a:cubicBezTo>
                  <a:pt x="1179" y="114"/>
                  <a:pt x="1173" y="109"/>
                  <a:pt x="1170" y="98"/>
                </a:cubicBezTo>
                <a:cubicBezTo>
                  <a:pt x="1169" y="94"/>
                  <a:pt x="1169" y="91"/>
                  <a:pt x="1167" y="86"/>
                </a:cubicBezTo>
                <a:cubicBezTo>
                  <a:pt x="1165" y="83"/>
                  <a:pt x="1164" y="81"/>
                  <a:pt x="1162" y="78"/>
                </a:cubicBezTo>
                <a:cubicBezTo>
                  <a:pt x="1161" y="76"/>
                  <a:pt x="1160" y="74"/>
                  <a:pt x="1157" y="74"/>
                </a:cubicBezTo>
                <a:cubicBezTo>
                  <a:pt x="1153" y="74"/>
                  <a:pt x="1151" y="76"/>
                  <a:pt x="1148" y="78"/>
                </a:cubicBezTo>
                <a:cubicBezTo>
                  <a:pt x="1146" y="81"/>
                  <a:pt x="1145" y="83"/>
                  <a:pt x="1143" y="86"/>
                </a:cubicBezTo>
                <a:cubicBezTo>
                  <a:pt x="1142" y="88"/>
                  <a:pt x="1142" y="90"/>
                  <a:pt x="1140" y="90"/>
                </a:cubicBezTo>
                <a:cubicBezTo>
                  <a:pt x="1134" y="90"/>
                  <a:pt x="1133" y="83"/>
                  <a:pt x="1128" y="79"/>
                </a:cubicBezTo>
                <a:cubicBezTo>
                  <a:pt x="1125" y="77"/>
                  <a:pt x="1123" y="77"/>
                  <a:pt x="1120" y="74"/>
                </a:cubicBezTo>
                <a:cubicBezTo>
                  <a:pt x="1118" y="72"/>
                  <a:pt x="1117" y="70"/>
                  <a:pt x="1113" y="70"/>
                </a:cubicBezTo>
                <a:cubicBezTo>
                  <a:pt x="1113" y="68"/>
                  <a:pt x="1113" y="68"/>
                  <a:pt x="1113" y="68"/>
                </a:cubicBezTo>
                <a:cubicBezTo>
                  <a:pt x="1114" y="65"/>
                  <a:pt x="1115" y="64"/>
                  <a:pt x="1116" y="62"/>
                </a:cubicBezTo>
                <a:cubicBezTo>
                  <a:pt x="1118" y="58"/>
                  <a:pt x="1120" y="56"/>
                  <a:pt x="1122" y="52"/>
                </a:cubicBezTo>
                <a:cubicBezTo>
                  <a:pt x="1124" y="47"/>
                  <a:pt x="1128" y="45"/>
                  <a:pt x="1130" y="40"/>
                </a:cubicBezTo>
                <a:cubicBezTo>
                  <a:pt x="1131" y="37"/>
                  <a:pt x="1133" y="35"/>
                  <a:pt x="1133" y="31"/>
                </a:cubicBezTo>
                <a:cubicBezTo>
                  <a:pt x="1133" y="26"/>
                  <a:pt x="1132" y="23"/>
                  <a:pt x="1130" y="18"/>
                </a:cubicBezTo>
                <a:cubicBezTo>
                  <a:pt x="1128" y="13"/>
                  <a:pt x="1125" y="12"/>
                  <a:pt x="1123" y="8"/>
                </a:cubicBezTo>
                <a:cubicBezTo>
                  <a:pt x="1122" y="6"/>
                  <a:pt x="1122" y="5"/>
                  <a:pt x="1122" y="3"/>
                </a:cubicBezTo>
                <a:cubicBezTo>
                  <a:pt x="1122" y="3"/>
                  <a:pt x="1122" y="3"/>
                  <a:pt x="1122" y="3"/>
                </a:cubicBezTo>
                <a:cubicBezTo>
                  <a:pt x="1118" y="4"/>
                  <a:pt x="1115" y="5"/>
                  <a:pt x="1109" y="5"/>
                </a:cubicBezTo>
                <a:cubicBezTo>
                  <a:pt x="1104" y="5"/>
                  <a:pt x="1101" y="4"/>
                  <a:pt x="1096" y="2"/>
                </a:cubicBezTo>
                <a:cubicBezTo>
                  <a:pt x="1095" y="2"/>
                  <a:pt x="1094" y="0"/>
                  <a:pt x="1092" y="0"/>
                </a:cubicBezTo>
                <a:cubicBezTo>
                  <a:pt x="1090" y="0"/>
                  <a:pt x="1090" y="2"/>
                  <a:pt x="1088" y="3"/>
                </a:cubicBezTo>
                <a:cubicBezTo>
                  <a:pt x="1087" y="6"/>
                  <a:pt x="1085" y="7"/>
                  <a:pt x="1084" y="9"/>
                </a:cubicBezTo>
                <a:cubicBezTo>
                  <a:pt x="1080" y="15"/>
                  <a:pt x="1077" y="18"/>
                  <a:pt x="1074" y="23"/>
                </a:cubicBezTo>
                <a:cubicBezTo>
                  <a:pt x="1071" y="29"/>
                  <a:pt x="1069" y="31"/>
                  <a:pt x="1066" y="36"/>
                </a:cubicBezTo>
                <a:cubicBezTo>
                  <a:pt x="1063" y="39"/>
                  <a:pt x="1062" y="42"/>
                  <a:pt x="1059" y="44"/>
                </a:cubicBezTo>
                <a:cubicBezTo>
                  <a:pt x="1057" y="45"/>
                  <a:pt x="1055" y="45"/>
                  <a:pt x="1055" y="46"/>
                </a:cubicBezTo>
                <a:cubicBezTo>
                  <a:pt x="1055" y="52"/>
                  <a:pt x="1057" y="55"/>
                  <a:pt x="1057" y="61"/>
                </a:cubicBezTo>
                <a:cubicBezTo>
                  <a:pt x="1060" y="61"/>
                  <a:pt x="1062" y="60"/>
                  <a:pt x="1066" y="60"/>
                </a:cubicBezTo>
                <a:cubicBezTo>
                  <a:pt x="1069" y="60"/>
                  <a:pt x="1073" y="60"/>
                  <a:pt x="1075" y="63"/>
                </a:cubicBezTo>
                <a:cubicBezTo>
                  <a:pt x="1076" y="66"/>
                  <a:pt x="1076" y="68"/>
                  <a:pt x="1077" y="71"/>
                </a:cubicBezTo>
                <a:cubicBezTo>
                  <a:pt x="1077" y="74"/>
                  <a:pt x="1077" y="76"/>
                  <a:pt x="1078" y="78"/>
                </a:cubicBezTo>
                <a:cubicBezTo>
                  <a:pt x="1081" y="84"/>
                  <a:pt x="1087" y="86"/>
                  <a:pt x="1087" y="93"/>
                </a:cubicBezTo>
                <a:cubicBezTo>
                  <a:pt x="1087" y="97"/>
                  <a:pt x="1086" y="100"/>
                  <a:pt x="1084" y="104"/>
                </a:cubicBezTo>
                <a:cubicBezTo>
                  <a:pt x="1083" y="107"/>
                  <a:pt x="1081" y="107"/>
                  <a:pt x="1079" y="110"/>
                </a:cubicBezTo>
                <a:cubicBezTo>
                  <a:pt x="1078" y="112"/>
                  <a:pt x="1077" y="114"/>
                  <a:pt x="1075" y="116"/>
                </a:cubicBezTo>
                <a:cubicBezTo>
                  <a:pt x="1075" y="117"/>
                  <a:pt x="1074" y="117"/>
                  <a:pt x="1073" y="117"/>
                </a:cubicBezTo>
                <a:cubicBezTo>
                  <a:pt x="1070" y="120"/>
                  <a:pt x="1067" y="121"/>
                  <a:pt x="1063" y="124"/>
                </a:cubicBezTo>
                <a:cubicBezTo>
                  <a:pt x="1062" y="125"/>
                  <a:pt x="1061" y="127"/>
                  <a:pt x="1060" y="128"/>
                </a:cubicBezTo>
                <a:cubicBezTo>
                  <a:pt x="1057" y="131"/>
                  <a:pt x="1055" y="132"/>
                  <a:pt x="1052" y="135"/>
                </a:cubicBezTo>
                <a:cubicBezTo>
                  <a:pt x="1046" y="143"/>
                  <a:pt x="1045" y="149"/>
                  <a:pt x="1042" y="159"/>
                </a:cubicBezTo>
                <a:cubicBezTo>
                  <a:pt x="1042" y="165"/>
                  <a:pt x="1043" y="169"/>
                  <a:pt x="1040" y="174"/>
                </a:cubicBezTo>
                <a:cubicBezTo>
                  <a:pt x="1038" y="179"/>
                  <a:pt x="1033" y="181"/>
                  <a:pt x="1031" y="186"/>
                </a:cubicBezTo>
                <a:cubicBezTo>
                  <a:pt x="1030" y="191"/>
                  <a:pt x="1030" y="194"/>
                  <a:pt x="1028" y="198"/>
                </a:cubicBezTo>
                <a:cubicBezTo>
                  <a:pt x="1027" y="201"/>
                  <a:pt x="1025" y="203"/>
                  <a:pt x="1023" y="205"/>
                </a:cubicBezTo>
                <a:cubicBezTo>
                  <a:pt x="1022" y="205"/>
                  <a:pt x="1021" y="205"/>
                  <a:pt x="1021" y="206"/>
                </a:cubicBezTo>
                <a:cubicBezTo>
                  <a:pt x="1019" y="209"/>
                  <a:pt x="1020" y="211"/>
                  <a:pt x="1018" y="214"/>
                </a:cubicBezTo>
                <a:cubicBezTo>
                  <a:pt x="1017" y="218"/>
                  <a:pt x="1015" y="220"/>
                  <a:pt x="1014" y="225"/>
                </a:cubicBezTo>
                <a:cubicBezTo>
                  <a:pt x="1017" y="224"/>
                  <a:pt x="1019" y="225"/>
                  <a:pt x="1022" y="225"/>
                </a:cubicBezTo>
                <a:cubicBezTo>
                  <a:pt x="1022" y="230"/>
                  <a:pt x="1022" y="230"/>
                  <a:pt x="1022" y="230"/>
                </a:cubicBezTo>
                <a:cubicBezTo>
                  <a:pt x="1022" y="234"/>
                  <a:pt x="1021" y="236"/>
                  <a:pt x="1020" y="239"/>
                </a:cubicBezTo>
                <a:cubicBezTo>
                  <a:pt x="1019" y="244"/>
                  <a:pt x="1018" y="247"/>
                  <a:pt x="1014" y="250"/>
                </a:cubicBezTo>
                <a:cubicBezTo>
                  <a:pt x="1011" y="252"/>
                  <a:pt x="1009" y="252"/>
                  <a:pt x="1006" y="252"/>
                </a:cubicBezTo>
                <a:cubicBezTo>
                  <a:pt x="1001" y="253"/>
                  <a:pt x="998" y="254"/>
                  <a:pt x="994" y="255"/>
                </a:cubicBezTo>
                <a:cubicBezTo>
                  <a:pt x="989" y="256"/>
                  <a:pt x="986" y="258"/>
                  <a:pt x="982" y="261"/>
                </a:cubicBezTo>
                <a:cubicBezTo>
                  <a:pt x="978" y="263"/>
                  <a:pt x="976" y="264"/>
                  <a:pt x="974" y="267"/>
                </a:cubicBezTo>
                <a:cubicBezTo>
                  <a:pt x="972" y="270"/>
                  <a:pt x="971" y="272"/>
                  <a:pt x="969" y="273"/>
                </a:cubicBezTo>
                <a:cubicBezTo>
                  <a:pt x="967" y="275"/>
                  <a:pt x="966" y="275"/>
                  <a:pt x="964" y="276"/>
                </a:cubicBezTo>
                <a:cubicBezTo>
                  <a:pt x="960" y="280"/>
                  <a:pt x="957" y="282"/>
                  <a:pt x="952" y="285"/>
                </a:cubicBezTo>
                <a:cubicBezTo>
                  <a:pt x="902" y="261"/>
                  <a:pt x="902" y="261"/>
                  <a:pt x="902" y="261"/>
                </a:cubicBezTo>
                <a:cubicBezTo>
                  <a:pt x="902" y="261"/>
                  <a:pt x="902" y="261"/>
                  <a:pt x="902" y="261"/>
                </a:cubicBezTo>
                <a:cubicBezTo>
                  <a:pt x="895" y="271"/>
                  <a:pt x="890" y="277"/>
                  <a:pt x="884" y="288"/>
                </a:cubicBezTo>
                <a:cubicBezTo>
                  <a:pt x="864" y="350"/>
                  <a:pt x="864" y="350"/>
                  <a:pt x="864" y="350"/>
                </a:cubicBezTo>
                <a:cubicBezTo>
                  <a:pt x="864" y="359"/>
                  <a:pt x="864" y="359"/>
                  <a:pt x="864" y="359"/>
                </a:cubicBezTo>
                <a:cubicBezTo>
                  <a:pt x="864" y="361"/>
                  <a:pt x="865" y="362"/>
                  <a:pt x="865" y="364"/>
                </a:cubicBezTo>
                <a:cubicBezTo>
                  <a:pt x="865" y="370"/>
                  <a:pt x="858" y="369"/>
                  <a:pt x="855" y="373"/>
                </a:cubicBezTo>
                <a:cubicBezTo>
                  <a:pt x="853" y="376"/>
                  <a:pt x="852" y="378"/>
                  <a:pt x="850" y="380"/>
                </a:cubicBezTo>
                <a:cubicBezTo>
                  <a:pt x="848" y="381"/>
                  <a:pt x="847" y="381"/>
                  <a:pt x="846" y="382"/>
                </a:cubicBezTo>
                <a:cubicBezTo>
                  <a:pt x="844" y="384"/>
                  <a:pt x="845" y="385"/>
                  <a:pt x="845" y="387"/>
                </a:cubicBezTo>
                <a:cubicBezTo>
                  <a:pt x="845" y="394"/>
                  <a:pt x="849" y="398"/>
                  <a:pt x="854" y="401"/>
                </a:cubicBezTo>
                <a:cubicBezTo>
                  <a:pt x="857" y="403"/>
                  <a:pt x="859" y="404"/>
                  <a:pt x="862" y="407"/>
                </a:cubicBezTo>
                <a:cubicBezTo>
                  <a:pt x="865" y="410"/>
                  <a:pt x="866" y="413"/>
                  <a:pt x="870" y="413"/>
                </a:cubicBezTo>
                <a:cubicBezTo>
                  <a:pt x="874" y="413"/>
                  <a:pt x="876" y="410"/>
                  <a:pt x="879" y="408"/>
                </a:cubicBezTo>
                <a:cubicBezTo>
                  <a:pt x="882" y="406"/>
                  <a:pt x="885" y="406"/>
                  <a:pt x="889" y="405"/>
                </a:cubicBezTo>
                <a:cubicBezTo>
                  <a:pt x="895" y="404"/>
                  <a:pt x="899" y="403"/>
                  <a:pt x="904" y="402"/>
                </a:cubicBezTo>
                <a:cubicBezTo>
                  <a:pt x="907" y="402"/>
                  <a:pt x="909" y="401"/>
                  <a:pt x="912" y="401"/>
                </a:cubicBezTo>
                <a:cubicBezTo>
                  <a:pt x="918" y="401"/>
                  <a:pt x="921" y="403"/>
                  <a:pt x="925" y="406"/>
                </a:cubicBezTo>
                <a:cubicBezTo>
                  <a:pt x="927" y="408"/>
                  <a:pt x="929" y="410"/>
                  <a:pt x="932" y="410"/>
                </a:cubicBezTo>
                <a:cubicBezTo>
                  <a:pt x="933" y="411"/>
                  <a:pt x="933" y="411"/>
                  <a:pt x="934" y="411"/>
                </a:cubicBezTo>
                <a:cubicBezTo>
                  <a:pt x="938" y="411"/>
                  <a:pt x="939" y="408"/>
                  <a:pt x="941" y="405"/>
                </a:cubicBezTo>
                <a:cubicBezTo>
                  <a:pt x="943" y="403"/>
                  <a:pt x="945" y="402"/>
                  <a:pt x="946" y="399"/>
                </a:cubicBezTo>
                <a:cubicBezTo>
                  <a:pt x="950" y="394"/>
                  <a:pt x="955" y="391"/>
                  <a:pt x="961" y="391"/>
                </a:cubicBezTo>
                <a:cubicBezTo>
                  <a:pt x="969" y="391"/>
                  <a:pt x="972" y="394"/>
                  <a:pt x="979" y="396"/>
                </a:cubicBezTo>
                <a:cubicBezTo>
                  <a:pt x="982" y="397"/>
                  <a:pt x="983" y="398"/>
                  <a:pt x="985" y="398"/>
                </a:cubicBezTo>
                <a:cubicBezTo>
                  <a:pt x="995" y="402"/>
                  <a:pt x="1002" y="404"/>
                  <a:pt x="1007" y="413"/>
                </a:cubicBezTo>
                <a:cubicBezTo>
                  <a:pt x="1009" y="418"/>
                  <a:pt x="1010" y="421"/>
                  <a:pt x="1011" y="426"/>
                </a:cubicBezTo>
                <a:cubicBezTo>
                  <a:pt x="1012" y="427"/>
                  <a:pt x="1013" y="427"/>
                  <a:pt x="1013" y="428"/>
                </a:cubicBezTo>
                <a:cubicBezTo>
                  <a:pt x="1016" y="431"/>
                  <a:pt x="1018" y="434"/>
                  <a:pt x="1022" y="436"/>
                </a:cubicBezTo>
                <a:cubicBezTo>
                  <a:pt x="1025" y="438"/>
                  <a:pt x="1027" y="440"/>
                  <a:pt x="1030" y="441"/>
                </a:cubicBezTo>
                <a:cubicBezTo>
                  <a:pt x="1034" y="444"/>
                  <a:pt x="1038" y="444"/>
                  <a:pt x="1041" y="447"/>
                </a:cubicBezTo>
                <a:cubicBezTo>
                  <a:pt x="1041" y="448"/>
                  <a:pt x="1042" y="448"/>
                  <a:pt x="1043" y="449"/>
                </a:cubicBezTo>
                <a:cubicBezTo>
                  <a:pt x="1044" y="451"/>
                  <a:pt x="1044" y="453"/>
                  <a:pt x="1044" y="456"/>
                </a:cubicBezTo>
                <a:cubicBezTo>
                  <a:pt x="1044" y="463"/>
                  <a:pt x="1043" y="467"/>
                  <a:pt x="1041" y="474"/>
                </a:cubicBezTo>
                <a:cubicBezTo>
                  <a:pt x="1040" y="478"/>
                  <a:pt x="1038" y="481"/>
                  <a:pt x="1036" y="485"/>
                </a:cubicBezTo>
                <a:cubicBezTo>
                  <a:pt x="1035" y="487"/>
                  <a:pt x="1034" y="489"/>
                  <a:pt x="1033" y="491"/>
                </a:cubicBezTo>
                <a:cubicBezTo>
                  <a:pt x="1032" y="493"/>
                  <a:pt x="1031" y="495"/>
                  <a:pt x="1029" y="495"/>
                </a:cubicBezTo>
                <a:cubicBezTo>
                  <a:pt x="1024" y="495"/>
                  <a:pt x="1021" y="492"/>
                  <a:pt x="1017" y="488"/>
                </a:cubicBezTo>
                <a:cubicBezTo>
                  <a:pt x="1015" y="485"/>
                  <a:pt x="1014" y="482"/>
                  <a:pt x="1011" y="480"/>
                </a:cubicBezTo>
                <a:cubicBezTo>
                  <a:pt x="1007" y="477"/>
                  <a:pt x="1004" y="477"/>
                  <a:pt x="999" y="476"/>
                </a:cubicBezTo>
                <a:cubicBezTo>
                  <a:pt x="995" y="475"/>
                  <a:pt x="992" y="474"/>
                  <a:pt x="988" y="474"/>
                </a:cubicBezTo>
                <a:cubicBezTo>
                  <a:pt x="981" y="474"/>
                  <a:pt x="977" y="476"/>
                  <a:pt x="971" y="478"/>
                </a:cubicBezTo>
                <a:cubicBezTo>
                  <a:pt x="961" y="481"/>
                  <a:pt x="959" y="491"/>
                  <a:pt x="949" y="491"/>
                </a:cubicBezTo>
                <a:cubicBezTo>
                  <a:pt x="946" y="491"/>
                  <a:pt x="945" y="490"/>
                  <a:pt x="942" y="488"/>
                </a:cubicBezTo>
                <a:cubicBezTo>
                  <a:pt x="941" y="488"/>
                  <a:pt x="940" y="485"/>
                  <a:pt x="938" y="485"/>
                </a:cubicBezTo>
                <a:cubicBezTo>
                  <a:pt x="935" y="485"/>
                  <a:pt x="935" y="489"/>
                  <a:pt x="934" y="492"/>
                </a:cubicBezTo>
                <a:cubicBezTo>
                  <a:pt x="933" y="494"/>
                  <a:pt x="932" y="495"/>
                  <a:pt x="932" y="497"/>
                </a:cubicBezTo>
                <a:cubicBezTo>
                  <a:pt x="930" y="502"/>
                  <a:pt x="926" y="506"/>
                  <a:pt x="920" y="506"/>
                </a:cubicBezTo>
                <a:cubicBezTo>
                  <a:pt x="914" y="506"/>
                  <a:pt x="912" y="503"/>
                  <a:pt x="906" y="503"/>
                </a:cubicBezTo>
                <a:cubicBezTo>
                  <a:pt x="902" y="503"/>
                  <a:pt x="900" y="506"/>
                  <a:pt x="898" y="509"/>
                </a:cubicBezTo>
                <a:cubicBezTo>
                  <a:pt x="896" y="511"/>
                  <a:pt x="894" y="512"/>
                  <a:pt x="892" y="514"/>
                </a:cubicBezTo>
                <a:cubicBezTo>
                  <a:pt x="886" y="518"/>
                  <a:pt x="881" y="522"/>
                  <a:pt x="881" y="529"/>
                </a:cubicBezTo>
                <a:cubicBezTo>
                  <a:pt x="881" y="534"/>
                  <a:pt x="883" y="537"/>
                  <a:pt x="883" y="543"/>
                </a:cubicBezTo>
                <a:cubicBezTo>
                  <a:pt x="883" y="545"/>
                  <a:pt x="881" y="546"/>
                  <a:pt x="880" y="547"/>
                </a:cubicBezTo>
                <a:cubicBezTo>
                  <a:pt x="878" y="548"/>
                  <a:pt x="876" y="549"/>
                  <a:pt x="874" y="549"/>
                </a:cubicBezTo>
                <a:cubicBezTo>
                  <a:pt x="871" y="550"/>
                  <a:pt x="870" y="549"/>
                  <a:pt x="867" y="549"/>
                </a:cubicBezTo>
                <a:cubicBezTo>
                  <a:pt x="863" y="550"/>
                  <a:pt x="863" y="554"/>
                  <a:pt x="860" y="556"/>
                </a:cubicBezTo>
                <a:cubicBezTo>
                  <a:pt x="856" y="561"/>
                  <a:pt x="852" y="563"/>
                  <a:pt x="846" y="565"/>
                </a:cubicBezTo>
                <a:cubicBezTo>
                  <a:pt x="841" y="567"/>
                  <a:pt x="837" y="569"/>
                  <a:pt x="831" y="569"/>
                </a:cubicBezTo>
                <a:cubicBezTo>
                  <a:pt x="827" y="569"/>
                  <a:pt x="824" y="568"/>
                  <a:pt x="820" y="565"/>
                </a:cubicBezTo>
                <a:cubicBezTo>
                  <a:pt x="818" y="563"/>
                  <a:pt x="816" y="560"/>
                  <a:pt x="813" y="560"/>
                </a:cubicBezTo>
                <a:cubicBezTo>
                  <a:pt x="805" y="560"/>
                  <a:pt x="801" y="567"/>
                  <a:pt x="797" y="574"/>
                </a:cubicBezTo>
                <a:cubicBezTo>
                  <a:pt x="796" y="578"/>
                  <a:pt x="794" y="581"/>
                  <a:pt x="791" y="584"/>
                </a:cubicBezTo>
                <a:cubicBezTo>
                  <a:pt x="788" y="588"/>
                  <a:pt x="787" y="591"/>
                  <a:pt x="782" y="594"/>
                </a:cubicBezTo>
                <a:cubicBezTo>
                  <a:pt x="779" y="596"/>
                  <a:pt x="776" y="597"/>
                  <a:pt x="772" y="599"/>
                </a:cubicBezTo>
                <a:cubicBezTo>
                  <a:pt x="769" y="602"/>
                  <a:pt x="766" y="603"/>
                  <a:pt x="762" y="605"/>
                </a:cubicBezTo>
                <a:cubicBezTo>
                  <a:pt x="758" y="608"/>
                  <a:pt x="755" y="608"/>
                  <a:pt x="751" y="608"/>
                </a:cubicBezTo>
                <a:cubicBezTo>
                  <a:pt x="746" y="609"/>
                  <a:pt x="743" y="610"/>
                  <a:pt x="739" y="610"/>
                </a:cubicBezTo>
                <a:cubicBezTo>
                  <a:pt x="727" y="610"/>
                  <a:pt x="720" y="605"/>
                  <a:pt x="710" y="597"/>
                </a:cubicBezTo>
                <a:cubicBezTo>
                  <a:pt x="708" y="596"/>
                  <a:pt x="707" y="594"/>
                  <a:pt x="705" y="592"/>
                </a:cubicBezTo>
                <a:cubicBezTo>
                  <a:pt x="702" y="590"/>
                  <a:pt x="700" y="589"/>
                  <a:pt x="696" y="588"/>
                </a:cubicBezTo>
                <a:cubicBezTo>
                  <a:pt x="693" y="588"/>
                  <a:pt x="691" y="587"/>
                  <a:pt x="688" y="587"/>
                </a:cubicBezTo>
                <a:cubicBezTo>
                  <a:pt x="682" y="587"/>
                  <a:pt x="679" y="591"/>
                  <a:pt x="674" y="595"/>
                </a:cubicBezTo>
                <a:cubicBezTo>
                  <a:pt x="671" y="597"/>
                  <a:pt x="669" y="599"/>
                  <a:pt x="667" y="602"/>
                </a:cubicBezTo>
                <a:cubicBezTo>
                  <a:pt x="664" y="607"/>
                  <a:pt x="664" y="612"/>
                  <a:pt x="660" y="617"/>
                </a:cubicBezTo>
                <a:cubicBezTo>
                  <a:pt x="660" y="624"/>
                  <a:pt x="655" y="628"/>
                  <a:pt x="655" y="635"/>
                </a:cubicBezTo>
                <a:cubicBezTo>
                  <a:pt x="655" y="637"/>
                  <a:pt x="655" y="638"/>
                  <a:pt x="656" y="639"/>
                </a:cubicBezTo>
                <a:cubicBezTo>
                  <a:pt x="657" y="641"/>
                  <a:pt x="659" y="641"/>
                  <a:pt x="660" y="643"/>
                </a:cubicBezTo>
                <a:cubicBezTo>
                  <a:pt x="663" y="647"/>
                  <a:pt x="664" y="649"/>
                  <a:pt x="667" y="652"/>
                </a:cubicBezTo>
                <a:cubicBezTo>
                  <a:pt x="670" y="655"/>
                  <a:pt x="672" y="656"/>
                  <a:pt x="675" y="658"/>
                </a:cubicBezTo>
                <a:cubicBezTo>
                  <a:pt x="676" y="660"/>
                  <a:pt x="676" y="661"/>
                  <a:pt x="677" y="662"/>
                </a:cubicBezTo>
                <a:cubicBezTo>
                  <a:pt x="679" y="665"/>
                  <a:pt x="681" y="665"/>
                  <a:pt x="683" y="666"/>
                </a:cubicBezTo>
                <a:cubicBezTo>
                  <a:pt x="681" y="671"/>
                  <a:pt x="679" y="673"/>
                  <a:pt x="677" y="676"/>
                </a:cubicBezTo>
                <a:cubicBezTo>
                  <a:pt x="673" y="682"/>
                  <a:pt x="671" y="687"/>
                  <a:pt x="665" y="690"/>
                </a:cubicBezTo>
                <a:cubicBezTo>
                  <a:pt x="661" y="692"/>
                  <a:pt x="658" y="691"/>
                  <a:pt x="653" y="692"/>
                </a:cubicBezTo>
                <a:cubicBezTo>
                  <a:pt x="650" y="693"/>
                  <a:pt x="649" y="695"/>
                  <a:pt x="645" y="696"/>
                </a:cubicBezTo>
                <a:cubicBezTo>
                  <a:pt x="641" y="700"/>
                  <a:pt x="638" y="702"/>
                  <a:pt x="634" y="706"/>
                </a:cubicBezTo>
                <a:cubicBezTo>
                  <a:pt x="632" y="708"/>
                  <a:pt x="631" y="708"/>
                  <a:pt x="630" y="709"/>
                </a:cubicBezTo>
                <a:cubicBezTo>
                  <a:pt x="627" y="712"/>
                  <a:pt x="626" y="714"/>
                  <a:pt x="623" y="717"/>
                </a:cubicBezTo>
                <a:cubicBezTo>
                  <a:pt x="616" y="726"/>
                  <a:pt x="612" y="731"/>
                  <a:pt x="605" y="739"/>
                </a:cubicBezTo>
                <a:cubicBezTo>
                  <a:pt x="598" y="747"/>
                  <a:pt x="591" y="747"/>
                  <a:pt x="581" y="748"/>
                </a:cubicBezTo>
                <a:cubicBezTo>
                  <a:pt x="575" y="748"/>
                  <a:pt x="573" y="753"/>
                  <a:pt x="568" y="754"/>
                </a:cubicBezTo>
                <a:cubicBezTo>
                  <a:pt x="567" y="755"/>
                  <a:pt x="566" y="754"/>
                  <a:pt x="566" y="754"/>
                </a:cubicBezTo>
                <a:cubicBezTo>
                  <a:pt x="562" y="756"/>
                  <a:pt x="559" y="756"/>
                  <a:pt x="555" y="756"/>
                </a:cubicBezTo>
                <a:cubicBezTo>
                  <a:pt x="543" y="756"/>
                  <a:pt x="536" y="754"/>
                  <a:pt x="524" y="754"/>
                </a:cubicBezTo>
                <a:cubicBezTo>
                  <a:pt x="517" y="754"/>
                  <a:pt x="514" y="755"/>
                  <a:pt x="507" y="755"/>
                </a:cubicBezTo>
                <a:cubicBezTo>
                  <a:pt x="476" y="755"/>
                  <a:pt x="476" y="755"/>
                  <a:pt x="476" y="755"/>
                </a:cubicBezTo>
                <a:cubicBezTo>
                  <a:pt x="470" y="755"/>
                  <a:pt x="467" y="759"/>
                  <a:pt x="461" y="761"/>
                </a:cubicBezTo>
                <a:cubicBezTo>
                  <a:pt x="456" y="764"/>
                  <a:pt x="452" y="765"/>
                  <a:pt x="446" y="766"/>
                </a:cubicBezTo>
                <a:cubicBezTo>
                  <a:pt x="434" y="770"/>
                  <a:pt x="428" y="774"/>
                  <a:pt x="415" y="777"/>
                </a:cubicBezTo>
                <a:cubicBezTo>
                  <a:pt x="406" y="780"/>
                  <a:pt x="401" y="783"/>
                  <a:pt x="392" y="787"/>
                </a:cubicBezTo>
                <a:cubicBezTo>
                  <a:pt x="390" y="789"/>
                  <a:pt x="388" y="789"/>
                  <a:pt x="386" y="790"/>
                </a:cubicBezTo>
                <a:cubicBezTo>
                  <a:pt x="381" y="794"/>
                  <a:pt x="379" y="796"/>
                  <a:pt x="374" y="799"/>
                </a:cubicBezTo>
                <a:cubicBezTo>
                  <a:pt x="369" y="803"/>
                  <a:pt x="366" y="806"/>
                  <a:pt x="360" y="808"/>
                </a:cubicBezTo>
                <a:cubicBezTo>
                  <a:pt x="359" y="808"/>
                  <a:pt x="359" y="809"/>
                  <a:pt x="358" y="809"/>
                </a:cubicBezTo>
                <a:cubicBezTo>
                  <a:pt x="354" y="809"/>
                  <a:pt x="352" y="806"/>
                  <a:pt x="349" y="806"/>
                </a:cubicBezTo>
                <a:cubicBezTo>
                  <a:pt x="345" y="806"/>
                  <a:pt x="342" y="808"/>
                  <a:pt x="340" y="806"/>
                </a:cubicBezTo>
                <a:cubicBezTo>
                  <a:pt x="338" y="804"/>
                  <a:pt x="338" y="801"/>
                  <a:pt x="338" y="798"/>
                </a:cubicBezTo>
                <a:cubicBezTo>
                  <a:pt x="338" y="795"/>
                  <a:pt x="339" y="793"/>
                  <a:pt x="339" y="790"/>
                </a:cubicBezTo>
                <a:cubicBezTo>
                  <a:pt x="337" y="790"/>
                  <a:pt x="336" y="791"/>
                  <a:pt x="333" y="792"/>
                </a:cubicBezTo>
                <a:cubicBezTo>
                  <a:pt x="330" y="794"/>
                  <a:pt x="328" y="794"/>
                  <a:pt x="325" y="795"/>
                </a:cubicBezTo>
                <a:cubicBezTo>
                  <a:pt x="320" y="797"/>
                  <a:pt x="317" y="798"/>
                  <a:pt x="311" y="798"/>
                </a:cubicBezTo>
                <a:cubicBezTo>
                  <a:pt x="303" y="798"/>
                  <a:pt x="299" y="798"/>
                  <a:pt x="291" y="795"/>
                </a:cubicBezTo>
                <a:cubicBezTo>
                  <a:pt x="289" y="794"/>
                  <a:pt x="288" y="793"/>
                  <a:pt x="285" y="792"/>
                </a:cubicBezTo>
                <a:cubicBezTo>
                  <a:pt x="280" y="790"/>
                  <a:pt x="277" y="789"/>
                  <a:pt x="271" y="786"/>
                </a:cubicBezTo>
                <a:cubicBezTo>
                  <a:pt x="269" y="785"/>
                  <a:pt x="268" y="783"/>
                  <a:pt x="265" y="782"/>
                </a:cubicBezTo>
                <a:cubicBezTo>
                  <a:pt x="262" y="780"/>
                  <a:pt x="259" y="780"/>
                  <a:pt x="255" y="779"/>
                </a:cubicBezTo>
                <a:cubicBezTo>
                  <a:pt x="246" y="777"/>
                  <a:pt x="239" y="778"/>
                  <a:pt x="230" y="773"/>
                </a:cubicBezTo>
                <a:cubicBezTo>
                  <a:pt x="219" y="768"/>
                  <a:pt x="217" y="757"/>
                  <a:pt x="205" y="754"/>
                </a:cubicBezTo>
                <a:cubicBezTo>
                  <a:pt x="205" y="754"/>
                  <a:pt x="204" y="754"/>
                  <a:pt x="203" y="754"/>
                </a:cubicBezTo>
                <a:cubicBezTo>
                  <a:pt x="195" y="752"/>
                  <a:pt x="191" y="750"/>
                  <a:pt x="183" y="748"/>
                </a:cubicBezTo>
                <a:cubicBezTo>
                  <a:pt x="179" y="748"/>
                  <a:pt x="177" y="747"/>
                  <a:pt x="174" y="746"/>
                </a:cubicBezTo>
                <a:cubicBezTo>
                  <a:pt x="165" y="745"/>
                  <a:pt x="160" y="744"/>
                  <a:pt x="150" y="744"/>
                </a:cubicBezTo>
                <a:cubicBezTo>
                  <a:pt x="124" y="744"/>
                  <a:pt x="110" y="746"/>
                  <a:pt x="84" y="746"/>
                </a:cubicBezTo>
                <a:cubicBezTo>
                  <a:pt x="51" y="743"/>
                  <a:pt x="32" y="736"/>
                  <a:pt x="0" y="736"/>
                </a:cubicBezTo>
                <a:cubicBezTo>
                  <a:pt x="0" y="736"/>
                  <a:pt x="0" y="736"/>
                  <a:pt x="0" y="736"/>
                </a:cubicBezTo>
                <a:cubicBezTo>
                  <a:pt x="1" y="740"/>
                  <a:pt x="2" y="742"/>
                  <a:pt x="3" y="745"/>
                </a:cubicBezTo>
                <a:cubicBezTo>
                  <a:pt x="3" y="747"/>
                  <a:pt x="3" y="748"/>
                  <a:pt x="3" y="749"/>
                </a:cubicBezTo>
                <a:cubicBezTo>
                  <a:pt x="5" y="755"/>
                  <a:pt x="8" y="758"/>
                  <a:pt x="11" y="763"/>
                </a:cubicBezTo>
                <a:cubicBezTo>
                  <a:pt x="12" y="767"/>
                  <a:pt x="13" y="770"/>
                  <a:pt x="14" y="773"/>
                </a:cubicBezTo>
                <a:cubicBezTo>
                  <a:pt x="19" y="785"/>
                  <a:pt x="25" y="791"/>
                  <a:pt x="25" y="803"/>
                </a:cubicBezTo>
                <a:cubicBezTo>
                  <a:pt x="25" y="805"/>
                  <a:pt x="25" y="806"/>
                  <a:pt x="24" y="807"/>
                </a:cubicBezTo>
                <a:cubicBezTo>
                  <a:pt x="23" y="812"/>
                  <a:pt x="16" y="811"/>
                  <a:pt x="16" y="816"/>
                </a:cubicBezTo>
                <a:cubicBezTo>
                  <a:pt x="16" y="818"/>
                  <a:pt x="18" y="818"/>
                  <a:pt x="20" y="819"/>
                </a:cubicBezTo>
                <a:cubicBezTo>
                  <a:pt x="22" y="821"/>
                  <a:pt x="23" y="823"/>
                  <a:pt x="24" y="825"/>
                </a:cubicBezTo>
                <a:cubicBezTo>
                  <a:pt x="26" y="828"/>
                  <a:pt x="27" y="830"/>
                  <a:pt x="29" y="833"/>
                </a:cubicBezTo>
                <a:cubicBezTo>
                  <a:pt x="33" y="839"/>
                  <a:pt x="38" y="841"/>
                  <a:pt x="44" y="846"/>
                </a:cubicBezTo>
                <a:cubicBezTo>
                  <a:pt x="46" y="848"/>
                  <a:pt x="48" y="849"/>
                  <a:pt x="49" y="851"/>
                </a:cubicBezTo>
                <a:cubicBezTo>
                  <a:pt x="49" y="854"/>
                  <a:pt x="48" y="856"/>
                  <a:pt x="49" y="859"/>
                </a:cubicBezTo>
                <a:cubicBezTo>
                  <a:pt x="49" y="863"/>
                  <a:pt x="51" y="864"/>
                  <a:pt x="52" y="867"/>
                </a:cubicBezTo>
                <a:cubicBezTo>
                  <a:pt x="53" y="871"/>
                  <a:pt x="53" y="874"/>
                  <a:pt x="55" y="877"/>
                </a:cubicBezTo>
                <a:cubicBezTo>
                  <a:pt x="60" y="876"/>
                  <a:pt x="63" y="875"/>
                  <a:pt x="67" y="872"/>
                </a:cubicBezTo>
                <a:cubicBezTo>
                  <a:pt x="69" y="871"/>
                  <a:pt x="71" y="870"/>
                  <a:pt x="73" y="867"/>
                </a:cubicBezTo>
                <a:cubicBezTo>
                  <a:pt x="76" y="864"/>
                  <a:pt x="77" y="861"/>
                  <a:pt x="81" y="858"/>
                </a:cubicBezTo>
                <a:cubicBezTo>
                  <a:pt x="83" y="856"/>
                  <a:pt x="85" y="854"/>
                  <a:pt x="89" y="854"/>
                </a:cubicBezTo>
                <a:cubicBezTo>
                  <a:pt x="93" y="854"/>
                  <a:pt x="94" y="856"/>
                  <a:pt x="98" y="856"/>
                </a:cubicBezTo>
                <a:cubicBezTo>
                  <a:pt x="102" y="856"/>
                  <a:pt x="104" y="856"/>
                  <a:pt x="107" y="854"/>
                </a:cubicBezTo>
                <a:cubicBezTo>
                  <a:pt x="109" y="854"/>
                  <a:pt x="110" y="853"/>
                  <a:pt x="111" y="852"/>
                </a:cubicBezTo>
                <a:cubicBezTo>
                  <a:pt x="112" y="851"/>
                  <a:pt x="113" y="849"/>
                  <a:pt x="114" y="849"/>
                </a:cubicBezTo>
                <a:cubicBezTo>
                  <a:pt x="116" y="849"/>
                  <a:pt x="117" y="851"/>
                  <a:pt x="118" y="851"/>
                </a:cubicBezTo>
                <a:cubicBezTo>
                  <a:pt x="122" y="853"/>
                  <a:pt x="124" y="854"/>
                  <a:pt x="128" y="855"/>
                </a:cubicBezTo>
                <a:cubicBezTo>
                  <a:pt x="133" y="857"/>
                  <a:pt x="136" y="857"/>
                  <a:pt x="140" y="860"/>
                </a:cubicBezTo>
                <a:cubicBezTo>
                  <a:pt x="138" y="868"/>
                  <a:pt x="132" y="871"/>
                  <a:pt x="128" y="878"/>
                </a:cubicBezTo>
                <a:cubicBezTo>
                  <a:pt x="126" y="882"/>
                  <a:pt x="125" y="884"/>
                  <a:pt x="123" y="888"/>
                </a:cubicBezTo>
                <a:cubicBezTo>
                  <a:pt x="121" y="893"/>
                  <a:pt x="120" y="896"/>
                  <a:pt x="117" y="900"/>
                </a:cubicBezTo>
                <a:cubicBezTo>
                  <a:pt x="115" y="904"/>
                  <a:pt x="111" y="904"/>
                  <a:pt x="109" y="907"/>
                </a:cubicBezTo>
                <a:cubicBezTo>
                  <a:pt x="107" y="909"/>
                  <a:pt x="106" y="911"/>
                  <a:pt x="105" y="913"/>
                </a:cubicBezTo>
                <a:cubicBezTo>
                  <a:pt x="108" y="914"/>
                  <a:pt x="110" y="914"/>
                  <a:pt x="113" y="915"/>
                </a:cubicBezTo>
                <a:cubicBezTo>
                  <a:pt x="116" y="917"/>
                  <a:pt x="118" y="919"/>
                  <a:pt x="121" y="920"/>
                </a:cubicBezTo>
                <a:cubicBezTo>
                  <a:pt x="128" y="924"/>
                  <a:pt x="133" y="924"/>
                  <a:pt x="139" y="929"/>
                </a:cubicBezTo>
                <a:cubicBezTo>
                  <a:pt x="145" y="933"/>
                  <a:pt x="147" y="939"/>
                  <a:pt x="154" y="939"/>
                </a:cubicBezTo>
                <a:cubicBezTo>
                  <a:pt x="159" y="940"/>
                  <a:pt x="161" y="940"/>
                  <a:pt x="165" y="941"/>
                </a:cubicBezTo>
                <a:cubicBezTo>
                  <a:pt x="167" y="942"/>
                  <a:pt x="170" y="943"/>
                  <a:pt x="170" y="945"/>
                </a:cubicBezTo>
                <a:cubicBezTo>
                  <a:pt x="170" y="956"/>
                  <a:pt x="170" y="956"/>
                  <a:pt x="170" y="956"/>
                </a:cubicBezTo>
                <a:cubicBezTo>
                  <a:pt x="170" y="958"/>
                  <a:pt x="170" y="960"/>
                  <a:pt x="171" y="961"/>
                </a:cubicBezTo>
                <a:cubicBezTo>
                  <a:pt x="173" y="965"/>
                  <a:pt x="177" y="965"/>
                  <a:pt x="181" y="966"/>
                </a:cubicBezTo>
                <a:cubicBezTo>
                  <a:pt x="184" y="968"/>
                  <a:pt x="184" y="971"/>
                  <a:pt x="186" y="974"/>
                </a:cubicBezTo>
                <a:cubicBezTo>
                  <a:pt x="190" y="983"/>
                  <a:pt x="198" y="987"/>
                  <a:pt x="207" y="987"/>
                </a:cubicBezTo>
                <a:cubicBezTo>
                  <a:pt x="210" y="987"/>
                  <a:pt x="211" y="986"/>
                  <a:pt x="214" y="985"/>
                </a:cubicBezTo>
                <a:cubicBezTo>
                  <a:pt x="221" y="984"/>
                  <a:pt x="229" y="981"/>
                  <a:pt x="229" y="974"/>
                </a:cubicBezTo>
                <a:cubicBezTo>
                  <a:pt x="229" y="971"/>
                  <a:pt x="227" y="970"/>
                  <a:pt x="226" y="968"/>
                </a:cubicBezTo>
                <a:cubicBezTo>
                  <a:pt x="224" y="965"/>
                  <a:pt x="223" y="964"/>
                  <a:pt x="221" y="960"/>
                </a:cubicBezTo>
                <a:cubicBezTo>
                  <a:pt x="227" y="959"/>
                  <a:pt x="230" y="960"/>
                  <a:pt x="236" y="960"/>
                </a:cubicBezTo>
                <a:cubicBezTo>
                  <a:pt x="241" y="958"/>
                  <a:pt x="244" y="957"/>
                  <a:pt x="250" y="957"/>
                </a:cubicBezTo>
                <a:cubicBezTo>
                  <a:pt x="255" y="957"/>
                  <a:pt x="257" y="961"/>
                  <a:pt x="262" y="961"/>
                </a:cubicBezTo>
                <a:cubicBezTo>
                  <a:pt x="266" y="961"/>
                  <a:pt x="268" y="958"/>
                  <a:pt x="271" y="955"/>
                </a:cubicBezTo>
                <a:cubicBezTo>
                  <a:pt x="273" y="954"/>
                  <a:pt x="275" y="954"/>
                  <a:pt x="276" y="953"/>
                </a:cubicBezTo>
                <a:cubicBezTo>
                  <a:pt x="280" y="951"/>
                  <a:pt x="282" y="949"/>
                  <a:pt x="286" y="947"/>
                </a:cubicBezTo>
                <a:cubicBezTo>
                  <a:pt x="288" y="947"/>
                  <a:pt x="289" y="947"/>
                  <a:pt x="291" y="947"/>
                </a:cubicBezTo>
                <a:cubicBezTo>
                  <a:pt x="297" y="946"/>
                  <a:pt x="301" y="944"/>
                  <a:pt x="307" y="944"/>
                </a:cubicBezTo>
                <a:cubicBezTo>
                  <a:pt x="310" y="944"/>
                  <a:pt x="312" y="945"/>
                  <a:pt x="314" y="946"/>
                </a:cubicBezTo>
                <a:cubicBezTo>
                  <a:pt x="315" y="947"/>
                  <a:pt x="316" y="947"/>
                  <a:pt x="316" y="948"/>
                </a:cubicBezTo>
                <a:cubicBezTo>
                  <a:pt x="318" y="951"/>
                  <a:pt x="318" y="954"/>
                  <a:pt x="318" y="958"/>
                </a:cubicBezTo>
                <a:cubicBezTo>
                  <a:pt x="318" y="962"/>
                  <a:pt x="317" y="964"/>
                  <a:pt x="317" y="968"/>
                </a:cubicBezTo>
                <a:cubicBezTo>
                  <a:pt x="316" y="971"/>
                  <a:pt x="317" y="973"/>
                  <a:pt x="316" y="976"/>
                </a:cubicBezTo>
                <a:cubicBezTo>
                  <a:pt x="314" y="980"/>
                  <a:pt x="312" y="983"/>
                  <a:pt x="309" y="986"/>
                </a:cubicBezTo>
                <a:cubicBezTo>
                  <a:pt x="305" y="992"/>
                  <a:pt x="300" y="994"/>
                  <a:pt x="294" y="999"/>
                </a:cubicBezTo>
                <a:cubicBezTo>
                  <a:pt x="290" y="1002"/>
                  <a:pt x="283" y="1002"/>
                  <a:pt x="283" y="1008"/>
                </a:cubicBezTo>
                <a:cubicBezTo>
                  <a:pt x="283" y="1009"/>
                  <a:pt x="285" y="1009"/>
                  <a:pt x="285" y="1009"/>
                </a:cubicBezTo>
                <a:cubicBezTo>
                  <a:pt x="287" y="1011"/>
                  <a:pt x="287" y="1013"/>
                  <a:pt x="287" y="1015"/>
                </a:cubicBezTo>
                <a:cubicBezTo>
                  <a:pt x="287" y="1019"/>
                  <a:pt x="285" y="1020"/>
                  <a:pt x="283" y="1023"/>
                </a:cubicBezTo>
                <a:cubicBezTo>
                  <a:pt x="282" y="1025"/>
                  <a:pt x="281" y="1027"/>
                  <a:pt x="281" y="1029"/>
                </a:cubicBezTo>
                <a:cubicBezTo>
                  <a:pt x="281" y="1032"/>
                  <a:pt x="283" y="1034"/>
                  <a:pt x="284" y="1037"/>
                </a:cubicBezTo>
                <a:cubicBezTo>
                  <a:pt x="285" y="1040"/>
                  <a:pt x="285" y="1042"/>
                  <a:pt x="287" y="1043"/>
                </a:cubicBezTo>
                <a:cubicBezTo>
                  <a:pt x="290" y="1045"/>
                  <a:pt x="292" y="1045"/>
                  <a:pt x="295" y="1045"/>
                </a:cubicBezTo>
                <a:cubicBezTo>
                  <a:pt x="299" y="1046"/>
                  <a:pt x="301" y="1046"/>
                  <a:pt x="304" y="1046"/>
                </a:cubicBezTo>
                <a:cubicBezTo>
                  <a:pt x="307" y="1047"/>
                  <a:pt x="310" y="1048"/>
                  <a:pt x="311" y="1051"/>
                </a:cubicBezTo>
                <a:cubicBezTo>
                  <a:pt x="313" y="1053"/>
                  <a:pt x="312" y="1056"/>
                  <a:pt x="315" y="1057"/>
                </a:cubicBezTo>
                <a:cubicBezTo>
                  <a:pt x="320" y="1059"/>
                  <a:pt x="326" y="1058"/>
                  <a:pt x="332" y="1058"/>
                </a:cubicBezTo>
                <a:cubicBezTo>
                  <a:pt x="332" y="1058"/>
                  <a:pt x="332" y="1058"/>
                  <a:pt x="332" y="1058"/>
                </a:cubicBezTo>
                <a:cubicBezTo>
                  <a:pt x="336" y="1058"/>
                  <a:pt x="339" y="1058"/>
                  <a:pt x="343" y="1058"/>
                </a:cubicBezTo>
                <a:cubicBezTo>
                  <a:pt x="345" y="1058"/>
                  <a:pt x="346" y="1057"/>
                  <a:pt x="348" y="1057"/>
                </a:cubicBezTo>
                <a:cubicBezTo>
                  <a:pt x="360" y="1056"/>
                  <a:pt x="366" y="1053"/>
                  <a:pt x="378" y="1051"/>
                </a:cubicBezTo>
                <a:cubicBezTo>
                  <a:pt x="381" y="1051"/>
                  <a:pt x="382" y="1051"/>
                  <a:pt x="384" y="1050"/>
                </a:cubicBezTo>
                <a:cubicBezTo>
                  <a:pt x="388" y="1050"/>
                  <a:pt x="392" y="1051"/>
                  <a:pt x="394" y="1048"/>
                </a:cubicBezTo>
                <a:cubicBezTo>
                  <a:pt x="398" y="1044"/>
                  <a:pt x="398" y="1039"/>
                  <a:pt x="398" y="1033"/>
                </a:cubicBezTo>
                <a:cubicBezTo>
                  <a:pt x="398" y="1026"/>
                  <a:pt x="396" y="1022"/>
                  <a:pt x="396" y="1014"/>
                </a:cubicBezTo>
                <a:cubicBezTo>
                  <a:pt x="396" y="1006"/>
                  <a:pt x="402" y="1003"/>
                  <a:pt x="403" y="995"/>
                </a:cubicBezTo>
                <a:cubicBezTo>
                  <a:pt x="404" y="987"/>
                  <a:pt x="404" y="982"/>
                  <a:pt x="407" y="976"/>
                </a:cubicBezTo>
                <a:cubicBezTo>
                  <a:pt x="410" y="971"/>
                  <a:pt x="412" y="968"/>
                  <a:pt x="416" y="965"/>
                </a:cubicBezTo>
                <a:cubicBezTo>
                  <a:pt x="418" y="964"/>
                  <a:pt x="419" y="962"/>
                  <a:pt x="420" y="961"/>
                </a:cubicBezTo>
                <a:cubicBezTo>
                  <a:pt x="423" y="959"/>
                  <a:pt x="426" y="958"/>
                  <a:pt x="428" y="956"/>
                </a:cubicBezTo>
                <a:cubicBezTo>
                  <a:pt x="432" y="953"/>
                  <a:pt x="432" y="949"/>
                  <a:pt x="435" y="945"/>
                </a:cubicBezTo>
                <a:cubicBezTo>
                  <a:pt x="436" y="950"/>
                  <a:pt x="436" y="952"/>
                  <a:pt x="439" y="955"/>
                </a:cubicBezTo>
                <a:cubicBezTo>
                  <a:pt x="441" y="957"/>
                  <a:pt x="442" y="959"/>
                  <a:pt x="443" y="961"/>
                </a:cubicBezTo>
                <a:cubicBezTo>
                  <a:pt x="444" y="963"/>
                  <a:pt x="446" y="964"/>
                  <a:pt x="446" y="966"/>
                </a:cubicBezTo>
                <a:cubicBezTo>
                  <a:pt x="446" y="970"/>
                  <a:pt x="444" y="972"/>
                  <a:pt x="442" y="975"/>
                </a:cubicBezTo>
                <a:cubicBezTo>
                  <a:pt x="439" y="980"/>
                  <a:pt x="437" y="983"/>
                  <a:pt x="436" y="989"/>
                </a:cubicBezTo>
                <a:cubicBezTo>
                  <a:pt x="436" y="992"/>
                  <a:pt x="437" y="994"/>
                  <a:pt x="437" y="997"/>
                </a:cubicBezTo>
                <a:cubicBezTo>
                  <a:pt x="436" y="1003"/>
                  <a:pt x="433" y="1005"/>
                  <a:pt x="433" y="1010"/>
                </a:cubicBezTo>
                <a:cubicBezTo>
                  <a:pt x="433" y="1012"/>
                  <a:pt x="436" y="1013"/>
                  <a:pt x="437" y="1014"/>
                </a:cubicBezTo>
                <a:cubicBezTo>
                  <a:pt x="441" y="1016"/>
                  <a:pt x="443" y="1016"/>
                  <a:pt x="447" y="1017"/>
                </a:cubicBezTo>
                <a:cubicBezTo>
                  <a:pt x="451" y="1018"/>
                  <a:pt x="454" y="1018"/>
                  <a:pt x="458" y="1019"/>
                </a:cubicBezTo>
                <a:cubicBezTo>
                  <a:pt x="460" y="1020"/>
                  <a:pt x="461" y="1022"/>
                  <a:pt x="463" y="1023"/>
                </a:cubicBezTo>
                <a:cubicBezTo>
                  <a:pt x="469" y="1027"/>
                  <a:pt x="472" y="1029"/>
                  <a:pt x="478" y="103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9"/>
          <p:cNvSpPr>
            <a:spLocks/>
          </p:cNvSpPr>
          <p:nvPr/>
        </p:nvSpPr>
        <p:spPr bwMode="auto">
          <a:xfrm>
            <a:off x="8048032" y="762000"/>
            <a:ext cx="1720808" cy="2047472"/>
          </a:xfrm>
          <a:custGeom>
            <a:avLst/>
            <a:gdLst/>
            <a:ahLst/>
            <a:cxnLst>
              <a:cxn ang="0">
                <a:pos x="17" y="56"/>
              </a:cxn>
              <a:cxn ang="0">
                <a:pos x="7" y="90"/>
              </a:cxn>
              <a:cxn ang="0">
                <a:pos x="44" y="90"/>
              </a:cxn>
              <a:cxn ang="0">
                <a:pos x="69" y="147"/>
              </a:cxn>
              <a:cxn ang="0">
                <a:pos x="86" y="182"/>
              </a:cxn>
              <a:cxn ang="0">
                <a:pos x="115" y="166"/>
              </a:cxn>
              <a:cxn ang="0">
                <a:pos x="150" y="170"/>
              </a:cxn>
              <a:cxn ang="0">
                <a:pos x="182" y="156"/>
              </a:cxn>
              <a:cxn ang="0">
                <a:pos x="210" y="194"/>
              </a:cxn>
              <a:cxn ang="0">
                <a:pos x="190" y="248"/>
              </a:cxn>
              <a:cxn ang="0">
                <a:pos x="181" y="328"/>
              </a:cxn>
              <a:cxn ang="0">
                <a:pos x="148" y="362"/>
              </a:cxn>
              <a:cxn ang="0">
                <a:pos x="117" y="386"/>
              </a:cxn>
              <a:cxn ang="0">
                <a:pos x="83" y="429"/>
              </a:cxn>
              <a:cxn ang="0">
                <a:pos x="62" y="472"/>
              </a:cxn>
              <a:cxn ang="0">
                <a:pos x="75" y="502"/>
              </a:cxn>
              <a:cxn ang="0">
                <a:pos x="106" y="525"/>
              </a:cxn>
              <a:cxn ang="0">
                <a:pos x="128" y="560"/>
              </a:cxn>
              <a:cxn ang="0">
                <a:pos x="178" y="586"/>
              </a:cxn>
              <a:cxn ang="0">
                <a:pos x="222" y="600"/>
              </a:cxn>
              <a:cxn ang="0">
                <a:pos x="257" y="603"/>
              </a:cxn>
              <a:cxn ang="0">
                <a:pos x="267" y="641"/>
              </a:cxn>
              <a:cxn ang="0">
                <a:pos x="296" y="672"/>
              </a:cxn>
              <a:cxn ang="0">
                <a:pos x="324" y="649"/>
              </a:cxn>
              <a:cxn ang="0">
                <a:pos x="353" y="706"/>
              </a:cxn>
              <a:cxn ang="0">
                <a:pos x="369" y="688"/>
              </a:cxn>
              <a:cxn ang="0">
                <a:pos x="415" y="683"/>
              </a:cxn>
              <a:cxn ang="0">
                <a:pos x="456" y="717"/>
              </a:cxn>
              <a:cxn ang="0">
                <a:pos x="457" y="663"/>
              </a:cxn>
              <a:cxn ang="0">
                <a:pos x="466" y="615"/>
              </a:cxn>
              <a:cxn ang="0">
                <a:pos x="509" y="600"/>
              </a:cxn>
              <a:cxn ang="0">
                <a:pos x="544" y="594"/>
              </a:cxn>
              <a:cxn ang="0">
                <a:pos x="564" y="555"/>
              </a:cxn>
              <a:cxn ang="0">
                <a:pos x="589" y="495"/>
              </a:cxn>
              <a:cxn ang="0">
                <a:pos x="596" y="450"/>
              </a:cxn>
              <a:cxn ang="0">
                <a:pos x="615" y="392"/>
              </a:cxn>
              <a:cxn ang="0">
                <a:pos x="587" y="384"/>
              </a:cxn>
              <a:cxn ang="0">
                <a:pos x="527" y="411"/>
              </a:cxn>
              <a:cxn ang="0">
                <a:pos x="472" y="424"/>
              </a:cxn>
              <a:cxn ang="0">
                <a:pos x="436" y="396"/>
              </a:cxn>
              <a:cxn ang="0">
                <a:pos x="429" y="347"/>
              </a:cxn>
              <a:cxn ang="0">
                <a:pos x="370" y="308"/>
              </a:cxn>
              <a:cxn ang="0">
                <a:pos x="335" y="299"/>
              </a:cxn>
              <a:cxn ang="0">
                <a:pos x="286" y="273"/>
              </a:cxn>
              <a:cxn ang="0">
                <a:pos x="280" y="233"/>
              </a:cxn>
              <a:cxn ang="0">
                <a:pos x="256" y="175"/>
              </a:cxn>
              <a:cxn ang="0">
                <a:pos x="249" y="144"/>
              </a:cxn>
              <a:cxn ang="0">
                <a:pos x="230" y="104"/>
              </a:cxn>
              <a:cxn ang="0">
                <a:pos x="216" y="64"/>
              </a:cxn>
              <a:cxn ang="0">
                <a:pos x="202" y="41"/>
              </a:cxn>
              <a:cxn ang="0">
                <a:pos x="156" y="32"/>
              </a:cxn>
              <a:cxn ang="0">
                <a:pos x="110" y="9"/>
              </a:cxn>
              <a:cxn ang="0">
                <a:pos x="33" y="9"/>
              </a:cxn>
            </a:cxnLst>
            <a:rect l="0" t="0" r="r" b="b"/>
            <a:pathLst>
              <a:path w="618" h="717">
                <a:moveTo>
                  <a:pt x="9" y="19"/>
                </a:moveTo>
                <a:cubicBezTo>
                  <a:pt x="9" y="21"/>
                  <a:pt x="9" y="22"/>
                  <a:pt x="10" y="24"/>
                </a:cubicBezTo>
                <a:cubicBezTo>
                  <a:pt x="12" y="28"/>
                  <a:pt x="15" y="29"/>
                  <a:pt x="17" y="34"/>
                </a:cubicBezTo>
                <a:cubicBezTo>
                  <a:pt x="19" y="39"/>
                  <a:pt x="20" y="42"/>
                  <a:pt x="20" y="47"/>
                </a:cubicBezTo>
                <a:cubicBezTo>
                  <a:pt x="20" y="51"/>
                  <a:pt x="18" y="53"/>
                  <a:pt x="17" y="56"/>
                </a:cubicBezTo>
                <a:cubicBezTo>
                  <a:pt x="15" y="61"/>
                  <a:pt x="11" y="63"/>
                  <a:pt x="9" y="68"/>
                </a:cubicBezTo>
                <a:cubicBezTo>
                  <a:pt x="7" y="72"/>
                  <a:pt x="5" y="74"/>
                  <a:pt x="3" y="78"/>
                </a:cubicBezTo>
                <a:cubicBezTo>
                  <a:pt x="2" y="80"/>
                  <a:pt x="1" y="81"/>
                  <a:pt x="0" y="84"/>
                </a:cubicBezTo>
                <a:cubicBezTo>
                  <a:pt x="0" y="86"/>
                  <a:pt x="0" y="86"/>
                  <a:pt x="0" y="86"/>
                </a:cubicBezTo>
                <a:cubicBezTo>
                  <a:pt x="4" y="86"/>
                  <a:pt x="5" y="88"/>
                  <a:pt x="7" y="90"/>
                </a:cubicBezTo>
                <a:cubicBezTo>
                  <a:pt x="10" y="93"/>
                  <a:pt x="12" y="93"/>
                  <a:pt x="15" y="95"/>
                </a:cubicBezTo>
                <a:cubicBezTo>
                  <a:pt x="20" y="99"/>
                  <a:pt x="21" y="106"/>
                  <a:pt x="27" y="106"/>
                </a:cubicBezTo>
                <a:cubicBezTo>
                  <a:pt x="29" y="106"/>
                  <a:pt x="29" y="104"/>
                  <a:pt x="30" y="102"/>
                </a:cubicBezTo>
                <a:cubicBezTo>
                  <a:pt x="32" y="99"/>
                  <a:pt x="33" y="97"/>
                  <a:pt x="35" y="94"/>
                </a:cubicBezTo>
                <a:cubicBezTo>
                  <a:pt x="38" y="92"/>
                  <a:pt x="40" y="90"/>
                  <a:pt x="44" y="90"/>
                </a:cubicBezTo>
                <a:cubicBezTo>
                  <a:pt x="47" y="90"/>
                  <a:pt x="48" y="92"/>
                  <a:pt x="49" y="94"/>
                </a:cubicBezTo>
                <a:cubicBezTo>
                  <a:pt x="51" y="97"/>
                  <a:pt x="52" y="99"/>
                  <a:pt x="54" y="102"/>
                </a:cubicBezTo>
                <a:cubicBezTo>
                  <a:pt x="56" y="107"/>
                  <a:pt x="56" y="110"/>
                  <a:pt x="57" y="114"/>
                </a:cubicBezTo>
                <a:cubicBezTo>
                  <a:pt x="60" y="125"/>
                  <a:pt x="66" y="130"/>
                  <a:pt x="67" y="141"/>
                </a:cubicBezTo>
                <a:cubicBezTo>
                  <a:pt x="68" y="144"/>
                  <a:pt x="69" y="145"/>
                  <a:pt x="69" y="147"/>
                </a:cubicBezTo>
                <a:cubicBezTo>
                  <a:pt x="69" y="153"/>
                  <a:pt x="70" y="157"/>
                  <a:pt x="71" y="162"/>
                </a:cubicBezTo>
                <a:cubicBezTo>
                  <a:pt x="72" y="164"/>
                  <a:pt x="73" y="166"/>
                  <a:pt x="74" y="168"/>
                </a:cubicBezTo>
                <a:cubicBezTo>
                  <a:pt x="75" y="171"/>
                  <a:pt x="75" y="173"/>
                  <a:pt x="76" y="176"/>
                </a:cubicBezTo>
                <a:cubicBezTo>
                  <a:pt x="77" y="178"/>
                  <a:pt x="79" y="178"/>
                  <a:pt x="80" y="179"/>
                </a:cubicBezTo>
                <a:cubicBezTo>
                  <a:pt x="82" y="180"/>
                  <a:pt x="84" y="181"/>
                  <a:pt x="86" y="182"/>
                </a:cubicBezTo>
                <a:cubicBezTo>
                  <a:pt x="89" y="183"/>
                  <a:pt x="90" y="184"/>
                  <a:pt x="92" y="184"/>
                </a:cubicBezTo>
                <a:cubicBezTo>
                  <a:pt x="96" y="184"/>
                  <a:pt x="98" y="183"/>
                  <a:pt x="100" y="181"/>
                </a:cubicBezTo>
                <a:cubicBezTo>
                  <a:pt x="103" y="180"/>
                  <a:pt x="105" y="179"/>
                  <a:pt x="107" y="176"/>
                </a:cubicBezTo>
                <a:cubicBezTo>
                  <a:pt x="108" y="174"/>
                  <a:pt x="109" y="172"/>
                  <a:pt x="111" y="170"/>
                </a:cubicBezTo>
                <a:cubicBezTo>
                  <a:pt x="112" y="168"/>
                  <a:pt x="113" y="166"/>
                  <a:pt x="115" y="166"/>
                </a:cubicBezTo>
                <a:cubicBezTo>
                  <a:pt x="118" y="166"/>
                  <a:pt x="119" y="169"/>
                  <a:pt x="122" y="170"/>
                </a:cubicBezTo>
                <a:cubicBezTo>
                  <a:pt x="125" y="172"/>
                  <a:pt x="127" y="172"/>
                  <a:pt x="131" y="172"/>
                </a:cubicBezTo>
                <a:cubicBezTo>
                  <a:pt x="133" y="172"/>
                  <a:pt x="134" y="172"/>
                  <a:pt x="136" y="171"/>
                </a:cubicBezTo>
                <a:cubicBezTo>
                  <a:pt x="139" y="171"/>
                  <a:pt x="140" y="172"/>
                  <a:pt x="142" y="172"/>
                </a:cubicBezTo>
                <a:cubicBezTo>
                  <a:pt x="145" y="172"/>
                  <a:pt x="147" y="170"/>
                  <a:pt x="150" y="170"/>
                </a:cubicBezTo>
                <a:cubicBezTo>
                  <a:pt x="154" y="169"/>
                  <a:pt x="158" y="171"/>
                  <a:pt x="161" y="168"/>
                </a:cubicBezTo>
                <a:cubicBezTo>
                  <a:pt x="163" y="166"/>
                  <a:pt x="163" y="163"/>
                  <a:pt x="164" y="160"/>
                </a:cubicBezTo>
                <a:cubicBezTo>
                  <a:pt x="165" y="156"/>
                  <a:pt x="167" y="151"/>
                  <a:pt x="171" y="151"/>
                </a:cubicBezTo>
                <a:cubicBezTo>
                  <a:pt x="173" y="151"/>
                  <a:pt x="174" y="152"/>
                  <a:pt x="176" y="153"/>
                </a:cubicBezTo>
                <a:cubicBezTo>
                  <a:pt x="178" y="154"/>
                  <a:pt x="180" y="155"/>
                  <a:pt x="182" y="156"/>
                </a:cubicBezTo>
                <a:cubicBezTo>
                  <a:pt x="186" y="159"/>
                  <a:pt x="189" y="161"/>
                  <a:pt x="192" y="165"/>
                </a:cubicBezTo>
                <a:cubicBezTo>
                  <a:pt x="194" y="168"/>
                  <a:pt x="195" y="171"/>
                  <a:pt x="197" y="173"/>
                </a:cubicBezTo>
                <a:cubicBezTo>
                  <a:pt x="200" y="177"/>
                  <a:pt x="202" y="179"/>
                  <a:pt x="205" y="183"/>
                </a:cubicBezTo>
                <a:cubicBezTo>
                  <a:pt x="206" y="185"/>
                  <a:pt x="206" y="186"/>
                  <a:pt x="207" y="188"/>
                </a:cubicBezTo>
                <a:cubicBezTo>
                  <a:pt x="208" y="190"/>
                  <a:pt x="209" y="192"/>
                  <a:pt x="210" y="194"/>
                </a:cubicBezTo>
                <a:cubicBezTo>
                  <a:pt x="212" y="197"/>
                  <a:pt x="215" y="198"/>
                  <a:pt x="215" y="202"/>
                </a:cubicBezTo>
                <a:cubicBezTo>
                  <a:pt x="215" y="204"/>
                  <a:pt x="212" y="204"/>
                  <a:pt x="211" y="205"/>
                </a:cubicBezTo>
                <a:cubicBezTo>
                  <a:pt x="209" y="208"/>
                  <a:pt x="208" y="211"/>
                  <a:pt x="207" y="214"/>
                </a:cubicBezTo>
                <a:cubicBezTo>
                  <a:pt x="205" y="219"/>
                  <a:pt x="203" y="221"/>
                  <a:pt x="201" y="226"/>
                </a:cubicBezTo>
                <a:cubicBezTo>
                  <a:pt x="197" y="234"/>
                  <a:pt x="195" y="240"/>
                  <a:pt x="190" y="248"/>
                </a:cubicBezTo>
                <a:cubicBezTo>
                  <a:pt x="187" y="254"/>
                  <a:pt x="184" y="256"/>
                  <a:pt x="181" y="262"/>
                </a:cubicBezTo>
                <a:cubicBezTo>
                  <a:pt x="179" y="269"/>
                  <a:pt x="181" y="274"/>
                  <a:pt x="180" y="282"/>
                </a:cubicBezTo>
                <a:cubicBezTo>
                  <a:pt x="180" y="286"/>
                  <a:pt x="179" y="288"/>
                  <a:pt x="179" y="292"/>
                </a:cubicBezTo>
                <a:cubicBezTo>
                  <a:pt x="179" y="296"/>
                  <a:pt x="181" y="298"/>
                  <a:pt x="181" y="302"/>
                </a:cubicBezTo>
                <a:cubicBezTo>
                  <a:pt x="181" y="328"/>
                  <a:pt x="181" y="328"/>
                  <a:pt x="181" y="328"/>
                </a:cubicBezTo>
                <a:cubicBezTo>
                  <a:pt x="177" y="328"/>
                  <a:pt x="175" y="328"/>
                  <a:pt x="170" y="328"/>
                </a:cubicBezTo>
                <a:cubicBezTo>
                  <a:pt x="167" y="328"/>
                  <a:pt x="165" y="327"/>
                  <a:pt x="161" y="327"/>
                </a:cubicBezTo>
                <a:cubicBezTo>
                  <a:pt x="160" y="335"/>
                  <a:pt x="160" y="339"/>
                  <a:pt x="156" y="346"/>
                </a:cubicBezTo>
                <a:cubicBezTo>
                  <a:pt x="154" y="350"/>
                  <a:pt x="153" y="352"/>
                  <a:pt x="151" y="356"/>
                </a:cubicBezTo>
                <a:cubicBezTo>
                  <a:pt x="150" y="358"/>
                  <a:pt x="148" y="359"/>
                  <a:pt x="148" y="362"/>
                </a:cubicBezTo>
                <a:cubicBezTo>
                  <a:pt x="148" y="392"/>
                  <a:pt x="148" y="392"/>
                  <a:pt x="148" y="392"/>
                </a:cubicBezTo>
                <a:cubicBezTo>
                  <a:pt x="144" y="388"/>
                  <a:pt x="142" y="386"/>
                  <a:pt x="139" y="381"/>
                </a:cubicBezTo>
                <a:cubicBezTo>
                  <a:pt x="137" y="378"/>
                  <a:pt x="135" y="374"/>
                  <a:pt x="131" y="374"/>
                </a:cubicBezTo>
                <a:cubicBezTo>
                  <a:pt x="129" y="374"/>
                  <a:pt x="129" y="377"/>
                  <a:pt x="127" y="378"/>
                </a:cubicBezTo>
                <a:cubicBezTo>
                  <a:pt x="123" y="381"/>
                  <a:pt x="120" y="382"/>
                  <a:pt x="117" y="386"/>
                </a:cubicBezTo>
                <a:cubicBezTo>
                  <a:pt x="113" y="391"/>
                  <a:pt x="111" y="394"/>
                  <a:pt x="106" y="398"/>
                </a:cubicBezTo>
                <a:cubicBezTo>
                  <a:pt x="106" y="400"/>
                  <a:pt x="105" y="402"/>
                  <a:pt x="104" y="404"/>
                </a:cubicBezTo>
                <a:cubicBezTo>
                  <a:pt x="104" y="405"/>
                  <a:pt x="102" y="406"/>
                  <a:pt x="100" y="406"/>
                </a:cubicBezTo>
                <a:cubicBezTo>
                  <a:pt x="97" y="408"/>
                  <a:pt x="96" y="411"/>
                  <a:pt x="94" y="414"/>
                </a:cubicBezTo>
                <a:cubicBezTo>
                  <a:pt x="90" y="420"/>
                  <a:pt x="90" y="426"/>
                  <a:pt x="83" y="429"/>
                </a:cubicBezTo>
                <a:cubicBezTo>
                  <a:pt x="76" y="433"/>
                  <a:pt x="72" y="435"/>
                  <a:pt x="64" y="439"/>
                </a:cubicBezTo>
                <a:cubicBezTo>
                  <a:pt x="59" y="442"/>
                  <a:pt x="52" y="443"/>
                  <a:pt x="52" y="449"/>
                </a:cubicBezTo>
                <a:cubicBezTo>
                  <a:pt x="52" y="452"/>
                  <a:pt x="54" y="454"/>
                  <a:pt x="54" y="456"/>
                </a:cubicBezTo>
                <a:cubicBezTo>
                  <a:pt x="55" y="459"/>
                  <a:pt x="55" y="460"/>
                  <a:pt x="55" y="462"/>
                </a:cubicBezTo>
                <a:cubicBezTo>
                  <a:pt x="57" y="467"/>
                  <a:pt x="60" y="468"/>
                  <a:pt x="62" y="472"/>
                </a:cubicBezTo>
                <a:cubicBezTo>
                  <a:pt x="64" y="476"/>
                  <a:pt x="65" y="478"/>
                  <a:pt x="68" y="480"/>
                </a:cubicBezTo>
                <a:cubicBezTo>
                  <a:pt x="70" y="483"/>
                  <a:pt x="71" y="485"/>
                  <a:pt x="72" y="488"/>
                </a:cubicBezTo>
                <a:cubicBezTo>
                  <a:pt x="74" y="491"/>
                  <a:pt x="76" y="491"/>
                  <a:pt x="78" y="492"/>
                </a:cubicBezTo>
                <a:cubicBezTo>
                  <a:pt x="84" y="494"/>
                  <a:pt x="88" y="494"/>
                  <a:pt x="91" y="499"/>
                </a:cubicBezTo>
                <a:cubicBezTo>
                  <a:pt x="86" y="502"/>
                  <a:pt x="81" y="502"/>
                  <a:pt x="75" y="502"/>
                </a:cubicBezTo>
                <a:cubicBezTo>
                  <a:pt x="75" y="507"/>
                  <a:pt x="77" y="509"/>
                  <a:pt x="78" y="512"/>
                </a:cubicBezTo>
                <a:cubicBezTo>
                  <a:pt x="80" y="518"/>
                  <a:pt x="81" y="523"/>
                  <a:pt x="82" y="529"/>
                </a:cubicBezTo>
                <a:cubicBezTo>
                  <a:pt x="82" y="529"/>
                  <a:pt x="82" y="529"/>
                  <a:pt x="82" y="529"/>
                </a:cubicBezTo>
                <a:cubicBezTo>
                  <a:pt x="84" y="529"/>
                  <a:pt x="85" y="529"/>
                  <a:pt x="87" y="529"/>
                </a:cubicBezTo>
                <a:cubicBezTo>
                  <a:pt x="95" y="529"/>
                  <a:pt x="99" y="527"/>
                  <a:pt x="106" y="525"/>
                </a:cubicBezTo>
                <a:cubicBezTo>
                  <a:pt x="112" y="524"/>
                  <a:pt x="115" y="525"/>
                  <a:pt x="121" y="524"/>
                </a:cubicBezTo>
                <a:cubicBezTo>
                  <a:pt x="122" y="527"/>
                  <a:pt x="123" y="529"/>
                  <a:pt x="123" y="532"/>
                </a:cubicBezTo>
                <a:cubicBezTo>
                  <a:pt x="123" y="547"/>
                  <a:pt x="123" y="547"/>
                  <a:pt x="123" y="547"/>
                </a:cubicBezTo>
                <a:cubicBezTo>
                  <a:pt x="123" y="548"/>
                  <a:pt x="123" y="549"/>
                  <a:pt x="123" y="550"/>
                </a:cubicBezTo>
                <a:cubicBezTo>
                  <a:pt x="124" y="555"/>
                  <a:pt x="126" y="557"/>
                  <a:pt x="128" y="560"/>
                </a:cubicBezTo>
                <a:cubicBezTo>
                  <a:pt x="129" y="564"/>
                  <a:pt x="130" y="566"/>
                  <a:pt x="132" y="569"/>
                </a:cubicBezTo>
                <a:cubicBezTo>
                  <a:pt x="135" y="573"/>
                  <a:pt x="138" y="573"/>
                  <a:pt x="142" y="576"/>
                </a:cubicBezTo>
                <a:cubicBezTo>
                  <a:pt x="146" y="579"/>
                  <a:pt x="149" y="582"/>
                  <a:pt x="155" y="582"/>
                </a:cubicBezTo>
                <a:cubicBezTo>
                  <a:pt x="160" y="582"/>
                  <a:pt x="162" y="579"/>
                  <a:pt x="167" y="579"/>
                </a:cubicBezTo>
                <a:cubicBezTo>
                  <a:pt x="172" y="579"/>
                  <a:pt x="173" y="586"/>
                  <a:pt x="178" y="586"/>
                </a:cubicBezTo>
                <a:cubicBezTo>
                  <a:pt x="180" y="586"/>
                  <a:pt x="181" y="585"/>
                  <a:pt x="183" y="584"/>
                </a:cubicBezTo>
                <a:cubicBezTo>
                  <a:pt x="190" y="582"/>
                  <a:pt x="194" y="581"/>
                  <a:pt x="201" y="579"/>
                </a:cubicBezTo>
                <a:cubicBezTo>
                  <a:pt x="203" y="583"/>
                  <a:pt x="203" y="586"/>
                  <a:pt x="204" y="589"/>
                </a:cubicBezTo>
                <a:cubicBezTo>
                  <a:pt x="206" y="593"/>
                  <a:pt x="208" y="593"/>
                  <a:pt x="211" y="595"/>
                </a:cubicBezTo>
                <a:cubicBezTo>
                  <a:pt x="215" y="597"/>
                  <a:pt x="218" y="600"/>
                  <a:pt x="222" y="600"/>
                </a:cubicBezTo>
                <a:cubicBezTo>
                  <a:pt x="227" y="600"/>
                  <a:pt x="230" y="597"/>
                  <a:pt x="233" y="595"/>
                </a:cubicBezTo>
                <a:cubicBezTo>
                  <a:pt x="235" y="594"/>
                  <a:pt x="236" y="591"/>
                  <a:pt x="238" y="591"/>
                </a:cubicBezTo>
                <a:cubicBezTo>
                  <a:pt x="242" y="591"/>
                  <a:pt x="243" y="595"/>
                  <a:pt x="245" y="596"/>
                </a:cubicBezTo>
                <a:cubicBezTo>
                  <a:pt x="247" y="598"/>
                  <a:pt x="249" y="599"/>
                  <a:pt x="251" y="600"/>
                </a:cubicBezTo>
                <a:cubicBezTo>
                  <a:pt x="253" y="601"/>
                  <a:pt x="255" y="602"/>
                  <a:pt x="257" y="603"/>
                </a:cubicBezTo>
                <a:cubicBezTo>
                  <a:pt x="259" y="604"/>
                  <a:pt x="261" y="605"/>
                  <a:pt x="261" y="606"/>
                </a:cubicBezTo>
                <a:cubicBezTo>
                  <a:pt x="261" y="610"/>
                  <a:pt x="258" y="611"/>
                  <a:pt x="257" y="614"/>
                </a:cubicBezTo>
                <a:cubicBezTo>
                  <a:pt x="256" y="617"/>
                  <a:pt x="256" y="619"/>
                  <a:pt x="256" y="622"/>
                </a:cubicBezTo>
                <a:cubicBezTo>
                  <a:pt x="256" y="627"/>
                  <a:pt x="260" y="630"/>
                  <a:pt x="261" y="635"/>
                </a:cubicBezTo>
                <a:cubicBezTo>
                  <a:pt x="262" y="638"/>
                  <a:pt x="264" y="641"/>
                  <a:pt x="267" y="641"/>
                </a:cubicBezTo>
                <a:cubicBezTo>
                  <a:pt x="276" y="640"/>
                  <a:pt x="276" y="640"/>
                  <a:pt x="276" y="640"/>
                </a:cubicBezTo>
                <a:cubicBezTo>
                  <a:pt x="278" y="641"/>
                  <a:pt x="279" y="641"/>
                  <a:pt x="280" y="642"/>
                </a:cubicBezTo>
                <a:cubicBezTo>
                  <a:pt x="282" y="644"/>
                  <a:pt x="282" y="647"/>
                  <a:pt x="282" y="650"/>
                </a:cubicBezTo>
                <a:cubicBezTo>
                  <a:pt x="283" y="654"/>
                  <a:pt x="284" y="656"/>
                  <a:pt x="285" y="660"/>
                </a:cubicBezTo>
                <a:cubicBezTo>
                  <a:pt x="287" y="667"/>
                  <a:pt x="290" y="670"/>
                  <a:pt x="296" y="672"/>
                </a:cubicBezTo>
                <a:cubicBezTo>
                  <a:pt x="299" y="674"/>
                  <a:pt x="301" y="675"/>
                  <a:pt x="304" y="675"/>
                </a:cubicBezTo>
                <a:cubicBezTo>
                  <a:pt x="311" y="675"/>
                  <a:pt x="313" y="666"/>
                  <a:pt x="314" y="659"/>
                </a:cubicBezTo>
                <a:cubicBezTo>
                  <a:pt x="314" y="657"/>
                  <a:pt x="312" y="655"/>
                  <a:pt x="314" y="653"/>
                </a:cubicBezTo>
                <a:cubicBezTo>
                  <a:pt x="315" y="652"/>
                  <a:pt x="316" y="652"/>
                  <a:pt x="318" y="651"/>
                </a:cubicBezTo>
                <a:cubicBezTo>
                  <a:pt x="320" y="650"/>
                  <a:pt x="321" y="649"/>
                  <a:pt x="324" y="649"/>
                </a:cubicBezTo>
                <a:cubicBezTo>
                  <a:pt x="328" y="661"/>
                  <a:pt x="326" y="668"/>
                  <a:pt x="328" y="680"/>
                </a:cubicBezTo>
                <a:cubicBezTo>
                  <a:pt x="329" y="685"/>
                  <a:pt x="331" y="687"/>
                  <a:pt x="334" y="691"/>
                </a:cubicBezTo>
                <a:cubicBezTo>
                  <a:pt x="332" y="690"/>
                  <a:pt x="332" y="690"/>
                  <a:pt x="332" y="690"/>
                </a:cubicBezTo>
                <a:cubicBezTo>
                  <a:pt x="336" y="694"/>
                  <a:pt x="339" y="694"/>
                  <a:pt x="342" y="698"/>
                </a:cubicBezTo>
                <a:cubicBezTo>
                  <a:pt x="345" y="702"/>
                  <a:pt x="347" y="706"/>
                  <a:pt x="353" y="706"/>
                </a:cubicBezTo>
                <a:cubicBezTo>
                  <a:pt x="355" y="706"/>
                  <a:pt x="357" y="707"/>
                  <a:pt x="358" y="705"/>
                </a:cubicBezTo>
                <a:cubicBezTo>
                  <a:pt x="360" y="702"/>
                  <a:pt x="360" y="699"/>
                  <a:pt x="360" y="695"/>
                </a:cubicBezTo>
                <a:cubicBezTo>
                  <a:pt x="360" y="694"/>
                  <a:pt x="360" y="692"/>
                  <a:pt x="361" y="691"/>
                </a:cubicBezTo>
                <a:cubicBezTo>
                  <a:pt x="362" y="690"/>
                  <a:pt x="363" y="691"/>
                  <a:pt x="365" y="690"/>
                </a:cubicBezTo>
                <a:cubicBezTo>
                  <a:pt x="366" y="690"/>
                  <a:pt x="367" y="689"/>
                  <a:pt x="369" y="688"/>
                </a:cubicBezTo>
                <a:cubicBezTo>
                  <a:pt x="375" y="686"/>
                  <a:pt x="379" y="687"/>
                  <a:pt x="384" y="684"/>
                </a:cubicBezTo>
                <a:cubicBezTo>
                  <a:pt x="389" y="682"/>
                  <a:pt x="391" y="679"/>
                  <a:pt x="395" y="679"/>
                </a:cubicBezTo>
                <a:cubicBezTo>
                  <a:pt x="398" y="679"/>
                  <a:pt x="400" y="680"/>
                  <a:pt x="402" y="680"/>
                </a:cubicBezTo>
                <a:cubicBezTo>
                  <a:pt x="406" y="680"/>
                  <a:pt x="407" y="678"/>
                  <a:pt x="411" y="678"/>
                </a:cubicBezTo>
                <a:cubicBezTo>
                  <a:pt x="414" y="678"/>
                  <a:pt x="414" y="681"/>
                  <a:pt x="415" y="683"/>
                </a:cubicBezTo>
                <a:cubicBezTo>
                  <a:pt x="417" y="686"/>
                  <a:pt x="418" y="687"/>
                  <a:pt x="420" y="689"/>
                </a:cubicBezTo>
                <a:cubicBezTo>
                  <a:pt x="420" y="690"/>
                  <a:pt x="420" y="691"/>
                  <a:pt x="420" y="691"/>
                </a:cubicBezTo>
                <a:cubicBezTo>
                  <a:pt x="421" y="693"/>
                  <a:pt x="423" y="694"/>
                  <a:pt x="424" y="695"/>
                </a:cubicBezTo>
                <a:cubicBezTo>
                  <a:pt x="427" y="698"/>
                  <a:pt x="429" y="699"/>
                  <a:pt x="432" y="702"/>
                </a:cubicBezTo>
                <a:cubicBezTo>
                  <a:pt x="440" y="709"/>
                  <a:pt x="447" y="711"/>
                  <a:pt x="456" y="717"/>
                </a:cubicBezTo>
                <a:cubicBezTo>
                  <a:pt x="456" y="717"/>
                  <a:pt x="456" y="717"/>
                  <a:pt x="456" y="717"/>
                </a:cubicBezTo>
                <a:cubicBezTo>
                  <a:pt x="456" y="713"/>
                  <a:pt x="456" y="713"/>
                  <a:pt x="456" y="713"/>
                </a:cubicBezTo>
                <a:cubicBezTo>
                  <a:pt x="456" y="708"/>
                  <a:pt x="456" y="705"/>
                  <a:pt x="457" y="700"/>
                </a:cubicBezTo>
                <a:cubicBezTo>
                  <a:pt x="458" y="695"/>
                  <a:pt x="459" y="693"/>
                  <a:pt x="459" y="688"/>
                </a:cubicBezTo>
                <a:cubicBezTo>
                  <a:pt x="459" y="678"/>
                  <a:pt x="458" y="673"/>
                  <a:pt x="457" y="663"/>
                </a:cubicBezTo>
                <a:cubicBezTo>
                  <a:pt x="457" y="660"/>
                  <a:pt x="456" y="658"/>
                  <a:pt x="455" y="655"/>
                </a:cubicBezTo>
                <a:cubicBezTo>
                  <a:pt x="455" y="651"/>
                  <a:pt x="455" y="648"/>
                  <a:pt x="454" y="643"/>
                </a:cubicBezTo>
                <a:cubicBezTo>
                  <a:pt x="453" y="639"/>
                  <a:pt x="451" y="636"/>
                  <a:pt x="451" y="631"/>
                </a:cubicBezTo>
                <a:cubicBezTo>
                  <a:pt x="451" y="626"/>
                  <a:pt x="449" y="624"/>
                  <a:pt x="447" y="619"/>
                </a:cubicBezTo>
                <a:cubicBezTo>
                  <a:pt x="455" y="618"/>
                  <a:pt x="459" y="616"/>
                  <a:pt x="466" y="615"/>
                </a:cubicBezTo>
                <a:cubicBezTo>
                  <a:pt x="469" y="615"/>
                  <a:pt x="470" y="615"/>
                  <a:pt x="472" y="615"/>
                </a:cubicBezTo>
                <a:cubicBezTo>
                  <a:pt x="477" y="614"/>
                  <a:pt x="478" y="609"/>
                  <a:pt x="479" y="604"/>
                </a:cubicBezTo>
                <a:cubicBezTo>
                  <a:pt x="480" y="599"/>
                  <a:pt x="480" y="596"/>
                  <a:pt x="481" y="590"/>
                </a:cubicBezTo>
                <a:cubicBezTo>
                  <a:pt x="488" y="592"/>
                  <a:pt x="492" y="592"/>
                  <a:pt x="498" y="594"/>
                </a:cubicBezTo>
                <a:cubicBezTo>
                  <a:pt x="502" y="595"/>
                  <a:pt x="504" y="598"/>
                  <a:pt x="509" y="600"/>
                </a:cubicBezTo>
                <a:cubicBezTo>
                  <a:pt x="511" y="601"/>
                  <a:pt x="513" y="601"/>
                  <a:pt x="515" y="602"/>
                </a:cubicBezTo>
                <a:cubicBezTo>
                  <a:pt x="522" y="604"/>
                  <a:pt x="526" y="606"/>
                  <a:pt x="534" y="606"/>
                </a:cubicBezTo>
                <a:cubicBezTo>
                  <a:pt x="536" y="606"/>
                  <a:pt x="539" y="606"/>
                  <a:pt x="541" y="604"/>
                </a:cubicBezTo>
                <a:cubicBezTo>
                  <a:pt x="543" y="603"/>
                  <a:pt x="542" y="600"/>
                  <a:pt x="543" y="598"/>
                </a:cubicBezTo>
                <a:cubicBezTo>
                  <a:pt x="543" y="597"/>
                  <a:pt x="544" y="595"/>
                  <a:pt x="544" y="594"/>
                </a:cubicBezTo>
                <a:cubicBezTo>
                  <a:pt x="544" y="590"/>
                  <a:pt x="543" y="587"/>
                  <a:pt x="545" y="583"/>
                </a:cubicBezTo>
                <a:cubicBezTo>
                  <a:pt x="546" y="581"/>
                  <a:pt x="548" y="580"/>
                  <a:pt x="550" y="578"/>
                </a:cubicBezTo>
                <a:cubicBezTo>
                  <a:pt x="554" y="576"/>
                  <a:pt x="555" y="575"/>
                  <a:pt x="558" y="571"/>
                </a:cubicBezTo>
                <a:cubicBezTo>
                  <a:pt x="560" y="568"/>
                  <a:pt x="560" y="565"/>
                  <a:pt x="561" y="561"/>
                </a:cubicBezTo>
                <a:cubicBezTo>
                  <a:pt x="562" y="559"/>
                  <a:pt x="563" y="557"/>
                  <a:pt x="564" y="555"/>
                </a:cubicBezTo>
                <a:cubicBezTo>
                  <a:pt x="566" y="550"/>
                  <a:pt x="567" y="546"/>
                  <a:pt x="569" y="541"/>
                </a:cubicBezTo>
                <a:cubicBezTo>
                  <a:pt x="572" y="534"/>
                  <a:pt x="578" y="532"/>
                  <a:pt x="581" y="525"/>
                </a:cubicBezTo>
                <a:cubicBezTo>
                  <a:pt x="583" y="520"/>
                  <a:pt x="582" y="516"/>
                  <a:pt x="583" y="511"/>
                </a:cubicBezTo>
                <a:cubicBezTo>
                  <a:pt x="583" y="507"/>
                  <a:pt x="584" y="504"/>
                  <a:pt x="586" y="501"/>
                </a:cubicBezTo>
                <a:cubicBezTo>
                  <a:pt x="587" y="499"/>
                  <a:pt x="589" y="497"/>
                  <a:pt x="589" y="495"/>
                </a:cubicBezTo>
                <a:cubicBezTo>
                  <a:pt x="589" y="482"/>
                  <a:pt x="589" y="482"/>
                  <a:pt x="589" y="482"/>
                </a:cubicBezTo>
                <a:cubicBezTo>
                  <a:pt x="589" y="479"/>
                  <a:pt x="590" y="477"/>
                  <a:pt x="591" y="474"/>
                </a:cubicBezTo>
                <a:cubicBezTo>
                  <a:pt x="592" y="472"/>
                  <a:pt x="595" y="473"/>
                  <a:pt x="595" y="471"/>
                </a:cubicBezTo>
                <a:cubicBezTo>
                  <a:pt x="596" y="470"/>
                  <a:pt x="595" y="468"/>
                  <a:pt x="595" y="467"/>
                </a:cubicBezTo>
                <a:cubicBezTo>
                  <a:pt x="596" y="461"/>
                  <a:pt x="595" y="456"/>
                  <a:pt x="596" y="450"/>
                </a:cubicBezTo>
                <a:cubicBezTo>
                  <a:pt x="598" y="444"/>
                  <a:pt x="605" y="445"/>
                  <a:pt x="610" y="441"/>
                </a:cubicBezTo>
                <a:cubicBezTo>
                  <a:pt x="616" y="438"/>
                  <a:pt x="618" y="433"/>
                  <a:pt x="618" y="426"/>
                </a:cubicBezTo>
                <a:cubicBezTo>
                  <a:pt x="618" y="422"/>
                  <a:pt x="616" y="420"/>
                  <a:pt x="615" y="417"/>
                </a:cubicBezTo>
                <a:cubicBezTo>
                  <a:pt x="613" y="413"/>
                  <a:pt x="614" y="410"/>
                  <a:pt x="614" y="405"/>
                </a:cubicBezTo>
                <a:cubicBezTo>
                  <a:pt x="614" y="400"/>
                  <a:pt x="613" y="397"/>
                  <a:pt x="615" y="392"/>
                </a:cubicBezTo>
                <a:cubicBezTo>
                  <a:pt x="616" y="390"/>
                  <a:pt x="618" y="390"/>
                  <a:pt x="618" y="388"/>
                </a:cubicBezTo>
                <a:cubicBezTo>
                  <a:pt x="618" y="385"/>
                  <a:pt x="616" y="384"/>
                  <a:pt x="613" y="383"/>
                </a:cubicBezTo>
                <a:cubicBezTo>
                  <a:pt x="612" y="382"/>
                  <a:pt x="611" y="381"/>
                  <a:pt x="609" y="381"/>
                </a:cubicBezTo>
                <a:cubicBezTo>
                  <a:pt x="597" y="381"/>
                  <a:pt x="597" y="381"/>
                  <a:pt x="597" y="381"/>
                </a:cubicBezTo>
                <a:cubicBezTo>
                  <a:pt x="593" y="381"/>
                  <a:pt x="591" y="383"/>
                  <a:pt x="587" y="384"/>
                </a:cubicBezTo>
                <a:cubicBezTo>
                  <a:pt x="584" y="385"/>
                  <a:pt x="581" y="385"/>
                  <a:pt x="577" y="386"/>
                </a:cubicBezTo>
                <a:cubicBezTo>
                  <a:pt x="574" y="388"/>
                  <a:pt x="572" y="389"/>
                  <a:pt x="569" y="391"/>
                </a:cubicBezTo>
                <a:cubicBezTo>
                  <a:pt x="563" y="394"/>
                  <a:pt x="559" y="395"/>
                  <a:pt x="553" y="398"/>
                </a:cubicBezTo>
                <a:cubicBezTo>
                  <a:pt x="548" y="401"/>
                  <a:pt x="546" y="404"/>
                  <a:pt x="541" y="406"/>
                </a:cubicBezTo>
                <a:cubicBezTo>
                  <a:pt x="536" y="409"/>
                  <a:pt x="532" y="409"/>
                  <a:pt x="527" y="411"/>
                </a:cubicBezTo>
                <a:cubicBezTo>
                  <a:pt x="521" y="413"/>
                  <a:pt x="521" y="418"/>
                  <a:pt x="518" y="423"/>
                </a:cubicBezTo>
                <a:cubicBezTo>
                  <a:pt x="517" y="426"/>
                  <a:pt x="513" y="425"/>
                  <a:pt x="510" y="425"/>
                </a:cubicBezTo>
                <a:cubicBezTo>
                  <a:pt x="508" y="425"/>
                  <a:pt x="507" y="426"/>
                  <a:pt x="504" y="426"/>
                </a:cubicBezTo>
                <a:cubicBezTo>
                  <a:pt x="499" y="428"/>
                  <a:pt x="496" y="429"/>
                  <a:pt x="490" y="429"/>
                </a:cubicBezTo>
                <a:cubicBezTo>
                  <a:pt x="483" y="429"/>
                  <a:pt x="479" y="424"/>
                  <a:pt x="472" y="424"/>
                </a:cubicBezTo>
                <a:cubicBezTo>
                  <a:pt x="461" y="424"/>
                  <a:pt x="461" y="424"/>
                  <a:pt x="461" y="424"/>
                </a:cubicBezTo>
                <a:cubicBezTo>
                  <a:pt x="458" y="424"/>
                  <a:pt x="456" y="426"/>
                  <a:pt x="453" y="426"/>
                </a:cubicBezTo>
                <a:cubicBezTo>
                  <a:pt x="450" y="426"/>
                  <a:pt x="451" y="422"/>
                  <a:pt x="450" y="419"/>
                </a:cubicBezTo>
                <a:cubicBezTo>
                  <a:pt x="449" y="415"/>
                  <a:pt x="446" y="414"/>
                  <a:pt x="443" y="412"/>
                </a:cubicBezTo>
                <a:cubicBezTo>
                  <a:pt x="437" y="409"/>
                  <a:pt x="436" y="403"/>
                  <a:pt x="436" y="396"/>
                </a:cubicBezTo>
                <a:cubicBezTo>
                  <a:pt x="436" y="374"/>
                  <a:pt x="436" y="374"/>
                  <a:pt x="436" y="374"/>
                </a:cubicBezTo>
                <a:cubicBezTo>
                  <a:pt x="436" y="370"/>
                  <a:pt x="433" y="369"/>
                  <a:pt x="431" y="366"/>
                </a:cubicBezTo>
                <a:cubicBezTo>
                  <a:pt x="429" y="363"/>
                  <a:pt x="428" y="361"/>
                  <a:pt x="428" y="357"/>
                </a:cubicBezTo>
                <a:cubicBezTo>
                  <a:pt x="428" y="353"/>
                  <a:pt x="430" y="351"/>
                  <a:pt x="431" y="348"/>
                </a:cubicBezTo>
                <a:cubicBezTo>
                  <a:pt x="429" y="347"/>
                  <a:pt x="429" y="347"/>
                  <a:pt x="429" y="347"/>
                </a:cubicBezTo>
                <a:cubicBezTo>
                  <a:pt x="426" y="348"/>
                  <a:pt x="424" y="348"/>
                  <a:pt x="421" y="348"/>
                </a:cubicBezTo>
                <a:cubicBezTo>
                  <a:pt x="415" y="348"/>
                  <a:pt x="411" y="347"/>
                  <a:pt x="407" y="343"/>
                </a:cubicBezTo>
                <a:cubicBezTo>
                  <a:pt x="402" y="339"/>
                  <a:pt x="400" y="337"/>
                  <a:pt x="397" y="332"/>
                </a:cubicBezTo>
                <a:cubicBezTo>
                  <a:pt x="391" y="322"/>
                  <a:pt x="387" y="314"/>
                  <a:pt x="376" y="310"/>
                </a:cubicBezTo>
                <a:cubicBezTo>
                  <a:pt x="374" y="309"/>
                  <a:pt x="373" y="308"/>
                  <a:pt x="370" y="308"/>
                </a:cubicBezTo>
                <a:cubicBezTo>
                  <a:pt x="365" y="308"/>
                  <a:pt x="363" y="312"/>
                  <a:pt x="358" y="312"/>
                </a:cubicBezTo>
                <a:cubicBezTo>
                  <a:pt x="355" y="312"/>
                  <a:pt x="353" y="310"/>
                  <a:pt x="350" y="308"/>
                </a:cubicBezTo>
                <a:cubicBezTo>
                  <a:pt x="347" y="306"/>
                  <a:pt x="345" y="305"/>
                  <a:pt x="342" y="303"/>
                </a:cubicBezTo>
                <a:cubicBezTo>
                  <a:pt x="341" y="302"/>
                  <a:pt x="341" y="300"/>
                  <a:pt x="339" y="299"/>
                </a:cubicBezTo>
                <a:cubicBezTo>
                  <a:pt x="337" y="299"/>
                  <a:pt x="336" y="299"/>
                  <a:pt x="335" y="299"/>
                </a:cubicBezTo>
                <a:cubicBezTo>
                  <a:pt x="332" y="298"/>
                  <a:pt x="330" y="295"/>
                  <a:pt x="327" y="295"/>
                </a:cubicBezTo>
                <a:cubicBezTo>
                  <a:pt x="322" y="295"/>
                  <a:pt x="320" y="300"/>
                  <a:pt x="315" y="300"/>
                </a:cubicBezTo>
                <a:cubicBezTo>
                  <a:pt x="313" y="300"/>
                  <a:pt x="312" y="300"/>
                  <a:pt x="311" y="299"/>
                </a:cubicBezTo>
                <a:cubicBezTo>
                  <a:pt x="303" y="297"/>
                  <a:pt x="299" y="294"/>
                  <a:pt x="295" y="287"/>
                </a:cubicBezTo>
                <a:cubicBezTo>
                  <a:pt x="291" y="282"/>
                  <a:pt x="289" y="279"/>
                  <a:pt x="286" y="273"/>
                </a:cubicBezTo>
                <a:cubicBezTo>
                  <a:pt x="286" y="268"/>
                  <a:pt x="286" y="268"/>
                  <a:pt x="286" y="268"/>
                </a:cubicBezTo>
                <a:cubicBezTo>
                  <a:pt x="286" y="261"/>
                  <a:pt x="290" y="258"/>
                  <a:pt x="290" y="251"/>
                </a:cubicBezTo>
                <a:cubicBezTo>
                  <a:pt x="290" y="250"/>
                  <a:pt x="289" y="250"/>
                  <a:pt x="289" y="249"/>
                </a:cubicBezTo>
                <a:cubicBezTo>
                  <a:pt x="288" y="246"/>
                  <a:pt x="287" y="244"/>
                  <a:pt x="285" y="241"/>
                </a:cubicBezTo>
                <a:cubicBezTo>
                  <a:pt x="283" y="238"/>
                  <a:pt x="282" y="236"/>
                  <a:pt x="280" y="233"/>
                </a:cubicBezTo>
                <a:cubicBezTo>
                  <a:pt x="277" y="226"/>
                  <a:pt x="279" y="221"/>
                  <a:pt x="275" y="215"/>
                </a:cubicBezTo>
                <a:cubicBezTo>
                  <a:pt x="273" y="210"/>
                  <a:pt x="270" y="207"/>
                  <a:pt x="266" y="203"/>
                </a:cubicBezTo>
                <a:cubicBezTo>
                  <a:pt x="265" y="201"/>
                  <a:pt x="264" y="201"/>
                  <a:pt x="263" y="199"/>
                </a:cubicBezTo>
                <a:cubicBezTo>
                  <a:pt x="261" y="195"/>
                  <a:pt x="260" y="193"/>
                  <a:pt x="259" y="189"/>
                </a:cubicBezTo>
                <a:cubicBezTo>
                  <a:pt x="258" y="184"/>
                  <a:pt x="256" y="181"/>
                  <a:pt x="256" y="175"/>
                </a:cubicBezTo>
                <a:cubicBezTo>
                  <a:pt x="256" y="173"/>
                  <a:pt x="256" y="172"/>
                  <a:pt x="256" y="170"/>
                </a:cubicBezTo>
                <a:cubicBezTo>
                  <a:pt x="257" y="169"/>
                  <a:pt x="258" y="168"/>
                  <a:pt x="258" y="167"/>
                </a:cubicBezTo>
                <a:cubicBezTo>
                  <a:pt x="258" y="165"/>
                  <a:pt x="255" y="164"/>
                  <a:pt x="254" y="162"/>
                </a:cubicBezTo>
                <a:cubicBezTo>
                  <a:pt x="252" y="161"/>
                  <a:pt x="251" y="159"/>
                  <a:pt x="250" y="156"/>
                </a:cubicBezTo>
                <a:cubicBezTo>
                  <a:pt x="248" y="152"/>
                  <a:pt x="250" y="149"/>
                  <a:pt x="249" y="144"/>
                </a:cubicBezTo>
                <a:cubicBezTo>
                  <a:pt x="248" y="139"/>
                  <a:pt x="245" y="137"/>
                  <a:pt x="243" y="132"/>
                </a:cubicBezTo>
                <a:cubicBezTo>
                  <a:pt x="242" y="129"/>
                  <a:pt x="241" y="127"/>
                  <a:pt x="240" y="124"/>
                </a:cubicBezTo>
                <a:cubicBezTo>
                  <a:pt x="239" y="122"/>
                  <a:pt x="236" y="122"/>
                  <a:pt x="236" y="119"/>
                </a:cubicBezTo>
                <a:cubicBezTo>
                  <a:pt x="236" y="116"/>
                  <a:pt x="239" y="114"/>
                  <a:pt x="239" y="110"/>
                </a:cubicBezTo>
                <a:cubicBezTo>
                  <a:pt x="239" y="106"/>
                  <a:pt x="230" y="108"/>
                  <a:pt x="230" y="104"/>
                </a:cubicBezTo>
                <a:cubicBezTo>
                  <a:pt x="230" y="102"/>
                  <a:pt x="232" y="100"/>
                  <a:pt x="232" y="97"/>
                </a:cubicBezTo>
                <a:cubicBezTo>
                  <a:pt x="232" y="94"/>
                  <a:pt x="229" y="92"/>
                  <a:pt x="228" y="88"/>
                </a:cubicBezTo>
                <a:cubicBezTo>
                  <a:pt x="227" y="84"/>
                  <a:pt x="227" y="80"/>
                  <a:pt x="223" y="77"/>
                </a:cubicBezTo>
                <a:cubicBezTo>
                  <a:pt x="221" y="75"/>
                  <a:pt x="219" y="75"/>
                  <a:pt x="218" y="72"/>
                </a:cubicBezTo>
                <a:cubicBezTo>
                  <a:pt x="216" y="70"/>
                  <a:pt x="218" y="66"/>
                  <a:pt x="216" y="64"/>
                </a:cubicBezTo>
                <a:cubicBezTo>
                  <a:pt x="215" y="64"/>
                  <a:pt x="213" y="64"/>
                  <a:pt x="212" y="63"/>
                </a:cubicBezTo>
                <a:cubicBezTo>
                  <a:pt x="210" y="62"/>
                  <a:pt x="210" y="59"/>
                  <a:pt x="209" y="57"/>
                </a:cubicBezTo>
                <a:cubicBezTo>
                  <a:pt x="207" y="55"/>
                  <a:pt x="205" y="55"/>
                  <a:pt x="203" y="53"/>
                </a:cubicBezTo>
                <a:cubicBezTo>
                  <a:pt x="203" y="52"/>
                  <a:pt x="203" y="50"/>
                  <a:pt x="203" y="49"/>
                </a:cubicBezTo>
                <a:cubicBezTo>
                  <a:pt x="203" y="46"/>
                  <a:pt x="204" y="43"/>
                  <a:pt x="202" y="41"/>
                </a:cubicBezTo>
                <a:cubicBezTo>
                  <a:pt x="201" y="40"/>
                  <a:pt x="199" y="40"/>
                  <a:pt x="198" y="39"/>
                </a:cubicBezTo>
                <a:cubicBezTo>
                  <a:pt x="191" y="36"/>
                  <a:pt x="187" y="35"/>
                  <a:pt x="179" y="32"/>
                </a:cubicBezTo>
                <a:cubicBezTo>
                  <a:pt x="177" y="31"/>
                  <a:pt x="175" y="29"/>
                  <a:pt x="172" y="29"/>
                </a:cubicBezTo>
                <a:cubicBezTo>
                  <a:pt x="167" y="29"/>
                  <a:pt x="166" y="35"/>
                  <a:pt x="161" y="35"/>
                </a:cubicBezTo>
                <a:cubicBezTo>
                  <a:pt x="159" y="35"/>
                  <a:pt x="158" y="34"/>
                  <a:pt x="156" y="32"/>
                </a:cubicBezTo>
                <a:cubicBezTo>
                  <a:pt x="154" y="31"/>
                  <a:pt x="152" y="30"/>
                  <a:pt x="150" y="29"/>
                </a:cubicBezTo>
                <a:cubicBezTo>
                  <a:pt x="148" y="28"/>
                  <a:pt x="148" y="26"/>
                  <a:pt x="146" y="25"/>
                </a:cubicBezTo>
                <a:cubicBezTo>
                  <a:pt x="142" y="22"/>
                  <a:pt x="139" y="21"/>
                  <a:pt x="134" y="20"/>
                </a:cubicBezTo>
                <a:cubicBezTo>
                  <a:pt x="132" y="20"/>
                  <a:pt x="131" y="20"/>
                  <a:pt x="128" y="19"/>
                </a:cubicBezTo>
                <a:cubicBezTo>
                  <a:pt x="121" y="17"/>
                  <a:pt x="117" y="13"/>
                  <a:pt x="110" y="9"/>
                </a:cubicBezTo>
                <a:cubicBezTo>
                  <a:pt x="106" y="7"/>
                  <a:pt x="104" y="6"/>
                  <a:pt x="100" y="4"/>
                </a:cubicBezTo>
                <a:cubicBezTo>
                  <a:pt x="97" y="3"/>
                  <a:pt x="96" y="1"/>
                  <a:pt x="93" y="0"/>
                </a:cubicBezTo>
                <a:cubicBezTo>
                  <a:pt x="58" y="9"/>
                  <a:pt x="58" y="9"/>
                  <a:pt x="58" y="9"/>
                </a:cubicBezTo>
                <a:cubicBezTo>
                  <a:pt x="53" y="9"/>
                  <a:pt x="51" y="7"/>
                  <a:pt x="46" y="7"/>
                </a:cubicBezTo>
                <a:cubicBezTo>
                  <a:pt x="41" y="7"/>
                  <a:pt x="38" y="8"/>
                  <a:pt x="33" y="9"/>
                </a:cubicBezTo>
                <a:cubicBezTo>
                  <a:pt x="30" y="11"/>
                  <a:pt x="29" y="12"/>
                  <a:pt x="25" y="13"/>
                </a:cubicBezTo>
                <a:cubicBezTo>
                  <a:pt x="22" y="15"/>
                  <a:pt x="20" y="15"/>
                  <a:pt x="16" y="16"/>
                </a:cubicBezTo>
                <a:cubicBezTo>
                  <a:pt x="14" y="17"/>
                  <a:pt x="12" y="18"/>
                  <a:pt x="9" y="1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 name="Freeform 10"/>
          <p:cNvSpPr>
            <a:spLocks/>
          </p:cNvSpPr>
          <p:nvPr/>
        </p:nvSpPr>
        <p:spPr bwMode="auto">
          <a:xfrm>
            <a:off x="8098644" y="2257855"/>
            <a:ext cx="1217852" cy="999399"/>
          </a:xfrm>
          <a:custGeom>
            <a:avLst/>
            <a:gdLst/>
            <a:ahLst/>
            <a:cxnLst>
              <a:cxn ang="0">
                <a:pos x="88" y="1"/>
              </a:cxn>
              <a:cxn ang="0">
                <a:pos x="105" y="23"/>
              </a:cxn>
              <a:cxn ang="0">
                <a:pos x="114" y="45"/>
              </a:cxn>
              <a:cxn ang="0">
                <a:pos x="149" y="55"/>
              </a:cxn>
              <a:cxn ang="0">
                <a:pos x="183" y="55"/>
              </a:cxn>
              <a:cxn ang="0">
                <a:pos x="204" y="76"/>
              </a:cxn>
              <a:cxn ang="0">
                <a:pos x="227" y="72"/>
              </a:cxn>
              <a:cxn ang="0">
                <a:pos x="243" y="82"/>
              </a:cxn>
              <a:cxn ang="0">
                <a:pos x="243" y="111"/>
              </a:cxn>
              <a:cxn ang="0">
                <a:pos x="262" y="118"/>
              </a:cxn>
              <a:cxn ang="0">
                <a:pos x="278" y="148"/>
              </a:cxn>
              <a:cxn ang="0">
                <a:pos x="296" y="129"/>
              </a:cxn>
              <a:cxn ang="0">
                <a:pos x="310" y="156"/>
              </a:cxn>
              <a:cxn ang="0">
                <a:pos x="324" y="174"/>
              </a:cxn>
              <a:cxn ang="0">
                <a:pos x="342" y="171"/>
              </a:cxn>
              <a:cxn ang="0">
                <a:pos x="351" y="164"/>
              </a:cxn>
              <a:cxn ang="0">
                <a:pos x="384" y="156"/>
              </a:cxn>
              <a:cxn ang="0">
                <a:pos x="402" y="165"/>
              </a:cxn>
              <a:cxn ang="0">
                <a:pos x="414" y="178"/>
              </a:cxn>
              <a:cxn ang="0">
                <a:pos x="438" y="196"/>
              </a:cxn>
              <a:cxn ang="0">
                <a:pos x="407" y="230"/>
              </a:cxn>
              <a:cxn ang="0">
                <a:pos x="407" y="244"/>
              </a:cxn>
              <a:cxn ang="0">
                <a:pos x="393" y="216"/>
              </a:cxn>
              <a:cxn ang="0">
                <a:pos x="375" y="221"/>
              </a:cxn>
              <a:cxn ang="0">
                <a:pos x="371" y="249"/>
              </a:cxn>
              <a:cxn ang="0">
                <a:pos x="346" y="265"/>
              </a:cxn>
              <a:cxn ang="0">
                <a:pos x="316" y="278"/>
              </a:cxn>
              <a:cxn ang="0">
                <a:pos x="304" y="287"/>
              </a:cxn>
              <a:cxn ang="0">
                <a:pos x="289" y="308"/>
              </a:cxn>
              <a:cxn ang="0">
                <a:pos x="237" y="294"/>
              </a:cxn>
              <a:cxn ang="0">
                <a:pos x="224" y="307"/>
              </a:cxn>
              <a:cxn ang="0">
                <a:pos x="186" y="348"/>
              </a:cxn>
              <a:cxn ang="0">
                <a:pos x="180" y="349"/>
              </a:cxn>
              <a:cxn ang="0">
                <a:pos x="176" y="310"/>
              </a:cxn>
              <a:cxn ang="0">
                <a:pos x="167" y="282"/>
              </a:cxn>
              <a:cxn ang="0">
                <a:pos x="141" y="207"/>
              </a:cxn>
              <a:cxn ang="0">
                <a:pos x="128" y="224"/>
              </a:cxn>
              <a:cxn ang="0">
                <a:pos x="104" y="195"/>
              </a:cxn>
              <a:cxn ang="0">
                <a:pos x="90" y="193"/>
              </a:cxn>
              <a:cxn ang="0">
                <a:pos x="77" y="184"/>
              </a:cxn>
              <a:cxn ang="0">
                <a:pos x="73" y="152"/>
              </a:cxn>
              <a:cxn ang="0">
                <a:pos x="66" y="116"/>
              </a:cxn>
              <a:cxn ang="0">
                <a:pos x="34" y="136"/>
              </a:cxn>
              <a:cxn ang="0">
                <a:pos x="16" y="111"/>
              </a:cxn>
              <a:cxn ang="0">
                <a:pos x="17" y="49"/>
              </a:cxn>
              <a:cxn ang="0">
                <a:pos x="4" y="21"/>
              </a:cxn>
              <a:cxn ang="0">
                <a:pos x="21" y="23"/>
              </a:cxn>
              <a:cxn ang="0">
                <a:pos x="34" y="29"/>
              </a:cxn>
              <a:cxn ang="0">
                <a:pos x="53" y="35"/>
              </a:cxn>
              <a:cxn ang="0">
                <a:pos x="62" y="15"/>
              </a:cxn>
            </a:cxnLst>
            <a:rect l="0" t="0" r="r" b="b"/>
            <a:pathLst>
              <a:path w="438" h="349">
                <a:moveTo>
                  <a:pt x="64" y="5"/>
                </a:moveTo>
                <a:cubicBezTo>
                  <a:pt x="66" y="5"/>
                  <a:pt x="67" y="5"/>
                  <a:pt x="69" y="5"/>
                </a:cubicBezTo>
                <a:cubicBezTo>
                  <a:pt x="77" y="5"/>
                  <a:pt x="81" y="3"/>
                  <a:pt x="88" y="1"/>
                </a:cubicBezTo>
                <a:cubicBezTo>
                  <a:pt x="94" y="0"/>
                  <a:pt x="97" y="1"/>
                  <a:pt x="103" y="0"/>
                </a:cubicBezTo>
                <a:cubicBezTo>
                  <a:pt x="104" y="3"/>
                  <a:pt x="105" y="5"/>
                  <a:pt x="105" y="8"/>
                </a:cubicBezTo>
                <a:cubicBezTo>
                  <a:pt x="105" y="23"/>
                  <a:pt x="105" y="23"/>
                  <a:pt x="105" y="23"/>
                </a:cubicBezTo>
                <a:cubicBezTo>
                  <a:pt x="105" y="24"/>
                  <a:pt x="105" y="25"/>
                  <a:pt x="105" y="26"/>
                </a:cubicBezTo>
                <a:cubicBezTo>
                  <a:pt x="106" y="31"/>
                  <a:pt x="108" y="33"/>
                  <a:pt x="110" y="36"/>
                </a:cubicBezTo>
                <a:cubicBezTo>
                  <a:pt x="111" y="40"/>
                  <a:pt x="112" y="42"/>
                  <a:pt x="114" y="45"/>
                </a:cubicBezTo>
                <a:cubicBezTo>
                  <a:pt x="117" y="49"/>
                  <a:pt x="120" y="49"/>
                  <a:pt x="124" y="52"/>
                </a:cubicBezTo>
                <a:cubicBezTo>
                  <a:pt x="128" y="55"/>
                  <a:pt x="131" y="58"/>
                  <a:pt x="137" y="58"/>
                </a:cubicBezTo>
                <a:cubicBezTo>
                  <a:pt x="142" y="58"/>
                  <a:pt x="144" y="55"/>
                  <a:pt x="149" y="55"/>
                </a:cubicBezTo>
                <a:cubicBezTo>
                  <a:pt x="154" y="55"/>
                  <a:pt x="155" y="62"/>
                  <a:pt x="160" y="62"/>
                </a:cubicBezTo>
                <a:cubicBezTo>
                  <a:pt x="162" y="62"/>
                  <a:pt x="163" y="61"/>
                  <a:pt x="165" y="60"/>
                </a:cubicBezTo>
                <a:cubicBezTo>
                  <a:pt x="172" y="58"/>
                  <a:pt x="176" y="57"/>
                  <a:pt x="183" y="55"/>
                </a:cubicBezTo>
                <a:cubicBezTo>
                  <a:pt x="185" y="59"/>
                  <a:pt x="185" y="62"/>
                  <a:pt x="186" y="65"/>
                </a:cubicBezTo>
                <a:cubicBezTo>
                  <a:pt x="188" y="69"/>
                  <a:pt x="190" y="69"/>
                  <a:pt x="193" y="71"/>
                </a:cubicBezTo>
                <a:cubicBezTo>
                  <a:pt x="197" y="73"/>
                  <a:pt x="200" y="76"/>
                  <a:pt x="204" y="76"/>
                </a:cubicBezTo>
                <a:cubicBezTo>
                  <a:pt x="209" y="76"/>
                  <a:pt x="212" y="73"/>
                  <a:pt x="215" y="71"/>
                </a:cubicBezTo>
                <a:cubicBezTo>
                  <a:pt x="217" y="70"/>
                  <a:pt x="218" y="67"/>
                  <a:pt x="220" y="67"/>
                </a:cubicBezTo>
                <a:cubicBezTo>
                  <a:pt x="224" y="67"/>
                  <a:pt x="225" y="71"/>
                  <a:pt x="227" y="72"/>
                </a:cubicBezTo>
                <a:cubicBezTo>
                  <a:pt x="229" y="74"/>
                  <a:pt x="231" y="75"/>
                  <a:pt x="233" y="76"/>
                </a:cubicBezTo>
                <a:cubicBezTo>
                  <a:pt x="235" y="77"/>
                  <a:pt x="237" y="78"/>
                  <a:pt x="239" y="79"/>
                </a:cubicBezTo>
                <a:cubicBezTo>
                  <a:pt x="241" y="80"/>
                  <a:pt x="243" y="81"/>
                  <a:pt x="243" y="82"/>
                </a:cubicBezTo>
                <a:cubicBezTo>
                  <a:pt x="243" y="86"/>
                  <a:pt x="240" y="87"/>
                  <a:pt x="239" y="90"/>
                </a:cubicBezTo>
                <a:cubicBezTo>
                  <a:pt x="238" y="93"/>
                  <a:pt x="238" y="95"/>
                  <a:pt x="238" y="98"/>
                </a:cubicBezTo>
                <a:cubicBezTo>
                  <a:pt x="238" y="103"/>
                  <a:pt x="242" y="106"/>
                  <a:pt x="243" y="111"/>
                </a:cubicBezTo>
                <a:cubicBezTo>
                  <a:pt x="244" y="114"/>
                  <a:pt x="246" y="117"/>
                  <a:pt x="249" y="117"/>
                </a:cubicBezTo>
                <a:cubicBezTo>
                  <a:pt x="258" y="116"/>
                  <a:pt x="258" y="116"/>
                  <a:pt x="258" y="116"/>
                </a:cubicBezTo>
                <a:cubicBezTo>
                  <a:pt x="260" y="117"/>
                  <a:pt x="261" y="117"/>
                  <a:pt x="262" y="118"/>
                </a:cubicBezTo>
                <a:cubicBezTo>
                  <a:pt x="264" y="120"/>
                  <a:pt x="264" y="123"/>
                  <a:pt x="264" y="126"/>
                </a:cubicBezTo>
                <a:cubicBezTo>
                  <a:pt x="265" y="130"/>
                  <a:pt x="266" y="132"/>
                  <a:pt x="267" y="136"/>
                </a:cubicBezTo>
                <a:cubicBezTo>
                  <a:pt x="269" y="143"/>
                  <a:pt x="272" y="146"/>
                  <a:pt x="278" y="148"/>
                </a:cubicBezTo>
                <a:cubicBezTo>
                  <a:pt x="281" y="150"/>
                  <a:pt x="283" y="151"/>
                  <a:pt x="286" y="151"/>
                </a:cubicBezTo>
                <a:cubicBezTo>
                  <a:pt x="293" y="151"/>
                  <a:pt x="295" y="142"/>
                  <a:pt x="296" y="135"/>
                </a:cubicBezTo>
                <a:cubicBezTo>
                  <a:pt x="296" y="133"/>
                  <a:pt x="294" y="131"/>
                  <a:pt x="296" y="129"/>
                </a:cubicBezTo>
                <a:cubicBezTo>
                  <a:pt x="297" y="128"/>
                  <a:pt x="298" y="128"/>
                  <a:pt x="300" y="127"/>
                </a:cubicBezTo>
                <a:cubicBezTo>
                  <a:pt x="302" y="126"/>
                  <a:pt x="303" y="125"/>
                  <a:pt x="306" y="125"/>
                </a:cubicBezTo>
                <a:cubicBezTo>
                  <a:pt x="310" y="137"/>
                  <a:pt x="308" y="144"/>
                  <a:pt x="310" y="156"/>
                </a:cubicBezTo>
                <a:cubicBezTo>
                  <a:pt x="311" y="161"/>
                  <a:pt x="313" y="163"/>
                  <a:pt x="316" y="167"/>
                </a:cubicBezTo>
                <a:cubicBezTo>
                  <a:pt x="314" y="166"/>
                  <a:pt x="314" y="166"/>
                  <a:pt x="314" y="166"/>
                </a:cubicBezTo>
                <a:cubicBezTo>
                  <a:pt x="318" y="170"/>
                  <a:pt x="321" y="170"/>
                  <a:pt x="324" y="174"/>
                </a:cubicBezTo>
                <a:cubicBezTo>
                  <a:pt x="327" y="178"/>
                  <a:pt x="329" y="182"/>
                  <a:pt x="335" y="182"/>
                </a:cubicBezTo>
                <a:cubicBezTo>
                  <a:pt x="337" y="182"/>
                  <a:pt x="339" y="183"/>
                  <a:pt x="340" y="181"/>
                </a:cubicBezTo>
                <a:cubicBezTo>
                  <a:pt x="342" y="178"/>
                  <a:pt x="342" y="175"/>
                  <a:pt x="342" y="171"/>
                </a:cubicBezTo>
                <a:cubicBezTo>
                  <a:pt x="342" y="170"/>
                  <a:pt x="342" y="168"/>
                  <a:pt x="343" y="167"/>
                </a:cubicBezTo>
                <a:cubicBezTo>
                  <a:pt x="344" y="166"/>
                  <a:pt x="345" y="167"/>
                  <a:pt x="347" y="166"/>
                </a:cubicBezTo>
                <a:cubicBezTo>
                  <a:pt x="348" y="166"/>
                  <a:pt x="349" y="165"/>
                  <a:pt x="351" y="164"/>
                </a:cubicBezTo>
                <a:cubicBezTo>
                  <a:pt x="357" y="162"/>
                  <a:pt x="361" y="163"/>
                  <a:pt x="366" y="160"/>
                </a:cubicBezTo>
                <a:cubicBezTo>
                  <a:pt x="371" y="158"/>
                  <a:pt x="373" y="155"/>
                  <a:pt x="377" y="155"/>
                </a:cubicBezTo>
                <a:cubicBezTo>
                  <a:pt x="380" y="155"/>
                  <a:pt x="382" y="156"/>
                  <a:pt x="384" y="156"/>
                </a:cubicBezTo>
                <a:cubicBezTo>
                  <a:pt x="388" y="156"/>
                  <a:pt x="389" y="154"/>
                  <a:pt x="393" y="154"/>
                </a:cubicBezTo>
                <a:cubicBezTo>
                  <a:pt x="396" y="154"/>
                  <a:pt x="396" y="157"/>
                  <a:pt x="397" y="159"/>
                </a:cubicBezTo>
                <a:cubicBezTo>
                  <a:pt x="399" y="162"/>
                  <a:pt x="400" y="163"/>
                  <a:pt x="402" y="165"/>
                </a:cubicBezTo>
                <a:cubicBezTo>
                  <a:pt x="402" y="166"/>
                  <a:pt x="402" y="167"/>
                  <a:pt x="402" y="167"/>
                </a:cubicBezTo>
                <a:cubicBezTo>
                  <a:pt x="403" y="169"/>
                  <a:pt x="405" y="170"/>
                  <a:pt x="406" y="171"/>
                </a:cubicBezTo>
                <a:cubicBezTo>
                  <a:pt x="409" y="174"/>
                  <a:pt x="411" y="175"/>
                  <a:pt x="414" y="178"/>
                </a:cubicBezTo>
                <a:cubicBezTo>
                  <a:pt x="422" y="185"/>
                  <a:pt x="429" y="187"/>
                  <a:pt x="438" y="193"/>
                </a:cubicBezTo>
                <a:cubicBezTo>
                  <a:pt x="438" y="193"/>
                  <a:pt x="438" y="193"/>
                  <a:pt x="438" y="193"/>
                </a:cubicBezTo>
                <a:cubicBezTo>
                  <a:pt x="438" y="196"/>
                  <a:pt x="438" y="196"/>
                  <a:pt x="438" y="196"/>
                </a:cubicBezTo>
                <a:cubicBezTo>
                  <a:pt x="438" y="206"/>
                  <a:pt x="437" y="216"/>
                  <a:pt x="428" y="219"/>
                </a:cubicBezTo>
                <a:cubicBezTo>
                  <a:pt x="423" y="221"/>
                  <a:pt x="420" y="224"/>
                  <a:pt x="415" y="226"/>
                </a:cubicBezTo>
                <a:cubicBezTo>
                  <a:pt x="412" y="228"/>
                  <a:pt x="409" y="227"/>
                  <a:pt x="407" y="230"/>
                </a:cubicBezTo>
                <a:cubicBezTo>
                  <a:pt x="406" y="232"/>
                  <a:pt x="406" y="234"/>
                  <a:pt x="406" y="236"/>
                </a:cubicBezTo>
                <a:cubicBezTo>
                  <a:pt x="406" y="240"/>
                  <a:pt x="407" y="240"/>
                  <a:pt x="407" y="244"/>
                </a:cubicBezTo>
                <a:cubicBezTo>
                  <a:pt x="407" y="244"/>
                  <a:pt x="407" y="244"/>
                  <a:pt x="407" y="244"/>
                </a:cubicBezTo>
                <a:cubicBezTo>
                  <a:pt x="400" y="242"/>
                  <a:pt x="398" y="236"/>
                  <a:pt x="395" y="230"/>
                </a:cubicBezTo>
                <a:cubicBezTo>
                  <a:pt x="395" y="228"/>
                  <a:pt x="393" y="228"/>
                  <a:pt x="393" y="226"/>
                </a:cubicBezTo>
                <a:cubicBezTo>
                  <a:pt x="393" y="216"/>
                  <a:pt x="393" y="216"/>
                  <a:pt x="393" y="216"/>
                </a:cubicBezTo>
                <a:cubicBezTo>
                  <a:pt x="393" y="216"/>
                  <a:pt x="392" y="215"/>
                  <a:pt x="391" y="215"/>
                </a:cubicBezTo>
                <a:cubicBezTo>
                  <a:pt x="387" y="215"/>
                  <a:pt x="385" y="218"/>
                  <a:pt x="381" y="219"/>
                </a:cubicBezTo>
                <a:cubicBezTo>
                  <a:pt x="379" y="220"/>
                  <a:pt x="377" y="220"/>
                  <a:pt x="375" y="221"/>
                </a:cubicBezTo>
                <a:cubicBezTo>
                  <a:pt x="375" y="222"/>
                  <a:pt x="375" y="223"/>
                  <a:pt x="375" y="223"/>
                </a:cubicBezTo>
                <a:cubicBezTo>
                  <a:pt x="373" y="227"/>
                  <a:pt x="373" y="230"/>
                  <a:pt x="372" y="234"/>
                </a:cubicBezTo>
                <a:cubicBezTo>
                  <a:pt x="372" y="240"/>
                  <a:pt x="371" y="244"/>
                  <a:pt x="371" y="249"/>
                </a:cubicBezTo>
                <a:cubicBezTo>
                  <a:pt x="367" y="249"/>
                  <a:pt x="366" y="248"/>
                  <a:pt x="362" y="249"/>
                </a:cubicBezTo>
                <a:cubicBezTo>
                  <a:pt x="358" y="250"/>
                  <a:pt x="357" y="254"/>
                  <a:pt x="354" y="258"/>
                </a:cubicBezTo>
                <a:cubicBezTo>
                  <a:pt x="351" y="261"/>
                  <a:pt x="349" y="262"/>
                  <a:pt x="346" y="265"/>
                </a:cubicBezTo>
                <a:cubicBezTo>
                  <a:pt x="342" y="268"/>
                  <a:pt x="339" y="269"/>
                  <a:pt x="334" y="271"/>
                </a:cubicBezTo>
                <a:cubicBezTo>
                  <a:pt x="332" y="272"/>
                  <a:pt x="331" y="274"/>
                  <a:pt x="329" y="275"/>
                </a:cubicBezTo>
                <a:cubicBezTo>
                  <a:pt x="325" y="278"/>
                  <a:pt x="321" y="278"/>
                  <a:pt x="316" y="278"/>
                </a:cubicBezTo>
                <a:cubicBezTo>
                  <a:pt x="310" y="278"/>
                  <a:pt x="307" y="275"/>
                  <a:pt x="301" y="272"/>
                </a:cubicBezTo>
                <a:cubicBezTo>
                  <a:pt x="300" y="272"/>
                  <a:pt x="298" y="271"/>
                  <a:pt x="297" y="270"/>
                </a:cubicBezTo>
                <a:cubicBezTo>
                  <a:pt x="299" y="277"/>
                  <a:pt x="302" y="280"/>
                  <a:pt x="304" y="287"/>
                </a:cubicBezTo>
                <a:cubicBezTo>
                  <a:pt x="305" y="292"/>
                  <a:pt x="307" y="296"/>
                  <a:pt x="311" y="299"/>
                </a:cubicBezTo>
                <a:cubicBezTo>
                  <a:pt x="304" y="304"/>
                  <a:pt x="300" y="305"/>
                  <a:pt x="292" y="307"/>
                </a:cubicBezTo>
                <a:cubicBezTo>
                  <a:pt x="291" y="308"/>
                  <a:pt x="290" y="308"/>
                  <a:pt x="289" y="308"/>
                </a:cubicBezTo>
                <a:cubicBezTo>
                  <a:pt x="280" y="310"/>
                  <a:pt x="274" y="311"/>
                  <a:pt x="265" y="311"/>
                </a:cubicBezTo>
                <a:cubicBezTo>
                  <a:pt x="258" y="311"/>
                  <a:pt x="253" y="310"/>
                  <a:pt x="248" y="305"/>
                </a:cubicBezTo>
                <a:cubicBezTo>
                  <a:pt x="245" y="301"/>
                  <a:pt x="242" y="297"/>
                  <a:pt x="237" y="294"/>
                </a:cubicBezTo>
                <a:cubicBezTo>
                  <a:pt x="236" y="294"/>
                  <a:pt x="235" y="292"/>
                  <a:pt x="233" y="292"/>
                </a:cubicBezTo>
                <a:cubicBezTo>
                  <a:pt x="231" y="292"/>
                  <a:pt x="230" y="295"/>
                  <a:pt x="229" y="297"/>
                </a:cubicBezTo>
                <a:cubicBezTo>
                  <a:pt x="227" y="301"/>
                  <a:pt x="226" y="303"/>
                  <a:pt x="224" y="307"/>
                </a:cubicBezTo>
                <a:cubicBezTo>
                  <a:pt x="220" y="315"/>
                  <a:pt x="215" y="318"/>
                  <a:pt x="211" y="325"/>
                </a:cubicBezTo>
                <a:cubicBezTo>
                  <a:pt x="206" y="334"/>
                  <a:pt x="204" y="340"/>
                  <a:pt x="195" y="345"/>
                </a:cubicBezTo>
                <a:cubicBezTo>
                  <a:pt x="192" y="347"/>
                  <a:pt x="190" y="348"/>
                  <a:pt x="186" y="348"/>
                </a:cubicBezTo>
                <a:cubicBezTo>
                  <a:pt x="185" y="349"/>
                  <a:pt x="184" y="348"/>
                  <a:pt x="182" y="348"/>
                </a:cubicBezTo>
                <a:cubicBezTo>
                  <a:pt x="181" y="349"/>
                  <a:pt x="181" y="349"/>
                  <a:pt x="180" y="349"/>
                </a:cubicBezTo>
                <a:cubicBezTo>
                  <a:pt x="180" y="349"/>
                  <a:pt x="180" y="349"/>
                  <a:pt x="180" y="349"/>
                </a:cubicBezTo>
                <a:cubicBezTo>
                  <a:pt x="180" y="344"/>
                  <a:pt x="180" y="344"/>
                  <a:pt x="180" y="344"/>
                </a:cubicBezTo>
                <a:cubicBezTo>
                  <a:pt x="184" y="329"/>
                  <a:pt x="184" y="329"/>
                  <a:pt x="184" y="329"/>
                </a:cubicBezTo>
                <a:cubicBezTo>
                  <a:pt x="183" y="321"/>
                  <a:pt x="179" y="317"/>
                  <a:pt x="176" y="310"/>
                </a:cubicBezTo>
                <a:cubicBezTo>
                  <a:pt x="173" y="304"/>
                  <a:pt x="172" y="301"/>
                  <a:pt x="169" y="295"/>
                </a:cubicBezTo>
                <a:cubicBezTo>
                  <a:pt x="167" y="293"/>
                  <a:pt x="165" y="291"/>
                  <a:pt x="165" y="288"/>
                </a:cubicBezTo>
                <a:cubicBezTo>
                  <a:pt x="165" y="286"/>
                  <a:pt x="166" y="285"/>
                  <a:pt x="167" y="282"/>
                </a:cubicBezTo>
                <a:cubicBezTo>
                  <a:pt x="144" y="228"/>
                  <a:pt x="144" y="228"/>
                  <a:pt x="144" y="228"/>
                </a:cubicBezTo>
                <a:cubicBezTo>
                  <a:pt x="144" y="217"/>
                  <a:pt x="144" y="217"/>
                  <a:pt x="144" y="217"/>
                </a:cubicBezTo>
                <a:cubicBezTo>
                  <a:pt x="141" y="207"/>
                  <a:pt x="141" y="207"/>
                  <a:pt x="141" y="207"/>
                </a:cubicBezTo>
                <a:cubicBezTo>
                  <a:pt x="138" y="211"/>
                  <a:pt x="136" y="213"/>
                  <a:pt x="134" y="217"/>
                </a:cubicBezTo>
                <a:cubicBezTo>
                  <a:pt x="132" y="220"/>
                  <a:pt x="133" y="223"/>
                  <a:pt x="130" y="224"/>
                </a:cubicBezTo>
                <a:cubicBezTo>
                  <a:pt x="130" y="225"/>
                  <a:pt x="129" y="224"/>
                  <a:pt x="128" y="224"/>
                </a:cubicBezTo>
                <a:cubicBezTo>
                  <a:pt x="126" y="220"/>
                  <a:pt x="127" y="217"/>
                  <a:pt x="125" y="212"/>
                </a:cubicBezTo>
                <a:cubicBezTo>
                  <a:pt x="123" y="208"/>
                  <a:pt x="119" y="207"/>
                  <a:pt x="115" y="205"/>
                </a:cubicBezTo>
                <a:cubicBezTo>
                  <a:pt x="110" y="202"/>
                  <a:pt x="107" y="200"/>
                  <a:pt x="104" y="195"/>
                </a:cubicBezTo>
                <a:cubicBezTo>
                  <a:pt x="103" y="193"/>
                  <a:pt x="103" y="192"/>
                  <a:pt x="101" y="189"/>
                </a:cubicBezTo>
                <a:cubicBezTo>
                  <a:pt x="100" y="187"/>
                  <a:pt x="98" y="186"/>
                  <a:pt x="96" y="183"/>
                </a:cubicBezTo>
                <a:cubicBezTo>
                  <a:pt x="95" y="187"/>
                  <a:pt x="93" y="191"/>
                  <a:pt x="90" y="193"/>
                </a:cubicBezTo>
                <a:cubicBezTo>
                  <a:pt x="90" y="193"/>
                  <a:pt x="90" y="193"/>
                  <a:pt x="90" y="193"/>
                </a:cubicBezTo>
                <a:cubicBezTo>
                  <a:pt x="87" y="191"/>
                  <a:pt x="85" y="190"/>
                  <a:pt x="82" y="188"/>
                </a:cubicBezTo>
                <a:cubicBezTo>
                  <a:pt x="80" y="187"/>
                  <a:pt x="77" y="187"/>
                  <a:pt x="77" y="184"/>
                </a:cubicBezTo>
                <a:cubicBezTo>
                  <a:pt x="77" y="178"/>
                  <a:pt x="82" y="175"/>
                  <a:pt x="84" y="168"/>
                </a:cubicBezTo>
                <a:cubicBezTo>
                  <a:pt x="83" y="166"/>
                  <a:pt x="83" y="165"/>
                  <a:pt x="81" y="162"/>
                </a:cubicBezTo>
                <a:cubicBezTo>
                  <a:pt x="79" y="158"/>
                  <a:pt x="76" y="157"/>
                  <a:pt x="73" y="152"/>
                </a:cubicBezTo>
                <a:cubicBezTo>
                  <a:pt x="72" y="149"/>
                  <a:pt x="72" y="147"/>
                  <a:pt x="71" y="143"/>
                </a:cubicBezTo>
                <a:cubicBezTo>
                  <a:pt x="69" y="137"/>
                  <a:pt x="69" y="133"/>
                  <a:pt x="68" y="127"/>
                </a:cubicBezTo>
                <a:cubicBezTo>
                  <a:pt x="68" y="123"/>
                  <a:pt x="68" y="119"/>
                  <a:pt x="66" y="116"/>
                </a:cubicBezTo>
                <a:cubicBezTo>
                  <a:pt x="60" y="118"/>
                  <a:pt x="56" y="121"/>
                  <a:pt x="51" y="124"/>
                </a:cubicBezTo>
                <a:cubicBezTo>
                  <a:pt x="48" y="127"/>
                  <a:pt x="46" y="128"/>
                  <a:pt x="43" y="130"/>
                </a:cubicBezTo>
                <a:cubicBezTo>
                  <a:pt x="40" y="133"/>
                  <a:pt x="38" y="136"/>
                  <a:pt x="34" y="136"/>
                </a:cubicBezTo>
                <a:cubicBezTo>
                  <a:pt x="30" y="136"/>
                  <a:pt x="29" y="131"/>
                  <a:pt x="28" y="127"/>
                </a:cubicBezTo>
                <a:cubicBezTo>
                  <a:pt x="27" y="124"/>
                  <a:pt x="26" y="122"/>
                  <a:pt x="23" y="119"/>
                </a:cubicBezTo>
                <a:cubicBezTo>
                  <a:pt x="21" y="116"/>
                  <a:pt x="18" y="115"/>
                  <a:pt x="16" y="111"/>
                </a:cubicBezTo>
                <a:cubicBezTo>
                  <a:pt x="14" y="108"/>
                  <a:pt x="14" y="105"/>
                  <a:pt x="14" y="100"/>
                </a:cubicBezTo>
                <a:cubicBezTo>
                  <a:pt x="14" y="85"/>
                  <a:pt x="23" y="77"/>
                  <a:pt x="23" y="62"/>
                </a:cubicBezTo>
                <a:cubicBezTo>
                  <a:pt x="23" y="56"/>
                  <a:pt x="21" y="52"/>
                  <a:pt x="17" y="49"/>
                </a:cubicBezTo>
                <a:cubicBezTo>
                  <a:pt x="12" y="44"/>
                  <a:pt x="7" y="44"/>
                  <a:pt x="0" y="43"/>
                </a:cubicBezTo>
                <a:cubicBezTo>
                  <a:pt x="1" y="39"/>
                  <a:pt x="3" y="37"/>
                  <a:pt x="4" y="33"/>
                </a:cubicBezTo>
                <a:cubicBezTo>
                  <a:pt x="5" y="28"/>
                  <a:pt x="4" y="26"/>
                  <a:pt x="4" y="21"/>
                </a:cubicBezTo>
                <a:cubicBezTo>
                  <a:pt x="7" y="21"/>
                  <a:pt x="9" y="22"/>
                  <a:pt x="10" y="20"/>
                </a:cubicBezTo>
                <a:cubicBezTo>
                  <a:pt x="11" y="19"/>
                  <a:pt x="12" y="18"/>
                  <a:pt x="13" y="16"/>
                </a:cubicBezTo>
                <a:cubicBezTo>
                  <a:pt x="16" y="19"/>
                  <a:pt x="18" y="20"/>
                  <a:pt x="21" y="23"/>
                </a:cubicBezTo>
                <a:cubicBezTo>
                  <a:pt x="22" y="24"/>
                  <a:pt x="23" y="25"/>
                  <a:pt x="24" y="27"/>
                </a:cubicBezTo>
                <a:cubicBezTo>
                  <a:pt x="25" y="29"/>
                  <a:pt x="26" y="31"/>
                  <a:pt x="28" y="31"/>
                </a:cubicBezTo>
                <a:cubicBezTo>
                  <a:pt x="31" y="31"/>
                  <a:pt x="32" y="29"/>
                  <a:pt x="34" y="29"/>
                </a:cubicBezTo>
                <a:cubicBezTo>
                  <a:pt x="42" y="29"/>
                  <a:pt x="42" y="41"/>
                  <a:pt x="50" y="41"/>
                </a:cubicBezTo>
                <a:cubicBezTo>
                  <a:pt x="53" y="41"/>
                  <a:pt x="53" y="41"/>
                  <a:pt x="53" y="41"/>
                </a:cubicBezTo>
                <a:cubicBezTo>
                  <a:pt x="53" y="35"/>
                  <a:pt x="53" y="35"/>
                  <a:pt x="53" y="35"/>
                </a:cubicBezTo>
                <a:cubicBezTo>
                  <a:pt x="51" y="26"/>
                  <a:pt x="51" y="26"/>
                  <a:pt x="51" y="26"/>
                </a:cubicBezTo>
                <a:cubicBezTo>
                  <a:pt x="51" y="22"/>
                  <a:pt x="52" y="18"/>
                  <a:pt x="56" y="16"/>
                </a:cubicBezTo>
                <a:cubicBezTo>
                  <a:pt x="58" y="16"/>
                  <a:pt x="60" y="17"/>
                  <a:pt x="62" y="15"/>
                </a:cubicBezTo>
                <a:cubicBezTo>
                  <a:pt x="63" y="15"/>
                  <a:pt x="62" y="13"/>
                  <a:pt x="63" y="11"/>
                </a:cubicBezTo>
                <a:cubicBezTo>
                  <a:pt x="63" y="10"/>
                  <a:pt x="63" y="6"/>
                  <a:pt x="64"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11"/>
          <p:cNvSpPr>
            <a:spLocks/>
          </p:cNvSpPr>
          <p:nvPr/>
        </p:nvSpPr>
        <p:spPr bwMode="auto">
          <a:xfrm>
            <a:off x="7731707" y="2783513"/>
            <a:ext cx="879384" cy="814447"/>
          </a:xfrm>
          <a:custGeom>
            <a:avLst/>
            <a:gdLst/>
            <a:ahLst/>
            <a:cxnLst>
              <a:cxn ang="0">
                <a:pos x="306" y="171"/>
              </a:cxn>
              <a:cxn ang="0">
                <a:pos x="280" y="191"/>
              </a:cxn>
              <a:cxn ang="0">
                <a:pos x="259" y="207"/>
              </a:cxn>
              <a:cxn ang="0">
                <a:pos x="252" y="222"/>
              </a:cxn>
              <a:cxn ang="0">
                <a:pos x="236" y="226"/>
              </a:cxn>
              <a:cxn ang="0">
                <a:pos x="219" y="228"/>
              </a:cxn>
              <a:cxn ang="0">
                <a:pos x="200" y="229"/>
              </a:cxn>
              <a:cxn ang="0">
                <a:pos x="179" y="243"/>
              </a:cxn>
              <a:cxn ang="0">
                <a:pos x="161" y="250"/>
              </a:cxn>
              <a:cxn ang="0">
                <a:pos x="153" y="259"/>
              </a:cxn>
              <a:cxn ang="0">
                <a:pos x="144" y="271"/>
              </a:cxn>
              <a:cxn ang="0">
                <a:pos x="136" y="273"/>
              </a:cxn>
              <a:cxn ang="0">
                <a:pos x="112" y="286"/>
              </a:cxn>
              <a:cxn ang="0">
                <a:pos x="116" y="278"/>
              </a:cxn>
              <a:cxn ang="0">
                <a:pos x="130" y="270"/>
              </a:cxn>
              <a:cxn ang="0">
                <a:pos x="132" y="254"/>
              </a:cxn>
              <a:cxn ang="0">
                <a:pos x="119" y="248"/>
              </a:cxn>
              <a:cxn ang="0">
                <a:pos x="122" y="233"/>
              </a:cxn>
              <a:cxn ang="0">
                <a:pos x="127" y="229"/>
              </a:cxn>
              <a:cxn ang="0">
                <a:pos x="142" y="212"/>
              </a:cxn>
              <a:cxn ang="0">
                <a:pos x="156" y="188"/>
              </a:cxn>
              <a:cxn ang="0">
                <a:pos x="150" y="175"/>
              </a:cxn>
              <a:cxn ang="0">
                <a:pos x="145" y="170"/>
              </a:cxn>
              <a:cxn ang="0">
                <a:pos x="129" y="166"/>
              </a:cxn>
              <a:cxn ang="0">
                <a:pos x="107" y="155"/>
              </a:cxn>
              <a:cxn ang="0">
                <a:pos x="94" y="173"/>
              </a:cxn>
              <a:cxn ang="0">
                <a:pos x="83" y="184"/>
              </a:cxn>
              <a:cxn ang="0">
                <a:pos x="74" y="204"/>
              </a:cxn>
              <a:cxn ang="0">
                <a:pos x="48" y="213"/>
              </a:cxn>
              <a:cxn ang="0">
                <a:pos x="44" y="215"/>
              </a:cxn>
              <a:cxn ang="0">
                <a:pos x="27" y="187"/>
              </a:cxn>
              <a:cxn ang="0">
                <a:pos x="11" y="180"/>
              </a:cxn>
              <a:cxn ang="0">
                <a:pos x="0" y="166"/>
              </a:cxn>
              <a:cxn ang="0">
                <a:pos x="6" y="149"/>
              </a:cxn>
              <a:cxn ang="0">
                <a:pos x="10" y="145"/>
              </a:cxn>
              <a:cxn ang="0">
                <a:pos x="18" y="134"/>
              </a:cxn>
              <a:cxn ang="0">
                <a:pos x="23" y="106"/>
              </a:cxn>
              <a:cxn ang="0">
                <a:pos x="19" y="79"/>
              </a:cxn>
              <a:cxn ang="0">
                <a:pos x="22" y="71"/>
              </a:cxn>
              <a:cxn ang="0">
                <a:pos x="31" y="79"/>
              </a:cxn>
              <a:cxn ang="0">
                <a:pos x="43" y="88"/>
              </a:cxn>
              <a:cxn ang="0">
                <a:pos x="62" y="106"/>
              </a:cxn>
              <a:cxn ang="0">
                <a:pos x="70" y="96"/>
              </a:cxn>
              <a:cxn ang="0">
                <a:pos x="77" y="85"/>
              </a:cxn>
              <a:cxn ang="0">
                <a:pos x="89" y="82"/>
              </a:cxn>
              <a:cxn ang="0">
                <a:pos x="119" y="67"/>
              </a:cxn>
              <a:cxn ang="0">
                <a:pos x="133" y="66"/>
              </a:cxn>
              <a:cxn ang="0">
                <a:pos x="152" y="52"/>
              </a:cxn>
              <a:cxn ang="0">
                <a:pos x="167" y="47"/>
              </a:cxn>
              <a:cxn ang="0">
                <a:pos x="196" y="38"/>
              </a:cxn>
              <a:cxn ang="0">
                <a:pos x="215" y="24"/>
              </a:cxn>
              <a:cxn ang="0">
                <a:pos x="222" y="10"/>
              </a:cxn>
              <a:cxn ang="0">
                <a:pos x="233" y="6"/>
              </a:cxn>
              <a:cxn ang="0">
                <a:pos x="247" y="22"/>
              </a:cxn>
              <a:cxn ang="0">
                <a:pos x="260" y="41"/>
              </a:cxn>
              <a:cxn ang="0">
                <a:pos x="266" y="34"/>
              </a:cxn>
              <a:cxn ang="0">
                <a:pos x="276" y="34"/>
              </a:cxn>
              <a:cxn ang="0">
                <a:pos x="299" y="99"/>
              </a:cxn>
              <a:cxn ang="0">
                <a:pos x="301" y="112"/>
              </a:cxn>
              <a:cxn ang="0">
                <a:pos x="316" y="146"/>
              </a:cxn>
              <a:cxn ang="0">
                <a:pos x="312" y="166"/>
              </a:cxn>
            </a:cxnLst>
            <a:rect l="0" t="0" r="r" b="b"/>
            <a:pathLst>
              <a:path w="316" h="286">
                <a:moveTo>
                  <a:pt x="312" y="166"/>
                </a:moveTo>
                <a:cubicBezTo>
                  <a:pt x="310" y="168"/>
                  <a:pt x="309" y="170"/>
                  <a:pt x="306" y="171"/>
                </a:cubicBezTo>
                <a:cubicBezTo>
                  <a:pt x="302" y="175"/>
                  <a:pt x="299" y="176"/>
                  <a:pt x="295" y="179"/>
                </a:cubicBezTo>
                <a:cubicBezTo>
                  <a:pt x="289" y="184"/>
                  <a:pt x="286" y="187"/>
                  <a:pt x="280" y="191"/>
                </a:cubicBezTo>
                <a:cubicBezTo>
                  <a:pt x="275" y="195"/>
                  <a:pt x="273" y="198"/>
                  <a:pt x="268" y="201"/>
                </a:cubicBezTo>
                <a:cubicBezTo>
                  <a:pt x="264" y="203"/>
                  <a:pt x="262" y="204"/>
                  <a:pt x="259" y="207"/>
                </a:cubicBezTo>
                <a:cubicBezTo>
                  <a:pt x="256" y="212"/>
                  <a:pt x="255" y="217"/>
                  <a:pt x="252" y="222"/>
                </a:cubicBezTo>
                <a:cubicBezTo>
                  <a:pt x="252" y="222"/>
                  <a:pt x="252" y="222"/>
                  <a:pt x="252" y="222"/>
                </a:cubicBezTo>
                <a:cubicBezTo>
                  <a:pt x="252" y="222"/>
                  <a:pt x="251" y="222"/>
                  <a:pt x="251" y="222"/>
                </a:cubicBezTo>
                <a:cubicBezTo>
                  <a:pt x="245" y="222"/>
                  <a:pt x="242" y="226"/>
                  <a:pt x="236" y="226"/>
                </a:cubicBezTo>
                <a:cubicBezTo>
                  <a:pt x="233" y="226"/>
                  <a:pt x="231" y="224"/>
                  <a:pt x="228" y="224"/>
                </a:cubicBezTo>
                <a:cubicBezTo>
                  <a:pt x="224" y="224"/>
                  <a:pt x="222" y="227"/>
                  <a:pt x="219" y="228"/>
                </a:cubicBezTo>
                <a:cubicBezTo>
                  <a:pt x="214" y="230"/>
                  <a:pt x="210" y="231"/>
                  <a:pt x="205" y="231"/>
                </a:cubicBezTo>
                <a:cubicBezTo>
                  <a:pt x="203" y="231"/>
                  <a:pt x="202" y="230"/>
                  <a:pt x="200" y="229"/>
                </a:cubicBezTo>
                <a:cubicBezTo>
                  <a:pt x="198" y="235"/>
                  <a:pt x="195" y="238"/>
                  <a:pt x="189" y="240"/>
                </a:cubicBezTo>
                <a:cubicBezTo>
                  <a:pt x="186" y="242"/>
                  <a:pt x="183" y="241"/>
                  <a:pt x="179" y="243"/>
                </a:cubicBezTo>
                <a:cubicBezTo>
                  <a:pt x="174" y="245"/>
                  <a:pt x="173" y="248"/>
                  <a:pt x="167" y="249"/>
                </a:cubicBezTo>
                <a:cubicBezTo>
                  <a:pt x="165" y="250"/>
                  <a:pt x="164" y="249"/>
                  <a:pt x="161" y="250"/>
                </a:cubicBezTo>
                <a:cubicBezTo>
                  <a:pt x="159" y="251"/>
                  <a:pt x="157" y="252"/>
                  <a:pt x="156" y="254"/>
                </a:cubicBezTo>
                <a:cubicBezTo>
                  <a:pt x="155" y="256"/>
                  <a:pt x="154" y="257"/>
                  <a:pt x="153" y="259"/>
                </a:cubicBezTo>
                <a:cubicBezTo>
                  <a:pt x="151" y="262"/>
                  <a:pt x="149" y="264"/>
                  <a:pt x="147" y="267"/>
                </a:cubicBezTo>
                <a:cubicBezTo>
                  <a:pt x="146" y="269"/>
                  <a:pt x="146" y="270"/>
                  <a:pt x="144" y="271"/>
                </a:cubicBezTo>
                <a:cubicBezTo>
                  <a:pt x="144" y="272"/>
                  <a:pt x="143" y="271"/>
                  <a:pt x="142" y="271"/>
                </a:cubicBezTo>
                <a:cubicBezTo>
                  <a:pt x="140" y="272"/>
                  <a:pt x="139" y="273"/>
                  <a:pt x="136" y="273"/>
                </a:cubicBezTo>
                <a:cubicBezTo>
                  <a:pt x="130" y="273"/>
                  <a:pt x="125" y="275"/>
                  <a:pt x="120" y="279"/>
                </a:cubicBezTo>
                <a:cubicBezTo>
                  <a:pt x="117" y="282"/>
                  <a:pt x="116" y="286"/>
                  <a:pt x="112" y="286"/>
                </a:cubicBezTo>
                <a:cubicBezTo>
                  <a:pt x="110" y="286"/>
                  <a:pt x="108" y="285"/>
                  <a:pt x="108" y="283"/>
                </a:cubicBezTo>
                <a:cubicBezTo>
                  <a:pt x="108" y="279"/>
                  <a:pt x="113" y="279"/>
                  <a:pt x="116" y="278"/>
                </a:cubicBezTo>
                <a:cubicBezTo>
                  <a:pt x="117" y="278"/>
                  <a:pt x="117" y="276"/>
                  <a:pt x="118" y="276"/>
                </a:cubicBezTo>
                <a:cubicBezTo>
                  <a:pt x="122" y="273"/>
                  <a:pt x="125" y="273"/>
                  <a:pt x="130" y="270"/>
                </a:cubicBezTo>
                <a:cubicBezTo>
                  <a:pt x="129" y="268"/>
                  <a:pt x="127" y="266"/>
                  <a:pt x="127" y="264"/>
                </a:cubicBezTo>
                <a:cubicBezTo>
                  <a:pt x="127" y="260"/>
                  <a:pt x="131" y="258"/>
                  <a:pt x="132" y="254"/>
                </a:cubicBezTo>
                <a:cubicBezTo>
                  <a:pt x="127" y="253"/>
                  <a:pt x="124" y="253"/>
                  <a:pt x="118" y="252"/>
                </a:cubicBezTo>
                <a:cubicBezTo>
                  <a:pt x="119" y="251"/>
                  <a:pt x="119" y="250"/>
                  <a:pt x="119" y="248"/>
                </a:cubicBezTo>
                <a:cubicBezTo>
                  <a:pt x="121" y="245"/>
                  <a:pt x="124" y="243"/>
                  <a:pt x="124" y="239"/>
                </a:cubicBezTo>
                <a:cubicBezTo>
                  <a:pt x="124" y="237"/>
                  <a:pt x="122" y="236"/>
                  <a:pt x="122" y="233"/>
                </a:cubicBezTo>
                <a:cubicBezTo>
                  <a:pt x="122" y="232"/>
                  <a:pt x="124" y="232"/>
                  <a:pt x="126" y="231"/>
                </a:cubicBezTo>
                <a:cubicBezTo>
                  <a:pt x="127" y="230"/>
                  <a:pt x="127" y="229"/>
                  <a:pt x="127" y="229"/>
                </a:cubicBezTo>
                <a:cubicBezTo>
                  <a:pt x="129" y="227"/>
                  <a:pt x="131" y="226"/>
                  <a:pt x="133" y="223"/>
                </a:cubicBezTo>
                <a:cubicBezTo>
                  <a:pt x="137" y="219"/>
                  <a:pt x="139" y="217"/>
                  <a:pt x="142" y="212"/>
                </a:cubicBezTo>
                <a:cubicBezTo>
                  <a:pt x="147" y="205"/>
                  <a:pt x="149" y="201"/>
                  <a:pt x="153" y="194"/>
                </a:cubicBezTo>
                <a:cubicBezTo>
                  <a:pt x="154" y="192"/>
                  <a:pt x="156" y="190"/>
                  <a:pt x="156" y="188"/>
                </a:cubicBezTo>
                <a:cubicBezTo>
                  <a:pt x="156" y="185"/>
                  <a:pt x="156" y="184"/>
                  <a:pt x="155" y="181"/>
                </a:cubicBezTo>
                <a:cubicBezTo>
                  <a:pt x="154" y="179"/>
                  <a:pt x="150" y="179"/>
                  <a:pt x="150" y="175"/>
                </a:cubicBezTo>
                <a:cubicBezTo>
                  <a:pt x="150" y="174"/>
                  <a:pt x="151" y="173"/>
                  <a:pt x="151" y="172"/>
                </a:cubicBezTo>
                <a:cubicBezTo>
                  <a:pt x="149" y="171"/>
                  <a:pt x="148" y="171"/>
                  <a:pt x="145" y="170"/>
                </a:cubicBezTo>
                <a:cubicBezTo>
                  <a:pt x="143" y="170"/>
                  <a:pt x="142" y="168"/>
                  <a:pt x="139" y="167"/>
                </a:cubicBezTo>
                <a:cubicBezTo>
                  <a:pt x="136" y="167"/>
                  <a:pt x="133" y="167"/>
                  <a:pt x="129" y="166"/>
                </a:cubicBezTo>
                <a:cubicBezTo>
                  <a:pt x="124" y="165"/>
                  <a:pt x="122" y="164"/>
                  <a:pt x="117" y="161"/>
                </a:cubicBezTo>
                <a:cubicBezTo>
                  <a:pt x="114" y="159"/>
                  <a:pt x="112" y="155"/>
                  <a:pt x="107" y="155"/>
                </a:cubicBezTo>
                <a:cubicBezTo>
                  <a:pt x="104" y="155"/>
                  <a:pt x="103" y="159"/>
                  <a:pt x="101" y="162"/>
                </a:cubicBezTo>
                <a:cubicBezTo>
                  <a:pt x="99" y="167"/>
                  <a:pt x="96" y="169"/>
                  <a:pt x="94" y="173"/>
                </a:cubicBezTo>
                <a:cubicBezTo>
                  <a:pt x="92" y="176"/>
                  <a:pt x="91" y="178"/>
                  <a:pt x="89" y="181"/>
                </a:cubicBezTo>
                <a:cubicBezTo>
                  <a:pt x="88" y="183"/>
                  <a:pt x="86" y="183"/>
                  <a:pt x="83" y="184"/>
                </a:cubicBezTo>
                <a:cubicBezTo>
                  <a:pt x="81" y="186"/>
                  <a:pt x="80" y="188"/>
                  <a:pt x="78" y="190"/>
                </a:cubicBezTo>
                <a:cubicBezTo>
                  <a:pt x="75" y="195"/>
                  <a:pt x="76" y="199"/>
                  <a:pt x="74" y="204"/>
                </a:cubicBezTo>
                <a:cubicBezTo>
                  <a:pt x="73" y="207"/>
                  <a:pt x="70" y="207"/>
                  <a:pt x="68" y="207"/>
                </a:cubicBezTo>
                <a:cubicBezTo>
                  <a:pt x="60" y="209"/>
                  <a:pt x="56" y="212"/>
                  <a:pt x="48" y="213"/>
                </a:cubicBezTo>
                <a:cubicBezTo>
                  <a:pt x="46" y="214"/>
                  <a:pt x="45" y="215"/>
                  <a:pt x="44" y="215"/>
                </a:cubicBezTo>
                <a:cubicBezTo>
                  <a:pt x="44" y="215"/>
                  <a:pt x="44" y="215"/>
                  <a:pt x="44" y="215"/>
                </a:cubicBezTo>
                <a:cubicBezTo>
                  <a:pt x="41" y="208"/>
                  <a:pt x="40" y="205"/>
                  <a:pt x="36" y="198"/>
                </a:cubicBezTo>
                <a:cubicBezTo>
                  <a:pt x="33" y="194"/>
                  <a:pt x="31" y="190"/>
                  <a:pt x="27" y="187"/>
                </a:cubicBezTo>
                <a:cubicBezTo>
                  <a:pt x="26" y="187"/>
                  <a:pt x="25" y="187"/>
                  <a:pt x="25" y="186"/>
                </a:cubicBezTo>
                <a:cubicBezTo>
                  <a:pt x="20" y="184"/>
                  <a:pt x="15" y="184"/>
                  <a:pt x="11" y="180"/>
                </a:cubicBezTo>
                <a:cubicBezTo>
                  <a:pt x="9" y="177"/>
                  <a:pt x="8" y="175"/>
                  <a:pt x="6" y="172"/>
                </a:cubicBezTo>
                <a:cubicBezTo>
                  <a:pt x="4" y="170"/>
                  <a:pt x="0" y="170"/>
                  <a:pt x="0" y="166"/>
                </a:cubicBezTo>
                <a:cubicBezTo>
                  <a:pt x="0" y="163"/>
                  <a:pt x="2" y="162"/>
                  <a:pt x="3" y="158"/>
                </a:cubicBezTo>
                <a:cubicBezTo>
                  <a:pt x="4" y="155"/>
                  <a:pt x="5" y="152"/>
                  <a:pt x="6" y="149"/>
                </a:cubicBezTo>
                <a:cubicBezTo>
                  <a:pt x="6" y="149"/>
                  <a:pt x="6" y="149"/>
                  <a:pt x="6" y="149"/>
                </a:cubicBezTo>
                <a:cubicBezTo>
                  <a:pt x="8" y="148"/>
                  <a:pt x="9" y="146"/>
                  <a:pt x="10" y="145"/>
                </a:cubicBezTo>
                <a:cubicBezTo>
                  <a:pt x="13" y="143"/>
                  <a:pt x="15" y="143"/>
                  <a:pt x="16" y="140"/>
                </a:cubicBezTo>
                <a:cubicBezTo>
                  <a:pt x="17" y="138"/>
                  <a:pt x="17" y="136"/>
                  <a:pt x="18" y="134"/>
                </a:cubicBezTo>
                <a:cubicBezTo>
                  <a:pt x="21" y="126"/>
                  <a:pt x="24" y="122"/>
                  <a:pt x="24" y="113"/>
                </a:cubicBezTo>
                <a:cubicBezTo>
                  <a:pt x="24" y="111"/>
                  <a:pt x="23" y="109"/>
                  <a:pt x="23" y="106"/>
                </a:cubicBezTo>
                <a:cubicBezTo>
                  <a:pt x="22" y="100"/>
                  <a:pt x="22" y="97"/>
                  <a:pt x="21" y="90"/>
                </a:cubicBezTo>
                <a:cubicBezTo>
                  <a:pt x="21" y="86"/>
                  <a:pt x="19" y="84"/>
                  <a:pt x="19" y="79"/>
                </a:cubicBezTo>
                <a:cubicBezTo>
                  <a:pt x="19" y="77"/>
                  <a:pt x="20" y="75"/>
                  <a:pt x="20" y="72"/>
                </a:cubicBezTo>
                <a:cubicBezTo>
                  <a:pt x="21" y="72"/>
                  <a:pt x="21" y="71"/>
                  <a:pt x="22" y="71"/>
                </a:cubicBezTo>
                <a:cubicBezTo>
                  <a:pt x="24" y="72"/>
                  <a:pt x="25" y="73"/>
                  <a:pt x="26" y="74"/>
                </a:cubicBezTo>
                <a:cubicBezTo>
                  <a:pt x="28" y="76"/>
                  <a:pt x="29" y="78"/>
                  <a:pt x="31" y="79"/>
                </a:cubicBezTo>
                <a:cubicBezTo>
                  <a:pt x="33" y="81"/>
                  <a:pt x="35" y="81"/>
                  <a:pt x="37" y="81"/>
                </a:cubicBezTo>
                <a:cubicBezTo>
                  <a:pt x="41" y="83"/>
                  <a:pt x="42" y="85"/>
                  <a:pt x="43" y="88"/>
                </a:cubicBezTo>
                <a:cubicBezTo>
                  <a:pt x="46" y="94"/>
                  <a:pt x="49" y="96"/>
                  <a:pt x="53" y="100"/>
                </a:cubicBezTo>
                <a:cubicBezTo>
                  <a:pt x="56" y="103"/>
                  <a:pt x="58" y="106"/>
                  <a:pt x="62" y="106"/>
                </a:cubicBezTo>
                <a:cubicBezTo>
                  <a:pt x="64" y="106"/>
                  <a:pt x="65" y="104"/>
                  <a:pt x="66" y="102"/>
                </a:cubicBezTo>
                <a:cubicBezTo>
                  <a:pt x="67" y="100"/>
                  <a:pt x="68" y="99"/>
                  <a:pt x="70" y="96"/>
                </a:cubicBezTo>
                <a:cubicBezTo>
                  <a:pt x="72" y="93"/>
                  <a:pt x="75" y="93"/>
                  <a:pt x="76" y="89"/>
                </a:cubicBezTo>
                <a:cubicBezTo>
                  <a:pt x="77" y="88"/>
                  <a:pt x="76" y="86"/>
                  <a:pt x="77" y="85"/>
                </a:cubicBezTo>
                <a:cubicBezTo>
                  <a:pt x="78" y="84"/>
                  <a:pt x="80" y="84"/>
                  <a:pt x="81" y="84"/>
                </a:cubicBezTo>
                <a:cubicBezTo>
                  <a:pt x="84" y="83"/>
                  <a:pt x="86" y="83"/>
                  <a:pt x="89" y="82"/>
                </a:cubicBezTo>
                <a:cubicBezTo>
                  <a:pt x="98" y="80"/>
                  <a:pt x="100" y="73"/>
                  <a:pt x="109" y="68"/>
                </a:cubicBezTo>
                <a:cubicBezTo>
                  <a:pt x="112" y="67"/>
                  <a:pt x="115" y="67"/>
                  <a:pt x="119" y="67"/>
                </a:cubicBezTo>
                <a:cubicBezTo>
                  <a:pt x="120" y="67"/>
                  <a:pt x="121" y="66"/>
                  <a:pt x="123" y="66"/>
                </a:cubicBezTo>
                <a:cubicBezTo>
                  <a:pt x="133" y="66"/>
                  <a:pt x="133" y="66"/>
                  <a:pt x="133" y="66"/>
                </a:cubicBezTo>
                <a:cubicBezTo>
                  <a:pt x="135" y="66"/>
                  <a:pt x="136" y="64"/>
                  <a:pt x="138" y="62"/>
                </a:cubicBezTo>
                <a:cubicBezTo>
                  <a:pt x="144" y="58"/>
                  <a:pt x="146" y="55"/>
                  <a:pt x="152" y="52"/>
                </a:cubicBezTo>
                <a:cubicBezTo>
                  <a:pt x="154" y="52"/>
                  <a:pt x="155" y="52"/>
                  <a:pt x="156" y="51"/>
                </a:cubicBezTo>
                <a:cubicBezTo>
                  <a:pt x="160" y="50"/>
                  <a:pt x="163" y="48"/>
                  <a:pt x="167" y="47"/>
                </a:cubicBezTo>
                <a:cubicBezTo>
                  <a:pt x="173" y="46"/>
                  <a:pt x="176" y="46"/>
                  <a:pt x="182" y="44"/>
                </a:cubicBezTo>
                <a:cubicBezTo>
                  <a:pt x="187" y="42"/>
                  <a:pt x="191" y="41"/>
                  <a:pt x="196" y="38"/>
                </a:cubicBezTo>
                <a:cubicBezTo>
                  <a:pt x="200" y="36"/>
                  <a:pt x="201" y="32"/>
                  <a:pt x="205" y="29"/>
                </a:cubicBezTo>
                <a:cubicBezTo>
                  <a:pt x="209" y="27"/>
                  <a:pt x="212" y="26"/>
                  <a:pt x="215" y="24"/>
                </a:cubicBezTo>
                <a:cubicBezTo>
                  <a:pt x="220" y="21"/>
                  <a:pt x="220" y="16"/>
                  <a:pt x="222" y="10"/>
                </a:cubicBezTo>
                <a:cubicBezTo>
                  <a:pt x="222" y="10"/>
                  <a:pt x="222" y="10"/>
                  <a:pt x="222" y="10"/>
                </a:cubicBezTo>
                <a:cubicBezTo>
                  <a:pt x="225" y="8"/>
                  <a:pt x="227" y="4"/>
                  <a:pt x="228" y="0"/>
                </a:cubicBezTo>
                <a:cubicBezTo>
                  <a:pt x="230" y="3"/>
                  <a:pt x="232" y="4"/>
                  <a:pt x="233" y="6"/>
                </a:cubicBezTo>
                <a:cubicBezTo>
                  <a:pt x="235" y="9"/>
                  <a:pt x="235" y="10"/>
                  <a:pt x="236" y="12"/>
                </a:cubicBezTo>
                <a:cubicBezTo>
                  <a:pt x="239" y="17"/>
                  <a:pt x="242" y="19"/>
                  <a:pt x="247" y="22"/>
                </a:cubicBezTo>
                <a:cubicBezTo>
                  <a:pt x="251" y="24"/>
                  <a:pt x="255" y="25"/>
                  <a:pt x="257" y="29"/>
                </a:cubicBezTo>
                <a:cubicBezTo>
                  <a:pt x="259" y="34"/>
                  <a:pt x="258" y="37"/>
                  <a:pt x="260" y="41"/>
                </a:cubicBezTo>
                <a:cubicBezTo>
                  <a:pt x="261" y="41"/>
                  <a:pt x="262" y="42"/>
                  <a:pt x="262" y="41"/>
                </a:cubicBezTo>
                <a:cubicBezTo>
                  <a:pt x="265" y="40"/>
                  <a:pt x="264" y="37"/>
                  <a:pt x="266" y="34"/>
                </a:cubicBezTo>
                <a:cubicBezTo>
                  <a:pt x="268" y="30"/>
                  <a:pt x="270" y="28"/>
                  <a:pt x="273" y="24"/>
                </a:cubicBezTo>
                <a:cubicBezTo>
                  <a:pt x="276" y="34"/>
                  <a:pt x="276" y="34"/>
                  <a:pt x="276" y="34"/>
                </a:cubicBezTo>
                <a:cubicBezTo>
                  <a:pt x="276" y="45"/>
                  <a:pt x="276" y="45"/>
                  <a:pt x="276" y="45"/>
                </a:cubicBezTo>
                <a:cubicBezTo>
                  <a:pt x="299" y="99"/>
                  <a:pt x="299" y="99"/>
                  <a:pt x="299" y="99"/>
                </a:cubicBezTo>
                <a:cubicBezTo>
                  <a:pt x="298" y="102"/>
                  <a:pt x="297" y="103"/>
                  <a:pt x="297" y="105"/>
                </a:cubicBezTo>
                <a:cubicBezTo>
                  <a:pt x="297" y="108"/>
                  <a:pt x="299" y="110"/>
                  <a:pt x="301" y="112"/>
                </a:cubicBezTo>
                <a:cubicBezTo>
                  <a:pt x="304" y="118"/>
                  <a:pt x="305" y="121"/>
                  <a:pt x="308" y="127"/>
                </a:cubicBezTo>
                <a:cubicBezTo>
                  <a:pt x="311" y="134"/>
                  <a:pt x="315" y="138"/>
                  <a:pt x="316" y="146"/>
                </a:cubicBezTo>
                <a:cubicBezTo>
                  <a:pt x="312" y="161"/>
                  <a:pt x="312" y="161"/>
                  <a:pt x="312" y="161"/>
                </a:cubicBezTo>
                <a:cubicBezTo>
                  <a:pt x="312" y="166"/>
                  <a:pt x="312" y="166"/>
                  <a:pt x="312" y="1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12"/>
          <p:cNvSpPr>
            <a:spLocks noEditPoints="1"/>
          </p:cNvSpPr>
          <p:nvPr/>
        </p:nvSpPr>
        <p:spPr bwMode="auto">
          <a:xfrm>
            <a:off x="7035792" y="2952243"/>
            <a:ext cx="816119" cy="1103233"/>
          </a:xfrm>
          <a:custGeom>
            <a:avLst/>
            <a:gdLst/>
            <a:ahLst/>
            <a:cxnLst>
              <a:cxn ang="0">
                <a:pos x="280" y="165"/>
              </a:cxn>
              <a:cxn ang="0">
                <a:pos x="268" y="187"/>
              </a:cxn>
              <a:cxn ang="0">
                <a:pos x="248" y="204"/>
              </a:cxn>
              <a:cxn ang="0">
                <a:pos x="211" y="202"/>
              </a:cxn>
              <a:cxn ang="0">
                <a:pos x="193" y="177"/>
              </a:cxn>
              <a:cxn ang="0">
                <a:pos x="187" y="163"/>
              </a:cxn>
              <a:cxn ang="0">
                <a:pos x="185" y="145"/>
              </a:cxn>
              <a:cxn ang="0">
                <a:pos x="171" y="133"/>
              </a:cxn>
              <a:cxn ang="0">
                <a:pos x="160" y="114"/>
              </a:cxn>
              <a:cxn ang="0">
                <a:pos x="143" y="101"/>
              </a:cxn>
              <a:cxn ang="0">
                <a:pos x="117" y="125"/>
              </a:cxn>
              <a:cxn ang="0">
                <a:pos x="112" y="141"/>
              </a:cxn>
              <a:cxn ang="0">
                <a:pos x="108" y="165"/>
              </a:cxn>
              <a:cxn ang="0">
                <a:pos x="110" y="183"/>
              </a:cxn>
              <a:cxn ang="0">
                <a:pos x="123" y="191"/>
              </a:cxn>
              <a:cxn ang="0">
                <a:pos x="141" y="183"/>
              </a:cxn>
              <a:cxn ang="0">
                <a:pos x="156" y="204"/>
              </a:cxn>
              <a:cxn ang="0">
                <a:pos x="155" y="234"/>
              </a:cxn>
              <a:cxn ang="0">
                <a:pos x="191" y="239"/>
              </a:cxn>
              <a:cxn ang="0">
                <a:pos x="200" y="258"/>
              </a:cxn>
              <a:cxn ang="0">
                <a:pos x="196" y="269"/>
              </a:cxn>
              <a:cxn ang="0">
                <a:pos x="162" y="291"/>
              </a:cxn>
              <a:cxn ang="0">
                <a:pos x="126" y="311"/>
              </a:cxn>
              <a:cxn ang="0">
                <a:pos x="110" y="331"/>
              </a:cxn>
              <a:cxn ang="0">
                <a:pos x="88" y="358"/>
              </a:cxn>
              <a:cxn ang="0">
                <a:pos x="91" y="380"/>
              </a:cxn>
              <a:cxn ang="0">
                <a:pos x="81" y="385"/>
              </a:cxn>
              <a:cxn ang="0">
                <a:pos x="42" y="379"/>
              </a:cxn>
              <a:cxn ang="0">
                <a:pos x="23" y="370"/>
              </a:cxn>
              <a:cxn ang="0">
                <a:pos x="11" y="373"/>
              </a:cxn>
              <a:cxn ang="0">
                <a:pos x="3" y="361"/>
              </a:cxn>
              <a:cxn ang="0">
                <a:pos x="9" y="333"/>
              </a:cxn>
              <a:cxn ang="0">
                <a:pos x="24" y="299"/>
              </a:cxn>
              <a:cxn ang="0">
                <a:pos x="6" y="264"/>
              </a:cxn>
              <a:cxn ang="0">
                <a:pos x="9" y="236"/>
              </a:cxn>
              <a:cxn ang="0">
                <a:pos x="23" y="213"/>
              </a:cxn>
              <a:cxn ang="0">
                <a:pos x="37" y="211"/>
              </a:cxn>
              <a:cxn ang="0">
                <a:pos x="43" y="179"/>
              </a:cxn>
              <a:cxn ang="0">
                <a:pos x="25" y="155"/>
              </a:cxn>
              <a:cxn ang="0">
                <a:pos x="45" y="138"/>
              </a:cxn>
              <a:cxn ang="0">
                <a:pos x="33" y="117"/>
              </a:cxn>
              <a:cxn ang="0">
                <a:pos x="21" y="98"/>
              </a:cxn>
              <a:cxn ang="0">
                <a:pos x="23" y="83"/>
              </a:cxn>
              <a:cxn ang="0">
                <a:pos x="36" y="63"/>
              </a:cxn>
              <a:cxn ang="0">
                <a:pos x="40" y="40"/>
              </a:cxn>
              <a:cxn ang="0">
                <a:pos x="63" y="35"/>
              </a:cxn>
              <a:cxn ang="0">
                <a:pos x="76" y="61"/>
              </a:cxn>
              <a:cxn ang="0">
                <a:pos x="113" y="38"/>
              </a:cxn>
              <a:cxn ang="0">
                <a:pos x="130" y="36"/>
              </a:cxn>
              <a:cxn ang="0">
                <a:pos x="153" y="25"/>
              </a:cxn>
              <a:cxn ang="0">
                <a:pos x="173" y="7"/>
              </a:cxn>
              <a:cxn ang="0">
                <a:pos x="199" y="4"/>
              </a:cxn>
              <a:cxn ang="0">
                <a:pos x="219" y="31"/>
              </a:cxn>
              <a:cxn ang="0">
                <a:pos x="219" y="52"/>
              </a:cxn>
              <a:cxn ang="0">
                <a:pos x="223" y="74"/>
              </a:cxn>
              <a:cxn ang="0">
                <a:pos x="255" y="90"/>
              </a:cxn>
              <a:cxn ang="0">
                <a:pos x="255" y="113"/>
              </a:cxn>
              <a:cxn ang="0">
                <a:pos x="276" y="128"/>
              </a:cxn>
              <a:cxn ang="0">
                <a:pos x="293" y="156"/>
              </a:cxn>
              <a:cxn ang="0">
                <a:pos x="172" y="177"/>
              </a:cxn>
              <a:cxn ang="0">
                <a:pos x="171" y="155"/>
              </a:cxn>
              <a:cxn ang="0">
                <a:pos x="153" y="156"/>
              </a:cxn>
            </a:cxnLst>
            <a:rect l="0" t="0" r="r" b="b"/>
            <a:pathLst>
              <a:path w="293" h="387">
                <a:moveTo>
                  <a:pt x="293" y="156"/>
                </a:moveTo>
                <a:cubicBezTo>
                  <a:pt x="292" y="157"/>
                  <a:pt x="291" y="157"/>
                  <a:pt x="291" y="157"/>
                </a:cubicBezTo>
                <a:cubicBezTo>
                  <a:pt x="286" y="160"/>
                  <a:pt x="285" y="163"/>
                  <a:pt x="280" y="165"/>
                </a:cubicBezTo>
                <a:cubicBezTo>
                  <a:pt x="278" y="167"/>
                  <a:pt x="276" y="167"/>
                  <a:pt x="274" y="168"/>
                </a:cubicBezTo>
                <a:cubicBezTo>
                  <a:pt x="269" y="171"/>
                  <a:pt x="267" y="177"/>
                  <a:pt x="267" y="183"/>
                </a:cubicBezTo>
                <a:cubicBezTo>
                  <a:pt x="267" y="185"/>
                  <a:pt x="268" y="186"/>
                  <a:pt x="268" y="187"/>
                </a:cubicBezTo>
                <a:cubicBezTo>
                  <a:pt x="268" y="192"/>
                  <a:pt x="266" y="195"/>
                  <a:pt x="262" y="197"/>
                </a:cubicBezTo>
                <a:cubicBezTo>
                  <a:pt x="259" y="200"/>
                  <a:pt x="257" y="204"/>
                  <a:pt x="253" y="204"/>
                </a:cubicBezTo>
                <a:cubicBezTo>
                  <a:pt x="251" y="205"/>
                  <a:pt x="250" y="204"/>
                  <a:pt x="248" y="204"/>
                </a:cubicBezTo>
                <a:cubicBezTo>
                  <a:pt x="244" y="204"/>
                  <a:pt x="242" y="205"/>
                  <a:pt x="239" y="207"/>
                </a:cubicBezTo>
                <a:cubicBezTo>
                  <a:pt x="233" y="210"/>
                  <a:pt x="229" y="213"/>
                  <a:pt x="222" y="214"/>
                </a:cubicBezTo>
                <a:cubicBezTo>
                  <a:pt x="219" y="209"/>
                  <a:pt x="217" y="205"/>
                  <a:pt x="211" y="202"/>
                </a:cubicBezTo>
                <a:cubicBezTo>
                  <a:pt x="211" y="202"/>
                  <a:pt x="211" y="202"/>
                  <a:pt x="211" y="202"/>
                </a:cubicBezTo>
                <a:cubicBezTo>
                  <a:pt x="206" y="195"/>
                  <a:pt x="203" y="189"/>
                  <a:pt x="198" y="181"/>
                </a:cubicBezTo>
                <a:cubicBezTo>
                  <a:pt x="197" y="179"/>
                  <a:pt x="195" y="178"/>
                  <a:pt x="193" y="177"/>
                </a:cubicBezTo>
                <a:cubicBezTo>
                  <a:pt x="192" y="176"/>
                  <a:pt x="191" y="174"/>
                  <a:pt x="190" y="173"/>
                </a:cubicBezTo>
                <a:cubicBezTo>
                  <a:pt x="189" y="171"/>
                  <a:pt x="187" y="170"/>
                  <a:pt x="186" y="167"/>
                </a:cubicBezTo>
                <a:cubicBezTo>
                  <a:pt x="186" y="166"/>
                  <a:pt x="187" y="165"/>
                  <a:pt x="187" y="163"/>
                </a:cubicBezTo>
                <a:cubicBezTo>
                  <a:pt x="187" y="152"/>
                  <a:pt x="187" y="152"/>
                  <a:pt x="187" y="152"/>
                </a:cubicBezTo>
                <a:cubicBezTo>
                  <a:pt x="187" y="150"/>
                  <a:pt x="187" y="148"/>
                  <a:pt x="186" y="146"/>
                </a:cubicBezTo>
                <a:cubicBezTo>
                  <a:pt x="186" y="146"/>
                  <a:pt x="186" y="145"/>
                  <a:pt x="185" y="145"/>
                </a:cubicBezTo>
                <a:cubicBezTo>
                  <a:pt x="182" y="145"/>
                  <a:pt x="181" y="145"/>
                  <a:pt x="179" y="145"/>
                </a:cubicBezTo>
                <a:cubicBezTo>
                  <a:pt x="179" y="145"/>
                  <a:pt x="179" y="145"/>
                  <a:pt x="179" y="145"/>
                </a:cubicBezTo>
                <a:cubicBezTo>
                  <a:pt x="176" y="140"/>
                  <a:pt x="173" y="138"/>
                  <a:pt x="171" y="133"/>
                </a:cubicBezTo>
                <a:cubicBezTo>
                  <a:pt x="170" y="130"/>
                  <a:pt x="172" y="128"/>
                  <a:pt x="170" y="125"/>
                </a:cubicBezTo>
                <a:cubicBezTo>
                  <a:pt x="169" y="122"/>
                  <a:pt x="167" y="122"/>
                  <a:pt x="165" y="120"/>
                </a:cubicBezTo>
                <a:cubicBezTo>
                  <a:pt x="163" y="118"/>
                  <a:pt x="162" y="117"/>
                  <a:pt x="160" y="114"/>
                </a:cubicBezTo>
                <a:cubicBezTo>
                  <a:pt x="159" y="111"/>
                  <a:pt x="158" y="108"/>
                  <a:pt x="155" y="106"/>
                </a:cubicBezTo>
                <a:cubicBezTo>
                  <a:pt x="153" y="105"/>
                  <a:pt x="152" y="105"/>
                  <a:pt x="149" y="104"/>
                </a:cubicBezTo>
                <a:cubicBezTo>
                  <a:pt x="147" y="103"/>
                  <a:pt x="146" y="101"/>
                  <a:pt x="143" y="101"/>
                </a:cubicBezTo>
                <a:cubicBezTo>
                  <a:pt x="137" y="101"/>
                  <a:pt x="134" y="107"/>
                  <a:pt x="132" y="112"/>
                </a:cubicBezTo>
                <a:cubicBezTo>
                  <a:pt x="130" y="114"/>
                  <a:pt x="128" y="114"/>
                  <a:pt x="125" y="116"/>
                </a:cubicBezTo>
                <a:cubicBezTo>
                  <a:pt x="121" y="119"/>
                  <a:pt x="120" y="121"/>
                  <a:pt x="117" y="125"/>
                </a:cubicBezTo>
                <a:cubicBezTo>
                  <a:pt x="116" y="128"/>
                  <a:pt x="114" y="129"/>
                  <a:pt x="114" y="131"/>
                </a:cubicBezTo>
                <a:cubicBezTo>
                  <a:pt x="113" y="133"/>
                  <a:pt x="114" y="134"/>
                  <a:pt x="114" y="136"/>
                </a:cubicBezTo>
                <a:cubicBezTo>
                  <a:pt x="114" y="139"/>
                  <a:pt x="113" y="139"/>
                  <a:pt x="112" y="141"/>
                </a:cubicBezTo>
                <a:cubicBezTo>
                  <a:pt x="112" y="144"/>
                  <a:pt x="112" y="145"/>
                  <a:pt x="111" y="147"/>
                </a:cubicBezTo>
                <a:cubicBezTo>
                  <a:pt x="109" y="151"/>
                  <a:pt x="107" y="153"/>
                  <a:pt x="107" y="156"/>
                </a:cubicBezTo>
                <a:cubicBezTo>
                  <a:pt x="107" y="160"/>
                  <a:pt x="108" y="162"/>
                  <a:pt x="108" y="165"/>
                </a:cubicBezTo>
                <a:cubicBezTo>
                  <a:pt x="108" y="168"/>
                  <a:pt x="107" y="169"/>
                  <a:pt x="107" y="171"/>
                </a:cubicBezTo>
                <a:cubicBezTo>
                  <a:pt x="107" y="175"/>
                  <a:pt x="108" y="177"/>
                  <a:pt x="109" y="179"/>
                </a:cubicBezTo>
                <a:cubicBezTo>
                  <a:pt x="109" y="181"/>
                  <a:pt x="109" y="182"/>
                  <a:pt x="110" y="183"/>
                </a:cubicBezTo>
                <a:cubicBezTo>
                  <a:pt x="112" y="186"/>
                  <a:pt x="114" y="186"/>
                  <a:pt x="116" y="187"/>
                </a:cubicBezTo>
                <a:cubicBezTo>
                  <a:pt x="117" y="188"/>
                  <a:pt x="117" y="189"/>
                  <a:pt x="117" y="189"/>
                </a:cubicBezTo>
                <a:cubicBezTo>
                  <a:pt x="119" y="191"/>
                  <a:pt x="121" y="191"/>
                  <a:pt x="123" y="191"/>
                </a:cubicBezTo>
                <a:cubicBezTo>
                  <a:pt x="125" y="191"/>
                  <a:pt x="125" y="189"/>
                  <a:pt x="127" y="188"/>
                </a:cubicBezTo>
                <a:cubicBezTo>
                  <a:pt x="130" y="186"/>
                  <a:pt x="133" y="184"/>
                  <a:pt x="137" y="183"/>
                </a:cubicBezTo>
                <a:cubicBezTo>
                  <a:pt x="138" y="183"/>
                  <a:pt x="139" y="183"/>
                  <a:pt x="141" y="183"/>
                </a:cubicBezTo>
                <a:cubicBezTo>
                  <a:pt x="145" y="183"/>
                  <a:pt x="149" y="182"/>
                  <a:pt x="153" y="182"/>
                </a:cubicBezTo>
                <a:cubicBezTo>
                  <a:pt x="153" y="182"/>
                  <a:pt x="153" y="182"/>
                  <a:pt x="153" y="182"/>
                </a:cubicBezTo>
                <a:cubicBezTo>
                  <a:pt x="154" y="190"/>
                  <a:pt x="156" y="195"/>
                  <a:pt x="156" y="204"/>
                </a:cubicBezTo>
                <a:cubicBezTo>
                  <a:pt x="156" y="210"/>
                  <a:pt x="154" y="213"/>
                  <a:pt x="151" y="218"/>
                </a:cubicBezTo>
                <a:cubicBezTo>
                  <a:pt x="149" y="222"/>
                  <a:pt x="147" y="224"/>
                  <a:pt x="147" y="228"/>
                </a:cubicBezTo>
                <a:cubicBezTo>
                  <a:pt x="147" y="232"/>
                  <a:pt x="152" y="233"/>
                  <a:pt x="155" y="234"/>
                </a:cubicBezTo>
                <a:cubicBezTo>
                  <a:pt x="158" y="235"/>
                  <a:pt x="160" y="236"/>
                  <a:pt x="163" y="237"/>
                </a:cubicBezTo>
                <a:cubicBezTo>
                  <a:pt x="169" y="239"/>
                  <a:pt x="172" y="240"/>
                  <a:pt x="178" y="240"/>
                </a:cubicBezTo>
                <a:cubicBezTo>
                  <a:pt x="183" y="240"/>
                  <a:pt x="186" y="240"/>
                  <a:pt x="191" y="239"/>
                </a:cubicBezTo>
                <a:cubicBezTo>
                  <a:pt x="191" y="239"/>
                  <a:pt x="191" y="239"/>
                  <a:pt x="191" y="239"/>
                </a:cubicBezTo>
                <a:cubicBezTo>
                  <a:pt x="191" y="243"/>
                  <a:pt x="193" y="245"/>
                  <a:pt x="194" y="248"/>
                </a:cubicBezTo>
                <a:cubicBezTo>
                  <a:pt x="196" y="252"/>
                  <a:pt x="198" y="254"/>
                  <a:pt x="200" y="258"/>
                </a:cubicBezTo>
                <a:cubicBezTo>
                  <a:pt x="201" y="260"/>
                  <a:pt x="202" y="262"/>
                  <a:pt x="204" y="263"/>
                </a:cubicBezTo>
                <a:cubicBezTo>
                  <a:pt x="204" y="263"/>
                  <a:pt x="204" y="263"/>
                  <a:pt x="204" y="263"/>
                </a:cubicBezTo>
                <a:cubicBezTo>
                  <a:pt x="201" y="266"/>
                  <a:pt x="199" y="266"/>
                  <a:pt x="196" y="269"/>
                </a:cubicBezTo>
                <a:cubicBezTo>
                  <a:pt x="193" y="273"/>
                  <a:pt x="191" y="276"/>
                  <a:pt x="187" y="278"/>
                </a:cubicBezTo>
                <a:cubicBezTo>
                  <a:pt x="180" y="280"/>
                  <a:pt x="176" y="282"/>
                  <a:pt x="170" y="285"/>
                </a:cubicBezTo>
                <a:cubicBezTo>
                  <a:pt x="167" y="287"/>
                  <a:pt x="166" y="290"/>
                  <a:pt x="162" y="291"/>
                </a:cubicBezTo>
                <a:cubicBezTo>
                  <a:pt x="158" y="294"/>
                  <a:pt x="155" y="295"/>
                  <a:pt x="150" y="297"/>
                </a:cubicBezTo>
                <a:cubicBezTo>
                  <a:pt x="145" y="300"/>
                  <a:pt x="142" y="304"/>
                  <a:pt x="136" y="306"/>
                </a:cubicBezTo>
                <a:cubicBezTo>
                  <a:pt x="132" y="308"/>
                  <a:pt x="130" y="309"/>
                  <a:pt x="126" y="311"/>
                </a:cubicBezTo>
                <a:cubicBezTo>
                  <a:pt x="123" y="312"/>
                  <a:pt x="121" y="312"/>
                  <a:pt x="118" y="314"/>
                </a:cubicBezTo>
                <a:cubicBezTo>
                  <a:pt x="116" y="315"/>
                  <a:pt x="115" y="318"/>
                  <a:pt x="114" y="320"/>
                </a:cubicBezTo>
                <a:cubicBezTo>
                  <a:pt x="112" y="324"/>
                  <a:pt x="111" y="327"/>
                  <a:pt x="110" y="331"/>
                </a:cubicBezTo>
                <a:cubicBezTo>
                  <a:pt x="107" y="338"/>
                  <a:pt x="105" y="342"/>
                  <a:pt x="99" y="347"/>
                </a:cubicBezTo>
                <a:cubicBezTo>
                  <a:pt x="96" y="349"/>
                  <a:pt x="93" y="349"/>
                  <a:pt x="91" y="352"/>
                </a:cubicBezTo>
                <a:cubicBezTo>
                  <a:pt x="89" y="354"/>
                  <a:pt x="89" y="356"/>
                  <a:pt x="88" y="358"/>
                </a:cubicBezTo>
                <a:cubicBezTo>
                  <a:pt x="87" y="360"/>
                  <a:pt x="86" y="361"/>
                  <a:pt x="86" y="364"/>
                </a:cubicBezTo>
                <a:cubicBezTo>
                  <a:pt x="86" y="368"/>
                  <a:pt x="87" y="371"/>
                  <a:pt x="89" y="374"/>
                </a:cubicBezTo>
                <a:cubicBezTo>
                  <a:pt x="90" y="377"/>
                  <a:pt x="91" y="378"/>
                  <a:pt x="91" y="380"/>
                </a:cubicBezTo>
                <a:cubicBezTo>
                  <a:pt x="91" y="383"/>
                  <a:pt x="92" y="385"/>
                  <a:pt x="91" y="387"/>
                </a:cubicBezTo>
                <a:cubicBezTo>
                  <a:pt x="91" y="387"/>
                  <a:pt x="91" y="387"/>
                  <a:pt x="91" y="387"/>
                </a:cubicBezTo>
                <a:cubicBezTo>
                  <a:pt x="87" y="386"/>
                  <a:pt x="85" y="386"/>
                  <a:pt x="81" y="385"/>
                </a:cubicBezTo>
                <a:cubicBezTo>
                  <a:pt x="79" y="385"/>
                  <a:pt x="78" y="383"/>
                  <a:pt x="76" y="383"/>
                </a:cubicBezTo>
                <a:cubicBezTo>
                  <a:pt x="70" y="383"/>
                  <a:pt x="67" y="386"/>
                  <a:pt x="62" y="386"/>
                </a:cubicBezTo>
                <a:cubicBezTo>
                  <a:pt x="54" y="386"/>
                  <a:pt x="50" y="381"/>
                  <a:pt x="42" y="379"/>
                </a:cubicBezTo>
                <a:cubicBezTo>
                  <a:pt x="38" y="378"/>
                  <a:pt x="36" y="377"/>
                  <a:pt x="32" y="376"/>
                </a:cubicBezTo>
                <a:cubicBezTo>
                  <a:pt x="29" y="375"/>
                  <a:pt x="27" y="374"/>
                  <a:pt x="24" y="372"/>
                </a:cubicBezTo>
                <a:cubicBezTo>
                  <a:pt x="23" y="372"/>
                  <a:pt x="24" y="370"/>
                  <a:pt x="23" y="370"/>
                </a:cubicBezTo>
                <a:cubicBezTo>
                  <a:pt x="20" y="370"/>
                  <a:pt x="19" y="373"/>
                  <a:pt x="17" y="373"/>
                </a:cubicBezTo>
                <a:cubicBezTo>
                  <a:pt x="11" y="373"/>
                  <a:pt x="11" y="373"/>
                  <a:pt x="11" y="373"/>
                </a:cubicBezTo>
                <a:cubicBezTo>
                  <a:pt x="11" y="373"/>
                  <a:pt x="11" y="373"/>
                  <a:pt x="11" y="373"/>
                </a:cubicBezTo>
                <a:cubicBezTo>
                  <a:pt x="10" y="370"/>
                  <a:pt x="8" y="371"/>
                  <a:pt x="7" y="368"/>
                </a:cubicBezTo>
                <a:cubicBezTo>
                  <a:pt x="6" y="366"/>
                  <a:pt x="6" y="364"/>
                  <a:pt x="5" y="362"/>
                </a:cubicBezTo>
                <a:cubicBezTo>
                  <a:pt x="4" y="362"/>
                  <a:pt x="3" y="362"/>
                  <a:pt x="3" y="361"/>
                </a:cubicBezTo>
                <a:cubicBezTo>
                  <a:pt x="1" y="359"/>
                  <a:pt x="0" y="357"/>
                  <a:pt x="0" y="354"/>
                </a:cubicBezTo>
                <a:cubicBezTo>
                  <a:pt x="0" y="349"/>
                  <a:pt x="3" y="346"/>
                  <a:pt x="5" y="341"/>
                </a:cubicBezTo>
                <a:cubicBezTo>
                  <a:pt x="7" y="338"/>
                  <a:pt x="8" y="336"/>
                  <a:pt x="9" y="333"/>
                </a:cubicBezTo>
                <a:cubicBezTo>
                  <a:pt x="12" y="329"/>
                  <a:pt x="14" y="327"/>
                  <a:pt x="16" y="323"/>
                </a:cubicBezTo>
                <a:cubicBezTo>
                  <a:pt x="18" y="321"/>
                  <a:pt x="19" y="318"/>
                  <a:pt x="20" y="315"/>
                </a:cubicBezTo>
                <a:cubicBezTo>
                  <a:pt x="22" y="309"/>
                  <a:pt x="24" y="306"/>
                  <a:pt x="24" y="299"/>
                </a:cubicBezTo>
                <a:cubicBezTo>
                  <a:pt x="23" y="293"/>
                  <a:pt x="20" y="290"/>
                  <a:pt x="18" y="284"/>
                </a:cubicBezTo>
                <a:cubicBezTo>
                  <a:pt x="17" y="282"/>
                  <a:pt x="17" y="281"/>
                  <a:pt x="16" y="278"/>
                </a:cubicBezTo>
                <a:cubicBezTo>
                  <a:pt x="13" y="272"/>
                  <a:pt x="10" y="270"/>
                  <a:pt x="6" y="264"/>
                </a:cubicBezTo>
                <a:cubicBezTo>
                  <a:pt x="5" y="262"/>
                  <a:pt x="3" y="261"/>
                  <a:pt x="3" y="258"/>
                </a:cubicBezTo>
                <a:cubicBezTo>
                  <a:pt x="3" y="255"/>
                  <a:pt x="4" y="253"/>
                  <a:pt x="5" y="250"/>
                </a:cubicBezTo>
                <a:cubicBezTo>
                  <a:pt x="7" y="245"/>
                  <a:pt x="7" y="242"/>
                  <a:pt x="9" y="236"/>
                </a:cubicBezTo>
                <a:cubicBezTo>
                  <a:pt x="10" y="232"/>
                  <a:pt x="11" y="229"/>
                  <a:pt x="13" y="224"/>
                </a:cubicBezTo>
                <a:cubicBezTo>
                  <a:pt x="15" y="221"/>
                  <a:pt x="17" y="220"/>
                  <a:pt x="20" y="217"/>
                </a:cubicBezTo>
                <a:cubicBezTo>
                  <a:pt x="21" y="216"/>
                  <a:pt x="21" y="213"/>
                  <a:pt x="23" y="213"/>
                </a:cubicBezTo>
                <a:cubicBezTo>
                  <a:pt x="26" y="213"/>
                  <a:pt x="27" y="215"/>
                  <a:pt x="29" y="215"/>
                </a:cubicBezTo>
                <a:cubicBezTo>
                  <a:pt x="31" y="215"/>
                  <a:pt x="32" y="213"/>
                  <a:pt x="33" y="212"/>
                </a:cubicBezTo>
                <a:cubicBezTo>
                  <a:pt x="35" y="212"/>
                  <a:pt x="36" y="212"/>
                  <a:pt x="37" y="211"/>
                </a:cubicBezTo>
                <a:cubicBezTo>
                  <a:pt x="39" y="210"/>
                  <a:pt x="40" y="208"/>
                  <a:pt x="41" y="207"/>
                </a:cubicBezTo>
                <a:cubicBezTo>
                  <a:pt x="45" y="203"/>
                  <a:pt x="46" y="199"/>
                  <a:pt x="46" y="193"/>
                </a:cubicBezTo>
                <a:cubicBezTo>
                  <a:pt x="46" y="187"/>
                  <a:pt x="45" y="184"/>
                  <a:pt x="43" y="179"/>
                </a:cubicBezTo>
                <a:cubicBezTo>
                  <a:pt x="40" y="174"/>
                  <a:pt x="39" y="171"/>
                  <a:pt x="36" y="167"/>
                </a:cubicBezTo>
                <a:cubicBezTo>
                  <a:pt x="34" y="165"/>
                  <a:pt x="33" y="163"/>
                  <a:pt x="31" y="161"/>
                </a:cubicBezTo>
                <a:cubicBezTo>
                  <a:pt x="28" y="159"/>
                  <a:pt x="25" y="158"/>
                  <a:pt x="25" y="155"/>
                </a:cubicBezTo>
                <a:cubicBezTo>
                  <a:pt x="25" y="152"/>
                  <a:pt x="29" y="150"/>
                  <a:pt x="31" y="148"/>
                </a:cubicBezTo>
                <a:cubicBezTo>
                  <a:pt x="37" y="145"/>
                  <a:pt x="40" y="143"/>
                  <a:pt x="45" y="140"/>
                </a:cubicBezTo>
                <a:cubicBezTo>
                  <a:pt x="45" y="138"/>
                  <a:pt x="45" y="138"/>
                  <a:pt x="45" y="138"/>
                </a:cubicBezTo>
                <a:cubicBezTo>
                  <a:pt x="42" y="137"/>
                  <a:pt x="40" y="137"/>
                  <a:pt x="39" y="135"/>
                </a:cubicBezTo>
                <a:cubicBezTo>
                  <a:pt x="37" y="133"/>
                  <a:pt x="38" y="131"/>
                  <a:pt x="37" y="129"/>
                </a:cubicBezTo>
                <a:cubicBezTo>
                  <a:pt x="35" y="124"/>
                  <a:pt x="35" y="121"/>
                  <a:pt x="33" y="117"/>
                </a:cubicBezTo>
                <a:cubicBezTo>
                  <a:pt x="32" y="114"/>
                  <a:pt x="30" y="113"/>
                  <a:pt x="28" y="110"/>
                </a:cubicBezTo>
                <a:cubicBezTo>
                  <a:pt x="28" y="110"/>
                  <a:pt x="28" y="110"/>
                  <a:pt x="28" y="110"/>
                </a:cubicBezTo>
                <a:cubicBezTo>
                  <a:pt x="25" y="105"/>
                  <a:pt x="24" y="103"/>
                  <a:pt x="21" y="98"/>
                </a:cubicBezTo>
                <a:cubicBezTo>
                  <a:pt x="20" y="96"/>
                  <a:pt x="18" y="95"/>
                  <a:pt x="18" y="92"/>
                </a:cubicBezTo>
                <a:cubicBezTo>
                  <a:pt x="18" y="90"/>
                  <a:pt x="20" y="90"/>
                  <a:pt x="21" y="88"/>
                </a:cubicBezTo>
                <a:cubicBezTo>
                  <a:pt x="22" y="87"/>
                  <a:pt x="23" y="85"/>
                  <a:pt x="23" y="83"/>
                </a:cubicBezTo>
                <a:cubicBezTo>
                  <a:pt x="23" y="78"/>
                  <a:pt x="20" y="76"/>
                  <a:pt x="20" y="70"/>
                </a:cubicBezTo>
                <a:cubicBezTo>
                  <a:pt x="20" y="66"/>
                  <a:pt x="26" y="67"/>
                  <a:pt x="30" y="66"/>
                </a:cubicBezTo>
                <a:cubicBezTo>
                  <a:pt x="32" y="66"/>
                  <a:pt x="34" y="65"/>
                  <a:pt x="36" y="63"/>
                </a:cubicBezTo>
                <a:cubicBezTo>
                  <a:pt x="36" y="47"/>
                  <a:pt x="36" y="47"/>
                  <a:pt x="36" y="47"/>
                </a:cubicBezTo>
                <a:cubicBezTo>
                  <a:pt x="36" y="45"/>
                  <a:pt x="35" y="44"/>
                  <a:pt x="36" y="42"/>
                </a:cubicBezTo>
                <a:cubicBezTo>
                  <a:pt x="37" y="41"/>
                  <a:pt x="38" y="41"/>
                  <a:pt x="40" y="40"/>
                </a:cubicBezTo>
                <a:cubicBezTo>
                  <a:pt x="42" y="39"/>
                  <a:pt x="44" y="37"/>
                  <a:pt x="46" y="35"/>
                </a:cubicBezTo>
                <a:cubicBezTo>
                  <a:pt x="51" y="31"/>
                  <a:pt x="54" y="27"/>
                  <a:pt x="59" y="22"/>
                </a:cubicBezTo>
                <a:cubicBezTo>
                  <a:pt x="62" y="27"/>
                  <a:pt x="62" y="30"/>
                  <a:pt x="63" y="35"/>
                </a:cubicBezTo>
                <a:cubicBezTo>
                  <a:pt x="65" y="46"/>
                  <a:pt x="67" y="51"/>
                  <a:pt x="68" y="62"/>
                </a:cubicBezTo>
                <a:cubicBezTo>
                  <a:pt x="70" y="62"/>
                  <a:pt x="70" y="62"/>
                  <a:pt x="72" y="62"/>
                </a:cubicBezTo>
                <a:cubicBezTo>
                  <a:pt x="74" y="62"/>
                  <a:pt x="75" y="61"/>
                  <a:pt x="76" y="61"/>
                </a:cubicBezTo>
                <a:cubicBezTo>
                  <a:pt x="84" y="59"/>
                  <a:pt x="88" y="56"/>
                  <a:pt x="94" y="50"/>
                </a:cubicBezTo>
                <a:cubicBezTo>
                  <a:pt x="97" y="47"/>
                  <a:pt x="98" y="45"/>
                  <a:pt x="101" y="43"/>
                </a:cubicBezTo>
                <a:cubicBezTo>
                  <a:pt x="105" y="40"/>
                  <a:pt x="108" y="40"/>
                  <a:pt x="113" y="38"/>
                </a:cubicBezTo>
                <a:cubicBezTo>
                  <a:pt x="114" y="41"/>
                  <a:pt x="114" y="42"/>
                  <a:pt x="115" y="44"/>
                </a:cubicBezTo>
                <a:cubicBezTo>
                  <a:pt x="115" y="45"/>
                  <a:pt x="116" y="45"/>
                  <a:pt x="117" y="45"/>
                </a:cubicBezTo>
                <a:cubicBezTo>
                  <a:pt x="121" y="41"/>
                  <a:pt x="124" y="36"/>
                  <a:pt x="130" y="36"/>
                </a:cubicBezTo>
                <a:cubicBezTo>
                  <a:pt x="135" y="36"/>
                  <a:pt x="137" y="38"/>
                  <a:pt x="142" y="38"/>
                </a:cubicBezTo>
                <a:cubicBezTo>
                  <a:pt x="145" y="38"/>
                  <a:pt x="148" y="38"/>
                  <a:pt x="150" y="35"/>
                </a:cubicBezTo>
                <a:cubicBezTo>
                  <a:pt x="153" y="33"/>
                  <a:pt x="152" y="29"/>
                  <a:pt x="153" y="25"/>
                </a:cubicBezTo>
                <a:cubicBezTo>
                  <a:pt x="154" y="22"/>
                  <a:pt x="155" y="20"/>
                  <a:pt x="157" y="17"/>
                </a:cubicBezTo>
                <a:cubicBezTo>
                  <a:pt x="158" y="14"/>
                  <a:pt x="160" y="11"/>
                  <a:pt x="163" y="9"/>
                </a:cubicBezTo>
                <a:cubicBezTo>
                  <a:pt x="166" y="7"/>
                  <a:pt x="169" y="8"/>
                  <a:pt x="173" y="7"/>
                </a:cubicBezTo>
                <a:cubicBezTo>
                  <a:pt x="176" y="7"/>
                  <a:pt x="178" y="5"/>
                  <a:pt x="180" y="4"/>
                </a:cubicBezTo>
                <a:cubicBezTo>
                  <a:pt x="186" y="3"/>
                  <a:pt x="189" y="0"/>
                  <a:pt x="195" y="0"/>
                </a:cubicBezTo>
                <a:cubicBezTo>
                  <a:pt x="197" y="0"/>
                  <a:pt x="198" y="2"/>
                  <a:pt x="199" y="4"/>
                </a:cubicBezTo>
                <a:cubicBezTo>
                  <a:pt x="200" y="5"/>
                  <a:pt x="201" y="6"/>
                  <a:pt x="202" y="8"/>
                </a:cubicBezTo>
                <a:cubicBezTo>
                  <a:pt x="204" y="13"/>
                  <a:pt x="206" y="16"/>
                  <a:pt x="209" y="20"/>
                </a:cubicBezTo>
                <a:cubicBezTo>
                  <a:pt x="212" y="25"/>
                  <a:pt x="215" y="26"/>
                  <a:pt x="219" y="31"/>
                </a:cubicBezTo>
                <a:cubicBezTo>
                  <a:pt x="220" y="33"/>
                  <a:pt x="222" y="34"/>
                  <a:pt x="222" y="37"/>
                </a:cubicBezTo>
                <a:cubicBezTo>
                  <a:pt x="222" y="40"/>
                  <a:pt x="220" y="41"/>
                  <a:pt x="220" y="43"/>
                </a:cubicBezTo>
                <a:cubicBezTo>
                  <a:pt x="219" y="47"/>
                  <a:pt x="219" y="49"/>
                  <a:pt x="219" y="52"/>
                </a:cubicBezTo>
                <a:cubicBezTo>
                  <a:pt x="219" y="56"/>
                  <a:pt x="220" y="58"/>
                  <a:pt x="221" y="61"/>
                </a:cubicBezTo>
                <a:cubicBezTo>
                  <a:pt x="221" y="64"/>
                  <a:pt x="221" y="66"/>
                  <a:pt x="222" y="69"/>
                </a:cubicBezTo>
                <a:cubicBezTo>
                  <a:pt x="222" y="71"/>
                  <a:pt x="222" y="73"/>
                  <a:pt x="223" y="74"/>
                </a:cubicBezTo>
                <a:cubicBezTo>
                  <a:pt x="225" y="75"/>
                  <a:pt x="227" y="75"/>
                  <a:pt x="229" y="76"/>
                </a:cubicBezTo>
                <a:cubicBezTo>
                  <a:pt x="240" y="80"/>
                  <a:pt x="244" y="89"/>
                  <a:pt x="255" y="90"/>
                </a:cubicBezTo>
                <a:cubicBezTo>
                  <a:pt x="255" y="90"/>
                  <a:pt x="255" y="90"/>
                  <a:pt x="255" y="90"/>
                </a:cubicBezTo>
                <a:cubicBezTo>
                  <a:pt x="254" y="93"/>
                  <a:pt x="253" y="96"/>
                  <a:pt x="252" y="99"/>
                </a:cubicBezTo>
                <a:cubicBezTo>
                  <a:pt x="251" y="103"/>
                  <a:pt x="249" y="104"/>
                  <a:pt x="249" y="107"/>
                </a:cubicBezTo>
                <a:cubicBezTo>
                  <a:pt x="249" y="111"/>
                  <a:pt x="253" y="111"/>
                  <a:pt x="255" y="113"/>
                </a:cubicBezTo>
                <a:cubicBezTo>
                  <a:pt x="257" y="116"/>
                  <a:pt x="258" y="118"/>
                  <a:pt x="260" y="121"/>
                </a:cubicBezTo>
                <a:cubicBezTo>
                  <a:pt x="264" y="125"/>
                  <a:pt x="269" y="125"/>
                  <a:pt x="274" y="127"/>
                </a:cubicBezTo>
                <a:cubicBezTo>
                  <a:pt x="274" y="128"/>
                  <a:pt x="275" y="128"/>
                  <a:pt x="276" y="128"/>
                </a:cubicBezTo>
                <a:cubicBezTo>
                  <a:pt x="280" y="131"/>
                  <a:pt x="282" y="135"/>
                  <a:pt x="285" y="139"/>
                </a:cubicBezTo>
                <a:cubicBezTo>
                  <a:pt x="289" y="146"/>
                  <a:pt x="290" y="149"/>
                  <a:pt x="293" y="156"/>
                </a:cubicBezTo>
                <a:cubicBezTo>
                  <a:pt x="293" y="156"/>
                  <a:pt x="293" y="156"/>
                  <a:pt x="293" y="156"/>
                </a:cubicBezTo>
                <a:close/>
                <a:moveTo>
                  <a:pt x="158" y="175"/>
                </a:moveTo>
                <a:cubicBezTo>
                  <a:pt x="161" y="178"/>
                  <a:pt x="163" y="182"/>
                  <a:pt x="167" y="182"/>
                </a:cubicBezTo>
                <a:cubicBezTo>
                  <a:pt x="169" y="182"/>
                  <a:pt x="171" y="180"/>
                  <a:pt x="172" y="177"/>
                </a:cubicBezTo>
                <a:cubicBezTo>
                  <a:pt x="172" y="176"/>
                  <a:pt x="173" y="176"/>
                  <a:pt x="173" y="174"/>
                </a:cubicBezTo>
                <a:cubicBezTo>
                  <a:pt x="173" y="169"/>
                  <a:pt x="171" y="166"/>
                  <a:pt x="171" y="160"/>
                </a:cubicBezTo>
                <a:cubicBezTo>
                  <a:pt x="171" y="158"/>
                  <a:pt x="171" y="157"/>
                  <a:pt x="171" y="155"/>
                </a:cubicBezTo>
                <a:cubicBezTo>
                  <a:pt x="171" y="155"/>
                  <a:pt x="171" y="155"/>
                  <a:pt x="171" y="155"/>
                </a:cubicBezTo>
                <a:cubicBezTo>
                  <a:pt x="167" y="155"/>
                  <a:pt x="163" y="154"/>
                  <a:pt x="159" y="155"/>
                </a:cubicBezTo>
                <a:cubicBezTo>
                  <a:pt x="156" y="155"/>
                  <a:pt x="155" y="156"/>
                  <a:pt x="153" y="156"/>
                </a:cubicBezTo>
                <a:cubicBezTo>
                  <a:pt x="153" y="161"/>
                  <a:pt x="153" y="161"/>
                  <a:pt x="153" y="161"/>
                </a:cubicBezTo>
                <a:cubicBezTo>
                  <a:pt x="153" y="167"/>
                  <a:pt x="155" y="170"/>
                  <a:pt x="158" y="17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3"/>
          <p:cNvSpPr>
            <a:spLocks/>
          </p:cNvSpPr>
          <p:nvPr/>
        </p:nvSpPr>
        <p:spPr bwMode="auto">
          <a:xfrm>
            <a:off x="7336300" y="3241029"/>
            <a:ext cx="199286" cy="256340"/>
          </a:xfrm>
          <a:custGeom>
            <a:avLst/>
            <a:gdLst/>
            <a:ahLst/>
            <a:cxnLst>
              <a:cxn ang="0">
                <a:pos x="64" y="54"/>
              </a:cxn>
              <a:cxn ang="0">
                <a:pos x="72" y="44"/>
              </a:cxn>
              <a:cxn ang="0">
                <a:pos x="72" y="44"/>
              </a:cxn>
              <a:cxn ang="0">
                <a:pos x="64" y="32"/>
              </a:cxn>
              <a:cxn ang="0">
                <a:pos x="63" y="24"/>
              </a:cxn>
              <a:cxn ang="0">
                <a:pos x="58" y="19"/>
              </a:cxn>
              <a:cxn ang="0">
                <a:pos x="53" y="13"/>
              </a:cxn>
              <a:cxn ang="0">
                <a:pos x="48" y="5"/>
              </a:cxn>
              <a:cxn ang="0">
                <a:pos x="42" y="3"/>
              </a:cxn>
              <a:cxn ang="0">
                <a:pos x="36" y="0"/>
              </a:cxn>
              <a:cxn ang="0">
                <a:pos x="25" y="11"/>
              </a:cxn>
              <a:cxn ang="0">
                <a:pos x="18" y="15"/>
              </a:cxn>
              <a:cxn ang="0">
                <a:pos x="10" y="24"/>
              </a:cxn>
              <a:cxn ang="0">
                <a:pos x="7" y="30"/>
              </a:cxn>
              <a:cxn ang="0">
                <a:pos x="7" y="35"/>
              </a:cxn>
              <a:cxn ang="0">
                <a:pos x="5" y="40"/>
              </a:cxn>
              <a:cxn ang="0">
                <a:pos x="4" y="46"/>
              </a:cxn>
              <a:cxn ang="0">
                <a:pos x="0" y="55"/>
              </a:cxn>
              <a:cxn ang="0">
                <a:pos x="1" y="64"/>
              </a:cxn>
              <a:cxn ang="0">
                <a:pos x="0" y="70"/>
              </a:cxn>
              <a:cxn ang="0">
                <a:pos x="2" y="78"/>
              </a:cxn>
              <a:cxn ang="0">
                <a:pos x="3" y="82"/>
              </a:cxn>
              <a:cxn ang="0">
                <a:pos x="9" y="86"/>
              </a:cxn>
              <a:cxn ang="0">
                <a:pos x="10" y="88"/>
              </a:cxn>
              <a:cxn ang="0">
                <a:pos x="16" y="90"/>
              </a:cxn>
              <a:cxn ang="0">
                <a:pos x="20" y="87"/>
              </a:cxn>
              <a:cxn ang="0">
                <a:pos x="30" y="82"/>
              </a:cxn>
              <a:cxn ang="0">
                <a:pos x="34" y="82"/>
              </a:cxn>
              <a:cxn ang="0">
                <a:pos x="46" y="81"/>
              </a:cxn>
              <a:cxn ang="0">
                <a:pos x="46" y="81"/>
              </a:cxn>
              <a:cxn ang="0">
                <a:pos x="51" y="74"/>
              </a:cxn>
              <a:cxn ang="0">
                <a:pos x="51" y="74"/>
              </a:cxn>
              <a:cxn ang="0">
                <a:pos x="46" y="60"/>
              </a:cxn>
              <a:cxn ang="0">
                <a:pos x="46" y="55"/>
              </a:cxn>
              <a:cxn ang="0">
                <a:pos x="52" y="54"/>
              </a:cxn>
              <a:cxn ang="0">
                <a:pos x="64" y="54"/>
              </a:cxn>
            </a:cxnLst>
            <a:rect l="0" t="0" r="r" b="b"/>
            <a:pathLst>
              <a:path w="72" h="90">
                <a:moveTo>
                  <a:pt x="64" y="54"/>
                </a:moveTo>
                <a:cubicBezTo>
                  <a:pt x="68" y="52"/>
                  <a:pt x="70" y="48"/>
                  <a:pt x="72" y="44"/>
                </a:cubicBezTo>
                <a:cubicBezTo>
                  <a:pt x="72" y="44"/>
                  <a:pt x="72" y="44"/>
                  <a:pt x="72" y="44"/>
                </a:cubicBezTo>
                <a:cubicBezTo>
                  <a:pt x="69" y="39"/>
                  <a:pt x="66" y="37"/>
                  <a:pt x="64" y="32"/>
                </a:cubicBezTo>
                <a:cubicBezTo>
                  <a:pt x="63" y="29"/>
                  <a:pt x="65" y="27"/>
                  <a:pt x="63" y="24"/>
                </a:cubicBezTo>
                <a:cubicBezTo>
                  <a:pt x="62" y="21"/>
                  <a:pt x="60" y="21"/>
                  <a:pt x="58" y="19"/>
                </a:cubicBezTo>
                <a:cubicBezTo>
                  <a:pt x="56" y="17"/>
                  <a:pt x="55" y="16"/>
                  <a:pt x="53" y="13"/>
                </a:cubicBezTo>
                <a:cubicBezTo>
                  <a:pt x="52" y="10"/>
                  <a:pt x="51" y="7"/>
                  <a:pt x="48" y="5"/>
                </a:cubicBezTo>
                <a:cubicBezTo>
                  <a:pt x="46" y="4"/>
                  <a:pt x="45" y="4"/>
                  <a:pt x="42" y="3"/>
                </a:cubicBezTo>
                <a:cubicBezTo>
                  <a:pt x="40" y="2"/>
                  <a:pt x="39" y="0"/>
                  <a:pt x="36" y="0"/>
                </a:cubicBezTo>
                <a:cubicBezTo>
                  <a:pt x="30" y="0"/>
                  <a:pt x="27" y="6"/>
                  <a:pt x="25" y="11"/>
                </a:cubicBezTo>
                <a:cubicBezTo>
                  <a:pt x="23" y="13"/>
                  <a:pt x="21" y="13"/>
                  <a:pt x="18" y="15"/>
                </a:cubicBezTo>
                <a:cubicBezTo>
                  <a:pt x="14" y="18"/>
                  <a:pt x="13" y="20"/>
                  <a:pt x="10" y="24"/>
                </a:cubicBezTo>
                <a:cubicBezTo>
                  <a:pt x="9" y="27"/>
                  <a:pt x="7" y="28"/>
                  <a:pt x="7" y="30"/>
                </a:cubicBezTo>
                <a:cubicBezTo>
                  <a:pt x="6" y="32"/>
                  <a:pt x="7" y="33"/>
                  <a:pt x="7" y="35"/>
                </a:cubicBezTo>
                <a:cubicBezTo>
                  <a:pt x="7" y="38"/>
                  <a:pt x="6" y="38"/>
                  <a:pt x="5" y="40"/>
                </a:cubicBezTo>
                <a:cubicBezTo>
                  <a:pt x="5" y="43"/>
                  <a:pt x="5" y="44"/>
                  <a:pt x="4" y="46"/>
                </a:cubicBezTo>
                <a:cubicBezTo>
                  <a:pt x="2" y="50"/>
                  <a:pt x="0" y="52"/>
                  <a:pt x="0" y="55"/>
                </a:cubicBezTo>
                <a:cubicBezTo>
                  <a:pt x="0" y="59"/>
                  <a:pt x="1" y="61"/>
                  <a:pt x="1" y="64"/>
                </a:cubicBezTo>
                <a:cubicBezTo>
                  <a:pt x="1" y="67"/>
                  <a:pt x="0" y="68"/>
                  <a:pt x="0" y="70"/>
                </a:cubicBezTo>
                <a:cubicBezTo>
                  <a:pt x="0" y="74"/>
                  <a:pt x="1" y="76"/>
                  <a:pt x="2" y="78"/>
                </a:cubicBezTo>
                <a:cubicBezTo>
                  <a:pt x="2" y="80"/>
                  <a:pt x="2" y="81"/>
                  <a:pt x="3" y="82"/>
                </a:cubicBezTo>
                <a:cubicBezTo>
                  <a:pt x="5" y="85"/>
                  <a:pt x="7" y="85"/>
                  <a:pt x="9" y="86"/>
                </a:cubicBezTo>
                <a:cubicBezTo>
                  <a:pt x="10" y="87"/>
                  <a:pt x="10" y="88"/>
                  <a:pt x="10" y="88"/>
                </a:cubicBezTo>
                <a:cubicBezTo>
                  <a:pt x="12" y="90"/>
                  <a:pt x="14" y="90"/>
                  <a:pt x="16" y="90"/>
                </a:cubicBezTo>
                <a:cubicBezTo>
                  <a:pt x="18" y="90"/>
                  <a:pt x="18" y="88"/>
                  <a:pt x="20" y="87"/>
                </a:cubicBezTo>
                <a:cubicBezTo>
                  <a:pt x="23" y="85"/>
                  <a:pt x="26" y="83"/>
                  <a:pt x="30" y="82"/>
                </a:cubicBezTo>
                <a:cubicBezTo>
                  <a:pt x="31" y="82"/>
                  <a:pt x="32" y="82"/>
                  <a:pt x="34" y="82"/>
                </a:cubicBezTo>
                <a:cubicBezTo>
                  <a:pt x="38" y="82"/>
                  <a:pt x="42" y="81"/>
                  <a:pt x="46" y="81"/>
                </a:cubicBezTo>
                <a:cubicBezTo>
                  <a:pt x="46" y="81"/>
                  <a:pt x="46" y="81"/>
                  <a:pt x="46" y="81"/>
                </a:cubicBezTo>
                <a:cubicBezTo>
                  <a:pt x="48" y="79"/>
                  <a:pt x="50" y="76"/>
                  <a:pt x="51" y="74"/>
                </a:cubicBezTo>
                <a:cubicBezTo>
                  <a:pt x="51" y="74"/>
                  <a:pt x="51" y="74"/>
                  <a:pt x="51" y="74"/>
                </a:cubicBezTo>
                <a:cubicBezTo>
                  <a:pt x="48" y="69"/>
                  <a:pt x="46" y="66"/>
                  <a:pt x="46" y="60"/>
                </a:cubicBezTo>
                <a:cubicBezTo>
                  <a:pt x="46" y="55"/>
                  <a:pt x="46" y="55"/>
                  <a:pt x="46" y="55"/>
                </a:cubicBezTo>
                <a:cubicBezTo>
                  <a:pt x="48" y="55"/>
                  <a:pt x="49" y="54"/>
                  <a:pt x="52" y="54"/>
                </a:cubicBezTo>
                <a:cubicBezTo>
                  <a:pt x="56" y="53"/>
                  <a:pt x="60" y="54"/>
                  <a:pt x="64"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14"/>
          <p:cNvSpPr>
            <a:spLocks/>
          </p:cNvSpPr>
          <p:nvPr/>
        </p:nvSpPr>
        <p:spPr bwMode="auto">
          <a:xfrm>
            <a:off x="7447014" y="3364332"/>
            <a:ext cx="177142" cy="272563"/>
          </a:xfrm>
          <a:custGeom>
            <a:avLst/>
            <a:gdLst/>
            <a:ahLst/>
            <a:cxnLst>
              <a:cxn ang="0">
                <a:pos x="64" y="57"/>
              </a:cxn>
              <a:cxn ang="0">
                <a:pos x="48" y="75"/>
              </a:cxn>
              <a:cxn ang="0">
                <a:pos x="44" y="94"/>
              </a:cxn>
              <a:cxn ang="0">
                <a:pos x="44" y="94"/>
              </a:cxn>
              <a:cxn ang="0">
                <a:pos x="44" y="94"/>
              </a:cxn>
              <a:cxn ang="0">
                <a:pos x="31" y="95"/>
              </a:cxn>
              <a:cxn ang="0">
                <a:pos x="16" y="92"/>
              </a:cxn>
              <a:cxn ang="0">
                <a:pos x="8" y="89"/>
              </a:cxn>
              <a:cxn ang="0">
                <a:pos x="0" y="83"/>
              </a:cxn>
              <a:cxn ang="0">
                <a:pos x="4" y="73"/>
              </a:cxn>
              <a:cxn ang="0">
                <a:pos x="9" y="59"/>
              </a:cxn>
              <a:cxn ang="0">
                <a:pos x="6" y="37"/>
              </a:cxn>
              <a:cxn ang="0">
                <a:pos x="6" y="37"/>
              </a:cxn>
              <a:cxn ang="0">
                <a:pos x="11" y="30"/>
              </a:cxn>
              <a:cxn ang="0">
                <a:pos x="11" y="30"/>
              </a:cxn>
              <a:cxn ang="0">
                <a:pos x="20" y="37"/>
              </a:cxn>
              <a:cxn ang="0">
                <a:pos x="25" y="32"/>
              </a:cxn>
              <a:cxn ang="0">
                <a:pos x="26" y="29"/>
              </a:cxn>
              <a:cxn ang="0">
                <a:pos x="24" y="15"/>
              </a:cxn>
              <a:cxn ang="0">
                <a:pos x="24" y="10"/>
              </a:cxn>
              <a:cxn ang="0">
                <a:pos x="24" y="10"/>
              </a:cxn>
              <a:cxn ang="0">
                <a:pos x="32" y="0"/>
              </a:cxn>
              <a:cxn ang="0">
                <a:pos x="32" y="0"/>
              </a:cxn>
              <a:cxn ang="0">
                <a:pos x="38" y="0"/>
              </a:cxn>
              <a:cxn ang="0">
                <a:pos x="39" y="1"/>
              </a:cxn>
              <a:cxn ang="0">
                <a:pos x="40" y="7"/>
              </a:cxn>
              <a:cxn ang="0">
                <a:pos x="40" y="18"/>
              </a:cxn>
              <a:cxn ang="0">
                <a:pos x="39" y="22"/>
              </a:cxn>
              <a:cxn ang="0">
                <a:pos x="43" y="28"/>
              </a:cxn>
              <a:cxn ang="0">
                <a:pos x="46" y="32"/>
              </a:cxn>
              <a:cxn ang="0">
                <a:pos x="51" y="36"/>
              </a:cxn>
              <a:cxn ang="0">
                <a:pos x="64" y="57"/>
              </a:cxn>
            </a:cxnLst>
            <a:rect l="0" t="0" r="r" b="b"/>
            <a:pathLst>
              <a:path w="64" h="95">
                <a:moveTo>
                  <a:pt x="64" y="57"/>
                </a:moveTo>
                <a:cubicBezTo>
                  <a:pt x="60" y="66"/>
                  <a:pt x="50" y="66"/>
                  <a:pt x="48" y="75"/>
                </a:cubicBezTo>
                <a:cubicBezTo>
                  <a:pt x="47" y="83"/>
                  <a:pt x="44" y="87"/>
                  <a:pt x="44" y="94"/>
                </a:cubicBezTo>
                <a:cubicBezTo>
                  <a:pt x="44" y="94"/>
                  <a:pt x="44" y="94"/>
                  <a:pt x="44" y="94"/>
                </a:cubicBezTo>
                <a:cubicBezTo>
                  <a:pt x="44" y="94"/>
                  <a:pt x="44" y="94"/>
                  <a:pt x="44" y="94"/>
                </a:cubicBezTo>
                <a:cubicBezTo>
                  <a:pt x="39" y="95"/>
                  <a:pt x="36" y="95"/>
                  <a:pt x="31" y="95"/>
                </a:cubicBezTo>
                <a:cubicBezTo>
                  <a:pt x="25" y="95"/>
                  <a:pt x="22" y="94"/>
                  <a:pt x="16" y="92"/>
                </a:cubicBezTo>
                <a:cubicBezTo>
                  <a:pt x="13" y="91"/>
                  <a:pt x="11" y="90"/>
                  <a:pt x="8" y="89"/>
                </a:cubicBezTo>
                <a:cubicBezTo>
                  <a:pt x="5" y="88"/>
                  <a:pt x="0" y="87"/>
                  <a:pt x="0" y="83"/>
                </a:cubicBezTo>
                <a:cubicBezTo>
                  <a:pt x="0" y="79"/>
                  <a:pt x="2" y="77"/>
                  <a:pt x="4" y="73"/>
                </a:cubicBezTo>
                <a:cubicBezTo>
                  <a:pt x="7" y="68"/>
                  <a:pt x="9" y="65"/>
                  <a:pt x="9" y="59"/>
                </a:cubicBezTo>
                <a:cubicBezTo>
                  <a:pt x="9" y="50"/>
                  <a:pt x="7" y="45"/>
                  <a:pt x="6" y="37"/>
                </a:cubicBezTo>
                <a:cubicBezTo>
                  <a:pt x="6" y="37"/>
                  <a:pt x="6" y="37"/>
                  <a:pt x="6" y="37"/>
                </a:cubicBezTo>
                <a:cubicBezTo>
                  <a:pt x="8" y="35"/>
                  <a:pt x="10" y="32"/>
                  <a:pt x="11" y="30"/>
                </a:cubicBezTo>
                <a:cubicBezTo>
                  <a:pt x="11" y="30"/>
                  <a:pt x="11" y="30"/>
                  <a:pt x="11" y="30"/>
                </a:cubicBezTo>
                <a:cubicBezTo>
                  <a:pt x="14" y="33"/>
                  <a:pt x="16" y="37"/>
                  <a:pt x="20" y="37"/>
                </a:cubicBezTo>
                <a:cubicBezTo>
                  <a:pt x="22" y="37"/>
                  <a:pt x="24" y="35"/>
                  <a:pt x="25" y="32"/>
                </a:cubicBezTo>
                <a:cubicBezTo>
                  <a:pt x="25" y="31"/>
                  <a:pt x="26" y="31"/>
                  <a:pt x="26" y="29"/>
                </a:cubicBezTo>
                <a:cubicBezTo>
                  <a:pt x="26" y="24"/>
                  <a:pt x="24" y="21"/>
                  <a:pt x="24" y="15"/>
                </a:cubicBezTo>
                <a:cubicBezTo>
                  <a:pt x="24" y="13"/>
                  <a:pt x="24" y="12"/>
                  <a:pt x="24" y="10"/>
                </a:cubicBezTo>
                <a:cubicBezTo>
                  <a:pt x="24" y="10"/>
                  <a:pt x="24" y="10"/>
                  <a:pt x="24" y="10"/>
                </a:cubicBezTo>
                <a:cubicBezTo>
                  <a:pt x="28" y="8"/>
                  <a:pt x="30" y="4"/>
                  <a:pt x="32" y="0"/>
                </a:cubicBezTo>
                <a:cubicBezTo>
                  <a:pt x="32" y="0"/>
                  <a:pt x="32" y="0"/>
                  <a:pt x="32" y="0"/>
                </a:cubicBezTo>
                <a:cubicBezTo>
                  <a:pt x="34" y="0"/>
                  <a:pt x="35" y="0"/>
                  <a:pt x="38" y="0"/>
                </a:cubicBezTo>
                <a:cubicBezTo>
                  <a:pt x="39" y="0"/>
                  <a:pt x="39" y="1"/>
                  <a:pt x="39" y="1"/>
                </a:cubicBezTo>
                <a:cubicBezTo>
                  <a:pt x="40" y="3"/>
                  <a:pt x="40" y="5"/>
                  <a:pt x="40" y="7"/>
                </a:cubicBezTo>
                <a:cubicBezTo>
                  <a:pt x="40" y="18"/>
                  <a:pt x="40" y="18"/>
                  <a:pt x="40" y="18"/>
                </a:cubicBezTo>
                <a:cubicBezTo>
                  <a:pt x="40" y="20"/>
                  <a:pt x="39" y="21"/>
                  <a:pt x="39" y="22"/>
                </a:cubicBezTo>
                <a:cubicBezTo>
                  <a:pt x="40" y="25"/>
                  <a:pt x="42" y="26"/>
                  <a:pt x="43" y="28"/>
                </a:cubicBezTo>
                <a:cubicBezTo>
                  <a:pt x="44" y="29"/>
                  <a:pt x="45" y="31"/>
                  <a:pt x="46" y="32"/>
                </a:cubicBezTo>
                <a:cubicBezTo>
                  <a:pt x="48" y="33"/>
                  <a:pt x="50" y="34"/>
                  <a:pt x="51" y="36"/>
                </a:cubicBezTo>
                <a:cubicBezTo>
                  <a:pt x="56" y="44"/>
                  <a:pt x="59" y="50"/>
                  <a:pt x="64" y="5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15"/>
          <p:cNvSpPr>
            <a:spLocks/>
          </p:cNvSpPr>
          <p:nvPr/>
        </p:nvSpPr>
        <p:spPr bwMode="auto">
          <a:xfrm>
            <a:off x="6618243" y="3263744"/>
            <a:ext cx="547243" cy="1028604"/>
          </a:xfrm>
          <a:custGeom>
            <a:avLst/>
            <a:gdLst/>
            <a:ahLst/>
            <a:cxnLst>
              <a:cxn ang="0">
                <a:pos x="52" y="70"/>
              </a:cxn>
              <a:cxn ang="0">
                <a:pos x="56" y="70"/>
              </a:cxn>
              <a:cxn ang="0">
                <a:pos x="78" y="64"/>
              </a:cxn>
              <a:cxn ang="0">
                <a:pos x="89" y="41"/>
              </a:cxn>
              <a:cxn ang="0">
                <a:pos x="102" y="32"/>
              </a:cxn>
              <a:cxn ang="0">
                <a:pos x="130" y="25"/>
              </a:cxn>
              <a:cxn ang="0">
                <a:pos x="149" y="27"/>
              </a:cxn>
              <a:cxn ang="0">
                <a:pos x="169" y="18"/>
              </a:cxn>
              <a:cxn ang="0">
                <a:pos x="178" y="0"/>
              </a:cxn>
              <a:cxn ang="0">
                <a:pos x="183" y="7"/>
              </a:cxn>
              <a:cxn ang="0">
                <a:pos x="189" y="25"/>
              </a:cxn>
              <a:cxn ang="0">
                <a:pos x="195" y="30"/>
              </a:cxn>
              <a:cxn ang="0">
                <a:pos x="175" y="45"/>
              </a:cxn>
              <a:cxn ang="0">
                <a:pos x="186" y="57"/>
              </a:cxn>
              <a:cxn ang="0">
                <a:pos x="196" y="83"/>
              </a:cxn>
              <a:cxn ang="0">
                <a:pos x="187" y="101"/>
              </a:cxn>
              <a:cxn ang="0">
                <a:pos x="179" y="105"/>
              </a:cxn>
              <a:cxn ang="0">
                <a:pos x="170" y="107"/>
              </a:cxn>
              <a:cxn ang="0">
                <a:pos x="159" y="126"/>
              </a:cxn>
              <a:cxn ang="0">
                <a:pos x="153" y="148"/>
              </a:cxn>
              <a:cxn ang="0">
                <a:pos x="166" y="168"/>
              </a:cxn>
              <a:cxn ang="0">
                <a:pos x="174" y="189"/>
              </a:cxn>
              <a:cxn ang="0">
                <a:pos x="166" y="213"/>
              </a:cxn>
              <a:cxn ang="0">
                <a:pos x="155" y="231"/>
              </a:cxn>
              <a:cxn ang="0">
                <a:pos x="153" y="251"/>
              </a:cxn>
              <a:cxn ang="0">
                <a:pos x="157" y="258"/>
              </a:cxn>
              <a:cxn ang="0">
                <a:pos x="161" y="263"/>
              </a:cxn>
              <a:cxn ang="0">
                <a:pos x="156" y="288"/>
              </a:cxn>
              <a:cxn ang="0">
                <a:pos x="149" y="307"/>
              </a:cxn>
              <a:cxn ang="0">
                <a:pos x="129" y="317"/>
              </a:cxn>
              <a:cxn ang="0">
                <a:pos x="106" y="321"/>
              </a:cxn>
              <a:cxn ang="0">
                <a:pos x="89" y="331"/>
              </a:cxn>
              <a:cxn ang="0">
                <a:pos x="77" y="337"/>
              </a:cxn>
              <a:cxn ang="0">
                <a:pos x="52" y="350"/>
              </a:cxn>
              <a:cxn ang="0">
                <a:pos x="34" y="356"/>
              </a:cxn>
              <a:cxn ang="0">
                <a:pos x="0" y="360"/>
              </a:cxn>
              <a:cxn ang="0">
                <a:pos x="1" y="351"/>
              </a:cxn>
              <a:cxn ang="0">
                <a:pos x="8" y="323"/>
              </a:cxn>
              <a:cxn ang="0">
                <a:pos x="14" y="294"/>
              </a:cxn>
              <a:cxn ang="0">
                <a:pos x="10" y="278"/>
              </a:cxn>
              <a:cxn ang="0">
                <a:pos x="8" y="241"/>
              </a:cxn>
              <a:cxn ang="0">
                <a:pos x="12" y="212"/>
              </a:cxn>
              <a:cxn ang="0">
                <a:pos x="25" y="192"/>
              </a:cxn>
              <a:cxn ang="0">
                <a:pos x="12" y="163"/>
              </a:cxn>
              <a:cxn ang="0">
                <a:pos x="29" y="136"/>
              </a:cxn>
              <a:cxn ang="0">
                <a:pos x="38" y="111"/>
              </a:cxn>
              <a:cxn ang="0">
                <a:pos x="42" y="101"/>
              </a:cxn>
            </a:cxnLst>
            <a:rect l="0" t="0" r="r" b="b"/>
            <a:pathLst>
              <a:path w="196" h="360">
                <a:moveTo>
                  <a:pt x="48" y="81"/>
                </a:moveTo>
                <a:cubicBezTo>
                  <a:pt x="51" y="78"/>
                  <a:pt x="52" y="75"/>
                  <a:pt x="52" y="70"/>
                </a:cubicBezTo>
                <a:cubicBezTo>
                  <a:pt x="53" y="70"/>
                  <a:pt x="53" y="69"/>
                  <a:pt x="54" y="69"/>
                </a:cubicBezTo>
                <a:cubicBezTo>
                  <a:pt x="55" y="69"/>
                  <a:pt x="55" y="70"/>
                  <a:pt x="56" y="70"/>
                </a:cubicBezTo>
                <a:cubicBezTo>
                  <a:pt x="60" y="71"/>
                  <a:pt x="62" y="73"/>
                  <a:pt x="66" y="73"/>
                </a:cubicBezTo>
                <a:cubicBezTo>
                  <a:pt x="72" y="73"/>
                  <a:pt x="75" y="69"/>
                  <a:pt x="78" y="64"/>
                </a:cubicBezTo>
                <a:cubicBezTo>
                  <a:pt x="81" y="59"/>
                  <a:pt x="84" y="57"/>
                  <a:pt x="86" y="51"/>
                </a:cubicBezTo>
                <a:cubicBezTo>
                  <a:pt x="87" y="48"/>
                  <a:pt x="88" y="45"/>
                  <a:pt x="89" y="41"/>
                </a:cubicBezTo>
                <a:cubicBezTo>
                  <a:pt x="91" y="36"/>
                  <a:pt x="94" y="30"/>
                  <a:pt x="100" y="30"/>
                </a:cubicBezTo>
                <a:cubicBezTo>
                  <a:pt x="101" y="30"/>
                  <a:pt x="101" y="32"/>
                  <a:pt x="102" y="32"/>
                </a:cubicBezTo>
                <a:cubicBezTo>
                  <a:pt x="105" y="34"/>
                  <a:pt x="107" y="36"/>
                  <a:pt x="110" y="36"/>
                </a:cubicBezTo>
                <a:cubicBezTo>
                  <a:pt x="119" y="36"/>
                  <a:pt x="121" y="25"/>
                  <a:pt x="130" y="25"/>
                </a:cubicBezTo>
                <a:cubicBezTo>
                  <a:pt x="136" y="25"/>
                  <a:pt x="139" y="29"/>
                  <a:pt x="145" y="29"/>
                </a:cubicBezTo>
                <a:cubicBezTo>
                  <a:pt x="146" y="29"/>
                  <a:pt x="147" y="28"/>
                  <a:pt x="149" y="27"/>
                </a:cubicBezTo>
                <a:cubicBezTo>
                  <a:pt x="154" y="26"/>
                  <a:pt x="156" y="25"/>
                  <a:pt x="161" y="22"/>
                </a:cubicBezTo>
                <a:cubicBezTo>
                  <a:pt x="164" y="21"/>
                  <a:pt x="166" y="20"/>
                  <a:pt x="169" y="18"/>
                </a:cubicBezTo>
                <a:cubicBezTo>
                  <a:pt x="171" y="15"/>
                  <a:pt x="171" y="13"/>
                  <a:pt x="173" y="10"/>
                </a:cubicBezTo>
                <a:cubicBezTo>
                  <a:pt x="175" y="6"/>
                  <a:pt x="176" y="4"/>
                  <a:pt x="178" y="0"/>
                </a:cubicBezTo>
                <a:cubicBezTo>
                  <a:pt x="178" y="0"/>
                  <a:pt x="178" y="0"/>
                  <a:pt x="178" y="0"/>
                </a:cubicBezTo>
                <a:cubicBezTo>
                  <a:pt x="180" y="3"/>
                  <a:pt x="182" y="4"/>
                  <a:pt x="183" y="7"/>
                </a:cubicBezTo>
                <a:cubicBezTo>
                  <a:pt x="185" y="11"/>
                  <a:pt x="185" y="14"/>
                  <a:pt x="187" y="19"/>
                </a:cubicBezTo>
                <a:cubicBezTo>
                  <a:pt x="188" y="21"/>
                  <a:pt x="187" y="23"/>
                  <a:pt x="189" y="25"/>
                </a:cubicBezTo>
                <a:cubicBezTo>
                  <a:pt x="190" y="27"/>
                  <a:pt x="192" y="27"/>
                  <a:pt x="195" y="28"/>
                </a:cubicBezTo>
                <a:cubicBezTo>
                  <a:pt x="195" y="30"/>
                  <a:pt x="195" y="30"/>
                  <a:pt x="195" y="30"/>
                </a:cubicBezTo>
                <a:cubicBezTo>
                  <a:pt x="190" y="33"/>
                  <a:pt x="187" y="35"/>
                  <a:pt x="181" y="38"/>
                </a:cubicBezTo>
                <a:cubicBezTo>
                  <a:pt x="179" y="40"/>
                  <a:pt x="175" y="42"/>
                  <a:pt x="175" y="45"/>
                </a:cubicBezTo>
                <a:cubicBezTo>
                  <a:pt x="175" y="48"/>
                  <a:pt x="178" y="49"/>
                  <a:pt x="181" y="51"/>
                </a:cubicBezTo>
                <a:cubicBezTo>
                  <a:pt x="183" y="53"/>
                  <a:pt x="184" y="55"/>
                  <a:pt x="186" y="57"/>
                </a:cubicBezTo>
                <a:cubicBezTo>
                  <a:pt x="189" y="61"/>
                  <a:pt x="190" y="64"/>
                  <a:pt x="193" y="69"/>
                </a:cubicBezTo>
                <a:cubicBezTo>
                  <a:pt x="195" y="74"/>
                  <a:pt x="196" y="77"/>
                  <a:pt x="196" y="83"/>
                </a:cubicBezTo>
                <a:cubicBezTo>
                  <a:pt x="196" y="89"/>
                  <a:pt x="195" y="93"/>
                  <a:pt x="191" y="97"/>
                </a:cubicBezTo>
                <a:cubicBezTo>
                  <a:pt x="190" y="98"/>
                  <a:pt x="189" y="100"/>
                  <a:pt x="187" y="101"/>
                </a:cubicBezTo>
                <a:cubicBezTo>
                  <a:pt x="186" y="102"/>
                  <a:pt x="185" y="102"/>
                  <a:pt x="183" y="102"/>
                </a:cubicBezTo>
                <a:cubicBezTo>
                  <a:pt x="182" y="103"/>
                  <a:pt x="181" y="105"/>
                  <a:pt x="179" y="105"/>
                </a:cubicBezTo>
                <a:cubicBezTo>
                  <a:pt x="177" y="105"/>
                  <a:pt x="176" y="103"/>
                  <a:pt x="173" y="103"/>
                </a:cubicBezTo>
                <a:cubicBezTo>
                  <a:pt x="171" y="103"/>
                  <a:pt x="171" y="106"/>
                  <a:pt x="170" y="107"/>
                </a:cubicBezTo>
                <a:cubicBezTo>
                  <a:pt x="167" y="110"/>
                  <a:pt x="165" y="111"/>
                  <a:pt x="163" y="114"/>
                </a:cubicBezTo>
                <a:cubicBezTo>
                  <a:pt x="161" y="119"/>
                  <a:pt x="160" y="122"/>
                  <a:pt x="159" y="126"/>
                </a:cubicBezTo>
                <a:cubicBezTo>
                  <a:pt x="157" y="132"/>
                  <a:pt x="157" y="135"/>
                  <a:pt x="155" y="140"/>
                </a:cubicBezTo>
                <a:cubicBezTo>
                  <a:pt x="154" y="143"/>
                  <a:pt x="153" y="145"/>
                  <a:pt x="153" y="148"/>
                </a:cubicBezTo>
                <a:cubicBezTo>
                  <a:pt x="153" y="151"/>
                  <a:pt x="155" y="152"/>
                  <a:pt x="156" y="154"/>
                </a:cubicBezTo>
                <a:cubicBezTo>
                  <a:pt x="160" y="160"/>
                  <a:pt x="163" y="162"/>
                  <a:pt x="166" y="168"/>
                </a:cubicBezTo>
                <a:cubicBezTo>
                  <a:pt x="167" y="171"/>
                  <a:pt x="167" y="172"/>
                  <a:pt x="168" y="174"/>
                </a:cubicBezTo>
                <a:cubicBezTo>
                  <a:pt x="170" y="180"/>
                  <a:pt x="173" y="183"/>
                  <a:pt x="174" y="189"/>
                </a:cubicBezTo>
                <a:cubicBezTo>
                  <a:pt x="174" y="196"/>
                  <a:pt x="172" y="199"/>
                  <a:pt x="170" y="205"/>
                </a:cubicBezTo>
                <a:cubicBezTo>
                  <a:pt x="169" y="208"/>
                  <a:pt x="168" y="211"/>
                  <a:pt x="166" y="213"/>
                </a:cubicBezTo>
                <a:cubicBezTo>
                  <a:pt x="164" y="217"/>
                  <a:pt x="162" y="219"/>
                  <a:pt x="159" y="223"/>
                </a:cubicBezTo>
                <a:cubicBezTo>
                  <a:pt x="158" y="226"/>
                  <a:pt x="157" y="228"/>
                  <a:pt x="155" y="231"/>
                </a:cubicBezTo>
                <a:cubicBezTo>
                  <a:pt x="153" y="236"/>
                  <a:pt x="150" y="239"/>
                  <a:pt x="150" y="244"/>
                </a:cubicBezTo>
                <a:cubicBezTo>
                  <a:pt x="150" y="247"/>
                  <a:pt x="151" y="249"/>
                  <a:pt x="153" y="251"/>
                </a:cubicBezTo>
                <a:cubicBezTo>
                  <a:pt x="153" y="252"/>
                  <a:pt x="154" y="252"/>
                  <a:pt x="155" y="252"/>
                </a:cubicBezTo>
                <a:cubicBezTo>
                  <a:pt x="156" y="254"/>
                  <a:pt x="156" y="256"/>
                  <a:pt x="157" y="258"/>
                </a:cubicBezTo>
                <a:cubicBezTo>
                  <a:pt x="158" y="261"/>
                  <a:pt x="160" y="260"/>
                  <a:pt x="161" y="263"/>
                </a:cubicBezTo>
                <a:cubicBezTo>
                  <a:pt x="161" y="263"/>
                  <a:pt x="161" y="263"/>
                  <a:pt x="161" y="263"/>
                </a:cubicBezTo>
                <a:cubicBezTo>
                  <a:pt x="161" y="268"/>
                  <a:pt x="159" y="272"/>
                  <a:pt x="159" y="278"/>
                </a:cubicBezTo>
                <a:cubicBezTo>
                  <a:pt x="158" y="282"/>
                  <a:pt x="157" y="284"/>
                  <a:pt x="156" y="288"/>
                </a:cubicBezTo>
                <a:cubicBezTo>
                  <a:pt x="156" y="290"/>
                  <a:pt x="156" y="291"/>
                  <a:pt x="156" y="292"/>
                </a:cubicBezTo>
                <a:cubicBezTo>
                  <a:pt x="154" y="298"/>
                  <a:pt x="152" y="301"/>
                  <a:pt x="149" y="307"/>
                </a:cubicBezTo>
                <a:cubicBezTo>
                  <a:pt x="147" y="312"/>
                  <a:pt x="143" y="313"/>
                  <a:pt x="137" y="314"/>
                </a:cubicBezTo>
                <a:cubicBezTo>
                  <a:pt x="134" y="315"/>
                  <a:pt x="132" y="316"/>
                  <a:pt x="129" y="317"/>
                </a:cubicBezTo>
                <a:cubicBezTo>
                  <a:pt x="128" y="317"/>
                  <a:pt x="127" y="318"/>
                  <a:pt x="125" y="318"/>
                </a:cubicBezTo>
                <a:cubicBezTo>
                  <a:pt x="118" y="320"/>
                  <a:pt x="114" y="320"/>
                  <a:pt x="106" y="321"/>
                </a:cubicBezTo>
                <a:cubicBezTo>
                  <a:pt x="101" y="322"/>
                  <a:pt x="96" y="321"/>
                  <a:pt x="92" y="325"/>
                </a:cubicBezTo>
                <a:cubicBezTo>
                  <a:pt x="91" y="327"/>
                  <a:pt x="90" y="329"/>
                  <a:pt x="89" y="331"/>
                </a:cubicBezTo>
                <a:cubicBezTo>
                  <a:pt x="87" y="334"/>
                  <a:pt x="84" y="334"/>
                  <a:pt x="81" y="334"/>
                </a:cubicBezTo>
                <a:cubicBezTo>
                  <a:pt x="79" y="335"/>
                  <a:pt x="79" y="337"/>
                  <a:pt x="77" y="337"/>
                </a:cubicBezTo>
                <a:cubicBezTo>
                  <a:pt x="73" y="339"/>
                  <a:pt x="70" y="340"/>
                  <a:pt x="67" y="342"/>
                </a:cubicBezTo>
                <a:cubicBezTo>
                  <a:pt x="62" y="346"/>
                  <a:pt x="58" y="349"/>
                  <a:pt x="52" y="350"/>
                </a:cubicBezTo>
                <a:cubicBezTo>
                  <a:pt x="49" y="351"/>
                  <a:pt x="47" y="351"/>
                  <a:pt x="44" y="352"/>
                </a:cubicBezTo>
                <a:cubicBezTo>
                  <a:pt x="40" y="353"/>
                  <a:pt x="38" y="354"/>
                  <a:pt x="34" y="356"/>
                </a:cubicBezTo>
                <a:cubicBezTo>
                  <a:pt x="30" y="358"/>
                  <a:pt x="27" y="360"/>
                  <a:pt x="22" y="360"/>
                </a:cubicBezTo>
                <a:cubicBezTo>
                  <a:pt x="0" y="360"/>
                  <a:pt x="0" y="360"/>
                  <a:pt x="0" y="360"/>
                </a:cubicBezTo>
                <a:cubicBezTo>
                  <a:pt x="0" y="360"/>
                  <a:pt x="0" y="360"/>
                  <a:pt x="0" y="360"/>
                </a:cubicBezTo>
                <a:cubicBezTo>
                  <a:pt x="0" y="357"/>
                  <a:pt x="1" y="354"/>
                  <a:pt x="1" y="351"/>
                </a:cubicBezTo>
                <a:cubicBezTo>
                  <a:pt x="1" y="346"/>
                  <a:pt x="3" y="343"/>
                  <a:pt x="4" y="337"/>
                </a:cubicBezTo>
                <a:cubicBezTo>
                  <a:pt x="5" y="332"/>
                  <a:pt x="6" y="329"/>
                  <a:pt x="8" y="323"/>
                </a:cubicBezTo>
                <a:cubicBezTo>
                  <a:pt x="9" y="320"/>
                  <a:pt x="10" y="317"/>
                  <a:pt x="11" y="313"/>
                </a:cubicBezTo>
                <a:cubicBezTo>
                  <a:pt x="13" y="306"/>
                  <a:pt x="14" y="302"/>
                  <a:pt x="14" y="294"/>
                </a:cubicBezTo>
                <a:cubicBezTo>
                  <a:pt x="14" y="291"/>
                  <a:pt x="14" y="289"/>
                  <a:pt x="13" y="285"/>
                </a:cubicBezTo>
                <a:cubicBezTo>
                  <a:pt x="12" y="282"/>
                  <a:pt x="10" y="281"/>
                  <a:pt x="10" y="278"/>
                </a:cubicBezTo>
                <a:cubicBezTo>
                  <a:pt x="10" y="253"/>
                  <a:pt x="10" y="253"/>
                  <a:pt x="10" y="253"/>
                </a:cubicBezTo>
                <a:cubicBezTo>
                  <a:pt x="10" y="248"/>
                  <a:pt x="8" y="246"/>
                  <a:pt x="8" y="241"/>
                </a:cubicBezTo>
                <a:cubicBezTo>
                  <a:pt x="8" y="230"/>
                  <a:pt x="8" y="230"/>
                  <a:pt x="8" y="230"/>
                </a:cubicBezTo>
                <a:cubicBezTo>
                  <a:pt x="8" y="223"/>
                  <a:pt x="9" y="219"/>
                  <a:pt x="12" y="212"/>
                </a:cubicBezTo>
                <a:cubicBezTo>
                  <a:pt x="14" y="208"/>
                  <a:pt x="16" y="206"/>
                  <a:pt x="18" y="202"/>
                </a:cubicBezTo>
                <a:cubicBezTo>
                  <a:pt x="20" y="198"/>
                  <a:pt x="25" y="197"/>
                  <a:pt x="25" y="192"/>
                </a:cubicBezTo>
                <a:cubicBezTo>
                  <a:pt x="25" y="188"/>
                  <a:pt x="22" y="186"/>
                  <a:pt x="20" y="182"/>
                </a:cubicBezTo>
                <a:cubicBezTo>
                  <a:pt x="15" y="175"/>
                  <a:pt x="12" y="171"/>
                  <a:pt x="12" y="163"/>
                </a:cubicBezTo>
                <a:cubicBezTo>
                  <a:pt x="12" y="156"/>
                  <a:pt x="16" y="153"/>
                  <a:pt x="20" y="148"/>
                </a:cubicBezTo>
                <a:cubicBezTo>
                  <a:pt x="23" y="143"/>
                  <a:pt x="26" y="141"/>
                  <a:pt x="29" y="136"/>
                </a:cubicBezTo>
                <a:cubicBezTo>
                  <a:pt x="31" y="133"/>
                  <a:pt x="31" y="130"/>
                  <a:pt x="33" y="126"/>
                </a:cubicBezTo>
                <a:cubicBezTo>
                  <a:pt x="36" y="121"/>
                  <a:pt x="38" y="118"/>
                  <a:pt x="38" y="111"/>
                </a:cubicBezTo>
                <a:cubicBezTo>
                  <a:pt x="38" y="110"/>
                  <a:pt x="38" y="109"/>
                  <a:pt x="38" y="107"/>
                </a:cubicBezTo>
                <a:cubicBezTo>
                  <a:pt x="38" y="105"/>
                  <a:pt x="41" y="104"/>
                  <a:pt x="42" y="101"/>
                </a:cubicBezTo>
                <a:cubicBezTo>
                  <a:pt x="46" y="94"/>
                  <a:pt x="46" y="89"/>
                  <a:pt x="48" y="8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
          <p:cNvSpPr>
            <a:spLocks/>
          </p:cNvSpPr>
          <p:nvPr/>
        </p:nvSpPr>
        <p:spPr bwMode="auto">
          <a:xfrm>
            <a:off x="6618243" y="4006803"/>
            <a:ext cx="822445" cy="801467"/>
          </a:xfrm>
          <a:custGeom>
            <a:avLst/>
            <a:gdLst/>
            <a:ahLst/>
            <a:cxnLst>
              <a:cxn ang="0">
                <a:pos x="240" y="25"/>
              </a:cxn>
              <a:cxn ang="0">
                <a:pos x="261" y="21"/>
              </a:cxn>
              <a:cxn ang="0">
                <a:pos x="240" y="41"/>
              </a:cxn>
              <a:cxn ang="0">
                <a:pos x="222" y="64"/>
              </a:cxn>
              <a:cxn ang="0">
                <a:pos x="232" y="88"/>
              </a:cxn>
              <a:cxn ang="0">
                <a:pos x="252" y="104"/>
              </a:cxn>
              <a:cxn ang="0">
                <a:pos x="272" y="104"/>
              </a:cxn>
              <a:cxn ang="0">
                <a:pos x="285" y="112"/>
              </a:cxn>
              <a:cxn ang="0">
                <a:pos x="291" y="116"/>
              </a:cxn>
              <a:cxn ang="0">
                <a:pos x="295" y="138"/>
              </a:cxn>
              <a:cxn ang="0">
                <a:pos x="285" y="148"/>
              </a:cxn>
              <a:cxn ang="0">
                <a:pos x="271" y="147"/>
              </a:cxn>
              <a:cxn ang="0">
                <a:pos x="260" y="134"/>
              </a:cxn>
              <a:cxn ang="0">
                <a:pos x="254" y="134"/>
              </a:cxn>
              <a:cxn ang="0">
                <a:pos x="247" y="139"/>
              </a:cxn>
              <a:cxn ang="0">
                <a:pos x="244" y="151"/>
              </a:cxn>
              <a:cxn ang="0">
                <a:pos x="236" y="165"/>
              </a:cxn>
              <a:cxn ang="0">
                <a:pos x="224" y="187"/>
              </a:cxn>
              <a:cxn ang="0">
                <a:pos x="218" y="189"/>
              </a:cxn>
              <a:cxn ang="0">
                <a:pos x="220" y="194"/>
              </a:cxn>
              <a:cxn ang="0">
                <a:pos x="227" y="204"/>
              </a:cxn>
              <a:cxn ang="0">
                <a:pos x="232" y="213"/>
              </a:cxn>
              <a:cxn ang="0">
                <a:pos x="244" y="223"/>
              </a:cxn>
              <a:cxn ang="0">
                <a:pos x="255" y="217"/>
              </a:cxn>
              <a:cxn ang="0">
                <a:pos x="261" y="234"/>
              </a:cxn>
              <a:cxn ang="0">
                <a:pos x="267" y="250"/>
              </a:cxn>
              <a:cxn ang="0">
                <a:pos x="258" y="255"/>
              </a:cxn>
              <a:cxn ang="0">
                <a:pos x="238" y="280"/>
              </a:cxn>
              <a:cxn ang="0">
                <a:pos x="232" y="275"/>
              </a:cxn>
              <a:cxn ang="0">
                <a:pos x="209" y="271"/>
              </a:cxn>
              <a:cxn ang="0">
                <a:pos x="194" y="261"/>
              </a:cxn>
              <a:cxn ang="0">
                <a:pos x="178" y="258"/>
              </a:cxn>
              <a:cxn ang="0">
                <a:pos x="166" y="244"/>
              </a:cxn>
              <a:cxn ang="0">
                <a:pos x="146" y="228"/>
              </a:cxn>
              <a:cxn ang="0">
                <a:pos x="133" y="227"/>
              </a:cxn>
              <a:cxn ang="0">
                <a:pos x="71" y="217"/>
              </a:cxn>
              <a:cxn ang="0">
                <a:pos x="48" y="201"/>
              </a:cxn>
              <a:cxn ang="0">
                <a:pos x="35" y="173"/>
              </a:cxn>
              <a:cxn ang="0">
                <a:pos x="27" y="154"/>
              </a:cxn>
              <a:cxn ang="0">
                <a:pos x="11" y="121"/>
              </a:cxn>
              <a:cxn ang="0">
                <a:pos x="0" y="100"/>
              </a:cxn>
              <a:cxn ang="0">
                <a:pos x="34" y="96"/>
              </a:cxn>
              <a:cxn ang="0">
                <a:pos x="52" y="90"/>
              </a:cxn>
              <a:cxn ang="0">
                <a:pos x="77" y="77"/>
              </a:cxn>
              <a:cxn ang="0">
                <a:pos x="89" y="71"/>
              </a:cxn>
              <a:cxn ang="0">
                <a:pos x="106" y="61"/>
              </a:cxn>
              <a:cxn ang="0">
                <a:pos x="129" y="57"/>
              </a:cxn>
              <a:cxn ang="0">
                <a:pos x="149" y="47"/>
              </a:cxn>
              <a:cxn ang="0">
                <a:pos x="156" y="28"/>
              </a:cxn>
              <a:cxn ang="0">
                <a:pos x="161" y="3"/>
              </a:cxn>
              <a:cxn ang="0">
                <a:pos x="167" y="3"/>
              </a:cxn>
              <a:cxn ang="0">
                <a:pos x="174" y="2"/>
              </a:cxn>
              <a:cxn ang="0">
                <a:pos x="192" y="9"/>
              </a:cxn>
              <a:cxn ang="0">
                <a:pos x="226" y="13"/>
              </a:cxn>
              <a:cxn ang="0">
                <a:pos x="241" y="17"/>
              </a:cxn>
            </a:cxnLst>
            <a:rect l="0" t="0" r="r" b="b"/>
            <a:pathLst>
              <a:path w="295" h="280">
                <a:moveTo>
                  <a:pt x="241" y="17"/>
                </a:moveTo>
                <a:cubicBezTo>
                  <a:pt x="241" y="21"/>
                  <a:pt x="241" y="22"/>
                  <a:pt x="240" y="25"/>
                </a:cubicBezTo>
                <a:cubicBezTo>
                  <a:pt x="245" y="25"/>
                  <a:pt x="245" y="25"/>
                  <a:pt x="245" y="25"/>
                </a:cubicBezTo>
                <a:cubicBezTo>
                  <a:pt x="251" y="25"/>
                  <a:pt x="255" y="23"/>
                  <a:pt x="261" y="21"/>
                </a:cubicBezTo>
                <a:cubicBezTo>
                  <a:pt x="260" y="26"/>
                  <a:pt x="256" y="28"/>
                  <a:pt x="251" y="31"/>
                </a:cubicBezTo>
                <a:cubicBezTo>
                  <a:pt x="247" y="35"/>
                  <a:pt x="244" y="37"/>
                  <a:pt x="240" y="41"/>
                </a:cubicBezTo>
                <a:cubicBezTo>
                  <a:pt x="236" y="46"/>
                  <a:pt x="234" y="48"/>
                  <a:pt x="230" y="53"/>
                </a:cubicBezTo>
                <a:cubicBezTo>
                  <a:pt x="227" y="57"/>
                  <a:pt x="222" y="59"/>
                  <a:pt x="222" y="64"/>
                </a:cubicBezTo>
                <a:cubicBezTo>
                  <a:pt x="222" y="72"/>
                  <a:pt x="225" y="76"/>
                  <a:pt x="229" y="82"/>
                </a:cubicBezTo>
                <a:cubicBezTo>
                  <a:pt x="230" y="85"/>
                  <a:pt x="231" y="86"/>
                  <a:pt x="232" y="88"/>
                </a:cubicBezTo>
                <a:cubicBezTo>
                  <a:pt x="236" y="94"/>
                  <a:pt x="238" y="97"/>
                  <a:pt x="244" y="100"/>
                </a:cubicBezTo>
                <a:cubicBezTo>
                  <a:pt x="247" y="102"/>
                  <a:pt x="248" y="104"/>
                  <a:pt x="252" y="104"/>
                </a:cubicBezTo>
                <a:cubicBezTo>
                  <a:pt x="258" y="104"/>
                  <a:pt x="261" y="103"/>
                  <a:pt x="267" y="103"/>
                </a:cubicBezTo>
                <a:cubicBezTo>
                  <a:pt x="269" y="103"/>
                  <a:pt x="270" y="103"/>
                  <a:pt x="272" y="104"/>
                </a:cubicBezTo>
                <a:cubicBezTo>
                  <a:pt x="274" y="105"/>
                  <a:pt x="275" y="107"/>
                  <a:pt x="277" y="109"/>
                </a:cubicBezTo>
                <a:cubicBezTo>
                  <a:pt x="279" y="111"/>
                  <a:pt x="282" y="111"/>
                  <a:pt x="285" y="112"/>
                </a:cubicBezTo>
                <a:cubicBezTo>
                  <a:pt x="287" y="114"/>
                  <a:pt x="289" y="115"/>
                  <a:pt x="291" y="116"/>
                </a:cubicBezTo>
                <a:cubicBezTo>
                  <a:pt x="291" y="116"/>
                  <a:pt x="291" y="116"/>
                  <a:pt x="291" y="116"/>
                </a:cubicBezTo>
                <a:cubicBezTo>
                  <a:pt x="291" y="121"/>
                  <a:pt x="291" y="123"/>
                  <a:pt x="291" y="127"/>
                </a:cubicBezTo>
                <a:cubicBezTo>
                  <a:pt x="291" y="132"/>
                  <a:pt x="295" y="134"/>
                  <a:pt x="295" y="138"/>
                </a:cubicBezTo>
                <a:cubicBezTo>
                  <a:pt x="295" y="141"/>
                  <a:pt x="293" y="141"/>
                  <a:pt x="291" y="143"/>
                </a:cubicBezTo>
                <a:cubicBezTo>
                  <a:pt x="285" y="148"/>
                  <a:pt x="285" y="148"/>
                  <a:pt x="285" y="148"/>
                </a:cubicBezTo>
                <a:cubicBezTo>
                  <a:pt x="282" y="151"/>
                  <a:pt x="280" y="153"/>
                  <a:pt x="276" y="153"/>
                </a:cubicBezTo>
                <a:cubicBezTo>
                  <a:pt x="273" y="153"/>
                  <a:pt x="272" y="150"/>
                  <a:pt x="271" y="147"/>
                </a:cubicBezTo>
                <a:cubicBezTo>
                  <a:pt x="271" y="145"/>
                  <a:pt x="270" y="143"/>
                  <a:pt x="268" y="141"/>
                </a:cubicBezTo>
                <a:cubicBezTo>
                  <a:pt x="266" y="138"/>
                  <a:pt x="264" y="135"/>
                  <a:pt x="260" y="134"/>
                </a:cubicBezTo>
                <a:cubicBezTo>
                  <a:pt x="259" y="134"/>
                  <a:pt x="259" y="133"/>
                  <a:pt x="258" y="133"/>
                </a:cubicBezTo>
                <a:cubicBezTo>
                  <a:pt x="256" y="133"/>
                  <a:pt x="255" y="134"/>
                  <a:pt x="254" y="134"/>
                </a:cubicBezTo>
                <a:cubicBezTo>
                  <a:pt x="251" y="135"/>
                  <a:pt x="250" y="135"/>
                  <a:pt x="247" y="135"/>
                </a:cubicBezTo>
                <a:cubicBezTo>
                  <a:pt x="247" y="137"/>
                  <a:pt x="247" y="137"/>
                  <a:pt x="247" y="139"/>
                </a:cubicBezTo>
                <a:cubicBezTo>
                  <a:pt x="247" y="141"/>
                  <a:pt x="246" y="143"/>
                  <a:pt x="245" y="145"/>
                </a:cubicBezTo>
                <a:cubicBezTo>
                  <a:pt x="245" y="147"/>
                  <a:pt x="245" y="149"/>
                  <a:pt x="244" y="151"/>
                </a:cubicBezTo>
                <a:cubicBezTo>
                  <a:pt x="243" y="153"/>
                  <a:pt x="242" y="153"/>
                  <a:pt x="241" y="155"/>
                </a:cubicBezTo>
                <a:cubicBezTo>
                  <a:pt x="239" y="159"/>
                  <a:pt x="237" y="161"/>
                  <a:pt x="236" y="165"/>
                </a:cubicBezTo>
                <a:cubicBezTo>
                  <a:pt x="234" y="169"/>
                  <a:pt x="233" y="171"/>
                  <a:pt x="233" y="175"/>
                </a:cubicBezTo>
                <a:cubicBezTo>
                  <a:pt x="232" y="181"/>
                  <a:pt x="230" y="187"/>
                  <a:pt x="224" y="187"/>
                </a:cubicBezTo>
                <a:cubicBezTo>
                  <a:pt x="222" y="187"/>
                  <a:pt x="221" y="187"/>
                  <a:pt x="219" y="186"/>
                </a:cubicBezTo>
                <a:cubicBezTo>
                  <a:pt x="219" y="188"/>
                  <a:pt x="218" y="188"/>
                  <a:pt x="218" y="189"/>
                </a:cubicBezTo>
                <a:cubicBezTo>
                  <a:pt x="218" y="191"/>
                  <a:pt x="219" y="191"/>
                  <a:pt x="219" y="192"/>
                </a:cubicBezTo>
                <a:cubicBezTo>
                  <a:pt x="220" y="193"/>
                  <a:pt x="219" y="194"/>
                  <a:pt x="220" y="194"/>
                </a:cubicBezTo>
                <a:cubicBezTo>
                  <a:pt x="222" y="196"/>
                  <a:pt x="224" y="196"/>
                  <a:pt x="225" y="198"/>
                </a:cubicBezTo>
                <a:cubicBezTo>
                  <a:pt x="227" y="201"/>
                  <a:pt x="227" y="202"/>
                  <a:pt x="227" y="204"/>
                </a:cubicBezTo>
                <a:cubicBezTo>
                  <a:pt x="228" y="206"/>
                  <a:pt x="227" y="207"/>
                  <a:pt x="227" y="208"/>
                </a:cubicBezTo>
                <a:cubicBezTo>
                  <a:pt x="228" y="211"/>
                  <a:pt x="230" y="212"/>
                  <a:pt x="232" y="213"/>
                </a:cubicBezTo>
                <a:cubicBezTo>
                  <a:pt x="234" y="215"/>
                  <a:pt x="234" y="216"/>
                  <a:pt x="236" y="217"/>
                </a:cubicBezTo>
                <a:cubicBezTo>
                  <a:pt x="239" y="220"/>
                  <a:pt x="240" y="223"/>
                  <a:pt x="244" y="223"/>
                </a:cubicBezTo>
                <a:cubicBezTo>
                  <a:pt x="247" y="223"/>
                  <a:pt x="247" y="221"/>
                  <a:pt x="249" y="220"/>
                </a:cubicBezTo>
                <a:cubicBezTo>
                  <a:pt x="251" y="219"/>
                  <a:pt x="253" y="218"/>
                  <a:pt x="255" y="217"/>
                </a:cubicBezTo>
                <a:cubicBezTo>
                  <a:pt x="257" y="220"/>
                  <a:pt x="258" y="222"/>
                  <a:pt x="259" y="225"/>
                </a:cubicBezTo>
                <a:cubicBezTo>
                  <a:pt x="260" y="229"/>
                  <a:pt x="259" y="231"/>
                  <a:pt x="261" y="234"/>
                </a:cubicBezTo>
                <a:cubicBezTo>
                  <a:pt x="263" y="238"/>
                  <a:pt x="264" y="240"/>
                  <a:pt x="265" y="244"/>
                </a:cubicBezTo>
                <a:cubicBezTo>
                  <a:pt x="265" y="247"/>
                  <a:pt x="267" y="248"/>
                  <a:pt x="267" y="250"/>
                </a:cubicBezTo>
                <a:cubicBezTo>
                  <a:pt x="267" y="253"/>
                  <a:pt x="264" y="253"/>
                  <a:pt x="262" y="253"/>
                </a:cubicBezTo>
                <a:cubicBezTo>
                  <a:pt x="260" y="254"/>
                  <a:pt x="259" y="255"/>
                  <a:pt x="258" y="255"/>
                </a:cubicBezTo>
                <a:cubicBezTo>
                  <a:pt x="254" y="257"/>
                  <a:pt x="250" y="258"/>
                  <a:pt x="248" y="262"/>
                </a:cubicBezTo>
                <a:cubicBezTo>
                  <a:pt x="243" y="268"/>
                  <a:pt x="242" y="273"/>
                  <a:pt x="238" y="280"/>
                </a:cubicBezTo>
                <a:cubicBezTo>
                  <a:pt x="238" y="280"/>
                  <a:pt x="238" y="280"/>
                  <a:pt x="238" y="280"/>
                </a:cubicBezTo>
                <a:cubicBezTo>
                  <a:pt x="235" y="277"/>
                  <a:pt x="235" y="277"/>
                  <a:pt x="232" y="275"/>
                </a:cubicBezTo>
                <a:cubicBezTo>
                  <a:pt x="228" y="273"/>
                  <a:pt x="226" y="269"/>
                  <a:pt x="221" y="268"/>
                </a:cubicBezTo>
                <a:cubicBezTo>
                  <a:pt x="209" y="271"/>
                  <a:pt x="209" y="271"/>
                  <a:pt x="209" y="271"/>
                </a:cubicBezTo>
                <a:cubicBezTo>
                  <a:pt x="204" y="271"/>
                  <a:pt x="201" y="270"/>
                  <a:pt x="197" y="267"/>
                </a:cubicBezTo>
                <a:cubicBezTo>
                  <a:pt x="195" y="265"/>
                  <a:pt x="195" y="263"/>
                  <a:pt x="194" y="261"/>
                </a:cubicBezTo>
                <a:cubicBezTo>
                  <a:pt x="192" y="259"/>
                  <a:pt x="191" y="258"/>
                  <a:pt x="188" y="258"/>
                </a:cubicBezTo>
                <a:cubicBezTo>
                  <a:pt x="178" y="258"/>
                  <a:pt x="178" y="258"/>
                  <a:pt x="178" y="258"/>
                </a:cubicBezTo>
                <a:cubicBezTo>
                  <a:pt x="174" y="258"/>
                  <a:pt x="170" y="256"/>
                  <a:pt x="168" y="252"/>
                </a:cubicBezTo>
                <a:cubicBezTo>
                  <a:pt x="167" y="250"/>
                  <a:pt x="167" y="247"/>
                  <a:pt x="166" y="244"/>
                </a:cubicBezTo>
                <a:cubicBezTo>
                  <a:pt x="163" y="236"/>
                  <a:pt x="161" y="232"/>
                  <a:pt x="158" y="223"/>
                </a:cubicBezTo>
                <a:cubicBezTo>
                  <a:pt x="153" y="224"/>
                  <a:pt x="151" y="226"/>
                  <a:pt x="146" y="228"/>
                </a:cubicBezTo>
                <a:cubicBezTo>
                  <a:pt x="144" y="229"/>
                  <a:pt x="143" y="230"/>
                  <a:pt x="141" y="230"/>
                </a:cubicBezTo>
                <a:cubicBezTo>
                  <a:pt x="138" y="230"/>
                  <a:pt x="137" y="227"/>
                  <a:pt x="133" y="227"/>
                </a:cubicBezTo>
                <a:cubicBezTo>
                  <a:pt x="102" y="227"/>
                  <a:pt x="102" y="227"/>
                  <a:pt x="102" y="227"/>
                </a:cubicBezTo>
                <a:cubicBezTo>
                  <a:pt x="90" y="227"/>
                  <a:pt x="82" y="224"/>
                  <a:pt x="71" y="217"/>
                </a:cubicBezTo>
                <a:cubicBezTo>
                  <a:pt x="67" y="215"/>
                  <a:pt x="65" y="213"/>
                  <a:pt x="61" y="210"/>
                </a:cubicBezTo>
                <a:cubicBezTo>
                  <a:pt x="56" y="207"/>
                  <a:pt x="52" y="206"/>
                  <a:pt x="48" y="201"/>
                </a:cubicBezTo>
                <a:cubicBezTo>
                  <a:pt x="44" y="196"/>
                  <a:pt x="45" y="192"/>
                  <a:pt x="43" y="187"/>
                </a:cubicBezTo>
                <a:cubicBezTo>
                  <a:pt x="40" y="182"/>
                  <a:pt x="37" y="179"/>
                  <a:pt x="35" y="173"/>
                </a:cubicBezTo>
                <a:cubicBezTo>
                  <a:pt x="35" y="173"/>
                  <a:pt x="35" y="173"/>
                  <a:pt x="35" y="173"/>
                </a:cubicBezTo>
                <a:cubicBezTo>
                  <a:pt x="32" y="166"/>
                  <a:pt x="30" y="161"/>
                  <a:pt x="27" y="154"/>
                </a:cubicBezTo>
                <a:cubicBezTo>
                  <a:pt x="24" y="146"/>
                  <a:pt x="17" y="144"/>
                  <a:pt x="14" y="136"/>
                </a:cubicBezTo>
                <a:cubicBezTo>
                  <a:pt x="12" y="131"/>
                  <a:pt x="13" y="127"/>
                  <a:pt x="11" y="121"/>
                </a:cubicBezTo>
                <a:cubicBezTo>
                  <a:pt x="8" y="113"/>
                  <a:pt x="3" y="109"/>
                  <a:pt x="0" y="100"/>
                </a:cubicBezTo>
                <a:cubicBezTo>
                  <a:pt x="0" y="100"/>
                  <a:pt x="0" y="100"/>
                  <a:pt x="0" y="100"/>
                </a:cubicBezTo>
                <a:cubicBezTo>
                  <a:pt x="22" y="100"/>
                  <a:pt x="22" y="100"/>
                  <a:pt x="22" y="100"/>
                </a:cubicBezTo>
                <a:cubicBezTo>
                  <a:pt x="27" y="100"/>
                  <a:pt x="30" y="98"/>
                  <a:pt x="34" y="96"/>
                </a:cubicBezTo>
                <a:cubicBezTo>
                  <a:pt x="38" y="94"/>
                  <a:pt x="40" y="93"/>
                  <a:pt x="44" y="92"/>
                </a:cubicBezTo>
                <a:cubicBezTo>
                  <a:pt x="47" y="91"/>
                  <a:pt x="49" y="91"/>
                  <a:pt x="52" y="90"/>
                </a:cubicBezTo>
                <a:cubicBezTo>
                  <a:pt x="58" y="89"/>
                  <a:pt x="62" y="86"/>
                  <a:pt x="67" y="82"/>
                </a:cubicBezTo>
                <a:cubicBezTo>
                  <a:pt x="70" y="80"/>
                  <a:pt x="73" y="79"/>
                  <a:pt x="77" y="77"/>
                </a:cubicBezTo>
                <a:cubicBezTo>
                  <a:pt x="79" y="77"/>
                  <a:pt x="79" y="75"/>
                  <a:pt x="81" y="74"/>
                </a:cubicBezTo>
                <a:cubicBezTo>
                  <a:pt x="84" y="74"/>
                  <a:pt x="87" y="74"/>
                  <a:pt x="89" y="71"/>
                </a:cubicBezTo>
                <a:cubicBezTo>
                  <a:pt x="90" y="69"/>
                  <a:pt x="91" y="67"/>
                  <a:pt x="92" y="65"/>
                </a:cubicBezTo>
                <a:cubicBezTo>
                  <a:pt x="96" y="61"/>
                  <a:pt x="101" y="62"/>
                  <a:pt x="106" y="61"/>
                </a:cubicBezTo>
                <a:cubicBezTo>
                  <a:pt x="114" y="60"/>
                  <a:pt x="118" y="60"/>
                  <a:pt x="125" y="58"/>
                </a:cubicBezTo>
                <a:cubicBezTo>
                  <a:pt x="127" y="58"/>
                  <a:pt x="128" y="57"/>
                  <a:pt x="129" y="57"/>
                </a:cubicBezTo>
                <a:cubicBezTo>
                  <a:pt x="132" y="56"/>
                  <a:pt x="134" y="55"/>
                  <a:pt x="137" y="54"/>
                </a:cubicBezTo>
                <a:cubicBezTo>
                  <a:pt x="143" y="53"/>
                  <a:pt x="147" y="52"/>
                  <a:pt x="149" y="47"/>
                </a:cubicBezTo>
                <a:cubicBezTo>
                  <a:pt x="152" y="41"/>
                  <a:pt x="154" y="38"/>
                  <a:pt x="156" y="32"/>
                </a:cubicBezTo>
                <a:cubicBezTo>
                  <a:pt x="156" y="31"/>
                  <a:pt x="156" y="30"/>
                  <a:pt x="156" y="28"/>
                </a:cubicBezTo>
                <a:cubicBezTo>
                  <a:pt x="157" y="24"/>
                  <a:pt x="158" y="22"/>
                  <a:pt x="159" y="18"/>
                </a:cubicBezTo>
                <a:cubicBezTo>
                  <a:pt x="159" y="12"/>
                  <a:pt x="161" y="8"/>
                  <a:pt x="161" y="3"/>
                </a:cubicBezTo>
                <a:cubicBezTo>
                  <a:pt x="161" y="3"/>
                  <a:pt x="161" y="3"/>
                  <a:pt x="161" y="3"/>
                </a:cubicBezTo>
                <a:cubicBezTo>
                  <a:pt x="167" y="3"/>
                  <a:pt x="167" y="3"/>
                  <a:pt x="167" y="3"/>
                </a:cubicBezTo>
                <a:cubicBezTo>
                  <a:pt x="169" y="3"/>
                  <a:pt x="170" y="0"/>
                  <a:pt x="173" y="0"/>
                </a:cubicBezTo>
                <a:cubicBezTo>
                  <a:pt x="174" y="0"/>
                  <a:pt x="173" y="2"/>
                  <a:pt x="174" y="2"/>
                </a:cubicBezTo>
                <a:cubicBezTo>
                  <a:pt x="177" y="4"/>
                  <a:pt x="179" y="5"/>
                  <a:pt x="182" y="6"/>
                </a:cubicBezTo>
                <a:cubicBezTo>
                  <a:pt x="186" y="7"/>
                  <a:pt x="188" y="8"/>
                  <a:pt x="192" y="9"/>
                </a:cubicBezTo>
                <a:cubicBezTo>
                  <a:pt x="200" y="11"/>
                  <a:pt x="204" y="16"/>
                  <a:pt x="212" y="16"/>
                </a:cubicBezTo>
                <a:cubicBezTo>
                  <a:pt x="217" y="16"/>
                  <a:pt x="220" y="13"/>
                  <a:pt x="226" y="13"/>
                </a:cubicBezTo>
                <a:cubicBezTo>
                  <a:pt x="228" y="13"/>
                  <a:pt x="229" y="15"/>
                  <a:pt x="231" y="15"/>
                </a:cubicBezTo>
                <a:cubicBezTo>
                  <a:pt x="235" y="16"/>
                  <a:pt x="237" y="16"/>
                  <a:pt x="241"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7"/>
          <p:cNvSpPr>
            <a:spLocks/>
          </p:cNvSpPr>
          <p:nvPr/>
        </p:nvSpPr>
        <p:spPr bwMode="auto">
          <a:xfrm>
            <a:off x="6017225" y="3494124"/>
            <a:ext cx="737038" cy="1262229"/>
          </a:xfrm>
          <a:custGeom>
            <a:avLst/>
            <a:gdLst/>
            <a:ahLst/>
            <a:cxnLst>
              <a:cxn ang="0">
                <a:pos x="121" y="103"/>
              </a:cxn>
              <a:cxn ang="0">
                <a:pos x="149" y="105"/>
              </a:cxn>
              <a:cxn ang="0">
                <a:pos x="155" y="73"/>
              </a:cxn>
              <a:cxn ang="0">
                <a:pos x="187" y="33"/>
              </a:cxn>
              <a:cxn ang="0">
                <a:pos x="231" y="6"/>
              </a:cxn>
              <a:cxn ang="0">
                <a:pos x="264" y="1"/>
              </a:cxn>
              <a:cxn ang="0">
                <a:pos x="254" y="31"/>
              </a:cxn>
              <a:cxn ang="0">
                <a:pos x="236" y="68"/>
              </a:cxn>
              <a:cxn ang="0">
                <a:pos x="241" y="112"/>
              </a:cxn>
              <a:cxn ang="0">
                <a:pos x="224" y="150"/>
              </a:cxn>
              <a:cxn ang="0">
                <a:pos x="226" y="198"/>
              </a:cxn>
              <a:cxn ang="0">
                <a:pos x="227" y="233"/>
              </a:cxn>
              <a:cxn ang="0">
                <a:pos x="217" y="271"/>
              </a:cxn>
              <a:cxn ang="0">
                <a:pos x="227" y="301"/>
              </a:cxn>
              <a:cxn ang="0">
                <a:pos x="251" y="353"/>
              </a:cxn>
              <a:cxn ang="0">
                <a:pos x="234" y="362"/>
              </a:cxn>
              <a:cxn ang="0">
                <a:pos x="207" y="358"/>
              </a:cxn>
              <a:cxn ang="0">
                <a:pos x="188" y="360"/>
              </a:cxn>
              <a:cxn ang="0">
                <a:pos x="202" y="376"/>
              </a:cxn>
              <a:cxn ang="0">
                <a:pos x="204" y="395"/>
              </a:cxn>
              <a:cxn ang="0">
                <a:pos x="186" y="409"/>
              </a:cxn>
              <a:cxn ang="0">
                <a:pos x="185" y="442"/>
              </a:cxn>
              <a:cxn ang="0">
                <a:pos x="167" y="435"/>
              </a:cxn>
              <a:cxn ang="0">
                <a:pos x="132" y="415"/>
              </a:cxn>
              <a:cxn ang="0">
                <a:pos x="107" y="411"/>
              </a:cxn>
              <a:cxn ang="0">
                <a:pos x="85" y="398"/>
              </a:cxn>
              <a:cxn ang="0">
                <a:pos x="69" y="386"/>
              </a:cxn>
              <a:cxn ang="0">
                <a:pos x="36" y="388"/>
              </a:cxn>
              <a:cxn ang="0">
                <a:pos x="13" y="381"/>
              </a:cxn>
              <a:cxn ang="0">
                <a:pos x="0" y="382"/>
              </a:cxn>
              <a:cxn ang="0">
                <a:pos x="16" y="372"/>
              </a:cxn>
              <a:cxn ang="0">
                <a:pos x="22" y="342"/>
              </a:cxn>
              <a:cxn ang="0">
                <a:pos x="45" y="337"/>
              </a:cxn>
              <a:cxn ang="0">
                <a:pos x="45" y="310"/>
              </a:cxn>
              <a:cxn ang="0">
                <a:pos x="45" y="285"/>
              </a:cxn>
              <a:cxn ang="0">
                <a:pos x="50" y="256"/>
              </a:cxn>
              <a:cxn ang="0">
                <a:pos x="64" y="253"/>
              </a:cxn>
              <a:cxn ang="0">
                <a:pos x="76" y="263"/>
              </a:cxn>
              <a:cxn ang="0">
                <a:pos x="102" y="260"/>
              </a:cxn>
              <a:cxn ang="0">
                <a:pos x="113" y="241"/>
              </a:cxn>
              <a:cxn ang="0">
                <a:pos x="132" y="241"/>
              </a:cxn>
              <a:cxn ang="0">
                <a:pos x="145" y="204"/>
              </a:cxn>
              <a:cxn ang="0">
                <a:pos x="137" y="181"/>
              </a:cxn>
              <a:cxn ang="0">
                <a:pos x="112" y="164"/>
              </a:cxn>
              <a:cxn ang="0">
                <a:pos x="95" y="154"/>
              </a:cxn>
              <a:cxn ang="0">
                <a:pos x="78" y="144"/>
              </a:cxn>
              <a:cxn ang="0">
                <a:pos x="81" y="126"/>
              </a:cxn>
              <a:cxn ang="0">
                <a:pos x="94" y="94"/>
              </a:cxn>
            </a:cxnLst>
            <a:rect l="0" t="0" r="r" b="b"/>
            <a:pathLst>
              <a:path w="264" h="442">
                <a:moveTo>
                  <a:pt x="94" y="94"/>
                </a:moveTo>
                <a:cubicBezTo>
                  <a:pt x="98" y="95"/>
                  <a:pt x="102" y="94"/>
                  <a:pt x="105" y="95"/>
                </a:cubicBezTo>
                <a:cubicBezTo>
                  <a:pt x="112" y="98"/>
                  <a:pt x="115" y="102"/>
                  <a:pt x="121" y="103"/>
                </a:cubicBezTo>
                <a:cubicBezTo>
                  <a:pt x="127" y="105"/>
                  <a:pt x="131" y="104"/>
                  <a:pt x="137" y="105"/>
                </a:cubicBezTo>
                <a:cubicBezTo>
                  <a:pt x="141" y="105"/>
                  <a:pt x="144" y="106"/>
                  <a:pt x="148" y="107"/>
                </a:cubicBezTo>
                <a:cubicBezTo>
                  <a:pt x="148" y="106"/>
                  <a:pt x="149" y="106"/>
                  <a:pt x="149" y="105"/>
                </a:cubicBezTo>
                <a:cubicBezTo>
                  <a:pt x="149" y="103"/>
                  <a:pt x="148" y="102"/>
                  <a:pt x="148" y="100"/>
                </a:cubicBezTo>
                <a:cubicBezTo>
                  <a:pt x="148" y="94"/>
                  <a:pt x="149" y="91"/>
                  <a:pt x="151" y="85"/>
                </a:cubicBezTo>
                <a:cubicBezTo>
                  <a:pt x="152" y="81"/>
                  <a:pt x="153" y="78"/>
                  <a:pt x="155" y="73"/>
                </a:cubicBezTo>
                <a:cubicBezTo>
                  <a:pt x="158" y="69"/>
                  <a:pt x="160" y="68"/>
                  <a:pt x="162" y="63"/>
                </a:cubicBezTo>
                <a:cubicBezTo>
                  <a:pt x="166" y="57"/>
                  <a:pt x="167" y="52"/>
                  <a:pt x="172" y="48"/>
                </a:cubicBezTo>
                <a:cubicBezTo>
                  <a:pt x="179" y="44"/>
                  <a:pt x="184" y="41"/>
                  <a:pt x="187" y="33"/>
                </a:cubicBezTo>
                <a:cubicBezTo>
                  <a:pt x="189" y="28"/>
                  <a:pt x="191" y="24"/>
                  <a:pt x="195" y="21"/>
                </a:cubicBezTo>
                <a:cubicBezTo>
                  <a:pt x="203" y="15"/>
                  <a:pt x="209" y="16"/>
                  <a:pt x="218" y="12"/>
                </a:cubicBezTo>
                <a:cubicBezTo>
                  <a:pt x="223" y="10"/>
                  <a:pt x="226" y="9"/>
                  <a:pt x="231" y="6"/>
                </a:cubicBezTo>
                <a:cubicBezTo>
                  <a:pt x="238" y="3"/>
                  <a:pt x="243" y="0"/>
                  <a:pt x="251" y="0"/>
                </a:cubicBezTo>
                <a:cubicBezTo>
                  <a:pt x="256" y="0"/>
                  <a:pt x="259" y="0"/>
                  <a:pt x="264" y="1"/>
                </a:cubicBezTo>
                <a:cubicBezTo>
                  <a:pt x="264" y="1"/>
                  <a:pt x="264" y="1"/>
                  <a:pt x="264" y="1"/>
                </a:cubicBezTo>
                <a:cubicBezTo>
                  <a:pt x="262" y="9"/>
                  <a:pt x="262" y="14"/>
                  <a:pt x="258" y="21"/>
                </a:cubicBezTo>
                <a:cubicBezTo>
                  <a:pt x="257" y="24"/>
                  <a:pt x="254" y="25"/>
                  <a:pt x="254" y="27"/>
                </a:cubicBezTo>
                <a:cubicBezTo>
                  <a:pt x="254" y="29"/>
                  <a:pt x="254" y="30"/>
                  <a:pt x="254" y="31"/>
                </a:cubicBezTo>
                <a:cubicBezTo>
                  <a:pt x="254" y="38"/>
                  <a:pt x="252" y="41"/>
                  <a:pt x="249" y="46"/>
                </a:cubicBezTo>
                <a:cubicBezTo>
                  <a:pt x="247" y="50"/>
                  <a:pt x="247" y="53"/>
                  <a:pt x="245" y="56"/>
                </a:cubicBezTo>
                <a:cubicBezTo>
                  <a:pt x="242" y="61"/>
                  <a:pt x="239" y="63"/>
                  <a:pt x="236" y="68"/>
                </a:cubicBezTo>
                <a:cubicBezTo>
                  <a:pt x="232" y="73"/>
                  <a:pt x="228" y="76"/>
                  <a:pt x="228" y="83"/>
                </a:cubicBezTo>
                <a:cubicBezTo>
                  <a:pt x="228" y="91"/>
                  <a:pt x="231" y="95"/>
                  <a:pt x="236" y="102"/>
                </a:cubicBezTo>
                <a:cubicBezTo>
                  <a:pt x="238" y="106"/>
                  <a:pt x="241" y="108"/>
                  <a:pt x="241" y="112"/>
                </a:cubicBezTo>
                <a:cubicBezTo>
                  <a:pt x="241" y="117"/>
                  <a:pt x="236" y="118"/>
                  <a:pt x="234" y="122"/>
                </a:cubicBezTo>
                <a:cubicBezTo>
                  <a:pt x="232" y="126"/>
                  <a:pt x="230" y="128"/>
                  <a:pt x="228" y="132"/>
                </a:cubicBezTo>
                <a:cubicBezTo>
                  <a:pt x="225" y="139"/>
                  <a:pt x="224" y="143"/>
                  <a:pt x="224" y="150"/>
                </a:cubicBezTo>
                <a:cubicBezTo>
                  <a:pt x="224" y="161"/>
                  <a:pt x="224" y="161"/>
                  <a:pt x="224" y="161"/>
                </a:cubicBezTo>
                <a:cubicBezTo>
                  <a:pt x="224" y="166"/>
                  <a:pt x="226" y="168"/>
                  <a:pt x="226" y="173"/>
                </a:cubicBezTo>
                <a:cubicBezTo>
                  <a:pt x="226" y="198"/>
                  <a:pt x="226" y="198"/>
                  <a:pt x="226" y="198"/>
                </a:cubicBezTo>
                <a:cubicBezTo>
                  <a:pt x="226" y="201"/>
                  <a:pt x="228" y="202"/>
                  <a:pt x="229" y="205"/>
                </a:cubicBezTo>
                <a:cubicBezTo>
                  <a:pt x="230" y="209"/>
                  <a:pt x="230" y="211"/>
                  <a:pt x="230" y="214"/>
                </a:cubicBezTo>
                <a:cubicBezTo>
                  <a:pt x="230" y="222"/>
                  <a:pt x="229" y="226"/>
                  <a:pt x="227" y="233"/>
                </a:cubicBezTo>
                <a:cubicBezTo>
                  <a:pt x="226" y="237"/>
                  <a:pt x="225" y="240"/>
                  <a:pt x="224" y="243"/>
                </a:cubicBezTo>
                <a:cubicBezTo>
                  <a:pt x="222" y="249"/>
                  <a:pt x="221" y="252"/>
                  <a:pt x="220" y="257"/>
                </a:cubicBezTo>
                <a:cubicBezTo>
                  <a:pt x="219" y="263"/>
                  <a:pt x="217" y="266"/>
                  <a:pt x="217" y="271"/>
                </a:cubicBezTo>
                <a:cubicBezTo>
                  <a:pt x="217" y="274"/>
                  <a:pt x="216" y="277"/>
                  <a:pt x="216" y="280"/>
                </a:cubicBezTo>
                <a:cubicBezTo>
                  <a:pt x="216" y="280"/>
                  <a:pt x="216" y="280"/>
                  <a:pt x="216" y="280"/>
                </a:cubicBezTo>
                <a:cubicBezTo>
                  <a:pt x="219" y="289"/>
                  <a:pt x="224" y="293"/>
                  <a:pt x="227" y="301"/>
                </a:cubicBezTo>
                <a:cubicBezTo>
                  <a:pt x="229" y="307"/>
                  <a:pt x="228" y="311"/>
                  <a:pt x="230" y="316"/>
                </a:cubicBezTo>
                <a:cubicBezTo>
                  <a:pt x="233" y="324"/>
                  <a:pt x="240" y="326"/>
                  <a:pt x="243" y="334"/>
                </a:cubicBezTo>
                <a:cubicBezTo>
                  <a:pt x="246" y="341"/>
                  <a:pt x="248" y="346"/>
                  <a:pt x="251" y="353"/>
                </a:cubicBezTo>
                <a:cubicBezTo>
                  <a:pt x="251" y="353"/>
                  <a:pt x="251" y="353"/>
                  <a:pt x="251" y="353"/>
                </a:cubicBezTo>
                <a:cubicBezTo>
                  <a:pt x="247" y="356"/>
                  <a:pt x="244" y="358"/>
                  <a:pt x="239" y="360"/>
                </a:cubicBezTo>
                <a:cubicBezTo>
                  <a:pt x="237" y="361"/>
                  <a:pt x="236" y="362"/>
                  <a:pt x="234" y="362"/>
                </a:cubicBezTo>
                <a:cubicBezTo>
                  <a:pt x="232" y="362"/>
                  <a:pt x="231" y="360"/>
                  <a:pt x="229" y="360"/>
                </a:cubicBezTo>
                <a:cubicBezTo>
                  <a:pt x="213" y="360"/>
                  <a:pt x="213" y="360"/>
                  <a:pt x="213" y="360"/>
                </a:cubicBezTo>
                <a:cubicBezTo>
                  <a:pt x="211" y="360"/>
                  <a:pt x="210" y="359"/>
                  <a:pt x="207" y="358"/>
                </a:cubicBezTo>
                <a:cubicBezTo>
                  <a:pt x="204" y="358"/>
                  <a:pt x="201" y="358"/>
                  <a:pt x="197" y="358"/>
                </a:cubicBezTo>
                <a:cubicBezTo>
                  <a:pt x="195" y="358"/>
                  <a:pt x="194" y="357"/>
                  <a:pt x="192" y="357"/>
                </a:cubicBezTo>
                <a:cubicBezTo>
                  <a:pt x="190" y="357"/>
                  <a:pt x="188" y="358"/>
                  <a:pt x="188" y="360"/>
                </a:cubicBezTo>
                <a:cubicBezTo>
                  <a:pt x="188" y="363"/>
                  <a:pt x="189" y="364"/>
                  <a:pt x="190" y="365"/>
                </a:cubicBezTo>
                <a:cubicBezTo>
                  <a:pt x="192" y="369"/>
                  <a:pt x="195" y="370"/>
                  <a:pt x="199" y="373"/>
                </a:cubicBezTo>
                <a:cubicBezTo>
                  <a:pt x="200" y="374"/>
                  <a:pt x="201" y="375"/>
                  <a:pt x="202" y="376"/>
                </a:cubicBezTo>
                <a:cubicBezTo>
                  <a:pt x="205" y="377"/>
                  <a:pt x="206" y="377"/>
                  <a:pt x="208" y="379"/>
                </a:cubicBezTo>
                <a:cubicBezTo>
                  <a:pt x="211" y="381"/>
                  <a:pt x="211" y="384"/>
                  <a:pt x="211" y="387"/>
                </a:cubicBezTo>
                <a:cubicBezTo>
                  <a:pt x="211" y="391"/>
                  <a:pt x="208" y="393"/>
                  <a:pt x="204" y="395"/>
                </a:cubicBezTo>
                <a:cubicBezTo>
                  <a:pt x="203" y="396"/>
                  <a:pt x="202" y="396"/>
                  <a:pt x="200" y="396"/>
                </a:cubicBezTo>
                <a:cubicBezTo>
                  <a:pt x="188" y="396"/>
                  <a:pt x="188" y="396"/>
                  <a:pt x="188" y="396"/>
                </a:cubicBezTo>
                <a:cubicBezTo>
                  <a:pt x="186" y="409"/>
                  <a:pt x="186" y="409"/>
                  <a:pt x="186" y="409"/>
                </a:cubicBezTo>
                <a:cubicBezTo>
                  <a:pt x="187" y="415"/>
                  <a:pt x="188" y="418"/>
                  <a:pt x="188" y="424"/>
                </a:cubicBezTo>
                <a:cubicBezTo>
                  <a:pt x="188" y="431"/>
                  <a:pt x="188" y="435"/>
                  <a:pt x="185" y="442"/>
                </a:cubicBezTo>
                <a:cubicBezTo>
                  <a:pt x="185" y="442"/>
                  <a:pt x="185" y="442"/>
                  <a:pt x="185" y="442"/>
                </a:cubicBezTo>
                <a:cubicBezTo>
                  <a:pt x="180" y="442"/>
                  <a:pt x="177" y="440"/>
                  <a:pt x="172" y="438"/>
                </a:cubicBezTo>
                <a:cubicBezTo>
                  <a:pt x="170" y="438"/>
                  <a:pt x="169" y="438"/>
                  <a:pt x="168" y="437"/>
                </a:cubicBezTo>
                <a:cubicBezTo>
                  <a:pt x="167" y="436"/>
                  <a:pt x="167" y="436"/>
                  <a:pt x="167" y="435"/>
                </a:cubicBezTo>
                <a:cubicBezTo>
                  <a:pt x="165" y="433"/>
                  <a:pt x="164" y="432"/>
                  <a:pt x="161" y="430"/>
                </a:cubicBezTo>
                <a:cubicBezTo>
                  <a:pt x="156" y="426"/>
                  <a:pt x="152" y="425"/>
                  <a:pt x="147" y="421"/>
                </a:cubicBezTo>
                <a:cubicBezTo>
                  <a:pt x="142" y="418"/>
                  <a:pt x="138" y="415"/>
                  <a:pt x="132" y="415"/>
                </a:cubicBezTo>
                <a:cubicBezTo>
                  <a:pt x="132" y="415"/>
                  <a:pt x="132" y="415"/>
                  <a:pt x="132" y="415"/>
                </a:cubicBezTo>
                <a:cubicBezTo>
                  <a:pt x="127" y="413"/>
                  <a:pt x="125" y="411"/>
                  <a:pt x="120" y="411"/>
                </a:cubicBezTo>
                <a:cubicBezTo>
                  <a:pt x="115" y="411"/>
                  <a:pt x="112" y="411"/>
                  <a:pt x="107" y="411"/>
                </a:cubicBezTo>
                <a:cubicBezTo>
                  <a:pt x="105" y="411"/>
                  <a:pt x="104" y="411"/>
                  <a:pt x="103" y="410"/>
                </a:cubicBezTo>
                <a:cubicBezTo>
                  <a:pt x="97" y="409"/>
                  <a:pt x="93" y="406"/>
                  <a:pt x="89" y="402"/>
                </a:cubicBezTo>
                <a:cubicBezTo>
                  <a:pt x="87" y="401"/>
                  <a:pt x="87" y="399"/>
                  <a:pt x="85" y="398"/>
                </a:cubicBezTo>
                <a:cubicBezTo>
                  <a:pt x="84" y="397"/>
                  <a:pt x="83" y="396"/>
                  <a:pt x="81" y="395"/>
                </a:cubicBezTo>
                <a:cubicBezTo>
                  <a:pt x="79" y="395"/>
                  <a:pt x="77" y="396"/>
                  <a:pt x="75" y="396"/>
                </a:cubicBezTo>
                <a:cubicBezTo>
                  <a:pt x="70" y="396"/>
                  <a:pt x="69" y="390"/>
                  <a:pt x="69" y="386"/>
                </a:cubicBezTo>
                <a:cubicBezTo>
                  <a:pt x="62" y="386"/>
                  <a:pt x="62" y="386"/>
                  <a:pt x="62" y="386"/>
                </a:cubicBezTo>
                <a:cubicBezTo>
                  <a:pt x="46" y="388"/>
                  <a:pt x="46" y="388"/>
                  <a:pt x="46" y="388"/>
                </a:cubicBezTo>
                <a:cubicBezTo>
                  <a:pt x="36" y="388"/>
                  <a:pt x="36" y="388"/>
                  <a:pt x="36" y="388"/>
                </a:cubicBezTo>
                <a:cubicBezTo>
                  <a:pt x="33" y="388"/>
                  <a:pt x="30" y="388"/>
                  <a:pt x="28" y="385"/>
                </a:cubicBezTo>
                <a:cubicBezTo>
                  <a:pt x="26" y="383"/>
                  <a:pt x="27" y="381"/>
                  <a:pt x="27" y="379"/>
                </a:cubicBezTo>
                <a:cubicBezTo>
                  <a:pt x="21" y="380"/>
                  <a:pt x="18" y="381"/>
                  <a:pt x="13" y="381"/>
                </a:cubicBezTo>
                <a:cubicBezTo>
                  <a:pt x="9" y="381"/>
                  <a:pt x="7" y="382"/>
                  <a:pt x="3" y="382"/>
                </a:cubicBezTo>
                <a:cubicBezTo>
                  <a:pt x="2" y="382"/>
                  <a:pt x="1" y="382"/>
                  <a:pt x="0" y="382"/>
                </a:cubicBezTo>
                <a:cubicBezTo>
                  <a:pt x="0" y="382"/>
                  <a:pt x="0" y="382"/>
                  <a:pt x="0" y="382"/>
                </a:cubicBezTo>
                <a:cubicBezTo>
                  <a:pt x="1" y="379"/>
                  <a:pt x="3" y="376"/>
                  <a:pt x="6" y="375"/>
                </a:cubicBezTo>
                <a:cubicBezTo>
                  <a:pt x="8" y="374"/>
                  <a:pt x="10" y="374"/>
                  <a:pt x="12" y="373"/>
                </a:cubicBezTo>
                <a:cubicBezTo>
                  <a:pt x="14" y="373"/>
                  <a:pt x="15" y="373"/>
                  <a:pt x="16" y="372"/>
                </a:cubicBezTo>
                <a:cubicBezTo>
                  <a:pt x="19" y="369"/>
                  <a:pt x="20" y="366"/>
                  <a:pt x="20" y="362"/>
                </a:cubicBezTo>
                <a:cubicBezTo>
                  <a:pt x="20" y="352"/>
                  <a:pt x="20" y="352"/>
                  <a:pt x="20" y="352"/>
                </a:cubicBezTo>
                <a:cubicBezTo>
                  <a:pt x="20" y="348"/>
                  <a:pt x="21" y="346"/>
                  <a:pt x="22" y="342"/>
                </a:cubicBezTo>
                <a:cubicBezTo>
                  <a:pt x="22" y="340"/>
                  <a:pt x="22" y="338"/>
                  <a:pt x="23" y="336"/>
                </a:cubicBezTo>
                <a:cubicBezTo>
                  <a:pt x="24" y="335"/>
                  <a:pt x="26" y="335"/>
                  <a:pt x="27" y="335"/>
                </a:cubicBezTo>
                <a:cubicBezTo>
                  <a:pt x="34" y="335"/>
                  <a:pt x="38" y="337"/>
                  <a:pt x="45" y="337"/>
                </a:cubicBezTo>
                <a:cubicBezTo>
                  <a:pt x="45" y="336"/>
                  <a:pt x="44" y="335"/>
                  <a:pt x="44" y="333"/>
                </a:cubicBezTo>
                <a:cubicBezTo>
                  <a:pt x="43" y="330"/>
                  <a:pt x="44" y="327"/>
                  <a:pt x="44" y="324"/>
                </a:cubicBezTo>
                <a:cubicBezTo>
                  <a:pt x="44" y="318"/>
                  <a:pt x="43" y="315"/>
                  <a:pt x="45" y="310"/>
                </a:cubicBezTo>
                <a:cubicBezTo>
                  <a:pt x="46" y="306"/>
                  <a:pt x="50" y="305"/>
                  <a:pt x="50" y="301"/>
                </a:cubicBezTo>
                <a:cubicBezTo>
                  <a:pt x="50" y="299"/>
                  <a:pt x="49" y="298"/>
                  <a:pt x="48" y="295"/>
                </a:cubicBezTo>
                <a:cubicBezTo>
                  <a:pt x="46" y="292"/>
                  <a:pt x="45" y="289"/>
                  <a:pt x="45" y="285"/>
                </a:cubicBezTo>
                <a:cubicBezTo>
                  <a:pt x="45" y="264"/>
                  <a:pt x="45" y="264"/>
                  <a:pt x="45" y="264"/>
                </a:cubicBezTo>
                <a:cubicBezTo>
                  <a:pt x="45" y="261"/>
                  <a:pt x="44" y="259"/>
                  <a:pt x="46" y="257"/>
                </a:cubicBezTo>
                <a:cubicBezTo>
                  <a:pt x="47" y="256"/>
                  <a:pt x="49" y="257"/>
                  <a:pt x="50" y="256"/>
                </a:cubicBezTo>
                <a:cubicBezTo>
                  <a:pt x="52" y="256"/>
                  <a:pt x="53" y="255"/>
                  <a:pt x="54" y="255"/>
                </a:cubicBezTo>
                <a:cubicBezTo>
                  <a:pt x="55" y="255"/>
                  <a:pt x="56" y="255"/>
                  <a:pt x="56" y="255"/>
                </a:cubicBezTo>
                <a:cubicBezTo>
                  <a:pt x="60" y="255"/>
                  <a:pt x="61" y="253"/>
                  <a:pt x="64" y="253"/>
                </a:cubicBezTo>
                <a:cubicBezTo>
                  <a:pt x="66" y="253"/>
                  <a:pt x="66" y="255"/>
                  <a:pt x="67" y="256"/>
                </a:cubicBezTo>
                <a:cubicBezTo>
                  <a:pt x="68" y="258"/>
                  <a:pt x="69" y="259"/>
                  <a:pt x="70" y="260"/>
                </a:cubicBezTo>
                <a:cubicBezTo>
                  <a:pt x="71" y="263"/>
                  <a:pt x="74" y="263"/>
                  <a:pt x="76" y="263"/>
                </a:cubicBezTo>
                <a:cubicBezTo>
                  <a:pt x="80" y="263"/>
                  <a:pt x="82" y="261"/>
                  <a:pt x="86" y="260"/>
                </a:cubicBezTo>
                <a:cubicBezTo>
                  <a:pt x="89" y="260"/>
                  <a:pt x="90" y="260"/>
                  <a:pt x="92" y="260"/>
                </a:cubicBezTo>
                <a:cubicBezTo>
                  <a:pt x="96" y="261"/>
                  <a:pt x="98" y="260"/>
                  <a:pt x="102" y="260"/>
                </a:cubicBezTo>
                <a:cubicBezTo>
                  <a:pt x="102" y="255"/>
                  <a:pt x="101" y="252"/>
                  <a:pt x="101" y="247"/>
                </a:cubicBezTo>
                <a:cubicBezTo>
                  <a:pt x="101" y="240"/>
                  <a:pt x="101" y="240"/>
                  <a:pt x="101" y="240"/>
                </a:cubicBezTo>
                <a:cubicBezTo>
                  <a:pt x="105" y="240"/>
                  <a:pt x="108" y="241"/>
                  <a:pt x="113" y="241"/>
                </a:cubicBezTo>
                <a:cubicBezTo>
                  <a:pt x="115" y="242"/>
                  <a:pt x="117" y="241"/>
                  <a:pt x="119" y="241"/>
                </a:cubicBezTo>
                <a:cubicBezTo>
                  <a:pt x="122" y="242"/>
                  <a:pt x="124" y="243"/>
                  <a:pt x="126" y="243"/>
                </a:cubicBezTo>
                <a:cubicBezTo>
                  <a:pt x="129" y="243"/>
                  <a:pt x="130" y="242"/>
                  <a:pt x="132" y="241"/>
                </a:cubicBezTo>
                <a:cubicBezTo>
                  <a:pt x="135" y="240"/>
                  <a:pt x="137" y="239"/>
                  <a:pt x="138" y="236"/>
                </a:cubicBezTo>
                <a:cubicBezTo>
                  <a:pt x="140" y="232"/>
                  <a:pt x="140" y="228"/>
                  <a:pt x="141" y="223"/>
                </a:cubicBezTo>
                <a:cubicBezTo>
                  <a:pt x="143" y="216"/>
                  <a:pt x="144" y="212"/>
                  <a:pt x="145" y="204"/>
                </a:cubicBezTo>
                <a:cubicBezTo>
                  <a:pt x="145" y="203"/>
                  <a:pt x="146" y="202"/>
                  <a:pt x="146" y="200"/>
                </a:cubicBezTo>
                <a:cubicBezTo>
                  <a:pt x="146" y="182"/>
                  <a:pt x="146" y="182"/>
                  <a:pt x="146" y="182"/>
                </a:cubicBezTo>
                <a:cubicBezTo>
                  <a:pt x="142" y="182"/>
                  <a:pt x="140" y="182"/>
                  <a:pt x="137" y="181"/>
                </a:cubicBezTo>
                <a:cubicBezTo>
                  <a:pt x="135" y="181"/>
                  <a:pt x="135" y="179"/>
                  <a:pt x="133" y="178"/>
                </a:cubicBezTo>
                <a:cubicBezTo>
                  <a:pt x="127" y="176"/>
                  <a:pt x="124" y="175"/>
                  <a:pt x="118" y="172"/>
                </a:cubicBezTo>
                <a:cubicBezTo>
                  <a:pt x="115" y="169"/>
                  <a:pt x="115" y="167"/>
                  <a:pt x="112" y="164"/>
                </a:cubicBezTo>
                <a:cubicBezTo>
                  <a:pt x="109" y="162"/>
                  <a:pt x="106" y="162"/>
                  <a:pt x="104" y="159"/>
                </a:cubicBezTo>
                <a:cubicBezTo>
                  <a:pt x="103" y="158"/>
                  <a:pt x="103" y="156"/>
                  <a:pt x="101" y="155"/>
                </a:cubicBezTo>
                <a:cubicBezTo>
                  <a:pt x="99" y="154"/>
                  <a:pt x="98" y="154"/>
                  <a:pt x="95" y="154"/>
                </a:cubicBezTo>
                <a:cubicBezTo>
                  <a:pt x="92" y="153"/>
                  <a:pt x="90" y="153"/>
                  <a:pt x="87" y="151"/>
                </a:cubicBezTo>
                <a:cubicBezTo>
                  <a:pt x="84" y="150"/>
                  <a:pt x="82" y="151"/>
                  <a:pt x="79" y="148"/>
                </a:cubicBezTo>
                <a:cubicBezTo>
                  <a:pt x="78" y="147"/>
                  <a:pt x="78" y="146"/>
                  <a:pt x="78" y="144"/>
                </a:cubicBezTo>
                <a:cubicBezTo>
                  <a:pt x="77" y="141"/>
                  <a:pt x="77" y="139"/>
                  <a:pt x="77" y="136"/>
                </a:cubicBezTo>
                <a:cubicBezTo>
                  <a:pt x="77" y="136"/>
                  <a:pt x="77" y="136"/>
                  <a:pt x="77" y="136"/>
                </a:cubicBezTo>
                <a:cubicBezTo>
                  <a:pt x="79" y="132"/>
                  <a:pt x="81" y="130"/>
                  <a:pt x="81" y="126"/>
                </a:cubicBezTo>
                <a:cubicBezTo>
                  <a:pt x="82" y="124"/>
                  <a:pt x="81" y="122"/>
                  <a:pt x="82" y="120"/>
                </a:cubicBezTo>
                <a:cubicBezTo>
                  <a:pt x="83" y="118"/>
                  <a:pt x="84" y="116"/>
                  <a:pt x="85" y="114"/>
                </a:cubicBezTo>
                <a:cubicBezTo>
                  <a:pt x="89" y="107"/>
                  <a:pt x="94" y="102"/>
                  <a:pt x="94" y="9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8"/>
          <p:cNvSpPr>
            <a:spLocks/>
          </p:cNvSpPr>
          <p:nvPr/>
        </p:nvSpPr>
        <p:spPr bwMode="auto">
          <a:xfrm>
            <a:off x="6390489" y="4503259"/>
            <a:ext cx="990098" cy="658696"/>
          </a:xfrm>
          <a:custGeom>
            <a:avLst/>
            <a:gdLst/>
            <a:ahLst/>
            <a:cxnLst>
              <a:cxn ang="0">
                <a:pos x="54" y="71"/>
              </a:cxn>
              <a:cxn ang="0">
                <a:pos x="54" y="43"/>
              </a:cxn>
              <a:cxn ang="0">
                <a:pos x="70" y="42"/>
              </a:cxn>
              <a:cxn ang="0">
                <a:pos x="74" y="26"/>
              </a:cxn>
              <a:cxn ang="0">
                <a:pos x="65" y="20"/>
              </a:cxn>
              <a:cxn ang="0">
                <a:pos x="54" y="7"/>
              </a:cxn>
              <a:cxn ang="0">
                <a:pos x="63" y="5"/>
              </a:cxn>
              <a:cxn ang="0">
                <a:pos x="79" y="7"/>
              </a:cxn>
              <a:cxn ang="0">
                <a:pos x="100" y="9"/>
              </a:cxn>
              <a:cxn ang="0">
                <a:pos x="117" y="0"/>
              </a:cxn>
              <a:cxn ang="0">
                <a:pos x="125" y="14"/>
              </a:cxn>
              <a:cxn ang="0">
                <a:pos x="143" y="37"/>
              </a:cxn>
              <a:cxn ang="0">
                <a:pos x="184" y="54"/>
              </a:cxn>
              <a:cxn ang="0">
                <a:pos x="223" y="57"/>
              </a:cxn>
              <a:cxn ang="0">
                <a:pos x="240" y="50"/>
              </a:cxn>
              <a:cxn ang="0">
                <a:pos x="250" y="79"/>
              </a:cxn>
              <a:cxn ang="0">
                <a:pos x="270" y="85"/>
              </a:cxn>
              <a:cxn ang="0">
                <a:pos x="279" y="94"/>
              </a:cxn>
              <a:cxn ang="0">
                <a:pos x="303" y="95"/>
              </a:cxn>
              <a:cxn ang="0">
                <a:pos x="320" y="107"/>
              </a:cxn>
              <a:cxn ang="0">
                <a:pos x="325" y="115"/>
              </a:cxn>
              <a:cxn ang="0">
                <a:pos x="337" y="117"/>
              </a:cxn>
              <a:cxn ang="0">
                <a:pos x="344" y="126"/>
              </a:cxn>
              <a:cxn ang="0">
                <a:pos x="342" y="138"/>
              </a:cxn>
              <a:cxn ang="0">
                <a:pos x="345" y="158"/>
              </a:cxn>
              <a:cxn ang="0">
                <a:pos x="355" y="192"/>
              </a:cxn>
              <a:cxn ang="0">
                <a:pos x="345" y="196"/>
              </a:cxn>
              <a:cxn ang="0">
                <a:pos x="322" y="192"/>
              </a:cxn>
              <a:cxn ang="0">
                <a:pos x="310" y="201"/>
              </a:cxn>
              <a:cxn ang="0">
                <a:pos x="297" y="211"/>
              </a:cxn>
              <a:cxn ang="0">
                <a:pos x="265" y="221"/>
              </a:cxn>
              <a:cxn ang="0">
                <a:pos x="259" y="229"/>
              </a:cxn>
              <a:cxn ang="0">
                <a:pos x="236" y="227"/>
              </a:cxn>
              <a:cxn ang="0">
                <a:pos x="227" y="207"/>
              </a:cxn>
              <a:cxn ang="0">
                <a:pos x="214" y="193"/>
              </a:cxn>
              <a:cxn ang="0">
                <a:pos x="200" y="197"/>
              </a:cxn>
              <a:cxn ang="0">
                <a:pos x="176" y="204"/>
              </a:cxn>
              <a:cxn ang="0">
                <a:pos x="160" y="194"/>
              </a:cxn>
              <a:cxn ang="0">
                <a:pos x="144" y="185"/>
              </a:cxn>
              <a:cxn ang="0">
                <a:pos x="109" y="179"/>
              </a:cxn>
              <a:cxn ang="0">
                <a:pos x="96" y="190"/>
              </a:cxn>
              <a:cxn ang="0">
                <a:pos x="91" y="197"/>
              </a:cxn>
              <a:cxn ang="0">
                <a:pos x="65" y="191"/>
              </a:cxn>
              <a:cxn ang="0">
                <a:pos x="49" y="202"/>
              </a:cxn>
              <a:cxn ang="0">
                <a:pos x="38" y="225"/>
              </a:cxn>
              <a:cxn ang="0">
                <a:pos x="29" y="223"/>
              </a:cxn>
              <a:cxn ang="0">
                <a:pos x="22" y="218"/>
              </a:cxn>
              <a:cxn ang="0">
                <a:pos x="7" y="196"/>
              </a:cxn>
              <a:cxn ang="0">
                <a:pos x="4" y="176"/>
              </a:cxn>
              <a:cxn ang="0">
                <a:pos x="0" y="157"/>
              </a:cxn>
              <a:cxn ang="0">
                <a:pos x="20" y="149"/>
              </a:cxn>
              <a:cxn ang="0">
                <a:pos x="48" y="145"/>
              </a:cxn>
              <a:cxn ang="0">
                <a:pos x="70" y="121"/>
              </a:cxn>
              <a:cxn ang="0">
                <a:pos x="76" y="104"/>
              </a:cxn>
              <a:cxn ang="0">
                <a:pos x="63" y="97"/>
              </a:cxn>
              <a:cxn ang="0">
                <a:pos x="51" y="89"/>
              </a:cxn>
            </a:cxnLst>
            <a:rect l="0" t="0" r="r" b="b"/>
            <a:pathLst>
              <a:path w="355" h="231">
                <a:moveTo>
                  <a:pt x="51" y="89"/>
                </a:moveTo>
                <a:cubicBezTo>
                  <a:pt x="54" y="82"/>
                  <a:pt x="54" y="78"/>
                  <a:pt x="54" y="71"/>
                </a:cubicBezTo>
                <a:cubicBezTo>
                  <a:pt x="54" y="65"/>
                  <a:pt x="53" y="62"/>
                  <a:pt x="52" y="56"/>
                </a:cubicBezTo>
                <a:cubicBezTo>
                  <a:pt x="54" y="43"/>
                  <a:pt x="54" y="43"/>
                  <a:pt x="54" y="43"/>
                </a:cubicBezTo>
                <a:cubicBezTo>
                  <a:pt x="66" y="43"/>
                  <a:pt x="66" y="43"/>
                  <a:pt x="66" y="43"/>
                </a:cubicBezTo>
                <a:cubicBezTo>
                  <a:pt x="68" y="43"/>
                  <a:pt x="69" y="43"/>
                  <a:pt x="70" y="42"/>
                </a:cubicBezTo>
                <a:cubicBezTo>
                  <a:pt x="74" y="40"/>
                  <a:pt x="77" y="38"/>
                  <a:pt x="77" y="34"/>
                </a:cubicBezTo>
                <a:cubicBezTo>
                  <a:pt x="77" y="31"/>
                  <a:pt x="77" y="28"/>
                  <a:pt x="74" y="26"/>
                </a:cubicBezTo>
                <a:cubicBezTo>
                  <a:pt x="72" y="24"/>
                  <a:pt x="71" y="24"/>
                  <a:pt x="68" y="23"/>
                </a:cubicBezTo>
                <a:cubicBezTo>
                  <a:pt x="67" y="22"/>
                  <a:pt x="66" y="21"/>
                  <a:pt x="65" y="20"/>
                </a:cubicBezTo>
                <a:cubicBezTo>
                  <a:pt x="61" y="17"/>
                  <a:pt x="58" y="16"/>
                  <a:pt x="56" y="12"/>
                </a:cubicBezTo>
                <a:cubicBezTo>
                  <a:pt x="55" y="11"/>
                  <a:pt x="54" y="10"/>
                  <a:pt x="54" y="7"/>
                </a:cubicBezTo>
                <a:cubicBezTo>
                  <a:pt x="54" y="5"/>
                  <a:pt x="56" y="4"/>
                  <a:pt x="58" y="4"/>
                </a:cubicBezTo>
                <a:cubicBezTo>
                  <a:pt x="60" y="4"/>
                  <a:pt x="61" y="5"/>
                  <a:pt x="63" y="5"/>
                </a:cubicBezTo>
                <a:cubicBezTo>
                  <a:pt x="67" y="5"/>
                  <a:pt x="70" y="5"/>
                  <a:pt x="73" y="5"/>
                </a:cubicBezTo>
                <a:cubicBezTo>
                  <a:pt x="76" y="6"/>
                  <a:pt x="77" y="7"/>
                  <a:pt x="79" y="7"/>
                </a:cubicBezTo>
                <a:cubicBezTo>
                  <a:pt x="95" y="7"/>
                  <a:pt x="95" y="7"/>
                  <a:pt x="95" y="7"/>
                </a:cubicBezTo>
                <a:cubicBezTo>
                  <a:pt x="97" y="7"/>
                  <a:pt x="98" y="9"/>
                  <a:pt x="100" y="9"/>
                </a:cubicBezTo>
                <a:cubicBezTo>
                  <a:pt x="102" y="9"/>
                  <a:pt x="103" y="8"/>
                  <a:pt x="105" y="7"/>
                </a:cubicBezTo>
                <a:cubicBezTo>
                  <a:pt x="110" y="5"/>
                  <a:pt x="113" y="3"/>
                  <a:pt x="117" y="0"/>
                </a:cubicBezTo>
                <a:cubicBezTo>
                  <a:pt x="117" y="0"/>
                  <a:pt x="117" y="0"/>
                  <a:pt x="117" y="0"/>
                </a:cubicBezTo>
                <a:cubicBezTo>
                  <a:pt x="119" y="6"/>
                  <a:pt x="122" y="9"/>
                  <a:pt x="125" y="14"/>
                </a:cubicBezTo>
                <a:cubicBezTo>
                  <a:pt x="127" y="19"/>
                  <a:pt x="126" y="23"/>
                  <a:pt x="130" y="28"/>
                </a:cubicBezTo>
                <a:cubicBezTo>
                  <a:pt x="134" y="33"/>
                  <a:pt x="138" y="34"/>
                  <a:pt x="143" y="37"/>
                </a:cubicBezTo>
                <a:cubicBezTo>
                  <a:pt x="147" y="40"/>
                  <a:pt x="149" y="42"/>
                  <a:pt x="153" y="44"/>
                </a:cubicBezTo>
                <a:cubicBezTo>
                  <a:pt x="164" y="51"/>
                  <a:pt x="172" y="54"/>
                  <a:pt x="184" y="54"/>
                </a:cubicBezTo>
                <a:cubicBezTo>
                  <a:pt x="215" y="54"/>
                  <a:pt x="215" y="54"/>
                  <a:pt x="215" y="54"/>
                </a:cubicBezTo>
                <a:cubicBezTo>
                  <a:pt x="219" y="54"/>
                  <a:pt x="220" y="57"/>
                  <a:pt x="223" y="57"/>
                </a:cubicBezTo>
                <a:cubicBezTo>
                  <a:pt x="225" y="57"/>
                  <a:pt x="226" y="56"/>
                  <a:pt x="228" y="55"/>
                </a:cubicBezTo>
                <a:cubicBezTo>
                  <a:pt x="233" y="53"/>
                  <a:pt x="235" y="51"/>
                  <a:pt x="240" y="50"/>
                </a:cubicBezTo>
                <a:cubicBezTo>
                  <a:pt x="243" y="59"/>
                  <a:pt x="245" y="63"/>
                  <a:pt x="248" y="71"/>
                </a:cubicBezTo>
                <a:cubicBezTo>
                  <a:pt x="249" y="74"/>
                  <a:pt x="249" y="77"/>
                  <a:pt x="250" y="79"/>
                </a:cubicBezTo>
                <a:cubicBezTo>
                  <a:pt x="252" y="83"/>
                  <a:pt x="256" y="85"/>
                  <a:pt x="260" y="85"/>
                </a:cubicBezTo>
                <a:cubicBezTo>
                  <a:pt x="270" y="85"/>
                  <a:pt x="270" y="85"/>
                  <a:pt x="270" y="85"/>
                </a:cubicBezTo>
                <a:cubicBezTo>
                  <a:pt x="273" y="85"/>
                  <a:pt x="274" y="86"/>
                  <a:pt x="276" y="88"/>
                </a:cubicBezTo>
                <a:cubicBezTo>
                  <a:pt x="277" y="90"/>
                  <a:pt x="277" y="92"/>
                  <a:pt x="279" y="94"/>
                </a:cubicBezTo>
                <a:cubicBezTo>
                  <a:pt x="283" y="97"/>
                  <a:pt x="286" y="98"/>
                  <a:pt x="291" y="98"/>
                </a:cubicBezTo>
                <a:cubicBezTo>
                  <a:pt x="303" y="95"/>
                  <a:pt x="303" y="95"/>
                  <a:pt x="303" y="95"/>
                </a:cubicBezTo>
                <a:cubicBezTo>
                  <a:pt x="308" y="96"/>
                  <a:pt x="310" y="100"/>
                  <a:pt x="314" y="102"/>
                </a:cubicBezTo>
                <a:cubicBezTo>
                  <a:pt x="317" y="104"/>
                  <a:pt x="317" y="104"/>
                  <a:pt x="320" y="107"/>
                </a:cubicBezTo>
                <a:cubicBezTo>
                  <a:pt x="320" y="107"/>
                  <a:pt x="320" y="107"/>
                  <a:pt x="320" y="107"/>
                </a:cubicBezTo>
                <a:cubicBezTo>
                  <a:pt x="321" y="110"/>
                  <a:pt x="322" y="114"/>
                  <a:pt x="325" y="115"/>
                </a:cubicBezTo>
                <a:cubicBezTo>
                  <a:pt x="328" y="116"/>
                  <a:pt x="330" y="117"/>
                  <a:pt x="333" y="117"/>
                </a:cubicBezTo>
                <a:cubicBezTo>
                  <a:pt x="334" y="118"/>
                  <a:pt x="335" y="117"/>
                  <a:pt x="337" y="117"/>
                </a:cubicBezTo>
                <a:cubicBezTo>
                  <a:pt x="339" y="118"/>
                  <a:pt x="341" y="120"/>
                  <a:pt x="342" y="122"/>
                </a:cubicBezTo>
                <a:cubicBezTo>
                  <a:pt x="343" y="123"/>
                  <a:pt x="344" y="124"/>
                  <a:pt x="344" y="126"/>
                </a:cubicBezTo>
                <a:cubicBezTo>
                  <a:pt x="344" y="129"/>
                  <a:pt x="344" y="131"/>
                  <a:pt x="343" y="134"/>
                </a:cubicBezTo>
                <a:cubicBezTo>
                  <a:pt x="343" y="135"/>
                  <a:pt x="342" y="136"/>
                  <a:pt x="342" y="138"/>
                </a:cubicBezTo>
                <a:cubicBezTo>
                  <a:pt x="342" y="150"/>
                  <a:pt x="342" y="150"/>
                  <a:pt x="342" y="150"/>
                </a:cubicBezTo>
                <a:cubicBezTo>
                  <a:pt x="342" y="153"/>
                  <a:pt x="343" y="155"/>
                  <a:pt x="345" y="158"/>
                </a:cubicBezTo>
                <a:cubicBezTo>
                  <a:pt x="348" y="163"/>
                  <a:pt x="349" y="166"/>
                  <a:pt x="351" y="172"/>
                </a:cubicBezTo>
                <a:cubicBezTo>
                  <a:pt x="353" y="180"/>
                  <a:pt x="351" y="185"/>
                  <a:pt x="355" y="192"/>
                </a:cubicBezTo>
                <a:cubicBezTo>
                  <a:pt x="355" y="192"/>
                  <a:pt x="355" y="192"/>
                  <a:pt x="355" y="192"/>
                </a:cubicBezTo>
                <a:cubicBezTo>
                  <a:pt x="351" y="195"/>
                  <a:pt x="349" y="196"/>
                  <a:pt x="345" y="196"/>
                </a:cubicBezTo>
                <a:cubicBezTo>
                  <a:pt x="338" y="196"/>
                  <a:pt x="336" y="189"/>
                  <a:pt x="330" y="189"/>
                </a:cubicBezTo>
                <a:cubicBezTo>
                  <a:pt x="326" y="189"/>
                  <a:pt x="324" y="190"/>
                  <a:pt x="322" y="192"/>
                </a:cubicBezTo>
                <a:cubicBezTo>
                  <a:pt x="319" y="196"/>
                  <a:pt x="320" y="200"/>
                  <a:pt x="316" y="201"/>
                </a:cubicBezTo>
                <a:cubicBezTo>
                  <a:pt x="314" y="202"/>
                  <a:pt x="312" y="200"/>
                  <a:pt x="310" y="201"/>
                </a:cubicBezTo>
                <a:cubicBezTo>
                  <a:pt x="309" y="202"/>
                  <a:pt x="309" y="203"/>
                  <a:pt x="309" y="203"/>
                </a:cubicBezTo>
                <a:cubicBezTo>
                  <a:pt x="305" y="207"/>
                  <a:pt x="302" y="209"/>
                  <a:pt x="297" y="211"/>
                </a:cubicBezTo>
                <a:cubicBezTo>
                  <a:pt x="289" y="214"/>
                  <a:pt x="285" y="216"/>
                  <a:pt x="277" y="217"/>
                </a:cubicBezTo>
                <a:cubicBezTo>
                  <a:pt x="272" y="218"/>
                  <a:pt x="269" y="219"/>
                  <a:pt x="265" y="221"/>
                </a:cubicBezTo>
                <a:cubicBezTo>
                  <a:pt x="262" y="223"/>
                  <a:pt x="262" y="226"/>
                  <a:pt x="259" y="229"/>
                </a:cubicBezTo>
                <a:cubicBezTo>
                  <a:pt x="259" y="229"/>
                  <a:pt x="259" y="229"/>
                  <a:pt x="259" y="229"/>
                </a:cubicBezTo>
                <a:cubicBezTo>
                  <a:pt x="251" y="228"/>
                  <a:pt x="246" y="231"/>
                  <a:pt x="238" y="227"/>
                </a:cubicBezTo>
                <a:cubicBezTo>
                  <a:pt x="238" y="227"/>
                  <a:pt x="237" y="227"/>
                  <a:pt x="236" y="227"/>
                </a:cubicBezTo>
                <a:cubicBezTo>
                  <a:pt x="234" y="225"/>
                  <a:pt x="234" y="223"/>
                  <a:pt x="233" y="221"/>
                </a:cubicBezTo>
                <a:cubicBezTo>
                  <a:pt x="230" y="216"/>
                  <a:pt x="228" y="213"/>
                  <a:pt x="227" y="207"/>
                </a:cubicBezTo>
                <a:cubicBezTo>
                  <a:pt x="225" y="201"/>
                  <a:pt x="227" y="197"/>
                  <a:pt x="226" y="190"/>
                </a:cubicBezTo>
                <a:cubicBezTo>
                  <a:pt x="221" y="191"/>
                  <a:pt x="219" y="193"/>
                  <a:pt x="214" y="193"/>
                </a:cubicBezTo>
                <a:cubicBezTo>
                  <a:pt x="212" y="194"/>
                  <a:pt x="210" y="193"/>
                  <a:pt x="208" y="194"/>
                </a:cubicBezTo>
                <a:cubicBezTo>
                  <a:pt x="205" y="195"/>
                  <a:pt x="203" y="196"/>
                  <a:pt x="200" y="197"/>
                </a:cubicBezTo>
                <a:cubicBezTo>
                  <a:pt x="195" y="199"/>
                  <a:pt x="193" y="200"/>
                  <a:pt x="188" y="201"/>
                </a:cubicBezTo>
                <a:cubicBezTo>
                  <a:pt x="183" y="203"/>
                  <a:pt x="181" y="204"/>
                  <a:pt x="176" y="204"/>
                </a:cubicBezTo>
                <a:cubicBezTo>
                  <a:pt x="172" y="204"/>
                  <a:pt x="169" y="203"/>
                  <a:pt x="165" y="200"/>
                </a:cubicBezTo>
                <a:cubicBezTo>
                  <a:pt x="163" y="198"/>
                  <a:pt x="163" y="196"/>
                  <a:pt x="160" y="194"/>
                </a:cubicBezTo>
                <a:cubicBezTo>
                  <a:pt x="159" y="193"/>
                  <a:pt x="158" y="192"/>
                  <a:pt x="156" y="191"/>
                </a:cubicBezTo>
                <a:cubicBezTo>
                  <a:pt x="152" y="189"/>
                  <a:pt x="149" y="186"/>
                  <a:pt x="144" y="185"/>
                </a:cubicBezTo>
                <a:cubicBezTo>
                  <a:pt x="138" y="184"/>
                  <a:pt x="134" y="186"/>
                  <a:pt x="127" y="185"/>
                </a:cubicBezTo>
                <a:cubicBezTo>
                  <a:pt x="120" y="184"/>
                  <a:pt x="117" y="179"/>
                  <a:pt x="109" y="179"/>
                </a:cubicBezTo>
                <a:cubicBezTo>
                  <a:pt x="105" y="179"/>
                  <a:pt x="100" y="180"/>
                  <a:pt x="98" y="184"/>
                </a:cubicBezTo>
                <a:cubicBezTo>
                  <a:pt x="97" y="186"/>
                  <a:pt x="97" y="188"/>
                  <a:pt x="96" y="190"/>
                </a:cubicBezTo>
                <a:cubicBezTo>
                  <a:pt x="95" y="193"/>
                  <a:pt x="95" y="194"/>
                  <a:pt x="94" y="196"/>
                </a:cubicBezTo>
                <a:cubicBezTo>
                  <a:pt x="93" y="197"/>
                  <a:pt x="92" y="197"/>
                  <a:pt x="91" y="197"/>
                </a:cubicBezTo>
                <a:cubicBezTo>
                  <a:pt x="67" y="190"/>
                  <a:pt x="67" y="190"/>
                  <a:pt x="67" y="190"/>
                </a:cubicBezTo>
                <a:cubicBezTo>
                  <a:pt x="67" y="191"/>
                  <a:pt x="66" y="191"/>
                  <a:pt x="65" y="191"/>
                </a:cubicBezTo>
                <a:cubicBezTo>
                  <a:pt x="61" y="193"/>
                  <a:pt x="60" y="197"/>
                  <a:pt x="56" y="199"/>
                </a:cubicBezTo>
                <a:cubicBezTo>
                  <a:pt x="54" y="201"/>
                  <a:pt x="52" y="201"/>
                  <a:pt x="49" y="202"/>
                </a:cubicBezTo>
                <a:cubicBezTo>
                  <a:pt x="45" y="205"/>
                  <a:pt x="45" y="209"/>
                  <a:pt x="43" y="213"/>
                </a:cubicBezTo>
                <a:cubicBezTo>
                  <a:pt x="41" y="218"/>
                  <a:pt x="40" y="222"/>
                  <a:pt x="38" y="225"/>
                </a:cubicBezTo>
                <a:cubicBezTo>
                  <a:pt x="38" y="225"/>
                  <a:pt x="38" y="225"/>
                  <a:pt x="38" y="225"/>
                </a:cubicBezTo>
                <a:cubicBezTo>
                  <a:pt x="35" y="225"/>
                  <a:pt x="32" y="225"/>
                  <a:pt x="29" y="223"/>
                </a:cubicBezTo>
                <a:cubicBezTo>
                  <a:pt x="29" y="223"/>
                  <a:pt x="29" y="222"/>
                  <a:pt x="28" y="221"/>
                </a:cubicBezTo>
                <a:cubicBezTo>
                  <a:pt x="26" y="220"/>
                  <a:pt x="24" y="220"/>
                  <a:pt x="22" y="218"/>
                </a:cubicBezTo>
                <a:cubicBezTo>
                  <a:pt x="19" y="216"/>
                  <a:pt x="19" y="213"/>
                  <a:pt x="17" y="210"/>
                </a:cubicBezTo>
                <a:cubicBezTo>
                  <a:pt x="14" y="204"/>
                  <a:pt x="11" y="201"/>
                  <a:pt x="7" y="196"/>
                </a:cubicBezTo>
                <a:cubicBezTo>
                  <a:pt x="4" y="192"/>
                  <a:pt x="1" y="190"/>
                  <a:pt x="1" y="186"/>
                </a:cubicBezTo>
                <a:cubicBezTo>
                  <a:pt x="1" y="182"/>
                  <a:pt x="4" y="180"/>
                  <a:pt x="4" y="176"/>
                </a:cubicBezTo>
                <a:cubicBezTo>
                  <a:pt x="4" y="172"/>
                  <a:pt x="4" y="170"/>
                  <a:pt x="3" y="165"/>
                </a:cubicBezTo>
                <a:cubicBezTo>
                  <a:pt x="2" y="162"/>
                  <a:pt x="0" y="160"/>
                  <a:pt x="0" y="157"/>
                </a:cubicBezTo>
                <a:cubicBezTo>
                  <a:pt x="0" y="153"/>
                  <a:pt x="0" y="153"/>
                  <a:pt x="0" y="153"/>
                </a:cubicBezTo>
                <a:cubicBezTo>
                  <a:pt x="8" y="152"/>
                  <a:pt x="12" y="149"/>
                  <a:pt x="20" y="149"/>
                </a:cubicBezTo>
                <a:cubicBezTo>
                  <a:pt x="34" y="149"/>
                  <a:pt x="34" y="149"/>
                  <a:pt x="34" y="149"/>
                </a:cubicBezTo>
                <a:cubicBezTo>
                  <a:pt x="40" y="149"/>
                  <a:pt x="43" y="147"/>
                  <a:pt x="48" y="145"/>
                </a:cubicBezTo>
                <a:cubicBezTo>
                  <a:pt x="55" y="142"/>
                  <a:pt x="58" y="139"/>
                  <a:pt x="63" y="133"/>
                </a:cubicBezTo>
                <a:cubicBezTo>
                  <a:pt x="67" y="130"/>
                  <a:pt x="68" y="126"/>
                  <a:pt x="70" y="121"/>
                </a:cubicBezTo>
                <a:cubicBezTo>
                  <a:pt x="73" y="117"/>
                  <a:pt x="74" y="114"/>
                  <a:pt x="75" y="110"/>
                </a:cubicBezTo>
                <a:cubicBezTo>
                  <a:pt x="75" y="108"/>
                  <a:pt x="76" y="106"/>
                  <a:pt x="76" y="104"/>
                </a:cubicBezTo>
                <a:cubicBezTo>
                  <a:pt x="76" y="102"/>
                  <a:pt x="73" y="101"/>
                  <a:pt x="71" y="100"/>
                </a:cubicBezTo>
                <a:cubicBezTo>
                  <a:pt x="68" y="99"/>
                  <a:pt x="66" y="98"/>
                  <a:pt x="63" y="97"/>
                </a:cubicBezTo>
                <a:cubicBezTo>
                  <a:pt x="59" y="95"/>
                  <a:pt x="57" y="92"/>
                  <a:pt x="53" y="89"/>
                </a:cubicBezTo>
                <a:cubicBezTo>
                  <a:pt x="53" y="89"/>
                  <a:pt x="52" y="89"/>
                  <a:pt x="51" y="8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0" name="Freeform 19"/>
          <p:cNvSpPr>
            <a:spLocks/>
          </p:cNvSpPr>
          <p:nvPr/>
        </p:nvSpPr>
        <p:spPr bwMode="auto">
          <a:xfrm>
            <a:off x="7225587" y="4331283"/>
            <a:ext cx="601018" cy="785242"/>
          </a:xfrm>
          <a:custGeom>
            <a:avLst/>
            <a:gdLst/>
            <a:ahLst/>
            <a:cxnLst>
              <a:cxn ang="0">
                <a:pos x="74" y="1"/>
              </a:cxn>
              <a:cxn ang="0">
                <a:pos x="74" y="0"/>
              </a:cxn>
              <a:cxn ang="0">
                <a:pos x="107" y="11"/>
              </a:cxn>
              <a:cxn ang="0">
                <a:pos x="115" y="17"/>
              </a:cxn>
              <a:cxn ang="0">
                <a:pos x="137" y="31"/>
              </a:cxn>
              <a:cxn ang="0">
                <a:pos x="142" y="47"/>
              </a:cxn>
              <a:cxn ang="0">
                <a:pos x="151" y="72"/>
              </a:cxn>
              <a:cxn ang="0">
                <a:pos x="155" y="92"/>
              </a:cxn>
              <a:cxn ang="0">
                <a:pos x="167" y="90"/>
              </a:cxn>
              <a:cxn ang="0">
                <a:pos x="176" y="82"/>
              </a:cxn>
              <a:cxn ang="0">
                <a:pos x="190" y="85"/>
              </a:cxn>
              <a:cxn ang="0">
                <a:pos x="195" y="99"/>
              </a:cxn>
              <a:cxn ang="0">
                <a:pos x="182" y="102"/>
              </a:cxn>
              <a:cxn ang="0">
                <a:pos x="166" y="105"/>
              </a:cxn>
              <a:cxn ang="0">
                <a:pos x="167" y="120"/>
              </a:cxn>
              <a:cxn ang="0">
                <a:pos x="162" y="127"/>
              </a:cxn>
              <a:cxn ang="0">
                <a:pos x="164" y="138"/>
              </a:cxn>
              <a:cxn ang="0">
                <a:pos x="178" y="156"/>
              </a:cxn>
              <a:cxn ang="0">
                <a:pos x="182" y="175"/>
              </a:cxn>
              <a:cxn ang="0">
                <a:pos x="204" y="175"/>
              </a:cxn>
              <a:cxn ang="0">
                <a:pos x="215" y="185"/>
              </a:cxn>
              <a:cxn ang="0">
                <a:pos x="206" y="200"/>
              </a:cxn>
              <a:cxn ang="0">
                <a:pos x="203" y="210"/>
              </a:cxn>
              <a:cxn ang="0">
                <a:pos x="190" y="227"/>
              </a:cxn>
              <a:cxn ang="0">
                <a:pos x="178" y="244"/>
              </a:cxn>
              <a:cxn ang="0">
                <a:pos x="163" y="261"/>
              </a:cxn>
              <a:cxn ang="0">
                <a:pos x="151" y="274"/>
              </a:cxn>
              <a:cxn ang="0">
                <a:pos x="149" y="275"/>
              </a:cxn>
              <a:cxn ang="0">
                <a:pos x="137" y="259"/>
              </a:cxn>
              <a:cxn ang="0">
                <a:pos x="112" y="254"/>
              </a:cxn>
              <a:cxn ang="0">
                <a:pos x="107" y="247"/>
              </a:cxn>
              <a:cxn ang="0">
                <a:pos x="85" y="259"/>
              </a:cxn>
              <a:cxn ang="0">
                <a:pos x="88" y="241"/>
              </a:cxn>
              <a:cxn ang="0">
                <a:pos x="82" y="237"/>
              </a:cxn>
              <a:cxn ang="0">
                <a:pos x="66" y="248"/>
              </a:cxn>
              <a:cxn ang="0">
                <a:pos x="55" y="252"/>
              </a:cxn>
              <a:cxn ang="0">
                <a:pos x="45" y="218"/>
              </a:cxn>
              <a:cxn ang="0">
                <a:pos x="42" y="198"/>
              </a:cxn>
              <a:cxn ang="0">
                <a:pos x="44" y="186"/>
              </a:cxn>
              <a:cxn ang="0">
                <a:pos x="37" y="177"/>
              </a:cxn>
              <a:cxn ang="0">
                <a:pos x="25" y="175"/>
              </a:cxn>
              <a:cxn ang="0">
                <a:pos x="20" y="167"/>
              </a:cxn>
              <a:cxn ang="0">
                <a:pos x="40" y="142"/>
              </a:cxn>
              <a:cxn ang="0">
                <a:pos x="49" y="137"/>
              </a:cxn>
              <a:cxn ang="0">
                <a:pos x="43" y="121"/>
              </a:cxn>
              <a:cxn ang="0">
                <a:pos x="37" y="104"/>
              </a:cxn>
              <a:cxn ang="0">
                <a:pos x="26" y="110"/>
              </a:cxn>
              <a:cxn ang="0">
                <a:pos x="14" y="100"/>
              </a:cxn>
              <a:cxn ang="0">
                <a:pos x="9" y="91"/>
              </a:cxn>
              <a:cxn ang="0">
                <a:pos x="2" y="81"/>
              </a:cxn>
              <a:cxn ang="0">
                <a:pos x="0" y="76"/>
              </a:cxn>
              <a:cxn ang="0">
                <a:pos x="6" y="74"/>
              </a:cxn>
              <a:cxn ang="0">
                <a:pos x="18" y="52"/>
              </a:cxn>
              <a:cxn ang="0">
                <a:pos x="26" y="38"/>
              </a:cxn>
              <a:cxn ang="0">
                <a:pos x="29" y="26"/>
              </a:cxn>
              <a:cxn ang="0">
                <a:pos x="36" y="21"/>
              </a:cxn>
              <a:cxn ang="0">
                <a:pos x="42" y="21"/>
              </a:cxn>
              <a:cxn ang="0">
                <a:pos x="53" y="34"/>
              </a:cxn>
              <a:cxn ang="0">
                <a:pos x="67" y="35"/>
              </a:cxn>
              <a:cxn ang="0">
                <a:pos x="77" y="25"/>
              </a:cxn>
              <a:cxn ang="0">
                <a:pos x="73" y="3"/>
              </a:cxn>
            </a:cxnLst>
            <a:rect l="0" t="0" r="r" b="b"/>
            <a:pathLst>
              <a:path w="215" h="275">
                <a:moveTo>
                  <a:pt x="73" y="3"/>
                </a:moveTo>
                <a:cubicBezTo>
                  <a:pt x="73" y="2"/>
                  <a:pt x="74" y="2"/>
                  <a:pt x="74" y="1"/>
                </a:cubicBezTo>
                <a:cubicBezTo>
                  <a:pt x="74" y="0"/>
                  <a:pt x="74" y="0"/>
                  <a:pt x="74" y="0"/>
                </a:cubicBezTo>
                <a:cubicBezTo>
                  <a:pt x="74" y="0"/>
                  <a:pt x="74" y="0"/>
                  <a:pt x="74" y="0"/>
                </a:cubicBezTo>
                <a:cubicBezTo>
                  <a:pt x="86" y="4"/>
                  <a:pt x="93" y="6"/>
                  <a:pt x="105" y="8"/>
                </a:cubicBezTo>
                <a:cubicBezTo>
                  <a:pt x="105" y="9"/>
                  <a:pt x="106" y="11"/>
                  <a:pt x="107" y="11"/>
                </a:cubicBezTo>
                <a:cubicBezTo>
                  <a:pt x="109" y="12"/>
                  <a:pt x="110" y="13"/>
                  <a:pt x="111" y="13"/>
                </a:cubicBezTo>
                <a:cubicBezTo>
                  <a:pt x="113" y="14"/>
                  <a:pt x="113" y="16"/>
                  <a:pt x="115" y="17"/>
                </a:cubicBezTo>
                <a:cubicBezTo>
                  <a:pt x="119" y="21"/>
                  <a:pt x="121" y="25"/>
                  <a:pt x="127" y="27"/>
                </a:cubicBezTo>
                <a:cubicBezTo>
                  <a:pt x="131" y="29"/>
                  <a:pt x="134" y="28"/>
                  <a:pt x="137" y="31"/>
                </a:cubicBezTo>
                <a:cubicBezTo>
                  <a:pt x="139" y="33"/>
                  <a:pt x="138" y="35"/>
                  <a:pt x="139" y="37"/>
                </a:cubicBezTo>
                <a:cubicBezTo>
                  <a:pt x="140" y="41"/>
                  <a:pt x="141" y="43"/>
                  <a:pt x="142" y="47"/>
                </a:cubicBezTo>
                <a:cubicBezTo>
                  <a:pt x="142" y="52"/>
                  <a:pt x="142" y="56"/>
                  <a:pt x="143" y="61"/>
                </a:cubicBezTo>
                <a:cubicBezTo>
                  <a:pt x="144" y="66"/>
                  <a:pt x="149" y="67"/>
                  <a:pt x="151" y="72"/>
                </a:cubicBezTo>
                <a:cubicBezTo>
                  <a:pt x="152" y="77"/>
                  <a:pt x="152" y="81"/>
                  <a:pt x="153" y="86"/>
                </a:cubicBezTo>
                <a:cubicBezTo>
                  <a:pt x="154" y="88"/>
                  <a:pt x="153" y="90"/>
                  <a:pt x="155" y="92"/>
                </a:cubicBezTo>
                <a:cubicBezTo>
                  <a:pt x="156" y="93"/>
                  <a:pt x="158" y="93"/>
                  <a:pt x="160" y="93"/>
                </a:cubicBezTo>
                <a:cubicBezTo>
                  <a:pt x="163" y="93"/>
                  <a:pt x="164" y="91"/>
                  <a:pt x="167" y="90"/>
                </a:cubicBezTo>
                <a:cubicBezTo>
                  <a:pt x="169" y="89"/>
                  <a:pt x="171" y="88"/>
                  <a:pt x="173" y="86"/>
                </a:cubicBezTo>
                <a:cubicBezTo>
                  <a:pt x="174" y="85"/>
                  <a:pt x="175" y="84"/>
                  <a:pt x="176" y="82"/>
                </a:cubicBezTo>
                <a:cubicBezTo>
                  <a:pt x="177" y="80"/>
                  <a:pt x="178" y="77"/>
                  <a:pt x="181" y="77"/>
                </a:cubicBezTo>
                <a:cubicBezTo>
                  <a:pt x="185" y="77"/>
                  <a:pt x="187" y="81"/>
                  <a:pt x="190" y="85"/>
                </a:cubicBezTo>
                <a:cubicBezTo>
                  <a:pt x="192" y="89"/>
                  <a:pt x="195" y="90"/>
                  <a:pt x="195" y="95"/>
                </a:cubicBezTo>
                <a:cubicBezTo>
                  <a:pt x="195" y="99"/>
                  <a:pt x="195" y="99"/>
                  <a:pt x="195" y="99"/>
                </a:cubicBezTo>
                <a:cubicBezTo>
                  <a:pt x="192" y="99"/>
                  <a:pt x="190" y="99"/>
                  <a:pt x="187" y="100"/>
                </a:cubicBezTo>
                <a:cubicBezTo>
                  <a:pt x="185" y="100"/>
                  <a:pt x="184" y="102"/>
                  <a:pt x="182" y="102"/>
                </a:cubicBezTo>
                <a:cubicBezTo>
                  <a:pt x="178" y="102"/>
                  <a:pt x="176" y="99"/>
                  <a:pt x="171" y="99"/>
                </a:cubicBezTo>
                <a:cubicBezTo>
                  <a:pt x="168" y="99"/>
                  <a:pt x="166" y="102"/>
                  <a:pt x="166" y="105"/>
                </a:cubicBezTo>
                <a:cubicBezTo>
                  <a:pt x="166" y="109"/>
                  <a:pt x="169" y="110"/>
                  <a:pt x="169" y="114"/>
                </a:cubicBezTo>
                <a:cubicBezTo>
                  <a:pt x="169" y="116"/>
                  <a:pt x="168" y="118"/>
                  <a:pt x="167" y="120"/>
                </a:cubicBezTo>
                <a:cubicBezTo>
                  <a:pt x="166" y="122"/>
                  <a:pt x="166" y="124"/>
                  <a:pt x="164" y="126"/>
                </a:cubicBezTo>
                <a:cubicBezTo>
                  <a:pt x="164" y="127"/>
                  <a:pt x="163" y="126"/>
                  <a:pt x="162" y="127"/>
                </a:cubicBezTo>
                <a:cubicBezTo>
                  <a:pt x="160" y="128"/>
                  <a:pt x="159" y="130"/>
                  <a:pt x="159" y="133"/>
                </a:cubicBezTo>
                <a:cubicBezTo>
                  <a:pt x="159" y="136"/>
                  <a:pt x="162" y="136"/>
                  <a:pt x="164" y="138"/>
                </a:cubicBezTo>
                <a:cubicBezTo>
                  <a:pt x="167" y="142"/>
                  <a:pt x="168" y="145"/>
                  <a:pt x="171" y="148"/>
                </a:cubicBezTo>
                <a:cubicBezTo>
                  <a:pt x="174" y="151"/>
                  <a:pt x="178" y="152"/>
                  <a:pt x="178" y="156"/>
                </a:cubicBezTo>
                <a:cubicBezTo>
                  <a:pt x="178" y="162"/>
                  <a:pt x="174" y="164"/>
                  <a:pt x="174" y="170"/>
                </a:cubicBezTo>
                <a:cubicBezTo>
                  <a:pt x="174" y="174"/>
                  <a:pt x="179" y="175"/>
                  <a:pt x="182" y="175"/>
                </a:cubicBezTo>
                <a:cubicBezTo>
                  <a:pt x="188" y="175"/>
                  <a:pt x="191" y="173"/>
                  <a:pt x="197" y="173"/>
                </a:cubicBezTo>
                <a:cubicBezTo>
                  <a:pt x="200" y="173"/>
                  <a:pt x="201" y="175"/>
                  <a:pt x="204" y="175"/>
                </a:cubicBezTo>
                <a:cubicBezTo>
                  <a:pt x="209" y="178"/>
                  <a:pt x="213" y="179"/>
                  <a:pt x="215" y="185"/>
                </a:cubicBezTo>
                <a:cubicBezTo>
                  <a:pt x="215" y="185"/>
                  <a:pt x="215" y="185"/>
                  <a:pt x="215" y="185"/>
                </a:cubicBezTo>
                <a:cubicBezTo>
                  <a:pt x="214" y="189"/>
                  <a:pt x="213" y="194"/>
                  <a:pt x="210" y="197"/>
                </a:cubicBezTo>
                <a:cubicBezTo>
                  <a:pt x="209" y="198"/>
                  <a:pt x="208" y="199"/>
                  <a:pt x="206" y="200"/>
                </a:cubicBezTo>
                <a:cubicBezTo>
                  <a:pt x="204" y="202"/>
                  <a:pt x="201" y="203"/>
                  <a:pt x="201" y="206"/>
                </a:cubicBezTo>
                <a:cubicBezTo>
                  <a:pt x="201" y="208"/>
                  <a:pt x="203" y="208"/>
                  <a:pt x="203" y="210"/>
                </a:cubicBezTo>
                <a:cubicBezTo>
                  <a:pt x="203" y="213"/>
                  <a:pt x="201" y="215"/>
                  <a:pt x="198" y="218"/>
                </a:cubicBezTo>
                <a:cubicBezTo>
                  <a:pt x="195" y="222"/>
                  <a:pt x="194" y="225"/>
                  <a:pt x="190" y="227"/>
                </a:cubicBezTo>
                <a:cubicBezTo>
                  <a:pt x="187" y="230"/>
                  <a:pt x="184" y="230"/>
                  <a:pt x="182" y="234"/>
                </a:cubicBezTo>
                <a:cubicBezTo>
                  <a:pt x="180" y="238"/>
                  <a:pt x="180" y="241"/>
                  <a:pt x="178" y="244"/>
                </a:cubicBezTo>
                <a:cubicBezTo>
                  <a:pt x="175" y="249"/>
                  <a:pt x="175" y="252"/>
                  <a:pt x="171" y="255"/>
                </a:cubicBezTo>
                <a:cubicBezTo>
                  <a:pt x="168" y="257"/>
                  <a:pt x="166" y="258"/>
                  <a:pt x="163" y="261"/>
                </a:cubicBezTo>
                <a:cubicBezTo>
                  <a:pt x="161" y="264"/>
                  <a:pt x="157" y="263"/>
                  <a:pt x="155" y="266"/>
                </a:cubicBezTo>
                <a:cubicBezTo>
                  <a:pt x="152" y="268"/>
                  <a:pt x="152" y="271"/>
                  <a:pt x="151" y="274"/>
                </a:cubicBezTo>
                <a:cubicBezTo>
                  <a:pt x="150" y="275"/>
                  <a:pt x="149" y="275"/>
                  <a:pt x="149" y="275"/>
                </a:cubicBezTo>
                <a:cubicBezTo>
                  <a:pt x="149" y="275"/>
                  <a:pt x="149" y="275"/>
                  <a:pt x="149" y="275"/>
                </a:cubicBezTo>
                <a:cubicBezTo>
                  <a:pt x="147" y="271"/>
                  <a:pt x="146" y="267"/>
                  <a:pt x="143" y="263"/>
                </a:cubicBezTo>
                <a:cubicBezTo>
                  <a:pt x="141" y="261"/>
                  <a:pt x="139" y="261"/>
                  <a:pt x="137" y="259"/>
                </a:cubicBezTo>
                <a:cubicBezTo>
                  <a:pt x="133" y="258"/>
                  <a:pt x="131" y="257"/>
                  <a:pt x="127" y="257"/>
                </a:cubicBezTo>
                <a:cubicBezTo>
                  <a:pt x="121" y="257"/>
                  <a:pt x="118" y="255"/>
                  <a:pt x="112" y="254"/>
                </a:cubicBezTo>
                <a:cubicBezTo>
                  <a:pt x="110" y="253"/>
                  <a:pt x="107" y="254"/>
                  <a:pt x="106" y="251"/>
                </a:cubicBezTo>
                <a:cubicBezTo>
                  <a:pt x="106" y="250"/>
                  <a:pt x="107" y="249"/>
                  <a:pt x="107" y="247"/>
                </a:cubicBezTo>
                <a:cubicBezTo>
                  <a:pt x="107" y="246"/>
                  <a:pt x="107" y="245"/>
                  <a:pt x="106" y="243"/>
                </a:cubicBezTo>
                <a:cubicBezTo>
                  <a:pt x="96" y="246"/>
                  <a:pt x="91" y="251"/>
                  <a:pt x="85" y="259"/>
                </a:cubicBezTo>
                <a:cubicBezTo>
                  <a:pt x="83" y="257"/>
                  <a:pt x="83" y="257"/>
                  <a:pt x="83" y="257"/>
                </a:cubicBezTo>
                <a:cubicBezTo>
                  <a:pt x="84" y="251"/>
                  <a:pt x="85" y="247"/>
                  <a:pt x="88" y="241"/>
                </a:cubicBezTo>
                <a:cubicBezTo>
                  <a:pt x="89" y="238"/>
                  <a:pt x="91" y="235"/>
                  <a:pt x="91" y="231"/>
                </a:cubicBezTo>
                <a:cubicBezTo>
                  <a:pt x="87" y="232"/>
                  <a:pt x="86" y="235"/>
                  <a:pt x="82" y="237"/>
                </a:cubicBezTo>
                <a:cubicBezTo>
                  <a:pt x="78" y="240"/>
                  <a:pt x="75" y="242"/>
                  <a:pt x="70" y="244"/>
                </a:cubicBezTo>
                <a:cubicBezTo>
                  <a:pt x="69" y="245"/>
                  <a:pt x="68" y="247"/>
                  <a:pt x="66" y="248"/>
                </a:cubicBezTo>
                <a:cubicBezTo>
                  <a:pt x="62" y="250"/>
                  <a:pt x="60" y="252"/>
                  <a:pt x="55" y="252"/>
                </a:cubicBezTo>
                <a:cubicBezTo>
                  <a:pt x="55" y="252"/>
                  <a:pt x="55" y="252"/>
                  <a:pt x="55" y="252"/>
                </a:cubicBezTo>
                <a:cubicBezTo>
                  <a:pt x="51" y="245"/>
                  <a:pt x="53" y="240"/>
                  <a:pt x="51" y="232"/>
                </a:cubicBezTo>
                <a:cubicBezTo>
                  <a:pt x="49" y="226"/>
                  <a:pt x="48" y="223"/>
                  <a:pt x="45" y="218"/>
                </a:cubicBezTo>
                <a:cubicBezTo>
                  <a:pt x="43" y="215"/>
                  <a:pt x="42" y="213"/>
                  <a:pt x="42" y="210"/>
                </a:cubicBezTo>
                <a:cubicBezTo>
                  <a:pt x="42" y="198"/>
                  <a:pt x="42" y="198"/>
                  <a:pt x="42" y="198"/>
                </a:cubicBezTo>
                <a:cubicBezTo>
                  <a:pt x="42" y="196"/>
                  <a:pt x="43" y="195"/>
                  <a:pt x="43" y="194"/>
                </a:cubicBezTo>
                <a:cubicBezTo>
                  <a:pt x="44" y="191"/>
                  <a:pt x="44" y="189"/>
                  <a:pt x="44" y="186"/>
                </a:cubicBezTo>
                <a:cubicBezTo>
                  <a:pt x="44" y="184"/>
                  <a:pt x="43" y="183"/>
                  <a:pt x="42" y="182"/>
                </a:cubicBezTo>
                <a:cubicBezTo>
                  <a:pt x="41" y="180"/>
                  <a:pt x="39" y="178"/>
                  <a:pt x="37" y="177"/>
                </a:cubicBezTo>
                <a:cubicBezTo>
                  <a:pt x="35" y="177"/>
                  <a:pt x="34" y="178"/>
                  <a:pt x="33" y="177"/>
                </a:cubicBezTo>
                <a:cubicBezTo>
                  <a:pt x="30" y="177"/>
                  <a:pt x="28" y="176"/>
                  <a:pt x="25" y="175"/>
                </a:cubicBezTo>
                <a:cubicBezTo>
                  <a:pt x="22" y="174"/>
                  <a:pt x="21" y="170"/>
                  <a:pt x="20" y="167"/>
                </a:cubicBezTo>
                <a:cubicBezTo>
                  <a:pt x="20" y="167"/>
                  <a:pt x="20" y="167"/>
                  <a:pt x="20" y="167"/>
                </a:cubicBezTo>
                <a:cubicBezTo>
                  <a:pt x="24" y="160"/>
                  <a:pt x="25" y="155"/>
                  <a:pt x="30" y="149"/>
                </a:cubicBezTo>
                <a:cubicBezTo>
                  <a:pt x="32" y="145"/>
                  <a:pt x="36" y="144"/>
                  <a:pt x="40" y="142"/>
                </a:cubicBezTo>
                <a:cubicBezTo>
                  <a:pt x="41" y="142"/>
                  <a:pt x="42" y="141"/>
                  <a:pt x="44" y="140"/>
                </a:cubicBezTo>
                <a:cubicBezTo>
                  <a:pt x="46" y="140"/>
                  <a:pt x="49" y="140"/>
                  <a:pt x="49" y="137"/>
                </a:cubicBezTo>
                <a:cubicBezTo>
                  <a:pt x="49" y="135"/>
                  <a:pt x="47" y="134"/>
                  <a:pt x="47" y="131"/>
                </a:cubicBezTo>
                <a:cubicBezTo>
                  <a:pt x="46" y="127"/>
                  <a:pt x="45" y="125"/>
                  <a:pt x="43" y="121"/>
                </a:cubicBezTo>
                <a:cubicBezTo>
                  <a:pt x="41" y="118"/>
                  <a:pt x="42" y="116"/>
                  <a:pt x="41" y="112"/>
                </a:cubicBezTo>
                <a:cubicBezTo>
                  <a:pt x="40" y="109"/>
                  <a:pt x="39" y="107"/>
                  <a:pt x="37" y="104"/>
                </a:cubicBezTo>
                <a:cubicBezTo>
                  <a:pt x="35" y="105"/>
                  <a:pt x="33" y="106"/>
                  <a:pt x="31" y="107"/>
                </a:cubicBezTo>
                <a:cubicBezTo>
                  <a:pt x="29" y="108"/>
                  <a:pt x="29" y="110"/>
                  <a:pt x="26" y="110"/>
                </a:cubicBezTo>
                <a:cubicBezTo>
                  <a:pt x="22" y="110"/>
                  <a:pt x="21" y="107"/>
                  <a:pt x="18" y="104"/>
                </a:cubicBezTo>
                <a:cubicBezTo>
                  <a:pt x="16" y="103"/>
                  <a:pt x="16" y="102"/>
                  <a:pt x="14" y="100"/>
                </a:cubicBezTo>
                <a:cubicBezTo>
                  <a:pt x="12" y="99"/>
                  <a:pt x="10" y="98"/>
                  <a:pt x="9" y="95"/>
                </a:cubicBezTo>
                <a:cubicBezTo>
                  <a:pt x="9" y="94"/>
                  <a:pt x="10" y="93"/>
                  <a:pt x="9" y="91"/>
                </a:cubicBezTo>
                <a:cubicBezTo>
                  <a:pt x="9" y="89"/>
                  <a:pt x="9" y="88"/>
                  <a:pt x="7" y="85"/>
                </a:cubicBezTo>
                <a:cubicBezTo>
                  <a:pt x="6" y="83"/>
                  <a:pt x="4" y="83"/>
                  <a:pt x="2" y="81"/>
                </a:cubicBezTo>
                <a:cubicBezTo>
                  <a:pt x="1" y="81"/>
                  <a:pt x="2" y="80"/>
                  <a:pt x="1" y="79"/>
                </a:cubicBezTo>
                <a:cubicBezTo>
                  <a:pt x="1" y="78"/>
                  <a:pt x="0" y="78"/>
                  <a:pt x="0" y="76"/>
                </a:cubicBezTo>
                <a:cubicBezTo>
                  <a:pt x="0" y="75"/>
                  <a:pt x="1" y="75"/>
                  <a:pt x="1" y="73"/>
                </a:cubicBezTo>
                <a:cubicBezTo>
                  <a:pt x="3" y="74"/>
                  <a:pt x="4" y="74"/>
                  <a:pt x="6" y="74"/>
                </a:cubicBezTo>
                <a:cubicBezTo>
                  <a:pt x="12" y="74"/>
                  <a:pt x="14" y="68"/>
                  <a:pt x="15" y="62"/>
                </a:cubicBezTo>
                <a:cubicBezTo>
                  <a:pt x="15" y="58"/>
                  <a:pt x="16" y="56"/>
                  <a:pt x="18" y="52"/>
                </a:cubicBezTo>
                <a:cubicBezTo>
                  <a:pt x="19" y="48"/>
                  <a:pt x="21" y="46"/>
                  <a:pt x="23" y="42"/>
                </a:cubicBezTo>
                <a:cubicBezTo>
                  <a:pt x="24" y="40"/>
                  <a:pt x="25" y="40"/>
                  <a:pt x="26" y="38"/>
                </a:cubicBezTo>
                <a:cubicBezTo>
                  <a:pt x="27" y="36"/>
                  <a:pt x="27" y="34"/>
                  <a:pt x="27" y="32"/>
                </a:cubicBezTo>
                <a:cubicBezTo>
                  <a:pt x="28" y="30"/>
                  <a:pt x="29" y="28"/>
                  <a:pt x="29" y="26"/>
                </a:cubicBezTo>
                <a:cubicBezTo>
                  <a:pt x="29" y="24"/>
                  <a:pt x="29" y="24"/>
                  <a:pt x="29" y="22"/>
                </a:cubicBezTo>
                <a:cubicBezTo>
                  <a:pt x="32" y="22"/>
                  <a:pt x="33" y="22"/>
                  <a:pt x="36" y="21"/>
                </a:cubicBezTo>
                <a:cubicBezTo>
                  <a:pt x="37" y="21"/>
                  <a:pt x="38" y="20"/>
                  <a:pt x="40" y="20"/>
                </a:cubicBezTo>
                <a:cubicBezTo>
                  <a:pt x="41" y="20"/>
                  <a:pt x="41" y="21"/>
                  <a:pt x="42" y="21"/>
                </a:cubicBezTo>
                <a:cubicBezTo>
                  <a:pt x="46" y="22"/>
                  <a:pt x="48" y="25"/>
                  <a:pt x="50" y="28"/>
                </a:cubicBezTo>
                <a:cubicBezTo>
                  <a:pt x="52" y="30"/>
                  <a:pt x="53" y="32"/>
                  <a:pt x="53" y="34"/>
                </a:cubicBezTo>
                <a:cubicBezTo>
                  <a:pt x="54" y="37"/>
                  <a:pt x="55" y="40"/>
                  <a:pt x="58" y="40"/>
                </a:cubicBezTo>
                <a:cubicBezTo>
                  <a:pt x="62" y="40"/>
                  <a:pt x="64" y="38"/>
                  <a:pt x="67" y="35"/>
                </a:cubicBezTo>
                <a:cubicBezTo>
                  <a:pt x="73" y="30"/>
                  <a:pt x="73" y="30"/>
                  <a:pt x="73" y="30"/>
                </a:cubicBezTo>
                <a:cubicBezTo>
                  <a:pt x="75" y="28"/>
                  <a:pt x="77" y="28"/>
                  <a:pt x="77" y="25"/>
                </a:cubicBezTo>
                <a:cubicBezTo>
                  <a:pt x="77" y="21"/>
                  <a:pt x="73" y="19"/>
                  <a:pt x="73" y="14"/>
                </a:cubicBezTo>
                <a:cubicBezTo>
                  <a:pt x="73" y="10"/>
                  <a:pt x="73" y="8"/>
                  <a:pt x="73"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7409055" y="4220960"/>
            <a:ext cx="699079" cy="645717"/>
          </a:xfrm>
          <a:custGeom>
            <a:avLst/>
            <a:gdLst/>
            <a:ahLst/>
            <a:cxnLst>
              <a:cxn ang="0">
                <a:pos x="5" y="33"/>
              </a:cxn>
              <a:cxn ang="0">
                <a:pos x="7" y="13"/>
              </a:cxn>
              <a:cxn ang="0">
                <a:pos x="15" y="10"/>
              </a:cxn>
              <a:cxn ang="0">
                <a:pos x="26" y="14"/>
              </a:cxn>
              <a:cxn ang="0">
                <a:pos x="35" y="31"/>
              </a:cxn>
              <a:cxn ang="0">
                <a:pos x="43" y="32"/>
              </a:cxn>
              <a:cxn ang="0">
                <a:pos x="51" y="34"/>
              </a:cxn>
              <a:cxn ang="0">
                <a:pos x="59" y="34"/>
              </a:cxn>
              <a:cxn ang="0">
                <a:pos x="69" y="23"/>
              </a:cxn>
              <a:cxn ang="0">
                <a:pos x="79" y="26"/>
              </a:cxn>
              <a:cxn ang="0">
                <a:pos x="87" y="35"/>
              </a:cxn>
              <a:cxn ang="0">
                <a:pos x="91" y="29"/>
              </a:cxn>
              <a:cxn ang="0">
                <a:pos x="106" y="17"/>
              </a:cxn>
              <a:cxn ang="0">
                <a:pos x="123" y="0"/>
              </a:cxn>
              <a:cxn ang="0">
                <a:pos x="129" y="2"/>
              </a:cxn>
              <a:cxn ang="0">
                <a:pos x="129" y="3"/>
              </a:cxn>
              <a:cxn ang="0">
                <a:pos x="131" y="16"/>
              </a:cxn>
              <a:cxn ang="0">
                <a:pos x="153" y="23"/>
              </a:cxn>
              <a:cxn ang="0">
                <a:pos x="173" y="38"/>
              </a:cxn>
              <a:cxn ang="0">
                <a:pos x="180" y="54"/>
              </a:cxn>
              <a:cxn ang="0">
                <a:pos x="194" y="92"/>
              </a:cxn>
              <a:cxn ang="0">
                <a:pos x="199" y="105"/>
              </a:cxn>
              <a:cxn ang="0">
                <a:pos x="209" y="129"/>
              </a:cxn>
              <a:cxn ang="0">
                <a:pos x="224" y="145"/>
              </a:cxn>
              <a:cxn ang="0">
                <a:pos x="227" y="155"/>
              </a:cxn>
              <a:cxn ang="0">
                <a:pos x="231" y="159"/>
              </a:cxn>
              <a:cxn ang="0">
                <a:pos x="251" y="181"/>
              </a:cxn>
              <a:cxn ang="0">
                <a:pos x="232" y="179"/>
              </a:cxn>
              <a:cxn ang="0">
                <a:pos x="242" y="187"/>
              </a:cxn>
              <a:cxn ang="0">
                <a:pos x="237" y="188"/>
              </a:cxn>
              <a:cxn ang="0">
                <a:pos x="218" y="178"/>
              </a:cxn>
              <a:cxn ang="0">
                <a:pos x="226" y="196"/>
              </a:cxn>
              <a:cxn ang="0">
                <a:pos x="215" y="214"/>
              </a:cxn>
              <a:cxn ang="0">
                <a:pos x="211" y="222"/>
              </a:cxn>
              <a:cxn ang="0">
                <a:pos x="190" y="224"/>
              </a:cxn>
              <a:cxn ang="0">
                <a:pos x="159" y="224"/>
              </a:cxn>
              <a:cxn ang="0">
                <a:pos x="149" y="223"/>
              </a:cxn>
              <a:cxn ang="0">
                <a:pos x="138" y="213"/>
              </a:cxn>
              <a:cxn ang="0">
                <a:pos x="116" y="213"/>
              </a:cxn>
              <a:cxn ang="0">
                <a:pos x="112" y="194"/>
              </a:cxn>
              <a:cxn ang="0">
                <a:pos x="98" y="176"/>
              </a:cxn>
              <a:cxn ang="0">
                <a:pos x="96" y="165"/>
              </a:cxn>
              <a:cxn ang="0">
                <a:pos x="101" y="158"/>
              </a:cxn>
              <a:cxn ang="0">
                <a:pos x="100" y="143"/>
              </a:cxn>
              <a:cxn ang="0">
                <a:pos x="116" y="140"/>
              </a:cxn>
              <a:cxn ang="0">
                <a:pos x="129" y="137"/>
              </a:cxn>
              <a:cxn ang="0">
                <a:pos x="124" y="123"/>
              </a:cxn>
              <a:cxn ang="0">
                <a:pos x="110" y="120"/>
              </a:cxn>
              <a:cxn ang="0">
                <a:pos x="101" y="128"/>
              </a:cxn>
              <a:cxn ang="0">
                <a:pos x="89" y="130"/>
              </a:cxn>
              <a:cxn ang="0">
                <a:pos x="85" y="110"/>
              </a:cxn>
              <a:cxn ang="0">
                <a:pos x="76" y="85"/>
              </a:cxn>
              <a:cxn ang="0">
                <a:pos x="71" y="69"/>
              </a:cxn>
              <a:cxn ang="0">
                <a:pos x="49" y="55"/>
              </a:cxn>
              <a:cxn ang="0">
                <a:pos x="41" y="49"/>
              </a:cxn>
              <a:cxn ang="0">
                <a:pos x="8" y="38"/>
              </a:cxn>
            </a:cxnLst>
            <a:rect l="0" t="0" r="r" b="b"/>
            <a:pathLst>
              <a:path w="251" h="225">
                <a:moveTo>
                  <a:pt x="8" y="38"/>
                </a:moveTo>
                <a:cubicBezTo>
                  <a:pt x="8" y="36"/>
                  <a:pt x="6" y="35"/>
                  <a:pt x="5" y="33"/>
                </a:cubicBezTo>
                <a:cubicBezTo>
                  <a:pt x="2" y="28"/>
                  <a:pt x="0" y="25"/>
                  <a:pt x="0" y="18"/>
                </a:cubicBezTo>
                <a:cubicBezTo>
                  <a:pt x="0" y="15"/>
                  <a:pt x="4" y="14"/>
                  <a:pt x="7" y="13"/>
                </a:cubicBezTo>
                <a:cubicBezTo>
                  <a:pt x="9" y="12"/>
                  <a:pt x="10" y="11"/>
                  <a:pt x="11" y="11"/>
                </a:cubicBezTo>
                <a:cubicBezTo>
                  <a:pt x="13" y="11"/>
                  <a:pt x="14" y="11"/>
                  <a:pt x="15" y="10"/>
                </a:cubicBezTo>
                <a:cubicBezTo>
                  <a:pt x="18" y="10"/>
                  <a:pt x="19" y="9"/>
                  <a:pt x="21" y="9"/>
                </a:cubicBezTo>
                <a:cubicBezTo>
                  <a:pt x="24" y="9"/>
                  <a:pt x="25" y="12"/>
                  <a:pt x="26" y="14"/>
                </a:cubicBezTo>
                <a:cubicBezTo>
                  <a:pt x="28" y="18"/>
                  <a:pt x="29" y="21"/>
                  <a:pt x="31" y="26"/>
                </a:cubicBezTo>
                <a:cubicBezTo>
                  <a:pt x="32" y="28"/>
                  <a:pt x="33" y="30"/>
                  <a:pt x="35" y="31"/>
                </a:cubicBezTo>
                <a:cubicBezTo>
                  <a:pt x="37" y="32"/>
                  <a:pt x="38" y="31"/>
                  <a:pt x="41" y="31"/>
                </a:cubicBezTo>
                <a:cubicBezTo>
                  <a:pt x="41" y="31"/>
                  <a:pt x="42" y="31"/>
                  <a:pt x="43" y="32"/>
                </a:cubicBezTo>
                <a:cubicBezTo>
                  <a:pt x="44" y="32"/>
                  <a:pt x="45" y="32"/>
                  <a:pt x="47" y="32"/>
                </a:cubicBezTo>
                <a:cubicBezTo>
                  <a:pt x="48" y="33"/>
                  <a:pt x="50" y="33"/>
                  <a:pt x="51" y="34"/>
                </a:cubicBezTo>
                <a:cubicBezTo>
                  <a:pt x="53" y="35"/>
                  <a:pt x="53" y="37"/>
                  <a:pt x="55" y="37"/>
                </a:cubicBezTo>
                <a:cubicBezTo>
                  <a:pt x="57" y="37"/>
                  <a:pt x="58" y="35"/>
                  <a:pt x="59" y="34"/>
                </a:cubicBezTo>
                <a:cubicBezTo>
                  <a:pt x="61" y="33"/>
                  <a:pt x="64" y="33"/>
                  <a:pt x="65" y="31"/>
                </a:cubicBezTo>
                <a:cubicBezTo>
                  <a:pt x="67" y="28"/>
                  <a:pt x="66" y="23"/>
                  <a:pt x="69" y="23"/>
                </a:cubicBezTo>
                <a:cubicBezTo>
                  <a:pt x="71" y="23"/>
                  <a:pt x="73" y="24"/>
                  <a:pt x="75" y="25"/>
                </a:cubicBezTo>
                <a:cubicBezTo>
                  <a:pt x="76" y="25"/>
                  <a:pt x="78" y="25"/>
                  <a:pt x="79" y="26"/>
                </a:cubicBezTo>
                <a:cubicBezTo>
                  <a:pt x="79" y="26"/>
                  <a:pt x="79" y="27"/>
                  <a:pt x="79" y="28"/>
                </a:cubicBezTo>
                <a:cubicBezTo>
                  <a:pt x="80" y="32"/>
                  <a:pt x="83" y="35"/>
                  <a:pt x="87" y="35"/>
                </a:cubicBezTo>
                <a:cubicBezTo>
                  <a:pt x="89" y="35"/>
                  <a:pt x="89" y="35"/>
                  <a:pt x="90" y="34"/>
                </a:cubicBezTo>
                <a:cubicBezTo>
                  <a:pt x="92" y="33"/>
                  <a:pt x="91" y="31"/>
                  <a:pt x="91" y="29"/>
                </a:cubicBezTo>
                <a:cubicBezTo>
                  <a:pt x="92" y="27"/>
                  <a:pt x="93" y="25"/>
                  <a:pt x="95" y="23"/>
                </a:cubicBezTo>
                <a:cubicBezTo>
                  <a:pt x="98" y="19"/>
                  <a:pt x="103" y="20"/>
                  <a:pt x="106" y="17"/>
                </a:cubicBezTo>
                <a:cubicBezTo>
                  <a:pt x="110" y="15"/>
                  <a:pt x="112" y="12"/>
                  <a:pt x="114" y="8"/>
                </a:cubicBezTo>
                <a:cubicBezTo>
                  <a:pt x="116" y="4"/>
                  <a:pt x="118" y="0"/>
                  <a:pt x="123" y="0"/>
                </a:cubicBezTo>
                <a:cubicBezTo>
                  <a:pt x="125" y="0"/>
                  <a:pt x="126" y="2"/>
                  <a:pt x="128" y="2"/>
                </a:cubicBezTo>
                <a:cubicBezTo>
                  <a:pt x="129" y="2"/>
                  <a:pt x="129" y="2"/>
                  <a:pt x="129" y="2"/>
                </a:cubicBezTo>
                <a:cubicBezTo>
                  <a:pt x="129" y="2"/>
                  <a:pt x="129" y="2"/>
                  <a:pt x="129" y="2"/>
                </a:cubicBezTo>
                <a:cubicBezTo>
                  <a:pt x="129" y="2"/>
                  <a:pt x="129" y="3"/>
                  <a:pt x="129" y="3"/>
                </a:cubicBezTo>
                <a:cubicBezTo>
                  <a:pt x="129" y="7"/>
                  <a:pt x="131" y="9"/>
                  <a:pt x="132" y="12"/>
                </a:cubicBezTo>
                <a:cubicBezTo>
                  <a:pt x="131" y="16"/>
                  <a:pt x="131" y="16"/>
                  <a:pt x="131" y="16"/>
                </a:cubicBezTo>
                <a:cubicBezTo>
                  <a:pt x="136" y="19"/>
                  <a:pt x="139" y="18"/>
                  <a:pt x="143" y="18"/>
                </a:cubicBezTo>
                <a:cubicBezTo>
                  <a:pt x="147" y="19"/>
                  <a:pt x="150" y="21"/>
                  <a:pt x="153" y="23"/>
                </a:cubicBezTo>
                <a:cubicBezTo>
                  <a:pt x="156" y="24"/>
                  <a:pt x="158" y="25"/>
                  <a:pt x="161" y="26"/>
                </a:cubicBezTo>
                <a:cubicBezTo>
                  <a:pt x="167" y="29"/>
                  <a:pt x="170" y="33"/>
                  <a:pt x="173" y="38"/>
                </a:cubicBezTo>
                <a:cubicBezTo>
                  <a:pt x="174" y="41"/>
                  <a:pt x="176" y="43"/>
                  <a:pt x="177" y="46"/>
                </a:cubicBezTo>
                <a:cubicBezTo>
                  <a:pt x="178" y="50"/>
                  <a:pt x="179" y="52"/>
                  <a:pt x="180" y="54"/>
                </a:cubicBezTo>
                <a:cubicBezTo>
                  <a:pt x="183" y="60"/>
                  <a:pt x="186" y="62"/>
                  <a:pt x="189" y="68"/>
                </a:cubicBezTo>
                <a:cubicBezTo>
                  <a:pt x="193" y="77"/>
                  <a:pt x="193" y="83"/>
                  <a:pt x="194" y="92"/>
                </a:cubicBezTo>
                <a:cubicBezTo>
                  <a:pt x="195" y="94"/>
                  <a:pt x="196" y="95"/>
                  <a:pt x="197" y="97"/>
                </a:cubicBezTo>
                <a:cubicBezTo>
                  <a:pt x="198" y="100"/>
                  <a:pt x="198" y="102"/>
                  <a:pt x="199" y="105"/>
                </a:cubicBezTo>
                <a:cubicBezTo>
                  <a:pt x="200" y="109"/>
                  <a:pt x="201" y="111"/>
                  <a:pt x="202" y="114"/>
                </a:cubicBezTo>
                <a:cubicBezTo>
                  <a:pt x="204" y="120"/>
                  <a:pt x="204" y="125"/>
                  <a:pt x="209" y="129"/>
                </a:cubicBezTo>
                <a:cubicBezTo>
                  <a:pt x="214" y="132"/>
                  <a:pt x="217" y="135"/>
                  <a:pt x="220" y="139"/>
                </a:cubicBezTo>
                <a:cubicBezTo>
                  <a:pt x="222" y="141"/>
                  <a:pt x="223" y="143"/>
                  <a:pt x="224" y="145"/>
                </a:cubicBezTo>
                <a:cubicBezTo>
                  <a:pt x="226" y="147"/>
                  <a:pt x="228" y="148"/>
                  <a:pt x="228" y="151"/>
                </a:cubicBezTo>
                <a:cubicBezTo>
                  <a:pt x="228" y="153"/>
                  <a:pt x="227" y="153"/>
                  <a:pt x="227" y="155"/>
                </a:cubicBezTo>
                <a:cubicBezTo>
                  <a:pt x="227" y="156"/>
                  <a:pt x="228" y="156"/>
                  <a:pt x="229" y="157"/>
                </a:cubicBezTo>
                <a:cubicBezTo>
                  <a:pt x="230" y="158"/>
                  <a:pt x="230" y="158"/>
                  <a:pt x="231" y="159"/>
                </a:cubicBezTo>
                <a:cubicBezTo>
                  <a:pt x="236" y="162"/>
                  <a:pt x="240" y="163"/>
                  <a:pt x="243" y="167"/>
                </a:cubicBezTo>
                <a:cubicBezTo>
                  <a:pt x="247" y="172"/>
                  <a:pt x="248" y="176"/>
                  <a:pt x="251" y="181"/>
                </a:cubicBezTo>
                <a:cubicBezTo>
                  <a:pt x="237" y="178"/>
                  <a:pt x="237" y="178"/>
                  <a:pt x="237" y="178"/>
                </a:cubicBezTo>
                <a:cubicBezTo>
                  <a:pt x="235" y="179"/>
                  <a:pt x="234" y="179"/>
                  <a:pt x="232" y="179"/>
                </a:cubicBezTo>
                <a:cubicBezTo>
                  <a:pt x="232" y="181"/>
                  <a:pt x="232" y="181"/>
                  <a:pt x="232" y="181"/>
                </a:cubicBezTo>
                <a:cubicBezTo>
                  <a:pt x="235" y="184"/>
                  <a:pt x="239" y="184"/>
                  <a:pt x="242" y="187"/>
                </a:cubicBezTo>
                <a:cubicBezTo>
                  <a:pt x="244" y="189"/>
                  <a:pt x="244" y="191"/>
                  <a:pt x="246" y="193"/>
                </a:cubicBezTo>
                <a:cubicBezTo>
                  <a:pt x="249" y="199"/>
                  <a:pt x="238" y="189"/>
                  <a:pt x="237" y="188"/>
                </a:cubicBezTo>
                <a:cubicBezTo>
                  <a:pt x="235" y="187"/>
                  <a:pt x="235" y="185"/>
                  <a:pt x="233" y="184"/>
                </a:cubicBezTo>
                <a:cubicBezTo>
                  <a:pt x="227" y="182"/>
                  <a:pt x="223" y="181"/>
                  <a:pt x="218" y="178"/>
                </a:cubicBezTo>
                <a:cubicBezTo>
                  <a:pt x="219" y="185"/>
                  <a:pt x="219" y="191"/>
                  <a:pt x="224" y="195"/>
                </a:cubicBezTo>
                <a:cubicBezTo>
                  <a:pt x="225" y="195"/>
                  <a:pt x="225" y="196"/>
                  <a:pt x="226" y="196"/>
                </a:cubicBezTo>
                <a:cubicBezTo>
                  <a:pt x="226" y="196"/>
                  <a:pt x="226" y="196"/>
                  <a:pt x="226" y="196"/>
                </a:cubicBezTo>
                <a:cubicBezTo>
                  <a:pt x="221" y="203"/>
                  <a:pt x="219" y="208"/>
                  <a:pt x="215" y="214"/>
                </a:cubicBezTo>
                <a:cubicBezTo>
                  <a:pt x="214" y="217"/>
                  <a:pt x="213" y="220"/>
                  <a:pt x="211" y="222"/>
                </a:cubicBezTo>
                <a:cubicBezTo>
                  <a:pt x="211" y="222"/>
                  <a:pt x="211" y="222"/>
                  <a:pt x="211" y="222"/>
                </a:cubicBezTo>
                <a:cubicBezTo>
                  <a:pt x="205" y="221"/>
                  <a:pt x="201" y="222"/>
                  <a:pt x="195" y="223"/>
                </a:cubicBezTo>
                <a:cubicBezTo>
                  <a:pt x="193" y="224"/>
                  <a:pt x="192" y="224"/>
                  <a:pt x="190" y="224"/>
                </a:cubicBezTo>
                <a:cubicBezTo>
                  <a:pt x="180" y="224"/>
                  <a:pt x="175" y="223"/>
                  <a:pt x="166" y="223"/>
                </a:cubicBezTo>
                <a:cubicBezTo>
                  <a:pt x="163" y="223"/>
                  <a:pt x="161" y="223"/>
                  <a:pt x="159" y="224"/>
                </a:cubicBezTo>
                <a:cubicBezTo>
                  <a:pt x="157" y="224"/>
                  <a:pt x="156" y="225"/>
                  <a:pt x="155" y="225"/>
                </a:cubicBezTo>
                <a:cubicBezTo>
                  <a:pt x="152" y="225"/>
                  <a:pt x="151" y="224"/>
                  <a:pt x="149" y="223"/>
                </a:cubicBezTo>
                <a:cubicBezTo>
                  <a:pt x="149" y="223"/>
                  <a:pt x="149" y="223"/>
                  <a:pt x="149" y="223"/>
                </a:cubicBezTo>
                <a:cubicBezTo>
                  <a:pt x="147" y="217"/>
                  <a:pt x="143" y="216"/>
                  <a:pt x="138" y="213"/>
                </a:cubicBezTo>
                <a:cubicBezTo>
                  <a:pt x="135" y="213"/>
                  <a:pt x="134" y="211"/>
                  <a:pt x="131" y="211"/>
                </a:cubicBezTo>
                <a:cubicBezTo>
                  <a:pt x="125" y="211"/>
                  <a:pt x="122" y="213"/>
                  <a:pt x="116" y="213"/>
                </a:cubicBezTo>
                <a:cubicBezTo>
                  <a:pt x="113" y="213"/>
                  <a:pt x="108" y="212"/>
                  <a:pt x="108" y="208"/>
                </a:cubicBezTo>
                <a:cubicBezTo>
                  <a:pt x="108" y="202"/>
                  <a:pt x="112" y="200"/>
                  <a:pt x="112" y="194"/>
                </a:cubicBezTo>
                <a:cubicBezTo>
                  <a:pt x="112" y="190"/>
                  <a:pt x="108" y="189"/>
                  <a:pt x="105" y="186"/>
                </a:cubicBezTo>
                <a:cubicBezTo>
                  <a:pt x="102" y="183"/>
                  <a:pt x="101" y="180"/>
                  <a:pt x="98" y="176"/>
                </a:cubicBezTo>
                <a:cubicBezTo>
                  <a:pt x="96" y="174"/>
                  <a:pt x="93" y="174"/>
                  <a:pt x="93" y="171"/>
                </a:cubicBezTo>
                <a:cubicBezTo>
                  <a:pt x="93" y="168"/>
                  <a:pt x="94" y="166"/>
                  <a:pt x="96" y="165"/>
                </a:cubicBezTo>
                <a:cubicBezTo>
                  <a:pt x="97" y="164"/>
                  <a:pt x="98" y="165"/>
                  <a:pt x="98" y="164"/>
                </a:cubicBezTo>
                <a:cubicBezTo>
                  <a:pt x="100" y="162"/>
                  <a:pt x="100" y="160"/>
                  <a:pt x="101" y="158"/>
                </a:cubicBezTo>
                <a:cubicBezTo>
                  <a:pt x="102" y="156"/>
                  <a:pt x="103" y="154"/>
                  <a:pt x="103" y="152"/>
                </a:cubicBezTo>
                <a:cubicBezTo>
                  <a:pt x="103" y="148"/>
                  <a:pt x="100" y="147"/>
                  <a:pt x="100" y="143"/>
                </a:cubicBezTo>
                <a:cubicBezTo>
                  <a:pt x="100" y="140"/>
                  <a:pt x="102" y="137"/>
                  <a:pt x="105" y="137"/>
                </a:cubicBezTo>
                <a:cubicBezTo>
                  <a:pt x="110" y="137"/>
                  <a:pt x="112" y="140"/>
                  <a:pt x="116" y="140"/>
                </a:cubicBezTo>
                <a:cubicBezTo>
                  <a:pt x="118" y="140"/>
                  <a:pt x="119" y="138"/>
                  <a:pt x="121" y="138"/>
                </a:cubicBezTo>
                <a:cubicBezTo>
                  <a:pt x="124" y="137"/>
                  <a:pt x="126" y="137"/>
                  <a:pt x="129" y="137"/>
                </a:cubicBezTo>
                <a:cubicBezTo>
                  <a:pt x="129" y="133"/>
                  <a:pt x="129" y="133"/>
                  <a:pt x="129" y="133"/>
                </a:cubicBezTo>
                <a:cubicBezTo>
                  <a:pt x="129" y="128"/>
                  <a:pt x="126" y="127"/>
                  <a:pt x="124" y="123"/>
                </a:cubicBezTo>
                <a:cubicBezTo>
                  <a:pt x="121" y="119"/>
                  <a:pt x="119" y="115"/>
                  <a:pt x="115" y="115"/>
                </a:cubicBezTo>
                <a:cubicBezTo>
                  <a:pt x="112" y="115"/>
                  <a:pt x="111" y="118"/>
                  <a:pt x="110" y="120"/>
                </a:cubicBezTo>
                <a:cubicBezTo>
                  <a:pt x="109" y="122"/>
                  <a:pt x="108" y="123"/>
                  <a:pt x="107" y="124"/>
                </a:cubicBezTo>
                <a:cubicBezTo>
                  <a:pt x="105" y="126"/>
                  <a:pt x="103" y="127"/>
                  <a:pt x="101" y="128"/>
                </a:cubicBezTo>
                <a:cubicBezTo>
                  <a:pt x="98" y="129"/>
                  <a:pt x="97" y="131"/>
                  <a:pt x="94" y="131"/>
                </a:cubicBezTo>
                <a:cubicBezTo>
                  <a:pt x="92" y="131"/>
                  <a:pt x="90" y="131"/>
                  <a:pt x="89" y="130"/>
                </a:cubicBezTo>
                <a:cubicBezTo>
                  <a:pt x="87" y="128"/>
                  <a:pt x="88" y="126"/>
                  <a:pt x="87" y="124"/>
                </a:cubicBezTo>
                <a:cubicBezTo>
                  <a:pt x="86" y="119"/>
                  <a:pt x="86" y="115"/>
                  <a:pt x="85" y="110"/>
                </a:cubicBezTo>
                <a:cubicBezTo>
                  <a:pt x="83" y="105"/>
                  <a:pt x="78" y="104"/>
                  <a:pt x="77" y="99"/>
                </a:cubicBezTo>
                <a:cubicBezTo>
                  <a:pt x="76" y="94"/>
                  <a:pt x="76" y="90"/>
                  <a:pt x="76" y="85"/>
                </a:cubicBezTo>
                <a:cubicBezTo>
                  <a:pt x="75" y="81"/>
                  <a:pt x="74" y="79"/>
                  <a:pt x="73" y="75"/>
                </a:cubicBezTo>
                <a:cubicBezTo>
                  <a:pt x="72" y="73"/>
                  <a:pt x="73" y="71"/>
                  <a:pt x="71" y="69"/>
                </a:cubicBezTo>
                <a:cubicBezTo>
                  <a:pt x="68" y="66"/>
                  <a:pt x="65" y="67"/>
                  <a:pt x="61" y="65"/>
                </a:cubicBezTo>
                <a:cubicBezTo>
                  <a:pt x="55" y="63"/>
                  <a:pt x="53" y="59"/>
                  <a:pt x="49" y="55"/>
                </a:cubicBezTo>
                <a:cubicBezTo>
                  <a:pt x="47" y="54"/>
                  <a:pt x="47" y="52"/>
                  <a:pt x="45" y="51"/>
                </a:cubicBezTo>
                <a:cubicBezTo>
                  <a:pt x="44" y="51"/>
                  <a:pt x="43" y="50"/>
                  <a:pt x="41" y="49"/>
                </a:cubicBezTo>
                <a:cubicBezTo>
                  <a:pt x="40" y="49"/>
                  <a:pt x="39" y="47"/>
                  <a:pt x="39" y="46"/>
                </a:cubicBezTo>
                <a:cubicBezTo>
                  <a:pt x="27" y="44"/>
                  <a:pt x="20" y="42"/>
                  <a:pt x="8" y="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7620992" y="4853697"/>
            <a:ext cx="509284" cy="577575"/>
          </a:xfrm>
          <a:custGeom>
            <a:avLst/>
            <a:gdLst/>
            <a:ahLst/>
            <a:cxnLst>
              <a:cxn ang="0">
                <a:pos x="79" y="4"/>
              </a:cxn>
              <a:cxn ang="0">
                <a:pos x="90" y="2"/>
              </a:cxn>
              <a:cxn ang="0">
                <a:pos x="119" y="2"/>
              </a:cxn>
              <a:cxn ang="0">
                <a:pos x="135" y="1"/>
              </a:cxn>
              <a:cxn ang="0">
                <a:pos x="147" y="19"/>
              </a:cxn>
              <a:cxn ang="0">
                <a:pos x="140" y="25"/>
              </a:cxn>
              <a:cxn ang="0">
                <a:pos x="134" y="34"/>
              </a:cxn>
              <a:cxn ang="0">
                <a:pos x="114" y="43"/>
              </a:cxn>
              <a:cxn ang="0">
                <a:pos x="126" y="50"/>
              </a:cxn>
              <a:cxn ang="0">
                <a:pos x="148" y="43"/>
              </a:cxn>
              <a:cxn ang="0">
                <a:pos x="159" y="49"/>
              </a:cxn>
              <a:cxn ang="0">
                <a:pos x="176" y="62"/>
              </a:cxn>
              <a:cxn ang="0">
                <a:pos x="169" y="76"/>
              </a:cxn>
              <a:cxn ang="0">
                <a:pos x="164" y="83"/>
              </a:cxn>
              <a:cxn ang="0">
                <a:pos x="163" y="87"/>
              </a:cxn>
              <a:cxn ang="0">
                <a:pos x="183" y="79"/>
              </a:cxn>
              <a:cxn ang="0">
                <a:pos x="179" y="94"/>
              </a:cxn>
              <a:cxn ang="0">
                <a:pos x="179" y="104"/>
              </a:cxn>
              <a:cxn ang="0">
                <a:pos x="164" y="99"/>
              </a:cxn>
              <a:cxn ang="0">
                <a:pos x="166" y="111"/>
              </a:cxn>
              <a:cxn ang="0">
                <a:pos x="160" y="122"/>
              </a:cxn>
              <a:cxn ang="0">
                <a:pos x="153" y="151"/>
              </a:cxn>
              <a:cxn ang="0">
                <a:pos x="131" y="163"/>
              </a:cxn>
              <a:cxn ang="0">
                <a:pos x="125" y="174"/>
              </a:cxn>
              <a:cxn ang="0">
                <a:pos x="120" y="183"/>
              </a:cxn>
              <a:cxn ang="0">
                <a:pos x="115" y="190"/>
              </a:cxn>
              <a:cxn ang="0">
                <a:pos x="110" y="202"/>
              </a:cxn>
              <a:cxn ang="0">
                <a:pos x="86" y="198"/>
              </a:cxn>
              <a:cxn ang="0">
                <a:pos x="74" y="186"/>
              </a:cxn>
              <a:cxn ang="0">
                <a:pos x="57" y="192"/>
              </a:cxn>
              <a:cxn ang="0">
                <a:pos x="43" y="196"/>
              </a:cxn>
              <a:cxn ang="0">
                <a:pos x="38" y="185"/>
              </a:cxn>
              <a:cxn ang="0">
                <a:pos x="35" y="173"/>
              </a:cxn>
              <a:cxn ang="0">
                <a:pos x="33" y="153"/>
              </a:cxn>
              <a:cxn ang="0">
                <a:pos x="16" y="154"/>
              </a:cxn>
              <a:cxn ang="0">
                <a:pos x="16" y="151"/>
              </a:cxn>
              <a:cxn ang="0">
                <a:pos x="13" y="115"/>
              </a:cxn>
              <a:cxn ang="0">
                <a:pos x="4" y="105"/>
              </a:cxn>
              <a:cxn ang="0">
                <a:pos x="5" y="96"/>
              </a:cxn>
              <a:cxn ang="0">
                <a:pos x="7" y="92"/>
              </a:cxn>
              <a:cxn ang="0">
                <a:pos x="13" y="83"/>
              </a:cxn>
              <a:cxn ang="0">
                <a:pos x="29" y="72"/>
              </a:cxn>
              <a:cxn ang="0">
                <a:pos x="40" y="51"/>
              </a:cxn>
              <a:cxn ang="0">
                <a:pos x="56" y="35"/>
              </a:cxn>
              <a:cxn ang="0">
                <a:pos x="59" y="23"/>
              </a:cxn>
              <a:cxn ang="0">
                <a:pos x="68" y="14"/>
              </a:cxn>
            </a:cxnLst>
            <a:rect l="0" t="0" r="r" b="b"/>
            <a:pathLst>
              <a:path w="183" h="202">
                <a:moveTo>
                  <a:pt x="73" y="2"/>
                </a:moveTo>
                <a:cubicBezTo>
                  <a:pt x="75" y="3"/>
                  <a:pt x="76" y="4"/>
                  <a:pt x="79" y="4"/>
                </a:cubicBezTo>
                <a:cubicBezTo>
                  <a:pt x="80" y="4"/>
                  <a:pt x="81" y="3"/>
                  <a:pt x="83" y="3"/>
                </a:cubicBezTo>
                <a:cubicBezTo>
                  <a:pt x="85" y="2"/>
                  <a:pt x="87" y="2"/>
                  <a:pt x="90" y="2"/>
                </a:cubicBezTo>
                <a:cubicBezTo>
                  <a:pt x="99" y="2"/>
                  <a:pt x="104" y="3"/>
                  <a:pt x="114" y="3"/>
                </a:cubicBezTo>
                <a:cubicBezTo>
                  <a:pt x="116" y="3"/>
                  <a:pt x="117" y="3"/>
                  <a:pt x="119" y="2"/>
                </a:cubicBezTo>
                <a:cubicBezTo>
                  <a:pt x="125" y="1"/>
                  <a:pt x="129" y="0"/>
                  <a:pt x="135" y="1"/>
                </a:cubicBezTo>
                <a:cubicBezTo>
                  <a:pt x="135" y="1"/>
                  <a:pt x="135" y="1"/>
                  <a:pt x="135" y="1"/>
                </a:cubicBezTo>
                <a:cubicBezTo>
                  <a:pt x="138" y="6"/>
                  <a:pt x="138" y="8"/>
                  <a:pt x="141" y="12"/>
                </a:cubicBezTo>
                <a:cubicBezTo>
                  <a:pt x="143" y="15"/>
                  <a:pt x="145" y="16"/>
                  <a:pt x="147" y="19"/>
                </a:cubicBezTo>
                <a:cubicBezTo>
                  <a:pt x="147" y="19"/>
                  <a:pt x="147" y="19"/>
                  <a:pt x="147" y="19"/>
                </a:cubicBezTo>
                <a:cubicBezTo>
                  <a:pt x="145" y="21"/>
                  <a:pt x="142" y="23"/>
                  <a:pt x="140" y="25"/>
                </a:cubicBezTo>
                <a:cubicBezTo>
                  <a:pt x="139" y="27"/>
                  <a:pt x="138" y="29"/>
                  <a:pt x="136" y="31"/>
                </a:cubicBezTo>
                <a:cubicBezTo>
                  <a:pt x="136" y="33"/>
                  <a:pt x="135" y="34"/>
                  <a:pt x="134" y="34"/>
                </a:cubicBezTo>
                <a:cubicBezTo>
                  <a:pt x="130" y="36"/>
                  <a:pt x="128" y="35"/>
                  <a:pt x="124" y="35"/>
                </a:cubicBezTo>
                <a:cubicBezTo>
                  <a:pt x="116" y="36"/>
                  <a:pt x="92" y="43"/>
                  <a:pt x="114" y="43"/>
                </a:cubicBezTo>
                <a:cubicBezTo>
                  <a:pt x="116" y="43"/>
                  <a:pt x="118" y="43"/>
                  <a:pt x="119" y="44"/>
                </a:cubicBezTo>
                <a:cubicBezTo>
                  <a:pt x="121" y="47"/>
                  <a:pt x="122" y="50"/>
                  <a:pt x="126" y="50"/>
                </a:cubicBezTo>
                <a:cubicBezTo>
                  <a:pt x="128" y="50"/>
                  <a:pt x="129" y="49"/>
                  <a:pt x="131" y="48"/>
                </a:cubicBezTo>
                <a:cubicBezTo>
                  <a:pt x="137" y="46"/>
                  <a:pt x="141" y="43"/>
                  <a:pt x="148" y="43"/>
                </a:cubicBezTo>
                <a:cubicBezTo>
                  <a:pt x="151" y="43"/>
                  <a:pt x="151" y="46"/>
                  <a:pt x="153" y="47"/>
                </a:cubicBezTo>
                <a:cubicBezTo>
                  <a:pt x="155" y="48"/>
                  <a:pt x="157" y="48"/>
                  <a:pt x="159" y="49"/>
                </a:cubicBezTo>
                <a:cubicBezTo>
                  <a:pt x="162" y="51"/>
                  <a:pt x="164" y="52"/>
                  <a:pt x="167" y="54"/>
                </a:cubicBezTo>
                <a:cubicBezTo>
                  <a:pt x="170" y="57"/>
                  <a:pt x="172" y="59"/>
                  <a:pt x="176" y="62"/>
                </a:cubicBezTo>
                <a:cubicBezTo>
                  <a:pt x="178" y="64"/>
                  <a:pt x="180" y="65"/>
                  <a:pt x="182" y="67"/>
                </a:cubicBezTo>
                <a:cubicBezTo>
                  <a:pt x="176" y="69"/>
                  <a:pt x="173" y="71"/>
                  <a:pt x="169" y="76"/>
                </a:cubicBezTo>
                <a:cubicBezTo>
                  <a:pt x="168" y="79"/>
                  <a:pt x="168" y="81"/>
                  <a:pt x="166" y="82"/>
                </a:cubicBezTo>
                <a:cubicBezTo>
                  <a:pt x="166" y="83"/>
                  <a:pt x="165" y="83"/>
                  <a:pt x="164" y="83"/>
                </a:cubicBezTo>
                <a:cubicBezTo>
                  <a:pt x="163" y="84"/>
                  <a:pt x="162" y="85"/>
                  <a:pt x="161" y="87"/>
                </a:cubicBezTo>
                <a:cubicBezTo>
                  <a:pt x="163" y="87"/>
                  <a:pt x="163" y="87"/>
                  <a:pt x="163" y="87"/>
                </a:cubicBezTo>
                <a:cubicBezTo>
                  <a:pt x="168" y="85"/>
                  <a:pt x="170" y="82"/>
                  <a:pt x="175" y="81"/>
                </a:cubicBezTo>
                <a:cubicBezTo>
                  <a:pt x="178" y="80"/>
                  <a:pt x="180" y="80"/>
                  <a:pt x="183" y="79"/>
                </a:cubicBezTo>
                <a:cubicBezTo>
                  <a:pt x="180" y="84"/>
                  <a:pt x="178" y="87"/>
                  <a:pt x="178" y="92"/>
                </a:cubicBezTo>
                <a:cubicBezTo>
                  <a:pt x="178" y="93"/>
                  <a:pt x="179" y="93"/>
                  <a:pt x="179" y="94"/>
                </a:cubicBezTo>
                <a:cubicBezTo>
                  <a:pt x="180" y="96"/>
                  <a:pt x="181" y="98"/>
                  <a:pt x="181" y="100"/>
                </a:cubicBezTo>
                <a:cubicBezTo>
                  <a:pt x="181" y="102"/>
                  <a:pt x="180" y="103"/>
                  <a:pt x="179" y="104"/>
                </a:cubicBezTo>
                <a:cubicBezTo>
                  <a:pt x="174" y="101"/>
                  <a:pt x="172" y="96"/>
                  <a:pt x="165" y="95"/>
                </a:cubicBezTo>
                <a:cubicBezTo>
                  <a:pt x="164" y="99"/>
                  <a:pt x="164" y="99"/>
                  <a:pt x="164" y="99"/>
                </a:cubicBezTo>
                <a:cubicBezTo>
                  <a:pt x="164" y="110"/>
                  <a:pt x="164" y="110"/>
                  <a:pt x="164" y="110"/>
                </a:cubicBezTo>
                <a:cubicBezTo>
                  <a:pt x="164" y="110"/>
                  <a:pt x="166" y="111"/>
                  <a:pt x="166" y="111"/>
                </a:cubicBezTo>
                <a:cubicBezTo>
                  <a:pt x="166" y="113"/>
                  <a:pt x="167" y="114"/>
                  <a:pt x="167" y="116"/>
                </a:cubicBezTo>
                <a:cubicBezTo>
                  <a:pt x="167" y="120"/>
                  <a:pt x="163" y="121"/>
                  <a:pt x="160" y="122"/>
                </a:cubicBezTo>
                <a:cubicBezTo>
                  <a:pt x="160" y="125"/>
                  <a:pt x="160" y="127"/>
                  <a:pt x="160" y="130"/>
                </a:cubicBezTo>
                <a:cubicBezTo>
                  <a:pt x="158" y="138"/>
                  <a:pt x="159" y="146"/>
                  <a:pt x="153" y="151"/>
                </a:cubicBezTo>
                <a:cubicBezTo>
                  <a:pt x="150" y="154"/>
                  <a:pt x="148" y="154"/>
                  <a:pt x="145" y="155"/>
                </a:cubicBezTo>
                <a:cubicBezTo>
                  <a:pt x="139" y="158"/>
                  <a:pt x="135" y="158"/>
                  <a:pt x="131" y="163"/>
                </a:cubicBezTo>
                <a:cubicBezTo>
                  <a:pt x="130" y="166"/>
                  <a:pt x="129" y="168"/>
                  <a:pt x="128" y="170"/>
                </a:cubicBezTo>
                <a:cubicBezTo>
                  <a:pt x="128" y="172"/>
                  <a:pt x="127" y="174"/>
                  <a:pt x="125" y="174"/>
                </a:cubicBezTo>
                <a:cubicBezTo>
                  <a:pt x="123" y="175"/>
                  <a:pt x="122" y="174"/>
                  <a:pt x="120" y="174"/>
                </a:cubicBezTo>
                <a:cubicBezTo>
                  <a:pt x="120" y="178"/>
                  <a:pt x="122" y="180"/>
                  <a:pt x="120" y="183"/>
                </a:cubicBezTo>
                <a:cubicBezTo>
                  <a:pt x="120" y="184"/>
                  <a:pt x="118" y="185"/>
                  <a:pt x="117" y="186"/>
                </a:cubicBezTo>
                <a:cubicBezTo>
                  <a:pt x="116" y="187"/>
                  <a:pt x="116" y="188"/>
                  <a:pt x="115" y="190"/>
                </a:cubicBezTo>
                <a:cubicBezTo>
                  <a:pt x="114" y="195"/>
                  <a:pt x="113" y="199"/>
                  <a:pt x="110" y="202"/>
                </a:cubicBezTo>
                <a:cubicBezTo>
                  <a:pt x="110" y="202"/>
                  <a:pt x="110" y="202"/>
                  <a:pt x="110" y="202"/>
                </a:cubicBezTo>
                <a:cubicBezTo>
                  <a:pt x="104" y="199"/>
                  <a:pt x="102" y="197"/>
                  <a:pt x="95" y="196"/>
                </a:cubicBezTo>
                <a:cubicBezTo>
                  <a:pt x="86" y="198"/>
                  <a:pt x="86" y="198"/>
                  <a:pt x="86" y="198"/>
                </a:cubicBezTo>
                <a:cubicBezTo>
                  <a:pt x="82" y="197"/>
                  <a:pt x="80" y="197"/>
                  <a:pt x="76" y="197"/>
                </a:cubicBezTo>
                <a:cubicBezTo>
                  <a:pt x="76" y="193"/>
                  <a:pt x="76" y="190"/>
                  <a:pt x="74" y="186"/>
                </a:cubicBezTo>
                <a:cubicBezTo>
                  <a:pt x="73" y="185"/>
                  <a:pt x="72" y="183"/>
                  <a:pt x="70" y="183"/>
                </a:cubicBezTo>
                <a:cubicBezTo>
                  <a:pt x="64" y="183"/>
                  <a:pt x="63" y="189"/>
                  <a:pt x="57" y="192"/>
                </a:cubicBezTo>
                <a:cubicBezTo>
                  <a:pt x="55" y="193"/>
                  <a:pt x="52" y="193"/>
                  <a:pt x="49" y="194"/>
                </a:cubicBezTo>
                <a:cubicBezTo>
                  <a:pt x="47" y="195"/>
                  <a:pt x="46" y="196"/>
                  <a:pt x="43" y="196"/>
                </a:cubicBezTo>
                <a:cubicBezTo>
                  <a:pt x="42" y="196"/>
                  <a:pt x="42" y="194"/>
                  <a:pt x="41" y="193"/>
                </a:cubicBezTo>
                <a:cubicBezTo>
                  <a:pt x="40" y="190"/>
                  <a:pt x="39" y="188"/>
                  <a:pt x="38" y="185"/>
                </a:cubicBezTo>
                <a:cubicBezTo>
                  <a:pt x="37" y="182"/>
                  <a:pt x="38" y="180"/>
                  <a:pt x="37" y="177"/>
                </a:cubicBezTo>
                <a:cubicBezTo>
                  <a:pt x="37" y="175"/>
                  <a:pt x="36" y="175"/>
                  <a:pt x="35" y="173"/>
                </a:cubicBezTo>
                <a:cubicBezTo>
                  <a:pt x="34" y="169"/>
                  <a:pt x="34" y="166"/>
                  <a:pt x="33" y="161"/>
                </a:cubicBezTo>
                <a:cubicBezTo>
                  <a:pt x="33" y="158"/>
                  <a:pt x="34" y="156"/>
                  <a:pt x="33" y="153"/>
                </a:cubicBezTo>
                <a:cubicBezTo>
                  <a:pt x="33" y="151"/>
                  <a:pt x="32" y="149"/>
                  <a:pt x="31" y="149"/>
                </a:cubicBezTo>
                <a:cubicBezTo>
                  <a:pt x="25" y="149"/>
                  <a:pt x="22" y="154"/>
                  <a:pt x="16" y="154"/>
                </a:cubicBezTo>
                <a:cubicBezTo>
                  <a:pt x="16" y="154"/>
                  <a:pt x="16" y="154"/>
                  <a:pt x="16" y="154"/>
                </a:cubicBezTo>
                <a:cubicBezTo>
                  <a:pt x="16" y="153"/>
                  <a:pt x="16" y="153"/>
                  <a:pt x="16" y="151"/>
                </a:cubicBezTo>
                <a:cubicBezTo>
                  <a:pt x="16" y="142"/>
                  <a:pt x="18" y="136"/>
                  <a:pt x="18" y="126"/>
                </a:cubicBezTo>
                <a:cubicBezTo>
                  <a:pt x="18" y="122"/>
                  <a:pt x="16" y="118"/>
                  <a:pt x="13" y="115"/>
                </a:cubicBezTo>
                <a:cubicBezTo>
                  <a:pt x="11" y="113"/>
                  <a:pt x="10" y="111"/>
                  <a:pt x="8" y="109"/>
                </a:cubicBezTo>
                <a:cubicBezTo>
                  <a:pt x="6" y="108"/>
                  <a:pt x="5" y="107"/>
                  <a:pt x="4" y="105"/>
                </a:cubicBezTo>
                <a:cubicBezTo>
                  <a:pt x="2" y="104"/>
                  <a:pt x="0" y="104"/>
                  <a:pt x="0" y="102"/>
                </a:cubicBezTo>
                <a:cubicBezTo>
                  <a:pt x="0" y="99"/>
                  <a:pt x="3" y="98"/>
                  <a:pt x="5" y="96"/>
                </a:cubicBezTo>
                <a:cubicBezTo>
                  <a:pt x="6" y="95"/>
                  <a:pt x="6" y="94"/>
                  <a:pt x="7" y="92"/>
                </a:cubicBezTo>
                <a:cubicBezTo>
                  <a:pt x="7" y="92"/>
                  <a:pt x="7" y="92"/>
                  <a:pt x="7" y="92"/>
                </a:cubicBezTo>
                <a:cubicBezTo>
                  <a:pt x="7" y="92"/>
                  <a:pt x="8" y="92"/>
                  <a:pt x="9" y="91"/>
                </a:cubicBezTo>
                <a:cubicBezTo>
                  <a:pt x="10" y="88"/>
                  <a:pt x="10" y="85"/>
                  <a:pt x="13" y="83"/>
                </a:cubicBezTo>
                <a:cubicBezTo>
                  <a:pt x="15" y="80"/>
                  <a:pt x="19" y="81"/>
                  <a:pt x="21" y="78"/>
                </a:cubicBezTo>
                <a:cubicBezTo>
                  <a:pt x="24" y="75"/>
                  <a:pt x="26" y="74"/>
                  <a:pt x="29" y="72"/>
                </a:cubicBezTo>
                <a:cubicBezTo>
                  <a:pt x="33" y="69"/>
                  <a:pt x="33" y="66"/>
                  <a:pt x="36" y="61"/>
                </a:cubicBezTo>
                <a:cubicBezTo>
                  <a:pt x="38" y="58"/>
                  <a:pt x="38" y="55"/>
                  <a:pt x="40" y="51"/>
                </a:cubicBezTo>
                <a:cubicBezTo>
                  <a:pt x="42" y="47"/>
                  <a:pt x="45" y="47"/>
                  <a:pt x="48" y="44"/>
                </a:cubicBezTo>
                <a:cubicBezTo>
                  <a:pt x="52" y="42"/>
                  <a:pt x="53" y="39"/>
                  <a:pt x="56" y="35"/>
                </a:cubicBezTo>
                <a:cubicBezTo>
                  <a:pt x="59" y="32"/>
                  <a:pt x="61" y="30"/>
                  <a:pt x="61" y="27"/>
                </a:cubicBezTo>
                <a:cubicBezTo>
                  <a:pt x="61" y="25"/>
                  <a:pt x="59" y="25"/>
                  <a:pt x="59" y="23"/>
                </a:cubicBezTo>
                <a:cubicBezTo>
                  <a:pt x="59" y="20"/>
                  <a:pt x="62" y="19"/>
                  <a:pt x="64" y="17"/>
                </a:cubicBezTo>
                <a:cubicBezTo>
                  <a:pt x="66" y="16"/>
                  <a:pt x="67" y="15"/>
                  <a:pt x="68" y="14"/>
                </a:cubicBezTo>
                <a:cubicBezTo>
                  <a:pt x="71" y="11"/>
                  <a:pt x="72" y="6"/>
                  <a:pt x="73"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22"/>
          <p:cNvSpPr>
            <a:spLocks/>
          </p:cNvSpPr>
          <p:nvPr/>
        </p:nvSpPr>
        <p:spPr bwMode="auto">
          <a:xfrm>
            <a:off x="7054771" y="4989979"/>
            <a:ext cx="616835" cy="837159"/>
          </a:xfrm>
          <a:custGeom>
            <a:avLst/>
            <a:gdLst/>
            <a:ahLst/>
            <a:cxnLst>
              <a:cxn ang="0">
                <a:pos x="209" y="48"/>
              </a:cxn>
              <a:cxn ang="0">
                <a:pos x="208" y="57"/>
              </a:cxn>
              <a:cxn ang="0">
                <a:pos x="217" y="67"/>
              </a:cxn>
              <a:cxn ang="0">
                <a:pos x="220" y="103"/>
              </a:cxn>
              <a:cxn ang="0">
                <a:pos x="220" y="106"/>
              </a:cxn>
              <a:cxn ang="0">
                <a:pos x="209" y="116"/>
              </a:cxn>
              <a:cxn ang="0">
                <a:pos x="186" y="120"/>
              </a:cxn>
              <a:cxn ang="0">
                <a:pos x="175" y="124"/>
              </a:cxn>
              <a:cxn ang="0">
                <a:pos x="163" y="133"/>
              </a:cxn>
              <a:cxn ang="0">
                <a:pos x="156" y="158"/>
              </a:cxn>
              <a:cxn ang="0">
                <a:pos x="149" y="168"/>
              </a:cxn>
              <a:cxn ang="0">
                <a:pos x="138" y="173"/>
              </a:cxn>
              <a:cxn ang="0">
                <a:pos x="135" y="189"/>
              </a:cxn>
              <a:cxn ang="0">
                <a:pos x="130" y="197"/>
              </a:cxn>
              <a:cxn ang="0">
                <a:pos x="129" y="207"/>
              </a:cxn>
              <a:cxn ang="0">
                <a:pos x="118" y="220"/>
              </a:cxn>
              <a:cxn ang="0">
                <a:pos x="112" y="239"/>
              </a:cxn>
              <a:cxn ang="0">
                <a:pos x="105" y="257"/>
              </a:cxn>
              <a:cxn ang="0">
                <a:pos x="109" y="275"/>
              </a:cxn>
              <a:cxn ang="0">
                <a:pos x="102" y="284"/>
              </a:cxn>
              <a:cxn ang="0">
                <a:pos x="88" y="286"/>
              </a:cxn>
              <a:cxn ang="0">
                <a:pos x="77" y="279"/>
              </a:cxn>
              <a:cxn ang="0">
                <a:pos x="64" y="285"/>
              </a:cxn>
              <a:cxn ang="0">
                <a:pos x="36" y="293"/>
              </a:cxn>
              <a:cxn ang="0">
                <a:pos x="36" y="282"/>
              </a:cxn>
              <a:cxn ang="0">
                <a:pos x="45" y="262"/>
              </a:cxn>
              <a:cxn ang="0">
                <a:pos x="48" y="251"/>
              </a:cxn>
              <a:cxn ang="0">
                <a:pos x="36" y="251"/>
              </a:cxn>
              <a:cxn ang="0">
                <a:pos x="17" y="248"/>
              </a:cxn>
              <a:cxn ang="0">
                <a:pos x="14" y="236"/>
              </a:cxn>
              <a:cxn ang="0">
                <a:pos x="23" y="210"/>
              </a:cxn>
              <a:cxn ang="0">
                <a:pos x="10" y="170"/>
              </a:cxn>
              <a:cxn ang="0">
                <a:pos x="2" y="142"/>
              </a:cxn>
              <a:cxn ang="0">
                <a:pos x="14" y="112"/>
              </a:cxn>
              <a:cxn ang="0">
                <a:pos x="28" y="96"/>
              </a:cxn>
              <a:cxn ang="0">
                <a:pos x="29" y="80"/>
              </a:cxn>
              <a:cxn ang="0">
                <a:pos x="24" y="70"/>
              </a:cxn>
              <a:cxn ang="0">
                <a:pos x="21" y="58"/>
              </a:cxn>
              <a:cxn ang="0">
                <a:pos x="27" y="50"/>
              </a:cxn>
              <a:cxn ang="0">
                <a:pos x="59" y="40"/>
              </a:cxn>
              <a:cxn ang="0">
                <a:pos x="72" y="30"/>
              </a:cxn>
              <a:cxn ang="0">
                <a:pos x="84" y="21"/>
              </a:cxn>
              <a:cxn ang="0">
                <a:pos x="107" y="25"/>
              </a:cxn>
              <a:cxn ang="0">
                <a:pos x="117" y="21"/>
              </a:cxn>
              <a:cxn ang="0">
                <a:pos x="132" y="13"/>
              </a:cxn>
              <a:cxn ang="0">
                <a:pos x="153" y="0"/>
              </a:cxn>
              <a:cxn ang="0">
                <a:pos x="145" y="26"/>
              </a:cxn>
              <a:cxn ang="0">
                <a:pos x="168" y="12"/>
              </a:cxn>
              <a:cxn ang="0">
                <a:pos x="168" y="20"/>
              </a:cxn>
              <a:cxn ang="0">
                <a:pos x="189" y="26"/>
              </a:cxn>
              <a:cxn ang="0">
                <a:pos x="205" y="32"/>
              </a:cxn>
            </a:cxnLst>
            <a:rect l="0" t="0" r="r" b="b"/>
            <a:pathLst>
              <a:path w="222" h="293">
                <a:moveTo>
                  <a:pt x="211" y="44"/>
                </a:moveTo>
                <a:cubicBezTo>
                  <a:pt x="210" y="46"/>
                  <a:pt x="210" y="47"/>
                  <a:pt x="209" y="48"/>
                </a:cubicBezTo>
                <a:cubicBezTo>
                  <a:pt x="207" y="50"/>
                  <a:pt x="204" y="51"/>
                  <a:pt x="204" y="54"/>
                </a:cubicBezTo>
                <a:cubicBezTo>
                  <a:pt x="204" y="56"/>
                  <a:pt x="206" y="56"/>
                  <a:pt x="208" y="57"/>
                </a:cubicBezTo>
                <a:cubicBezTo>
                  <a:pt x="209" y="59"/>
                  <a:pt x="210" y="60"/>
                  <a:pt x="212" y="61"/>
                </a:cubicBezTo>
                <a:cubicBezTo>
                  <a:pt x="214" y="63"/>
                  <a:pt x="215" y="65"/>
                  <a:pt x="217" y="67"/>
                </a:cubicBezTo>
                <a:cubicBezTo>
                  <a:pt x="220" y="70"/>
                  <a:pt x="222" y="74"/>
                  <a:pt x="222" y="78"/>
                </a:cubicBezTo>
                <a:cubicBezTo>
                  <a:pt x="222" y="88"/>
                  <a:pt x="220" y="94"/>
                  <a:pt x="220" y="103"/>
                </a:cubicBezTo>
                <a:cubicBezTo>
                  <a:pt x="220" y="105"/>
                  <a:pt x="220" y="105"/>
                  <a:pt x="220" y="106"/>
                </a:cubicBezTo>
                <a:cubicBezTo>
                  <a:pt x="220" y="106"/>
                  <a:pt x="220" y="106"/>
                  <a:pt x="220" y="106"/>
                </a:cubicBezTo>
                <a:cubicBezTo>
                  <a:pt x="218" y="109"/>
                  <a:pt x="217" y="109"/>
                  <a:pt x="215" y="111"/>
                </a:cubicBezTo>
                <a:cubicBezTo>
                  <a:pt x="213" y="113"/>
                  <a:pt x="212" y="115"/>
                  <a:pt x="209" y="116"/>
                </a:cubicBezTo>
                <a:cubicBezTo>
                  <a:pt x="205" y="117"/>
                  <a:pt x="203" y="117"/>
                  <a:pt x="199" y="118"/>
                </a:cubicBezTo>
                <a:cubicBezTo>
                  <a:pt x="194" y="119"/>
                  <a:pt x="191" y="120"/>
                  <a:pt x="186" y="120"/>
                </a:cubicBezTo>
                <a:cubicBezTo>
                  <a:pt x="184" y="120"/>
                  <a:pt x="183" y="119"/>
                  <a:pt x="181" y="119"/>
                </a:cubicBezTo>
                <a:cubicBezTo>
                  <a:pt x="178" y="119"/>
                  <a:pt x="177" y="122"/>
                  <a:pt x="175" y="124"/>
                </a:cubicBezTo>
                <a:cubicBezTo>
                  <a:pt x="173" y="125"/>
                  <a:pt x="172" y="126"/>
                  <a:pt x="171" y="127"/>
                </a:cubicBezTo>
                <a:cubicBezTo>
                  <a:pt x="168" y="130"/>
                  <a:pt x="167" y="132"/>
                  <a:pt x="163" y="133"/>
                </a:cubicBezTo>
                <a:cubicBezTo>
                  <a:pt x="161" y="133"/>
                  <a:pt x="160" y="133"/>
                  <a:pt x="158" y="133"/>
                </a:cubicBezTo>
                <a:cubicBezTo>
                  <a:pt x="157" y="143"/>
                  <a:pt x="159" y="149"/>
                  <a:pt x="156" y="158"/>
                </a:cubicBezTo>
                <a:cubicBezTo>
                  <a:pt x="156" y="160"/>
                  <a:pt x="155" y="160"/>
                  <a:pt x="154" y="162"/>
                </a:cubicBezTo>
                <a:cubicBezTo>
                  <a:pt x="153" y="165"/>
                  <a:pt x="152" y="168"/>
                  <a:pt x="149" y="168"/>
                </a:cubicBezTo>
                <a:cubicBezTo>
                  <a:pt x="146" y="169"/>
                  <a:pt x="143" y="167"/>
                  <a:pt x="141" y="169"/>
                </a:cubicBezTo>
                <a:cubicBezTo>
                  <a:pt x="139" y="170"/>
                  <a:pt x="139" y="172"/>
                  <a:pt x="138" y="173"/>
                </a:cubicBezTo>
                <a:cubicBezTo>
                  <a:pt x="137" y="175"/>
                  <a:pt x="135" y="176"/>
                  <a:pt x="135" y="179"/>
                </a:cubicBezTo>
                <a:cubicBezTo>
                  <a:pt x="135" y="189"/>
                  <a:pt x="135" y="189"/>
                  <a:pt x="135" y="189"/>
                </a:cubicBezTo>
                <a:cubicBezTo>
                  <a:pt x="135" y="191"/>
                  <a:pt x="134" y="193"/>
                  <a:pt x="132" y="195"/>
                </a:cubicBezTo>
                <a:cubicBezTo>
                  <a:pt x="132" y="196"/>
                  <a:pt x="130" y="196"/>
                  <a:pt x="130" y="197"/>
                </a:cubicBezTo>
                <a:cubicBezTo>
                  <a:pt x="130" y="199"/>
                  <a:pt x="131" y="201"/>
                  <a:pt x="130" y="203"/>
                </a:cubicBezTo>
                <a:cubicBezTo>
                  <a:pt x="130" y="205"/>
                  <a:pt x="129" y="206"/>
                  <a:pt x="129" y="207"/>
                </a:cubicBezTo>
                <a:cubicBezTo>
                  <a:pt x="128" y="210"/>
                  <a:pt x="128" y="213"/>
                  <a:pt x="127" y="215"/>
                </a:cubicBezTo>
                <a:cubicBezTo>
                  <a:pt x="125" y="219"/>
                  <a:pt x="121" y="218"/>
                  <a:pt x="118" y="220"/>
                </a:cubicBezTo>
                <a:cubicBezTo>
                  <a:pt x="115" y="222"/>
                  <a:pt x="116" y="225"/>
                  <a:pt x="115" y="228"/>
                </a:cubicBezTo>
                <a:cubicBezTo>
                  <a:pt x="114" y="233"/>
                  <a:pt x="113" y="235"/>
                  <a:pt x="112" y="239"/>
                </a:cubicBezTo>
                <a:cubicBezTo>
                  <a:pt x="112" y="243"/>
                  <a:pt x="111" y="245"/>
                  <a:pt x="110" y="248"/>
                </a:cubicBezTo>
                <a:cubicBezTo>
                  <a:pt x="108" y="252"/>
                  <a:pt x="108" y="254"/>
                  <a:pt x="105" y="257"/>
                </a:cubicBezTo>
                <a:cubicBezTo>
                  <a:pt x="105" y="258"/>
                  <a:pt x="103" y="258"/>
                  <a:pt x="103" y="259"/>
                </a:cubicBezTo>
                <a:cubicBezTo>
                  <a:pt x="103" y="266"/>
                  <a:pt x="106" y="269"/>
                  <a:pt x="109" y="275"/>
                </a:cubicBezTo>
                <a:cubicBezTo>
                  <a:pt x="109" y="275"/>
                  <a:pt x="109" y="275"/>
                  <a:pt x="109" y="275"/>
                </a:cubicBezTo>
                <a:cubicBezTo>
                  <a:pt x="105" y="277"/>
                  <a:pt x="104" y="280"/>
                  <a:pt x="102" y="284"/>
                </a:cubicBezTo>
                <a:cubicBezTo>
                  <a:pt x="101" y="287"/>
                  <a:pt x="101" y="290"/>
                  <a:pt x="98" y="290"/>
                </a:cubicBezTo>
                <a:cubicBezTo>
                  <a:pt x="94" y="290"/>
                  <a:pt x="91" y="288"/>
                  <a:pt x="88" y="286"/>
                </a:cubicBezTo>
                <a:cubicBezTo>
                  <a:pt x="86" y="285"/>
                  <a:pt x="84" y="284"/>
                  <a:pt x="82" y="282"/>
                </a:cubicBezTo>
                <a:cubicBezTo>
                  <a:pt x="80" y="281"/>
                  <a:pt x="79" y="279"/>
                  <a:pt x="77" y="279"/>
                </a:cubicBezTo>
                <a:cubicBezTo>
                  <a:pt x="72" y="279"/>
                  <a:pt x="70" y="282"/>
                  <a:pt x="66" y="284"/>
                </a:cubicBezTo>
                <a:cubicBezTo>
                  <a:pt x="65" y="285"/>
                  <a:pt x="64" y="285"/>
                  <a:pt x="64" y="285"/>
                </a:cubicBezTo>
                <a:cubicBezTo>
                  <a:pt x="56" y="288"/>
                  <a:pt x="52" y="290"/>
                  <a:pt x="44" y="291"/>
                </a:cubicBezTo>
                <a:cubicBezTo>
                  <a:pt x="41" y="292"/>
                  <a:pt x="39" y="293"/>
                  <a:pt x="36" y="293"/>
                </a:cubicBezTo>
                <a:cubicBezTo>
                  <a:pt x="34" y="293"/>
                  <a:pt x="33" y="291"/>
                  <a:pt x="33" y="289"/>
                </a:cubicBezTo>
                <a:cubicBezTo>
                  <a:pt x="33" y="287"/>
                  <a:pt x="35" y="285"/>
                  <a:pt x="36" y="282"/>
                </a:cubicBezTo>
                <a:cubicBezTo>
                  <a:pt x="37" y="280"/>
                  <a:pt x="37" y="277"/>
                  <a:pt x="38" y="274"/>
                </a:cubicBezTo>
                <a:cubicBezTo>
                  <a:pt x="39" y="269"/>
                  <a:pt x="42" y="267"/>
                  <a:pt x="45" y="262"/>
                </a:cubicBezTo>
                <a:cubicBezTo>
                  <a:pt x="47" y="260"/>
                  <a:pt x="50" y="259"/>
                  <a:pt x="50" y="256"/>
                </a:cubicBezTo>
                <a:cubicBezTo>
                  <a:pt x="50" y="254"/>
                  <a:pt x="49" y="253"/>
                  <a:pt x="48" y="251"/>
                </a:cubicBezTo>
                <a:cubicBezTo>
                  <a:pt x="47" y="249"/>
                  <a:pt x="48" y="247"/>
                  <a:pt x="46" y="247"/>
                </a:cubicBezTo>
                <a:cubicBezTo>
                  <a:pt x="42" y="247"/>
                  <a:pt x="40" y="250"/>
                  <a:pt x="36" y="251"/>
                </a:cubicBezTo>
                <a:cubicBezTo>
                  <a:pt x="32" y="252"/>
                  <a:pt x="30" y="252"/>
                  <a:pt x="26" y="252"/>
                </a:cubicBezTo>
                <a:cubicBezTo>
                  <a:pt x="23" y="252"/>
                  <a:pt x="20" y="250"/>
                  <a:pt x="17" y="248"/>
                </a:cubicBezTo>
                <a:cubicBezTo>
                  <a:pt x="17" y="248"/>
                  <a:pt x="17" y="248"/>
                  <a:pt x="17" y="248"/>
                </a:cubicBezTo>
                <a:cubicBezTo>
                  <a:pt x="16" y="243"/>
                  <a:pt x="14" y="241"/>
                  <a:pt x="14" y="236"/>
                </a:cubicBezTo>
                <a:cubicBezTo>
                  <a:pt x="14" y="228"/>
                  <a:pt x="18" y="223"/>
                  <a:pt x="21" y="216"/>
                </a:cubicBezTo>
                <a:cubicBezTo>
                  <a:pt x="22" y="214"/>
                  <a:pt x="23" y="212"/>
                  <a:pt x="23" y="210"/>
                </a:cubicBezTo>
                <a:cubicBezTo>
                  <a:pt x="23" y="200"/>
                  <a:pt x="23" y="200"/>
                  <a:pt x="23" y="200"/>
                </a:cubicBezTo>
                <a:cubicBezTo>
                  <a:pt x="23" y="187"/>
                  <a:pt x="10" y="183"/>
                  <a:pt x="10" y="170"/>
                </a:cubicBezTo>
                <a:cubicBezTo>
                  <a:pt x="10" y="160"/>
                  <a:pt x="10" y="160"/>
                  <a:pt x="10" y="160"/>
                </a:cubicBezTo>
                <a:cubicBezTo>
                  <a:pt x="10" y="152"/>
                  <a:pt x="5" y="149"/>
                  <a:pt x="2" y="142"/>
                </a:cubicBezTo>
                <a:cubicBezTo>
                  <a:pt x="0" y="138"/>
                  <a:pt x="0" y="135"/>
                  <a:pt x="0" y="130"/>
                </a:cubicBezTo>
                <a:cubicBezTo>
                  <a:pt x="0" y="121"/>
                  <a:pt x="8" y="119"/>
                  <a:pt x="14" y="112"/>
                </a:cubicBezTo>
                <a:cubicBezTo>
                  <a:pt x="17" y="108"/>
                  <a:pt x="20" y="107"/>
                  <a:pt x="23" y="103"/>
                </a:cubicBezTo>
                <a:cubicBezTo>
                  <a:pt x="25" y="101"/>
                  <a:pt x="26" y="98"/>
                  <a:pt x="28" y="96"/>
                </a:cubicBezTo>
                <a:cubicBezTo>
                  <a:pt x="30" y="95"/>
                  <a:pt x="32" y="96"/>
                  <a:pt x="32" y="94"/>
                </a:cubicBezTo>
                <a:cubicBezTo>
                  <a:pt x="32" y="88"/>
                  <a:pt x="31" y="85"/>
                  <a:pt x="29" y="80"/>
                </a:cubicBezTo>
                <a:cubicBezTo>
                  <a:pt x="28" y="78"/>
                  <a:pt x="27" y="78"/>
                  <a:pt x="26" y="76"/>
                </a:cubicBezTo>
                <a:cubicBezTo>
                  <a:pt x="25" y="74"/>
                  <a:pt x="25" y="72"/>
                  <a:pt x="24" y="70"/>
                </a:cubicBezTo>
                <a:cubicBezTo>
                  <a:pt x="23" y="67"/>
                  <a:pt x="21" y="65"/>
                  <a:pt x="21" y="61"/>
                </a:cubicBezTo>
                <a:cubicBezTo>
                  <a:pt x="21" y="60"/>
                  <a:pt x="21" y="59"/>
                  <a:pt x="21" y="58"/>
                </a:cubicBezTo>
                <a:cubicBezTo>
                  <a:pt x="21" y="58"/>
                  <a:pt x="21" y="58"/>
                  <a:pt x="21" y="58"/>
                </a:cubicBezTo>
                <a:cubicBezTo>
                  <a:pt x="24" y="55"/>
                  <a:pt x="24" y="52"/>
                  <a:pt x="27" y="50"/>
                </a:cubicBezTo>
                <a:cubicBezTo>
                  <a:pt x="31" y="48"/>
                  <a:pt x="34" y="47"/>
                  <a:pt x="39" y="46"/>
                </a:cubicBezTo>
                <a:cubicBezTo>
                  <a:pt x="47" y="45"/>
                  <a:pt x="51" y="43"/>
                  <a:pt x="59" y="40"/>
                </a:cubicBezTo>
                <a:cubicBezTo>
                  <a:pt x="64" y="38"/>
                  <a:pt x="67" y="36"/>
                  <a:pt x="71" y="32"/>
                </a:cubicBezTo>
                <a:cubicBezTo>
                  <a:pt x="71" y="32"/>
                  <a:pt x="71" y="31"/>
                  <a:pt x="72" y="30"/>
                </a:cubicBezTo>
                <a:cubicBezTo>
                  <a:pt x="74" y="29"/>
                  <a:pt x="76" y="31"/>
                  <a:pt x="78" y="30"/>
                </a:cubicBezTo>
                <a:cubicBezTo>
                  <a:pt x="82" y="29"/>
                  <a:pt x="81" y="25"/>
                  <a:pt x="84" y="21"/>
                </a:cubicBezTo>
                <a:cubicBezTo>
                  <a:pt x="86" y="19"/>
                  <a:pt x="88" y="18"/>
                  <a:pt x="92" y="18"/>
                </a:cubicBezTo>
                <a:cubicBezTo>
                  <a:pt x="98" y="18"/>
                  <a:pt x="100" y="25"/>
                  <a:pt x="107" y="25"/>
                </a:cubicBezTo>
                <a:cubicBezTo>
                  <a:pt x="111" y="25"/>
                  <a:pt x="113" y="24"/>
                  <a:pt x="117" y="21"/>
                </a:cubicBezTo>
                <a:cubicBezTo>
                  <a:pt x="117" y="21"/>
                  <a:pt x="117" y="21"/>
                  <a:pt x="117" y="21"/>
                </a:cubicBezTo>
                <a:cubicBezTo>
                  <a:pt x="122" y="21"/>
                  <a:pt x="124" y="19"/>
                  <a:pt x="128" y="17"/>
                </a:cubicBezTo>
                <a:cubicBezTo>
                  <a:pt x="130" y="16"/>
                  <a:pt x="131" y="14"/>
                  <a:pt x="132" y="13"/>
                </a:cubicBezTo>
                <a:cubicBezTo>
                  <a:pt x="137" y="11"/>
                  <a:pt x="140" y="9"/>
                  <a:pt x="144" y="6"/>
                </a:cubicBezTo>
                <a:cubicBezTo>
                  <a:pt x="148" y="4"/>
                  <a:pt x="149" y="1"/>
                  <a:pt x="153" y="0"/>
                </a:cubicBezTo>
                <a:cubicBezTo>
                  <a:pt x="153" y="4"/>
                  <a:pt x="151" y="7"/>
                  <a:pt x="150" y="10"/>
                </a:cubicBezTo>
                <a:cubicBezTo>
                  <a:pt x="147" y="16"/>
                  <a:pt x="146" y="20"/>
                  <a:pt x="145" y="26"/>
                </a:cubicBezTo>
                <a:cubicBezTo>
                  <a:pt x="147" y="28"/>
                  <a:pt x="147" y="28"/>
                  <a:pt x="147" y="28"/>
                </a:cubicBezTo>
                <a:cubicBezTo>
                  <a:pt x="153" y="20"/>
                  <a:pt x="158" y="15"/>
                  <a:pt x="168" y="12"/>
                </a:cubicBezTo>
                <a:cubicBezTo>
                  <a:pt x="169" y="14"/>
                  <a:pt x="169" y="15"/>
                  <a:pt x="169" y="16"/>
                </a:cubicBezTo>
                <a:cubicBezTo>
                  <a:pt x="169" y="18"/>
                  <a:pt x="168" y="19"/>
                  <a:pt x="168" y="20"/>
                </a:cubicBezTo>
                <a:cubicBezTo>
                  <a:pt x="169" y="23"/>
                  <a:pt x="172" y="22"/>
                  <a:pt x="174" y="23"/>
                </a:cubicBezTo>
                <a:cubicBezTo>
                  <a:pt x="180" y="24"/>
                  <a:pt x="183" y="26"/>
                  <a:pt x="189" y="26"/>
                </a:cubicBezTo>
                <a:cubicBezTo>
                  <a:pt x="193" y="26"/>
                  <a:pt x="195" y="27"/>
                  <a:pt x="199" y="28"/>
                </a:cubicBezTo>
                <a:cubicBezTo>
                  <a:pt x="201" y="30"/>
                  <a:pt x="203" y="30"/>
                  <a:pt x="205" y="32"/>
                </a:cubicBezTo>
                <a:cubicBezTo>
                  <a:pt x="208" y="36"/>
                  <a:pt x="209" y="40"/>
                  <a:pt x="211" y="4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23"/>
          <p:cNvSpPr>
            <a:spLocks/>
          </p:cNvSpPr>
          <p:nvPr/>
        </p:nvSpPr>
        <p:spPr bwMode="auto">
          <a:xfrm>
            <a:off x="5972940" y="4678478"/>
            <a:ext cx="629488" cy="613269"/>
          </a:xfrm>
          <a:custGeom>
            <a:avLst/>
            <a:gdLst/>
            <a:ahLst/>
            <a:cxnLst>
              <a:cxn ang="0">
                <a:pos x="163" y="6"/>
              </a:cxn>
              <a:cxn ang="0">
                <a:pos x="183" y="20"/>
              </a:cxn>
              <a:cxn ang="0">
                <a:pos x="188" y="23"/>
              </a:cxn>
              <a:cxn ang="0">
                <a:pos x="201" y="27"/>
              </a:cxn>
              <a:cxn ang="0">
                <a:pos x="213" y="35"/>
              </a:cxn>
              <a:cxn ang="0">
                <a:pos x="226" y="42"/>
              </a:cxn>
              <a:cxn ang="0">
                <a:pos x="220" y="59"/>
              </a:cxn>
              <a:cxn ang="0">
                <a:pos x="198" y="83"/>
              </a:cxn>
              <a:cxn ang="0">
                <a:pos x="170" y="87"/>
              </a:cxn>
              <a:cxn ang="0">
                <a:pos x="150" y="95"/>
              </a:cxn>
              <a:cxn ang="0">
                <a:pos x="154" y="114"/>
              </a:cxn>
              <a:cxn ang="0">
                <a:pos x="157" y="134"/>
              </a:cxn>
              <a:cxn ang="0">
                <a:pos x="172" y="156"/>
              </a:cxn>
              <a:cxn ang="0">
                <a:pos x="179" y="161"/>
              </a:cxn>
              <a:cxn ang="0">
                <a:pos x="188" y="163"/>
              </a:cxn>
              <a:cxn ang="0">
                <a:pos x="189" y="189"/>
              </a:cxn>
              <a:cxn ang="0">
                <a:pos x="191" y="199"/>
              </a:cxn>
              <a:cxn ang="0">
                <a:pos x="173" y="214"/>
              </a:cxn>
              <a:cxn ang="0">
                <a:pos x="154" y="194"/>
              </a:cxn>
              <a:cxn ang="0">
                <a:pos x="128" y="188"/>
              </a:cxn>
              <a:cxn ang="0">
                <a:pos x="93" y="186"/>
              </a:cxn>
              <a:cxn ang="0">
                <a:pos x="59" y="190"/>
              </a:cxn>
              <a:cxn ang="0">
                <a:pos x="45" y="175"/>
              </a:cxn>
              <a:cxn ang="0">
                <a:pos x="22" y="161"/>
              </a:cxn>
              <a:cxn ang="0">
                <a:pos x="5" y="148"/>
              </a:cxn>
              <a:cxn ang="0">
                <a:pos x="13" y="129"/>
              </a:cxn>
              <a:cxn ang="0">
                <a:pos x="24" y="121"/>
              </a:cxn>
              <a:cxn ang="0">
                <a:pos x="22" y="104"/>
              </a:cxn>
              <a:cxn ang="0">
                <a:pos x="51" y="105"/>
              </a:cxn>
              <a:cxn ang="0">
                <a:pos x="63" y="105"/>
              </a:cxn>
              <a:cxn ang="0">
                <a:pos x="80" y="114"/>
              </a:cxn>
              <a:cxn ang="0">
                <a:pos x="93" y="104"/>
              </a:cxn>
              <a:cxn ang="0">
                <a:pos x="103" y="81"/>
              </a:cxn>
              <a:cxn ang="0">
                <a:pos x="106" y="73"/>
              </a:cxn>
              <a:cxn ang="0">
                <a:pos x="119" y="74"/>
              </a:cxn>
              <a:cxn ang="0">
                <a:pos x="131" y="48"/>
              </a:cxn>
              <a:cxn ang="0">
                <a:pos x="152" y="26"/>
              </a:cxn>
              <a:cxn ang="0">
                <a:pos x="145" y="10"/>
              </a:cxn>
            </a:cxnLst>
            <a:rect l="0" t="0" r="r" b="b"/>
            <a:pathLst>
              <a:path w="226" h="214">
                <a:moveTo>
                  <a:pt x="148" y="0"/>
                </a:moveTo>
                <a:cubicBezTo>
                  <a:pt x="154" y="0"/>
                  <a:pt x="158" y="3"/>
                  <a:pt x="163" y="6"/>
                </a:cubicBezTo>
                <a:cubicBezTo>
                  <a:pt x="168" y="10"/>
                  <a:pt x="172" y="11"/>
                  <a:pt x="177" y="15"/>
                </a:cubicBezTo>
                <a:cubicBezTo>
                  <a:pt x="180" y="17"/>
                  <a:pt x="181" y="18"/>
                  <a:pt x="183" y="20"/>
                </a:cubicBezTo>
                <a:cubicBezTo>
                  <a:pt x="183" y="21"/>
                  <a:pt x="183" y="21"/>
                  <a:pt x="184" y="22"/>
                </a:cubicBezTo>
                <a:cubicBezTo>
                  <a:pt x="185" y="23"/>
                  <a:pt x="186" y="23"/>
                  <a:pt x="188" y="23"/>
                </a:cubicBezTo>
                <a:cubicBezTo>
                  <a:pt x="193" y="25"/>
                  <a:pt x="196" y="27"/>
                  <a:pt x="201" y="27"/>
                </a:cubicBezTo>
                <a:cubicBezTo>
                  <a:pt x="201" y="27"/>
                  <a:pt x="201" y="27"/>
                  <a:pt x="201" y="27"/>
                </a:cubicBezTo>
                <a:cubicBezTo>
                  <a:pt x="202" y="27"/>
                  <a:pt x="203" y="27"/>
                  <a:pt x="203" y="27"/>
                </a:cubicBezTo>
                <a:cubicBezTo>
                  <a:pt x="207" y="30"/>
                  <a:pt x="209" y="33"/>
                  <a:pt x="213" y="35"/>
                </a:cubicBezTo>
                <a:cubicBezTo>
                  <a:pt x="216" y="36"/>
                  <a:pt x="218" y="37"/>
                  <a:pt x="221" y="38"/>
                </a:cubicBezTo>
                <a:cubicBezTo>
                  <a:pt x="223" y="39"/>
                  <a:pt x="226" y="40"/>
                  <a:pt x="226" y="42"/>
                </a:cubicBezTo>
                <a:cubicBezTo>
                  <a:pt x="226" y="44"/>
                  <a:pt x="225" y="46"/>
                  <a:pt x="225" y="48"/>
                </a:cubicBezTo>
                <a:cubicBezTo>
                  <a:pt x="224" y="52"/>
                  <a:pt x="223" y="55"/>
                  <a:pt x="220" y="59"/>
                </a:cubicBezTo>
                <a:cubicBezTo>
                  <a:pt x="218" y="64"/>
                  <a:pt x="217" y="68"/>
                  <a:pt x="213" y="71"/>
                </a:cubicBezTo>
                <a:cubicBezTo>
                  <a:pt x="208" y="77"/>
                  <a:pt x="205" y="80"/>
                  <a:pt x="198" y="83"/>
                </a:cubicBezTo>
                <a:cubicBezTo>
                  <a:pt x="193" y="85"/>
                  <a:pt x="190" y="87"/>
                  <a:pt x="184" y="87"/>
                </a:cubicBezTo>
                <a:cubicBezTo>
                  <a:pt x="170" y="87"/>
                  <a:pt x="170" y="87"/>
                  <a:pt x="170" y="87"/>
                </a:cubicBezTo>
                <a:cubicBezTo>
                  <a:pt x="162" y="87"/>
                  <a:pt x="158" y="90"/>
                  <a:pt x="150" y="91"/>
                </a:cubicBezTo>
                <a:cubicBezTo>
                  <a:pt x="150" y="95"/>
                  <a:pt x="150" y="95"/>
                  <a:pt x="150" y="95"/>
                </a:cubicBezTo>
                <a:cubicBezTo>
                  <a:pt x="150" y="98"/>
                  <a:pt x="152" y="100"/>
                  <a:pt x="153" y="103"/>
                </a:cubicBezTo>
                <a:cubicBezTo>
                  <a:pt x="154" y="108"/>
                  <a:pt x="154" y="110"/>
                  <a:pt x="154" y="114"/>
                </a:cubicBezTo>
                <a:cubicBezTo>
                  <a:pt x="154" y="118"/>
                  <a:pt x="151" y="120"/>
                  <a:pt x="151" y="124"/>
                </a:cubicBezTo>
                <a:cubicBezTo>
                  <a:pt x="151" y="128"/>
                  <a:pt x="154" y="130"/>
                  <a:pt x="157" y="134"/>
                </a:cubicBezTo>
                <a:cubicBezTo>
                  <a:pt x="161" y="139"/>
                  <a:pt x="164" y="142"/>
                  <a:pt x="167" y="148"/>
                </a:cubicBezTo>
                <a:cubicBezTo>
                  <a:pt x="169" y="151"/>
                  <a:pt x="169" y="154"/>
                  <a:pt x="172" y="156"/>
                </a:cubicBezTo>
                <a:cubicBezTo>
                  <a:pt x="174" y="158"/>
                  <a:pt x="176" y="158"/>
                  <a:pt x="178" y="159"/>
                </a:cubicBezTo>
                <a:cubicBezTo>
                  <a:pt x="179" y="160"/>
                  <a:pt x="179" y="161"/>
                  <a:pt x="179" y="161"/>
                </a:cubicBezTo>
                <a:cubicBezTo>
                  <a:pt x="182" y="163"/>
                  <a:pt x="185" y="163"/>
                  <a:pt x="188" y="163"/>
                </a:cubicBezTo>
                <a:cubicBezTo>
                  <a:pt x="188" y="163"/>
                  <a:pt x="188" y="163"/>
                  <a:pt x="188" y="163"/>
                </a:cubicBezTo>
                <a:cubicBezTo>
                  <a:pt x="187" y="169"/>
                  <a:pt x="188" y="172"/>
                  <a:pt x="188" y="178"/>
                </a:cubicBezTo>
                <a:cubicBezTo>
                  <a:pt x="188" y="182"/>
                  <a:pt x="189" y="185"/>
                  <a:pt x="189" y="189"/>
                </a:cubicBezTo>
                <a:cubicBezTo>
                  <a:pt x="190" y="193"/>
                  <a:pt x="190" y="195"/>
                  <a:pt x="191" y="199"/>
                </a:cubicBezTo>
                <a:cubicBezTo>
                  <a:pt x="191" y="199"/>
                  <a:pt x="191" y="199"/>
                  <a:pt x="191" y="199"/>
                </a:cubicBezTo>
                <a:cubicBezTo>
                  <a:pt x="187" y="202"/>
                  <a:pt x="185" y="204"/>
                  <a:pt x="182" y="207"/>
                </a:cubicBezTo>
                <a:cubicBezTo>
                  <a:pt x="179" y="211"/>
                  <a:pt x="177" y="214"/>
                  <a:pt x="173" y="214"/>
                </a:cubicBezTo>
                <a:cubicBezTo>
                  <a:pt x="166" y="214"/>
                  <a:pt x="161" y="211"/>
                  <a:pt x="158" y="204"/>
                </a:cubicBezTo>
                <a:cubicBezTo>
                  <a:pt x="157" y="201"/>
                  <a:pt x="156" y="198"/>
                  <a:pt x="154" y="194"/>
                </a:cubicBezTo>
                <a:cubicBezTo>
                  <a:pt x="153" y="191"/>
                  <a:pt x="150" y="188"/>
                  <a:pt x="147" y="188"/>
                </a:cubicBezTo>
                <a:cubicBezTo>
                  <a:pt x="128" y="188"/>
                  <a:pt x="128" y="188"/>
                  <a:pt x="128" y="188"/>
                </a:cubicBezTo>
                <a:cubicBezTo>
                  <a:pt x="122" y="188"/>
                  <a:pt x="119" y="181"/>
                  <a:pt x="112" y="181"/>
                </a:cubicBezTo>
                <a:cubicBezTo>
                  <a:pt x="104" y="181"/>
                  <a:pt x="101" y="186"/>
                  <a:pt x="93" y="186"/>
                </a:cubicBezTo>
                <a:cubicBezTo>
                  <a:pt x="87" y="186"/>
                  <a:pt x="85" y="182"/>
                  <a:pt x="80" y="182"/>
                </a:cubicBezTo>
                <a:cubicBezTo>
                  <a:pt x="72" y="182"/>
                  <a:pt x="66" y="188"/>
                  <a:pt x="59" y="190"/>
                </a:cubicBezTo>
                <a:cubicBezTo>
                  <a:pt x="59" y="190"/>
                  <a:pt x="59" y="190"/>
                  <a:pt x="59" y="190"/>
                </a:cubicBezTo>
                <a:cubicBezTo>
                  <a:pt x="56" y="182"/>
                  <a:pt x="52" y="178"/>
                  <a:pt x="45" y="175"/>
                </a:cubicBezTo>
                <a:cubicBezTo>
                  <a:pt x="38" y="174"/>
                  <a:pt x="32" y="177"/>
                  <a:pt x="27" y="172"/>
                </a:cubicBezTo>
                <a:cubicBezTo>
                  <a:pt x="24" y="169"/>
                  <a:pt x="25" y="164"/>
                  <a:pt x="22" y="161"/>
                </a:cubicBezTo>
                <a:cubicBezTo>
                  <a:pt x="19" y="159"/>
                  <a:pt x="16" y="160"/>
                  <a:pt x="13" y="158"/>
                </a:cubicBezTo>
                <a:cubicBezTo>
                  <a:pt x="9" y="155"/>
                  <a:pt x="8" y="153"/>
                  <a:pt x="5" y="148"/>
                </a:cubicBezTo>
                <a:cubicBezTo>
                  <a:pt x="3" y="145"/>
                  <a:pt x="2" y="143"/>
                  <a:pt x="0" y="140"/>
                </a:cubicBezTo>
                <a:cubicBezTo>
                  <a:pt x="5" y="136"/>
                  <a:pt x="7" y="133"/>
                  <a:pt x="13" y="129"/>
                </a:cubicBezTo>
                <a:cubicBezTo>
                  <a:pt x="15" y="128"/>
                  <a:pt x="17" y="127"/>
                  <a:pt x="19" y="126"/>
                </a:cubicBezTo>
                <a:cubicBezTo>
                  <a:pt x="21" y="125"/>
                  <a:pt x="24" y="124"/>
                  <a:pt x="24" y="121"/>
                </a:cubicBezTo>
                <a:cubicBezTo>
                  <a:pt x="24" y="116"/>
                  <a:pt x="18" y="114"/>
                  <a:pt x="18" y="108"/>
                </a:cubicBezTo>
                <a:cubicBezTo>
                  <a:pt x="18" y="106"/>
                  <a:pt x="21" y="106"/>
                  <a:pt x="22" y="104"/>
                </a:cubicBezTo>
                <a:cubicBezTo>
                  <a:pt x="24" y="101"/>
                  <a:pt x="25" y="99"/>
                  <a:pt x="26" y="96"/>
                </a:cubicBezTo>
                <a:cubicBezTo>
                  <a:pt x="36" y="98"/>
                  <a:pt x="41" y="105"/>
                  <a:pt x="51" y="105"/>
                </a:cubicBezTo>
                <a:cubicBezTo>
                  <a:pt x="55" y="105"/>
                  <a:pt x="57" y="101"/>
                  <a:pt x="60" y="101"/>
                </a:cubicBezTo>
                <a:cubicBezTo>
                  <a:pt x="62" y="101"/>
                  <a:pt x="62" y="104"/>
                  <a:pt x="63" y="105"/>
                </a:cubicBezTo>
                <a:cubicBezTo>
                  <a:pt x="65" y="108"/>
                  <a:pt x="67" y="110"/>
                  <a:pt x="70" y="111"/>
                </a:cubicBezTo>
                <a:cubicBezTo>
                  <a:pt x="74" y="112"/>
                  <a:pt x="76" y="114"/>
                  <a:pt x="80" y="114"/>
                </a:cubicBezTo>
                <a:cubicBezTo>
                  <a:pt x="83" y="114"/>
                  <a:pt x="84" y="114"/>
                  <a:pt x="86" y="113"/>
                </a:cubicBezTo>
                <a:cubicBezTo>
                  <a:pt x="90" y="111"/>
                  <a:pt x="91" y="108"/>
                  <a:pt x="93" y="104"/>
                </a:cubicBezTo>
                <a:cubicBezTo>
                  <a:pt x="95" y="100"/>
                  <a:pt x="97" y="98"/>
                  <a:pt x="99" y="94"/>
                </a:cubicBezTo>
                <a:cubicBezTo>
                  <a:pt x="101" y="89"/>
                  <a:pt x="102" y="86"/>
                  <a:pt x="103" y="81"/>
                </a:cubicBezTo>
                <a:cubicBezTo>
                  <a:pt x="104" y="79"/>
                  <a:pt x="104" y="77"/>
                  <a:pt x="105" y="75"/>
                </a:cubicBezTo>
                <a:cubicBezTo>
                  <a:pt x="106" y="74"/>
                  <a:pt x="105" y="73"/>
                  <a:pt x="106" y="73"/>
                </a:cubicBezTo>
                <a:cubicBezTo>
                  <a:pt x="107" y="72"/>
                  <a:pt x="108" y="73"/>
                  <a:pt x="109" y="72"/>
                </a:cubicBezTo>
                <a:cubicBezTo>
                  <a:pt x="119" y="74"/>
                  <a:pt x="119" y="74"/>
                  <a:pt x="119" y="74"/>
                </a:cubicBezTo>
                <a:cubicBezTo>
                  <a:pt x="124" y="73"/>
                  <a:pt x="126" y="68"/>
                  <a:pt x="127" y="62"/>
                </a:cubicBezTo>
                <a:cubicBezTo>
                  <a:pt x="129" y="57"/>
                  <a:pt x="129" y="54"/>
                  <a:pt x="131" y="48"/>
                </a:cubicBezTo>
                <a:cubicBezTo>
                  <a:pt x="134" y="42"/>
                  <a:pt x="139" y="40"/>
                  <a:pt x="144" y="36"/>
                </a:cubicBezTo>
                <a:cubicBezTo>
                  <a:pt x="147" y="33"/>
                  <a:pt x="152" y="31"/>
                  <a:pt x="152" y="26"/>
                </a:cubicBezTo>
                <a:cubicBezTo>
                  <a:pt x="152" y="20"/>
                  <a:pt x="143" y="20"/>
                  <a:pt x="143" y="14"/>
                </a:cubicBezTo>
                <a:cubicBezTo>
                  <a:pt x="143" y="12"/>
                  <a:pt x="144" y="11"/>
                  <a:pt x="145" y="10"/>
                </a:cubicBezTo>
                <a:cubicBezTo>
                  <a:pt x="147" y="6"/>
                  <a:pt x="148" y="4"/>
                  <a:pt x="148"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24"/>
          <p:cNvSpPr>
            <a:spLocks/>
          </p:cNvSpPr>
          <p:nvPr/>
        </p:nvSpPr>
        <p:spPr bwMode="auto">
          <a:xfrm>
            <a:off x="6453754" y="5012692"/>
            <a:ext cx="689589" cy="798221"/>
          </a:xfrm>
          <a:custGeom>
            <a:avLst/>
            <a:gdLst/>
            <a:ahLst/>
            <a:cxnLst>
              <a:cxn ang="0">
                <a:pos x="237" y="53"/>
              </a:cxn>
              <a:cxn ang="0">
                <a:pos x="242" y="68"/>
              </a:cxn>
              <a:cxn ang="0">
                <a:pos x="248" y="86"/>
              </a:cxn>
              <a:cxn ang="0">
                <a:pos x="239" y="95"/>
              </a:cxn>
              <a:cxn ang="0">
                <a:pos x="216" y="122"/>
              </a:cxn>
              <a:cxn ang="0">
                <a:pos x="226" y="152"/>
              </a:cxn>
              <a:cxn ang="0">
                <a:pos x="239" y="192"/>
              </a:cxn>
              <a:cxn ang="0">
                <a:pos x="237" y="208"/>
              </a:cxn>
              <a:cxn ang="0">
                <a:pos x="233" y="240"/>
              </a:cxn>
              <a:cxn ang="0">
                <a:pos x="213" y="245"/>
              </a:cxn>
              <a:cxn ang="0">
                <a:pos x="189" y="246"/>
              </a:cxn>
              <a:cxn ang="0">
                <a:pos x="185" y="254"/>
              </a:cxn>
              <a:cxn ang="0">
                <a:pos x="180" y="270"/>
              </a:cxn>
              <a:cxn ang="0">
                <a:pos x="171" y="262"/>
              </a:cxn>
              <a:cxn ang="0">
                <a:pos x="159" y="256"/>
              </a:cxn>
              <a:cxn ang="0">
                <a:pos x="149" y="257"/>
              </a:cxn>
              <a:cxn ang="0">
                <a:pos x="146" y="265"/>
              </a:cxn>
              <a:cxn ang="0">
                <a:pos x="138" y="279"/>
              </a:cxn>
              <a:cxn ang="0">
                <a:pos x="116" y="265"/>
              </a:cxn>
              <a:cxn ang="0">
                <a:pos x="96" y="265"/>
              </a:cxn>
              <a:cxn ang="0">
                <a:pos x="102" y="244"/>
              </a:cxn>
              <a:cxn ang="0">
                <a:pos x="108" y="228"/>
              </a:cxn>
              <a:cxn ang="0">
                <a:pos x="109" y="216"/>
              </a:cxn>
              <a:cxn ang="0">
                <a:pos x="107" y="199"/>
              </a:cxn>
              <a:cxn ang="0">
                <a:pos x="78" y="193"/>
              </a:cxn>
              <a:cxn ang="0">
                <a:pos x="68" y="205"/>
              </a:cxn>
              <a:cxn ang="0">
                <a:pos x="51" y="208"/>
              </a:cxn>
              <a:cxn ang="0">
                <a:pos x="41" y="211"/>
              </a:cxn>
              <a:cxn ang="0">
                <a:pos x="30" y="215"/>
              </a:cxn>
              <a:cxn ang="0">
                <a:pos x="23" y="207"/>
              </a:cxn>
              <a:cxn ang="0">
                <a:pos x="21" y="196"/>
              </a:cxn>
              <a:cxn ang="0">
                <a:pos x="20" y="181"/>
              </a:cxn>
              <a:cxn ang="0">
                <a:pos x="16" y="159"/>
              </a:cxn>
              <a:cxn ang="0">
                <a:pos x="10" y="151"/>
              </a:cxn>
              <a:cxn ang="0">
                <a:pos x="0" y="153"/>
              </a:cxn>
              <a:cxn ang="0">
                <a:pos x="20" y="129"/>
              </a:cxn>
              <a:cxn ang="0">
                <a:pos x="20" y="118"/>
              </a:cxn>
              <a:cxn ang="0">
                <a:pos x="17" y="98"/>
              </a:cxn>
              <a:cxn ang="0">
                <a:pos x="19" y="82"/>
              </a:cxn>
              <a:cxn ang="0">
                <a:pos x="16" y="61"/>
              </a:cxn>
              <a:cxn ang="0">
                <a:pos x="16" y="46"/>
              </a:cxn>
              <a:cxn ang="0">
                <a:pos x="27" y="23"/>
              </a:cxn>
              <a:cxn ang="0">
                <a:pos x="43" y="12"/>
              </a:cxn>
              <a:cxn ang="0">
                <a:pos x="69" y="18"/>
              </a:cxn>
              <a:cxn ang="0">
                <a:pos x="74" y="11"/>
              </a:cxn>
              <a:cxn ang="0">
                <a:pos x="87" y="0"/>
              </a:cxn>
              <a:cxn ang="0">
                <a:pos x="122" y="6"/>
              </a:cxn>
              <a:cxn ang="0">
                <a:pos x="138" y="15"/>
              </a:cxn>
              <a:cxn ang="0">
                <a:pos x="154" y="25"/>
              </a:cxn>
              <a:cxn ang="0">
                <a:pos x="178" y="18"/>
              </a:cxn>
              <a:cxn ang="0">
                <a:pos x="192" y="14"/>
              </a:cxn>
              <a:cxn ang="0">
                <a:pos x="205" y="28"/>
              </a:cxn>
              <a:cxn ang="0">
                <a:pos x="214" y="48"/>
              </a:cxn>
              <a:cxn ang="0">
                <a:pos x="237" y="50"/>
              </a:cxn>
            </a:cxnLst>
            <a:rect l="0" t="0" r="r" b="b"/>
            <a:pathLst>
              <a:path w="248" h="279">
                <a:moveTo>
                  <a:pt x="237" y="50"/>
                </a:moveTo>
                <a:cubicBezTo>
                  <a:pt x="237" y="51"/>
                  <a:pt x="237" y="52"/>
                  <a:pt x="237" y="53"/>
                </a:cubicBezTo>
                <a:cubicBezTo>
                  <a:pt x="237" y="57"/>
                  <a:pt x="239" y="59"/>
                  <a:pt x="240" y="62"/>
                </a:cubicBezTo>
                <a:cubicBezTo>
                  <a:pt x="241" y="64"/>
                  <a:pt x="241" y="66"/>
                  <a:pt x="242" y="68"/>
                </a:cubicBezTo>
                <a:cubicBezTo>
                  <a:pt x="243" y="70"/>
                  <a:pt x="244" y="70"/>
                  <a:pt x="245" y="72"/>
                </a:cubicBezTo>
                <a:cubicBezTo>
                  <a:pt x="247" y="77"/>
                  <a:pt x="248" y="80"/>
                  <a:pt x="248" y="86"/>
                </a:cubicBezTo>
                <a:cubicBezTo>
                  <a:pt x="248" y="88"/>
                  <a:pt x="246" y="87"/>
                  <a:pt x="244" y="88"/>
                </a:cubicBezTo>
                <a:cubicBezTo>
                  <a:pt x="242" y="90"/>
                  <a:pt x="241" y="93"/>
                  <a:pt x="239" y="95"/>
                </a:cubicBezTo>
                <a:cubicBezTo>
                  <a:pt x="236" y="99"/>
                  <a:pt x="233" y="100"/>
                  <a:pt x="230" y="104"/>
                </a:cubicBezTo>
                <a:cubicBezTo>
                  <a:pt x="224" y="111"/>
                  <a:pt x="216" y="113"/>
                  <a:pt x="216" y="122"/>
                </a:cubicBezTo>
                <a:cubicBezTo>
                  <a:pt x="216" y="127"/>
                  <a:pt x="216" y="130"/>
                  <a:pt x="218" y="134"/>
                </a:cubicBezTo>
                <a:cubicBezTo>
                  <a:pt x="221" y="141"/>
                  <a:pt x="226" y="144"/>
                  <a:pt x="226" y="152"/>
                </a:cubicBezTo>
                <a:cubicBezTo>
                  <a:pt x="226" y="162"/>
                  <a:pt x="226" y="162"/>
                  <a:pt x="226" y="162"/>
                </a:cubicBezTo>
                <a:cubicBezTo>
                  <a:pt x="226" y="175"/>
                  <a:pt x="239" y="179"/>
                  <a:pt x="239" y="192"/>
                </a:cubicBezTo>
                <a:cubicBezTo>
                  <a:pt x="239" y="202"/>
                  <a:pt x="239" y="202"/>
                  <a:pt x="239" y="202"/>
                </a:cubicBezTo>
                <a:cubicBezTo>
                  <a:pt x="239" y="204"/>
                  <a:pt x="238" y="206"/>
                  <a:pt x="237" y="208"/>
                </a:cubicBezTo>
                <a:cubicBezTo>
                  <a:pt x="234" y="215"/>
                  <a:pt x="230" y="220"/>
                  <a:pt x="230" y="228"/>
                </a:cubicBezTo>
                <a:cubicBezTo>
                  <a:pt x="230" y="233"/>
                  <a:pt x="232" y="235"/>
                  <a:pt x="233" y="240"/>
                </a:cubicBezTo>
                <a:cubicBezTo>
                  <a:pt x="233" y="240"/>
                  <a:pt x="233" y="240"/>
                  <a:pt x="233" y="240"/>
                </a:cubicBezTo>
                <a:cubicBezTo>
                  <a:pt x="227" y="244"/>
                  <a:pt x="220" y="245"/>
                  <a:pt x="213" y="245"/>
                </a:cubicBezTo>
                <a:cubicBezTo>
                  <a:pt x="207" y="245"/>
                  <a:pt x="204" y="242"/>
                  <a:pt x="198" y="242"/>
                </a:cubicBezTo>
                <a:cubicBezTo>
                  <a:pt x="194" y="242"/>
                  <a:pt x="192" y="244"/>
                  <a:pt x="189" y="246"/>
                </a:cubicBezTo>
                <a:cubicBezTo>
                  <a:pt x="187" y="248"/>
                  <a:pt x="185" y="248"/>
                  <a:pt x="185" y="249"/>
                </a:cubicBezTo>
                <a:cubicBezTo>
                  <a:pt x="185" y="251"/>
                  <a:pt x="185" y="252"/>
                  <a:pt x="185" y="254"/>
                </a:cubicBezTo>
                <a:cubicBezTo>
                  <a:pt x="185" y="270"/>
                  <a:pt x="185" y="270"/>
                  <a:pt x="185" y="270"/>
                </a:cubicBezTo>
                <a:cubicBezTo>
                  <a:pt x="183" y="270"/>
                  <a:pt x="182" y="270"/>
                  <a:pt x="180" y="270"/>
                </a:cubicBezTo>
                <a:cubicBezTo>
                  <a:pt x="179" y="270"/>
                  <a:pt x="178" y="269"/>
                  <a:pt x="176" y="268"/>
                </a:cubicBezTo>
                <a:cubicBezTo>
                  <a:pt x="174" y="266"/>
                  <a:pt x="173" y="264"/>
                  <a:pt x="171" y="262"/>
                </a:cubicBezTo>
                <a:cubicBezTo>
                  <a:pt x="169" y="260"/>
                  <a:pt x="168" y="257"/>
                  <a:pt x="165" y="256"/>
                </a:cubicBezTo>
                <a:cubicBezTo>
                  <a:pt x="163" y="256"/>
                  <a:pt x="162" y="256"/>
                  <a:pt x="159" y="256"/>
                </a:cubicBezTo>
                <a:cubicBezTo>
                  <a:pt x="156" y="256"/>
                  <a:pt x="154" y="256"/>
                  <a:pt x="151" y="257"/>
                </a:cubicBezTo>
                <a:cubicBezTo>
                  <a:pt x="151" y="257"/>
                  <a:pt x="150" y="257"/>
                  <a:pt x="149" y="257"/>
                </a:cubicBezTo>
                <a:cubicBezTo>
                  <a:pt x="149" y="257"/>
                  <a:pt x="149" y="258"/>
                  <a:pt x="149" y="259"/>
                </a:cubicBezTo>
                <a:cubicBezTo>
                  <a:pt x="148" y="261"/>
                  <a:pt x="147" y="263"/>
                  <a:pt x="146" y="265"/>
                </a:cubicBezTo>
                <a:cubicBezTo>
                  <a:pt x="146" y="269"/>
                  <a:pt x="146" y="272"/>
                  <a:pt x="144" y="275"/>
                </a:cubicBezTo>
                <a:cubicBezTo>
                  <a:pt x="143" y="278"/>
                  <a:pt x="141" y="278"/>
                  <a:pt x="138" y="279"/>
                </a:cubicBezTo>
                <a:cubicBezTo>
                  <a:pt x="138" y="279"/>
                  <a:pt x="138" y="279"/>
                  <a:pt x="138" y="279"/>
                </a:cubicBezTo>
                <a:cubicBezTo>
                  <a:pt x="128" y="276"/>
                  <a:pt x="125" y="270"/>
                  <a:pt x="116" y="265"/>
                </a:cubicBezTo>
                <a:cubicBezTo>
                  <a:pt x="113" y="263"/>
                  <a:pt x="112" y="261"/>
                  <a:pt x="108" y="261"/>
                </a:cubicBezTo>
                <a:cubicBezTo>
                  <a:pt x="103" y="261"/>
                  <a:pt x="101" y="263"/>
                  <a:pt x="96" y="265"/>
                </a:cubicBezTo>
                <a:cubicBezTo>
                  <a:pt x="94" y="264"/>
                  <a:pt x="94" y="264"/>
                  <a:pt x="94" y="264"/>
                </a:cubicBezTo>
                <a:cubicBezTo>
                  <a:pt x="96" y="256"/>
                  <a:pt x="98" y="252"/>
                  <a:pt x="102" y="244"/>
                </a:cubicBezTo>
                <a:cubicBezTo>
                  <a:pt x="104" y="241"/>
                  <a:pt x="105" y="238"/>
                  <a:pt x="106" y="234"/>
                </a:cubicBezTo>
                <a:cubicBezTo>
                  <a:pt x="107" y="232"/>
                  <a:pt x="107" y="230"/>
                  <a:pt x="108" y="228"/>
                </a:cubicBezTo>
                <a:cubicBezTo>
                  <a:pt x="109" y="225"/>
                  <a:pt x="112" y="224"/>
                  <a:pt x="112" y="221"/>
                </a:cubicBezTo>
                <a:cubicBezTo>
                  <a:pt x="112" y="219"/>
                  <a:pt x="110" y="218"/>
                  <a:pt x="109" y="216"/>
                </a:cubicBezTo>
                <a:cubicBezTo>
                  <a:pt x="108" y="215"/>
                  <a:pt x="108" y="213"/>
                  <a:pt x="108" y="210"/>
                </a:cubicBezTo>
                <a:cubicBezTo>
                  <a:pt x="107" y="206"/>
                  <a:pt x="107" y="203"/>
                  <a:pt x="107" y="199"/>
                </a:cubicBezTo>
                <a:cubicBezTo>
                  <a:pt x="97" y="199"/>
                  <a:pt x="93" y="192"/>
                  <a:pt x="83" y="192"/>
                </a:cubicBezTo>
                <a:cubicBezTo>
                  <a:pt x="81" y="192"/>
                  <a:pt x="80" y="192"/>
                  <a:pt x="78" y="193"/>
                </a:cubicBezTo>
                <a:cubicBezTo>
                  <a:pt x="76" y="195"/>
                  <a:pt x="76" y="198"/>
                  <a:pt x="75" y="200"/>
                </a:cubicBezTo>
                <a:cubicBezTo>
                  <a:pt x="73" y="203"/>
                  <a:pt x="71" y="203"/>
                  <a:pt x="68" y="205"/>
                </a:cubicBezTo>
                <a:cubicBezTo>
                  <a:pt x="65" y="208"/>
                  <a:pt x="63" y="210"/>
                  <a:pt x="59" y="210"/>
                </a:cubicBezTo>
                <a:cubicBezTo>
                  <a:pt x="56" y="210"/>
                  <a:pt x="54" y="209"/>
                  <a:pt x="51" y="208"/>
                </a:cubicBezTo>
                <a:cubicBezTo>
                  <a:pt x="50" y="208"/>
                  <a:pt x="50" y="206"/>
                  <a:pt x="49" y="206"/>
                </a:cubicBezTo>
                <a:cubicBezTo>
                  <a:pt x="46" y="206"/>
                  <a:pt x="44" y="209"/>
                  <a:pt x="41" y="211"/>
                </a:cubicBezTo>
                <a:cubicBezTo>
                  <a:pt x="39" y="213"/>
                  <a:pt x="38" y="215"/>
                  <a:pt x="35" y="215"/>
                </a:cubicBezTo>
                <a:cubicBezTo>
                  <a:pt x="30" y="215"/>
                  <a:pt x="30" y="215"/>
                  <a:pt x="30" y="215"/>
                </a:cubicBezTo>
                <a:cubicBezTo>
                  <a:pt x="29" y="212"/>
                  <a:pt x="29" y="210"/>
                  <a:pt x="30" y="207"/>
                </a:cubicBezTo>
                <a:cubicBezTo>
                  <a:pt x="23" y="207"/>
                  <a:pt x="23" y="207"/>
                  <a:pt x="23" y="207"/>
                </a:cubicBezTo>
                <a:cubicBezTo>
                  <a:pt x="23" y="207"/>
                  <a:pt x="23" y="207"/>
                  <a:pt x="23" y="207"/>
                </a:cubicBezTo>
                <a:cubicBezTo>
                  <a:pt x="24" y="203"/>
                  <a:pt x="23" y="199"/>
                  <a:pt x="21" y="196"/>
                </a:cubicBezTo>
                <a:cubicBezTo>
                  <a:pt x="20" y="195"/>
                  <a:pt x="18" y="194"/>
                  <a:pt x="18" y="192"/>
                </a:cubicBezTo>
                <a:cubicBezTo>
                  <a:pt x="18" y="188"/>
                  <a:pt x="20" y="186"/>
                  <a:pt x="20" y="181"/>
                </a:cubicBezTo>
                <a:cubicBezTo>
                  <a:pt x="20" y="175"/>
                  <a:pt x="20" y="171"/>
                  <a:pt x="18" y="165"/>
                </a:cubicBezTo>
                <a:cubicBezTo>
                  <a:pt x="17" y="163"/>
                  <a:pt x="16" y="161"/>
                  <a:pt x="16" y="159"/>
                </a:cubicBezTo>
                <a:cubicBezTo>
                  <a:pt x="16" y="157"/>
                  <a:pt x="18" y="155"/>
                  <a:pt x="16" y="153"/>
                </a:cubicBezTo>
                <a:cubicBezTo>
                  <a:pt x="15" y="151"/>
                  <a:pt x="13" y="151"/>
                  <a:pt x="10" y="151"/>
                </a:cubicBezTo>
                <a:cubicBezTo>
                  <a:pt x="6" y="151"/>
                  <a:pt x="4" y="155"/>
                  <a:pt x="0" y="155"/>
                </a:cubicBezTo>
                <a:cubicBezTo>
                  <a:pt x="0" y="153"/>
                  <a:pt x="0" y="153"/>
                  <a:pt x="0" y="153"/>
                </a:cubicBezTo>
                <a:cubicBezTo>
                  <a:pt x="3" y="147"/>
                  <a:pt x="6" y="144"/>
                  <a:pt x="10" y="139"/>
                </a:cubicBezTo>
                <a:cubicBezTo>
                  <a:pt x="13" y="135"/>
                  <a:pt x="16" y="133"/>
                  <a:pt x="20" y="129"/>
                </a:cubicBezTo>
                <a:cubicBezTo>
                  <a:pt x="22" y="128"/>
                  <a:pt x="24" y="127"/>
                  <a:pt x="24" y="125"/>
                </a:cubicBezTo>
                <a:cubicBezTo>
                  <a:pt x="24" y="122"/>
                  <a:pt x="22" y="121"/>
                  <a:pt x="20" y="118"/>
                </a:cubicBezTo>
                <a:cubicBezTo>
                  <a:pt x="18" y="114"/>
                  <a:pt x="17" y="112"/>
                  <a:pt x="17" y="108"/>
                </a:cubicBezTo>
                <a:cubicBezTo>
                  <a:pt x="17" y="98"/>
                  <a:pt x="17" y="98"/>
                  <a:pt x="17" y="98"/>
                </a:cubicBezTo>
                <a:cubicBezTo>
                  <a:pt x="17" y="92"/>
                  <a:pt x="19" y="88"/>
                  <a:pt x="19" y="82"/>
                </a:cubicBezTo>
                <a:cubicBezTo>
                  <a:pt x="19" y="82"/>
                  <a:pt x="19" y="82"/>
                  <a:pt x="19" y="82"/>
                </a:cubicBezTo>
                <a:cubicBezTo>
                  <a:pt x="18" y="78"/>
                  <a:pt x="18" y="76"/>
                  <a:pt x="17" y="72"/>
                </a:cubicBezTo>
                <a:cubicBezTo>
                  <a:pt x="17" y="68"/>
                  <a:pt x="16" y="65"/>
                  <a:pt x="16" y="61"/>
                </a:cubicBezTo>
                <a:cubicBezTo>
                  <a:pt x="16" y="55"/>
                  <a:pt x="15" y="52"/>
                  <a:pt x="16" y="46"/>
                </a:cubicBezTo>
                <a:cubicBezTo>
                  <a:pt x="16" y="46"/>
                  <a:pt x="16" y="46"/>
                  <a:pt x="16" y="46"/>
                </a:cubicBezTo>
                <a:cubicBezTo>
                  <a:pt x="18" y="43"/>
                  <a:pt x="19" y="39"/>
                  <a:pt x="21" y="34"/>
                </a:cubicBezTo>
                <a:cubicBezTo>
                  <a:pt x="23" y="30"/>
                  <a:pt x="23" y="26"/>
                  <a:pt x="27" y="23"/>
                </a:cubicBezTo>
                <a:cubicBezTo>
                  <a:pt x="30" y="22"/>
                  <a:pt x="32" y="22"/>
                  <a:pt x="34" y="20"/>
                </a:cubicBezTo>
                <a:cubicBezTo>
                  <a:pt x="38" y="18"/>
                  <a:pt x="39" y="14"/>
                  <a:pt x="43" y="12"/>
                </a:cubicBezTo>
                <a:cubicBezTo>
                  <a:pt x="44" y="12"/>
                  <a:pt x="45" y="12"/>
                  <a:pt x="45" y="11"/>
                </a:cubicBezTo>
                <a:cubicBezTo>
                  <a:pt x="69" y="18"/>
                  <a:pt x="69" y="18"/>
                  <a:pt x="69" y="18"/>
                </a:cubicBezTo>
                <a:cubicBezTo>
                  <a:pt x="70" y="18"/>
                  <a:pt x="71" y="18"/>
                  <a:pt x="72" y="17"/>
                </a:cubicBezTo>
                <a:cubicBezTo>
                  <a:pt x="73" y="15"/>
                  <a:pt x="73" y="14"/>
                  <a:pt x="74" y="11"/>
                </a:cubicBezTo>
                <a:cubicBezTo>
                  <a:pt x="75" y="9"/>
                  <a:pt x="75" y="7"/>
                  <a:pt x="76" y="5"/>
                </a:cubicBezTo>
                <a:cubicBezTo>
                  <a:pt x="78" y="1"/>
                  <a:pt x="83" y="0"/>
                  <a:pt x="87" y="0"/>
                </a:cubicBezTo>
                <a:cubicBezTo>
                  <a:pt x="95" y="0"/>
                  <a:pt x="98" y="5"/>
                  <a:pt x="105" y="6"/>
                </a:cubicBezTo>
                <a:cubicBezTo>
                  <a:pt x="112" y="7"/>
                  <a:pt x="116" y="5"/>
                  <a:pt x="122" y="6"/>
                </a:cubicBezTo>
                <a:cubicBezTo>
                  <a:pt x="127" y="7"/>
                  <a:pt x="130" y="10"/>
                  <a:pt x="134" y="12"/>
                </a:cubicBezTo>
                <a:cubicBezTo>
                  <a:pt x="136" y="13"/>
                  <a:pt x="137" y="14"/>
                  <a:pt x="138" y="15"/>
                </a:cubicBezTo>
                <a:cubicBezTo>
                  <a:pt x="141" y="17"/>
                  <a:pt x="141" y="19"/>
                  <a:pt x="143" y="21"/>
                </a:cubicBezTo>
                <a:cubicBezTo>
                  <a:pt x="147" y="24"/>
                  <a:pt x="150" y="25"/>
                  <a:pt x="154" y="25"/>
                </a:cubicBezTo>
                <a:cubicBezTo>
                  <a:pt x="159" y="25"/>
                  <a:pt x="161" y="24"/>
                  <a:pt x="166" y="22"/>
                </a:cubicBezTo>
                <a:cubicBezTo>
                  <a:pt x="171" y="21"/>
                  <a:pt x="173" y="20"/>
                  <a:pt x="178" y="18"/>
                </a:cubicBezTo>
                <a:cubicBezTo>
                  <a:pt x="181" y="17"/>
                  <a:pt x="183" y="16"/>
                  <a:pt x="186" y="15"/>
                </a:cubicBezTo>
                <a:cubicBezTo>
                  <a:pt x="188" y="14"/>
                  <a:pt x="190" y="15"/>
                  <a:pt x="192" y="14"/>
                </a:cubicBezTo>
                <a:cubicBezTo>
                  <a:pt x="197" y="14"/>
                  <a:pt x="199" y="12"/>
                  <a:pt x="204" y="11"/>
                </a:cubicBezTo>
                <a:cubicBezTo>
                  <a:pt x="205" y="18"/>
                  <a:pt x="203" y="22"/>
                  <a:pt x="205" y="28"/>
                </a:cubicBezTo>
                <a:cubicBezTo>
                  <a:pt x="206" y="34"/>
                  <a:pt x="208" y="37"/>
                  <a:pt x="211" y="42"/>
                </a:cubicBezTo>
                <a:cubicBezTo>
                  <a:pt x="212" y="44"/>
                  <a:pt x="212" y="46"/>
                  <a:pt x="214" y="48"/>
                </a:cubicBezTo>
                <a:cubicBezTo>
                  <a:pt x="215" y="48"/>
                  <a:pt x="216" y="48"/>
                  <a:pt x="216" y="48"/>
                </a:cubicBezTo>
                <a:cubicBezTo>
                  <a:pt x="224" y="52"/>
                  <a:pt x="229" y="49"/>
                  <a:pt x="237" y="5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25"/>
          <p:cNvSpPr>
            <a:spLocks/>
          </p:cNvSpPr>
          <p:nvPr/>
        </p:nvSpPr>
        <p:spPr bwMode="auto">
          <a:xfrm>
            <a:off x="5773654" y="5197646"/>
            <a:ext cx="749691" cy="613269"/>
          </a:xfrm>
          <a:custGeom>
            <a:avLst/>
            <a:gdLst/>
            <a:ahLst/>
            <a:cxnLst>
              <a:cxn ang="0">
                <a:pos x="152" y="1"/>
              </a:cxn>
              <a:cxn ang="0">
                <a:pos x="184" y="0"/>
              </a:cxn>
              <a:cxn ang="0">
                <a:pos x="219" y="7"/>
              </a:cxn>
              <a:cxn ang="0">
                <a:pos x="230" y="23"/>
              </a:cxn>
              <a:cxn ang="0">
                <a:pos x="254" y="26"/>
              </a:cxn>
              <a:cxn ang="0">
                <a:pos x="263" y="18"/>
              </a:cxn>
              <a:cxn ang="0">
                <a:pos x="261" y="44"/>
              </a:cxn>
              <a:cxn ang="0">
                <a:pos x="268" y="61"/>
              </a:cxn>
              <a:cxn ang="0">
                <a:pos x="254" y="75"/>
              </a:cxn>
              <a:cxn ang="0">
                <a:pos x="244" y="91"/>
              </a:cxn>
              <a:cxn ang="0">
                <a:pos x="260" y="89"/>
              </a:cxn>
              <a:cxn ang="0">
                <a:pos x="262" y="101"/>
              </a:cxn>
              <a:cxn ang="0">
                <a:pos x="262" y="128"/>
              </a:cxn>
              <a:cxn ang="0">
                <a:pos x="267" y="143"/>
              </a:cxn>
              <a:cxn ang="0">
                <a:pos x="270" y="148"/>
              </a:cxn>
              <a:cxn ang="0">
                <a:pos x="263" y="156"/>
              </a:cxn>
              <a:cxn ang="0">
                <a:pos x="252" y="167"/>
              </a:cxn>
              <a:cxn ang="0">
                <a:pos x="243" y="170"/>
              </a:cxn>
              <a:cxn ang="0">
                <a:pos x="233" y="168"/>
              </a:cxn>
              <a:cxn ang="0">
                <a:pos x="227" y="181"/>
              </a:cxn>
              <a:cxn ang="0">
                <a:pos x="207" y="185"/>
              </a:cxn>
              <a:cxn ang="0">
                <a:pos x="195" y="192"/>
              </a:cxn>
              <a:cxn ang="0">
                <a:pos x="179" y="184"/>
              </a:cxn>
              <a:cxn ang="0">
                <a:pos x="167" y="171"/>
              </a:cxn>
              <a:cxn ang="0">
                <a:pos x="151" y="181"/>
              </a:cxn>
              <a:cxn ang="0">
                <a:pos x="140" y="189"/>
              </a:cxn>
              <a:cxn ang="0">
                <a:pos x="127" y="198"/>
              </a:cxn>
              <a:cxn ang="0">
                <a:pos x="119" y="202"/>
              </a:cxn>
              <a:cxn ang="0">
                <a:pos x="115" y="213"/>
              </a:cxn>
              <a:cxn ang="0">
                <a:pos x="101" y="212"/>
              </a:cxn>
              <a:cxn ang="0">
                <a:pos x="84" y="203"/>
              </a:cxn>
              <a:cxn ang="0">
                <a:pos x="68" y="206"/>
              </a:cxn>
              <a:cxn ang="0">
                <a:pos x="47" y="215"/>
              </a:cxn>
              <a:cxn ang="0">
                <a:pos x="38" y="211"/>
              </a:cxn>
              <a:cxn ang="0">
                <a:pos x="44" y="198"/>
              </a:cxn>
              <a:cxn ang="0">
                <a:pos x="47" y="188"/>
              </a:cxn>
              <a:cxn ang="0">
                <a:pos x="39" y="171"/>
              </a:cxn>
              <a:cxn ang="0">
                <a:pos x="29" y="162"/>
              </a:cxn>
              <a:cxn ang="0">
                <a:pos x="36" y="139"/>
              </a:cxn>
              <a:cxn ang="0">
                <a:pos x="42" y="128"/>
              </a:cxn>
              <a:cxn ang="0">
                <a:pos x="41" y="115"/>
              </a:cxn>
              <a:cxn ang="0">
                <a:pos x="9" y="116"/>
              </a:cxn>
              <a:cxn ang="0">
                <a:pos x="2" y="92"/>
              </a:cxn>
              <a:cxn ang="0">
                <a:pos x="7" y="79"/>
              </a:cxn>
              <a:cxn ang="0">
                <a:pos x="15" y="70"/>
              </a:cxn>
              <a:cxn ang="0">
                <a:pos x="27" y="79"/>
              </a:cxn>
              <a:cxn ang="0">
                <a:pos x="40" y="72"/>
              </a:cxn>
              <a:cxn ang="0">
                <a:pos x="44" y="78"/>
              </a:cxn>
              <a:cxn ang="0">
                <a:pos x="62" y="76"/>
              </a:cxn>
              <a:cxn ang="0">
                <a:pos x="77" y="68"/>
              </a:cxn>
              <a:cxn ang="0">
                <a:pos x="86" y="67"/>
              </a:cxn>
              <a:cxn ang="0">
                <a:pos x="95" y="59"/>
              </a:cxn>
              <a:cxn ang="0">
                <a:pos x="119" y="53"/>
              </a:cxn>
              <a:cxn ang="0">
                <a:pos x="123" y="44"/>
              </a:cxn>
              <a:cxn ang="0">
                <a:pos x="106" y="36"/>
              </a:cxn>
              <a:cxn ang="0">
                <a:pos x="94" y="20"/>
              </a:cxn>
              <a:cxn ang="0">
                <a:pos x="95" y="13"/>
              </a:cxn>
              <a:cxn ang="0">
                <a:pos x="103" y="10"/>
              </a:cxn>
              <a:cxn ang="0">
                <a:pos x="131" y="9"/>
              </a:cxn>
            </a:cxnLst>
            <a:rect l="0" t="0" r="r" b="b"/>
            <a:pathLst>
              <a:path w="270" h="215">
                <a:moveTo>
                  <a:pt x="131" y="9"/>
                </a:moveTo>
                <a:cubicBezTo>
                  <a:pt x="138" y="7"/>
                  <a:pt x="144" y="1"/>
                  <a:pt x="152" y="1"/>
                </a:cubicBezTo>
                <a:cubicBezTo>
                  <a:pt x="157" y="1"/>
                  <a:pt x="159" y="5"/>
                  <a:pt x="165" y="5"/>
                </a:cubicBezTo>
                <a:cubicBezTo>
                  <a:pt x="173" y="5"/>
                  <a:pt x="176" y="0"/>
                  <a:pt x="184" y="0"/>
                </a:cubicBezTo>
                <a:cubicBezTo>
                  <a:pt x="191" y="0"/>
                  <a:pt x="194" y="7"/>
                  <a:pt x="200" y="7"/>
                </a:cubicBezTo>
                <a:cubicBezTo>
                  <a:pt x="219" y="7"/>
                  <a:pt x="219" y="7"/>
                  <a:pt x="219" y="7"/>
                </a:cubicBezTo>
                <a:cubicBezTo>
                  <a:pt x="222" y="7"/>
                  <a:pt x="225" y="10"/>
                  <a:pt x="226" y="13"/>
                </a:cubicBezTo>
                <a:cubicBezTo>
                  <a:pt x="228" y="17"/>
                  <a:pt x="229" y="20"/>
                  <a:pt x="230" y="23"/>
                </a:cubicBezTo>
                <a:cubicBezTo>
                  <a:pt x="233" y="30"/>
                  <a:pt x="238" y="33"/>
                  <a:pt x="245" y="33"/>
                </a:cubicBezTo>
                <a:cubicBezTo>
                  <a:pt x="249" y="33"/>
                  <a:pt x="251" y="30"/>
                  <a:pt x="254" y="26"/>
                </a:cubicBezTo>
                <a:cubicBezTo>
                  <a:pt x="257" y="23"/>
                  <a:pt x="259" y="21"/>
                  <a:pt x="263" y="18"/>
                </a:cubicBezTo>
                <a:cubicBezTo>
                  <a:pt x="263" y="18"/>
                  <a:pt x="263" y="18"/>
                  <a:pt x="263" y="18"/>
                </a:cubicBezTo>
                <a:cubicBezTo>
                  <a:pt x="263" y="24"/>
                  <a:pt x="261" y="28"/>
                  <a:pt x="261" y="34"/>
                </a:cubicBezTo>
                <a:cubicBezTo>
                  <a:pt x="261" y="44"/>
                  <a:pt x="261" y="44"/>
                  <a:pt x="261" y="44"/>
                </a:cubicBezTo>
                <a:cubicBezTo>
                  <a:pt x="261" y="48"/>
                  <a:pt x="262" y="50"/>
                  <a:pt x="264" y="54"/>
                </a:cubicBezTo>
                <a:cubicBezTo>
                  <a:pt x="266" y="57"/>
                  <a:pt x="268" y="58"/>
                  <a:pt x="268" y="61"/>
                </a:cubicBezTo>
                <a:cubicBezTo>
                  <a:pt x="268" y="63"/>
                  <a:pt x="266" y="64"/>
                  <a:pt x="264" y="65"/>
                </a:cubicBezTo>
                <a:cubicBezTo>
                  <a:pt x="260" y="69"/>
                  <a:pt x="257" y="71"/>
                  <a:pt x="254" y="75"/>
                </a:cubicBezTo>
                <a:cubicBezTo>
                  <a:pt x="250" y="80"/>
                  <a:pt x="247" y="83"/>
                  <a:pt x="244" y="89"/>
                </a:cubicBezTo>
                <a:cubicBezTo>
                  <a:pt x="244" y="91"/>
                  <a:pt x="244" y="91"/>
                  <a:pt x="244" y="91"/>
                </a:cubicBezTo>
                <a:cubicBezTo>
                  <a:pt x="248" y="91"/>
                  <a:pt x="250" y="87"/>
                  <a:pt x="254" y="87"/>
                </a:cubicBezTo>
                <a:cubicBezTo>
                  <a:pt x="257" y="87"/>
                  <a:pt x="259" y="87"/>
                  <a:pt x="260" y="89"/>
                </a:cubicBezTo>
                <a:cubicBezTo>
                  <a:pt x="262" y="91"/>
                  <a:pt x="260" y="93"/>
                  <a:pt x="260" y="95"/>
                </a:cubicBezTo>
                <a:cubicBezTo>
                  <a:pt x="260" y="97"/>
                  <a:pt x="261" y="99"/>
                  <a:pt x="262" y="101"/>
                </a:cubicBezTo>
                <a:cubicBezTo>
                  <a:pt x="264" y="107"/>
                  <a:pt x="264" y="111"/>
                  <a:pt x="264" y="117"/>
                </a:cubicBezTo>
                <a:cubicBezTo>
                  <a:pt x="264" y="122"/>
                  <a:pt x="262" y="124"/>
                  <a:pt x="262" y="128"/>
                </a:cubicBezTo>
                <a:cubicBezTo>
                  <a:pt x="262" y="130"/>
                  <a:pt x="264" y="131"/>
                  <a:pt x="265" y="132"/>
                </a:cubicBezTo>
                <a:cubicBezTo>
                  <a:pt x="267" y="135"/>
                  <a:pt x="268" y="139"/>
                  <a:pt x="267" y="143"/>
                </a:cubicBezTo>
                <a:cubicBezTo>
                  <a:pt x="267" y="143"/>
                  <a:pt x="267" y="143"/>
                  <a:pt x="267" y="143"/>
                </a:cubicBezTo>
                <a:cubicBezTo>
                  <a:pt x="270" y="148"/>
                  <a:pt x="270" y="148"/>
                  <a:pt x="270" y="148"/>
                </a:cubicBezTo>
                <a:cubicBezTo>
                  <a:pt x="270" y="150"/>
                  <a:pt x="270" y="151"/>
                  <a:pt x="269" y="152"/>
                </a:cubicBezTo>
                <a:cubicBezTo>
                  <a:pt x="268" y="155"/>
                  <a:pt x="266" y="155"/>
                  <a:pt x="263" y="156"/>
                </a:cubicBezTo>
                <a:cubicBezTo>
                  <a:pt x="261" y="158"/>
                  <a:pt x="260" y="159"/>
                  <a:pt x="258" y="161"/>
                </a:cubicBezTo>
                <a:cubicBezTo>
                  <a:pt x="256" y="164"/>
                  <a:pt x="254" y="165"/>
                  <a:pt x="252" y="167"/>
                </a:cubicBezTo>
                <a:cubicBezTo>
                  <a:pt x="252" y="167"/>
                  <a:pt x="252" y="169"/>
                  <a:pt x="251" y="169"/>
                </a:cubicBezTo>
                <a:cubicBezTo>
                  <a:pt x="248" y="170"/>
                  <a:pt x="246" y="170"/>
                  <a:pt x="243" y="170"/>
                </a:cubicBezTo>
                <a:cubicBezTo>
                  <a:pt x="241" y="170"/>
                  <a:pt x="240" y="170"/>
                  <a:pt x="239" y="170"/>
                </a:cubicBezTo>
                <a:cubicBezTo>
                  <a:pt x="236" y="170"/>
                  <a:pt x="235" y="168"/>
                  <a:pt x="233" y="168"/>
                </a:cubicBezTo>
                <a:cubicBezTo>
                  <a:pt x="231" y="168"/>
                  <a:pt x="230" y="170"/>
                  <a:pt x="229" y="171"/>
                </a:cubicBezTo>
                <a:cubicBezTo>
                  <a:pt x="227" y="174"/>
                  <a:pt x="227" y="177"/>
                  <a:pt x="227" y="181"/>
                </a:cubicBezTo>
                <a:cubicBezTo>
                  <a:pt x="221" y="180"/>
                  <a:pt x="219" y="177"/>
                  <a:pt x="213" y="173"/>
                </a:cubicBezTo>
                <a:cubicBezTo>
                  <a:pt x="210" y="177"/>
                  <a:pt x="210" y="181"/>
                  <a:pt x="207" y="185"/>
                </a:cubicBezTo>
                <a:cubicBezTo>
                  <a:pt x="206" y="187"/>
                  <a:pt x="204" y="188"/>
                  <a:pt x="201" y="189"/>
                </a:cubicBezTo>
                <a:cubicBezTo>
                  <a:pt x="199" y="190"/>
                  <a:pt x="198" y="192"/>
                  <a:pt x="195" y="192"/>
                </a:cubicBezTo>
                <a:cubicBezTo>
                  <a:pt x="191" y="192"/>
                  <a:pt x="189" y="188"/>
                  <a:pt x="185" y="186"/>
                </a:cubicBezTo>
                <a:cubicBezTo>
                  <a:pt x="183" y="185"/>
                  <a:pt x="182" y="185"/>
                  <a:pt x="179" y="184"/>
                </a:cubicBezTo>
                <a:cubicBezTo>
                  <a:pt x="174" y="183"/>
                  <a:pt x="173" y="178"/>
                  <a:pt x="170" y="174"/>
                </a:cubicBezTo>
                <a:cubicBezTo>
                  <a:pt x="169" y="173"/>
                  <a:pt x="168" y="171"/>
                  <a:pt x="167" y="171"/>
                </a:cubicBezTo>
                <a:cubicBezTo>
                  <a:pt x="164" y="171"/>
                  <a:pt x="163" y="173"/>
                  <a:pt x="161" y="174"/>
                </a:cubicBezTo>
                <a:cubicBezTo>
                  <a:pt x="157" y="176"/>
                  <a:pt x="154" y="177"/>
                  <a:pt x="151" y="181"/>
                </a:cubicBezTo>
                <a:cubicBezTo>
                  <a:pt x="150" y="184"/>
                  <a:pt x="150" y="186"/>
                  <a:pt x="148" y="187"/>
                </a:cubicBezTo>
                <a:cubicBezTo>
                  <a:pt x="146" y="189"/>
                  <a:pt x="143" y="188"/>
                  <a:pt x="140" y="189"/>
                </a:cubicBezTo>
                <a:cubicBezTo>
                  <a:pt x="139" y="190"/>
                  <a:pt x="138" y="192"/>
                  <a:pt x="137" y="192"/>
                </a:cubicBezTo>
                <a:cubicBezTo>
                  <a:pt x="133" y="195"/>
                  <a:pt x="131" y="197"/>
                  <a:pt x="127" y="198"/>
                </a:cubicBezTo>
                <a:cubicBezTo>
                  <a:pt x="125" y="199"/>
                  <a:pt x="123" y="200"/>
                  <a:pt x="121" y="201"/>
                </a:cubicBezTo>
                <a:cubicBezTo>
                  <a:pt x="120" y="201"/>
                  <a:pt x="119" y="201"/>
                  <a:pt x="119" y="202"/>
                </a:cubicBezTo>
                <a:cubicBezTo>
                  <a:pt x="117" y="204"/>
                  <a:pt x="120" y="207"/>
                  <a:pt x="118" y="210"/>
                </a:cubicBezTo>
                <a:cubicBezTo>
                  <a:pt x="118" y="211"/>
                  <a:pt x="116" y="212"/>
                  <a:pt x="115" y="213"/>
                </a:cubicBezTo>
                <a:cubicBezTo>
                  <a:pt x="113" y="214"/>
                  <a:pt x="113" y="215"/>
                  <a:pt x="111" y="215"/>
                </a:cubicBezTo>
                <a:cubicBezTo>
                  <a:pt x="107" y="215"/>
                  <a:pt x="105" y="213"/>
                  <a:pt x="101" y="212"/>
                </a:cubicBezTo>
                <a:cubicBezTo>
                  <a:pt x="96" y="210"/>
                  <a:pt x="93" y="211"/>
                  <a:pt x="89" y="208"/>
                </a:cubicBezTo>
                <a:cubicBezTo>
                  <a:pt x="87" y="207"/>
                  <a:pt x="86" y="204"/>
                  <a:pt x="84" y="203"/>
                </a:cubicBezTo>
                <a:cubicBezTo>
                  <a:pt x="82" y="201"/>
                  <a:pt x="79" y="201"/>
                  <a:pt x="75" y="201"/>
                </a:cubicBezTo>
                <a:cubicBezTo>
                  <a:pt x="72" y="201"/>
                  <a:pt x="71" y="204"/>
                  <a:pt x="68" y="206"/>
                </a:cubicBezTo>
                <a:cubicBezTo>
                  <a:pt x="64" y="208"/>
                  <a:pt x="61" y="209"/>
                  <a:pt x="56" y="211"/>
                </a:cubicBezTo>
                <a:cubicBezTo>
                  <a:pt x="53" y="212"/>
                  <a:pt x="51" y="215"/>
                  <a:pt x="47" y="215"/>
                </a:cubicBezTo>
                <a:cubicBezTo>
                  <a:pt x="46" y="215"/>
                  <a:pt x="45" y="214"/>
                  <a:pt x="44" y="213"/>
                </a:cubicBezTo>
                <a:cubicBezTo>
                  <a:pt x="42" y="212"/>
                  <a:pt x="41" y="212"/>
                  <a:pt x="38" y="211"/>
                </a:cubicBezTo>
                <a:cubicBezTo>
                  <a:pt x="38" y="212"/>
                  <a:pt x="38" y="212"/>
                  <a:pt x="38" y="212"/>
                </a:cubicBezTo>
                <a:cubicBezTo>
                  <a:pt x="40" y="206"/>
                  <a:pt x="41" y="203"/>
                  <a:pt x="44" y="198"/>
                </a:cubicBezTo>
                <a:cubicBezTo>
                  <a:pt x="45" y="197"/>
                  <a:pt x="46" y="198"/>
                  <a:pt x="46" y="197"/>
                </a:cubicBezTo>
                <a:cubicBezTo>
                  <a:pt x="48" y="194"/>
                  <a:pt x="47" y="191"/>
                  <a:pt x="47" y="188"/>
                </a:cubicBezTo>
                <a:cubicBezTo>
                  <a:pt x="47" y="183"/>
                  <a:pt x="45" y="180"/>
                  <a:pt x="43" y="175"/>
                </a:cubicBezTo>
                <a:cubicBezTo>
                  <a:pt x="42" y="173"/>
                  <a:pt x="40" y="173"/>
                  <a:pt x="39" y="171"/>
                </a:cubicBezTo>
                <a:cubicBezTo>
                  <a:pt x="37" y="170"/>
                  <a:pt x="36" y="168"/>
                  <a:pt x="34" y="166"/>
                </a:cubicBezTo>
                <a:cubicBezTo>
                  <a:pt x="32" y="165"/>
                  <a:pt x="29" y="165"/>
                  <a:pt x="29" y="162"/>
                </a:cubicBezTo>
                <a:cubicBezTo>
                  <a:pt x="29" y="155"/>
                  <a:pt x="37" y="152"/>
                  <a:pt x="37" y="144"/>
                </a:cubicBezTo>
                <a:cubicBezTo>
                  <a:pt x="37" y="142"/>
                  <a:pt x="36" y="141"/>
                  <a:pt x="36" y="139"/>
                </a:cubicBezTo>
                <a:cubicBezTo>
                  <a:pt x="36" y="137"/>
                  <a:pt x="37" y="135"/>
                  <a:pt x="39" y="132"/>
                </a:cubicBezTo>
                <a:cubicBezTo>
                  <a:pt x="40" y="131"/>
                  <a:pt x="40" y="129"/>
                  <a:pt x="42" y="128"/>
                </a:cubicBezTo>
                <a:cubicBezTo>
                  <a:pt x="43" y="127"/>
                  <a:pt x="46" y="127"/>
                  <a:pt x="46" y="125"/>
                </a:cubicBezTo>
                <a:cubicBezTo>
                  <a:pt x="46" y="121"/>
                  <a:pt x="43" y="119"/>
                  <a:pt x="41" y="115"/>
                </a:cubicBezTo>
                <a:cubicBezTo>
                  <a:pt x="39" y="113"/>
                  <a:pt x="38" y="111"/>
                  <a:pt x="35" y="110"/>
                </a:cubicBezTo>
                <a:cubicBezTo>
                  <a:pt x="9" y="116"/>
                  <a:pt x="9" y="116"/>
                  <a:pt x="9" y="116"/>
                </a:cubicBezTo>
                <a:cubicBezTo>
                  <a:pt x="5" y="112"/>
                  <a:pt x="3" y="108"/>
                  <a:pt x="2" y="102"/>
                </a:cubicBezTo>
                <a:cubicBezTo>
                  <a:pt x="2" y="99"/>
                  <a:pt x="3" y="96"/>
                  <a:pt x="2" y="92"/>
                </a:cubicBezTo>
                <a:cubicBezTo>
                  <a:pt x="1" y="90"/>
                  <a:pt x="0" y="90"/>
                  <a:pt x="0" y="87"/>
                </a:cubicBezTo>
                <a:cubicBezTo>
                  <a:pt x="0" y="83"/>
                  <a:pt x="4" y="82"/>
                  <a:pt x="7" y="79"/>
                </a:cubicBezTo>
                <a:cubicBezTo>
                  <a:pt x="9" y="78"/>
                  <a:pt x="10" y="77"/>
                  <a:pt x="11" y="75"/>
                </a:cubicBezTo>
                <a:cubicBezTo>
                  <a:pt x="13" y="73"/>
                  <a:pt x="13" y="70"/>
                  <a:pt x="15" y="70"/>
                </a:cubicBezTo>
                <a:cubicBezTo>
                  <a:pt x="19" y="70"/>
                  <a:pt x="19" y="75"/>
                  <a:pt x="21" y="77"/>
                </a:cubicBezTo>
                <a:cubicBezTo>
                  <a:pt x="23" y="79"/>
                  <a:pt x="25" y="79"/>
                  <a:pt x="27" y="79"/>
                </a:cubicBezTo>
                <a:cubicBezTo>
                  <a:pt x="32" y="79"/>
                  <a:pt x="34" y="77"/>
                  <a:pt x="37" y="74"/>
                </a:cubicBezTo>
                <a:cubicBezTo>
                  <a:pt x="38" y="74"/>
                  <a:pt x="39" y="72"/>
                  <a:pt x="40" y="72"/>
                </a:cubicBezTo>
                <a:cubicBezTo>
                  <a:pt x="41" y="72"/>
                  <a:pt x="42" y="72"/>
                  <a:pt x="43" y="72"/>
                </a:cubicBezTo>
                <a:cubicBezTo>
                  <a:pt x="43" y="75"/>
                  <a:pt x="43" y="76"/>
                  <a:pt x="44" y="78"/>
                </a:cubicBezTo>
                <a:cubicBezTo>
                  <a:pt x="56" y="78"/>
                  <a:pt x="56" y="78"/>
                  <a:pt x="56" y="78"/>
                </a:cubicBezTo>
                <a:cubicBezTo>
                  <a:pt x="58" y="78"/>
                  <a:pt x="59" y="77"/>
                  <a:pt x="62" y="76"/>
                </a:cubicBezTo>
                <a:cubicBezTo>
                  <a:pt x="66" y="76"/>
                  <a:pt x="69" y="75"/>
                  <a:pt x="72" y="72"/>
                </a:cubicBezTo>
                <a:cubicBezTo>
                  <a:pt x="74" y="71"/>
                  <a:pt x="75" y="69"/>
                  <a:pt x="77" y="68"/>
                </a:cubicBezTo>
                <a:cubicBezTo>
                  <a:pt x="79" y="67"/>
                  <a:pt x="81" y="68"/>
                  <a:pt x="83" y="67"/>
                </a:cubicBezTo>
                <a:cubicBezTo>
                  <a:pt x="85" y="67"/>
                  <a:pt x="84" y="68"/>
                  <a:pt x="86" y="67"/>
                </a:cubicBezTo>
                <a:cubicBezTo>
                  <a:pt x="86" y="67"/>
                  <a:pt x="86" y="67"/>
                  <a:pt x="86" y="67"/>
                </a:cubicBezTo>
                <a:cubicBezTo>
                  <a:pt x="89" y="65"/>
                  <a:pt x="91" y="60"/>
                  <a:pt x="95" y="59"/>
                </a:cubicBezTo>
                <a:cubicBezTo>
                  <a:pt x="99" y="58"/>
                  <a:pt x="102" y="58"/>
                  <a:pt x="107" y="57"/>
                </a:cubicBezTo>
                <a:cubicBezTo>
                  <a:pt x="112" y="57"/>
                  <a:pt x="115" y="56"/>
                  <a:pt x="119" y="53"/>
                </a:cubicBezTo>
                <a:cubicBezTo>
                  <a:pt x="122" y="52"/>
                  <a:pt x="125" y="50"/>
                  <a:pt x="125" y="47"/>
                </a:cubicBezTo>
                <a:cubicBezTo>
                  <a:pt x="125" y="45"/>
                  <a:pt x="124" y="45"/>
                  <a:pt x="123" y="44"/>
                </a:cubicBezTo>
                <a:cubicBezTo>
                  <a:pt x="121" y="43"/>
                  <a:pt x="119" y="42"/>
                  <a:pt x="117" y="41"/>
                </a:cubicBezTo>
                <a:cubicBezTo>
                  <a:pt x="113" y="39"/>
                  <a:pt x="110" y="38"/>
                  <a:pt x="106" y="36"/>
                </a:cubicBezTo>
                <a:cubicBezTo>
                  <a:pt x="102" y="35"/>
                  <a:pt x="101" y="33"/>
                  <a:pt x="98" y="30"/>
                </a:cubicBezTo>
                <a:cubicBezTo>
                  <a:pt x="96" y="27"/>
                  <a:pt x="94" y="24"/>
                  <a:pt x="94" y="20"/>
                </a:cubicBezTo>
                <a:cubicBezTo>
                  <a:pt x="94" y="18"/>
                  <a:pt x="94" y="17"/>
                  <a:pt x="95" y="15"/>
                </a:cubicBezTo>
                <a:cubicBezTo>
                  <a:pt x="95" y="14"/>
                  <a:pt x="95" y="13"/>
                  <a:pt x="95" y="13"/>
                </a:cubicBezTo>
                <a:cubicBezTo>
                  <a:pt x="96" y="12"/>
                  <a:pt x="98" y="12"/>
                  <a:pt x="99" y="11"/>
                </a:cubicBezTo>
                <a:cubicBezTo>
                  <a:pt x="101" y="11"/>
                  <a:pt x="102" y="10"/>
                  <a:pt x="103" y="10"/>
                </a:cubicBezTo>
                <a:cubicBezTo>
                  <a:pt x="109" y="10"/>
                  <a:pt x="112" y="14"/>
                  <a:pt x="117" y="14"/>
                </a:cubicBezTo>
                <a:cubicBezTo>
                  <a:pt x="123" y="14"/>
                  <a:pt x="125" y="11"/>
                  <a:pt x="131"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26"/>
          <p:cNvSpPr>
            <a:spLocks/>
          </p:cNvSpPr>
          <p:nvPr/>
        </p:nvSpPr>
        <p:spPr bwMode="auto">
          <a:xfrm>
            <a:off x="5871716" y="3507103"/>
            <a:ext cx="408060" cy="691144"/>
          </a:xfrm>
          <a:custGeom>
            <a:avLst/>
            <a:gdLst/>
            <a:ahLst/>
            <a:cxnLst>
              <a:cxn ang="0">
                <a:pos x="0" y="113"/>
              </a:cxn>
              <a:cxn ang="0">
                <a:pos x="6" y="121"/>
              </a:cxn>
              <a:cxn ang="0">
                <a:pos x="11" y="126"/>
              </a:cxn>
              <a:cxn ang="0">
                <a:pos x="24" y="130"/>
              </a:cxn>
              <a:cxn ang="0">
                <a:pos x="37" y="140"/>
              </a:cxn>
              <a:cxn ang="0">
                <a:pos x="43" y="150"/>
              </a:cxn>
              <a:cxn ang="0">
                <a:pos x="39" y="157"/>
              </a:cxn>
              <a:cxn ang="0">
                <a:pos x="42" y="160"/>
              </a:cxn>
              <a:cxn ang="0">
                <a:pos x="46" y="172"/>
              </a:cxn>
              <a:cxn ang="0">
                <a:pos x="47" y="186"/>
              </a:cxn>
              <a:cxn ang="0">
                <a:pos x="42" y="203"/>
              </a:cxn>
              <a:cxn ang="0">
                <a:pos x="46" y="210"/>
              </a:cxn>
              <a:cxn ang="0">
                <a:pos x="52" y="218"/>
              </a:cxn>
              <a:cxn ang="0">
                <a:pos x="63" y="228"/>
              </a:cxn>
              <a:cxn ang="0">
                <a:pos x="76" y="237"/>
              </a:cxn>
              <a:cxn ang="0">
                <a:pos x="80" y="240"/>
              </a:cxn>
              <a:cxn ang="0">
                <a:pos x="88" y="237"/>
              </a:cxn>
              <a:cxn ang="0">
                <a:pos x="90" y="223"/>
              </a:cxn>
              <a:cxn ang="0">
                <a:pos x="92" y="219"/>
              </a:cxn>
              <a:cxn ang="0">
                <a:pos x="100" y="217"/>
              </a:cxn>
              <a:cxn ang="0">
                <a:pos x="108" y="205"/>
              </a:cxn>
              <a:cxn ang="0">
                <a:pos x="114" y="193"/>
              </a:cxn>
              <a:cxn ang="0">
                <a:pos x="107" y="186"/>
              </a:cxn>
              <a:cxn ang="0">
                <a:pos x="101" y="178"/>
              </a:cxn>
              <a:cxn ang="0">
                <a:pos x="94" y="170"/>
              </a:cxn>
              <a:cxn ang="0">
                <a:pos x="91" y="164"/>
              </a:cxn>
              <a:cxn ang="0">
                <a:pos x="96" y="158"/>
              </a:cxn>
              <a:cxn ang="0">
                <a:pos x="96" y="156"/>
              </a:cxn>
              <a:cxn ang="0">
                <a:pos x="99" y="148"/>
              </a:cxn>
              <a:cxn ang="0">
                <a:pos x="101" y="131"/>
              </a:cxn>
              <a:cxn ang="0">
                <a:pos x="129" y="131"/>
              </a:cxn>
              <a:cxn ang="0">
                <a:pos x="129" y="131"/>
              </a:cxn>
              <a:cxn ang="0">
                <a:pos x="133" y="121"/>
              </a:cxn>
              <a:cxn ang="0">
                <a:pos x="134" y="115"/>
              </a:cxn>
              <a:cxn ang="0">
                <a:pos x="137" y="109"/>
              </a:cxn>
              <a:cxn ang="0">
                <a:pos x="146" y="89"/>
              </a:cxn>
              <a:cxn ang="0">
                <a:pos x="146" y="89"/>
              </a:cxn>
              <a:cxn ang="0">
                <a:pos x="131" y="78"/>
              </a:cxn>
              <a:cxn ang="0">
                <a:pos x="126" y="74"/>
              </a:cxn>
              <a:cxn ang="0">
                <a:pos x="115" y="72"/>
              </a:cxn>
              <a:cxn ang="0">
                <a:pos x="105" y="69"/>
              </a:cxn>
              <a:cxn ang="0">
                <a:pos x="101" y="65"/>
              </a:cxn>
              <a:cxn ang="0">
                <a:pos x="105" y="52"/>
              </a:cxn>
              <a:cxn ang="0">
                <a:pos x="104" y="44"/>
              </a:cxn>
              <a:cxn ang="0">
                <a:pos x="110" y="30"/>
              </a:cxn>
              <a:cxn ang="0">
                <a:pos x="114" y="21"/>
              </a:cxn>
              <a:cxn ang="0">
                <a:pos x="111" y="16"/>
              </a:cxn>
              <a:cxn ang="0">
                <a:pos x="107" y="10"/>
              </a:cxn>
              <a:cxn ang="0">
                <a:pos x="103" y="0"/>
              </a:cxn>
              <a:cxn ang="0">
                <a:pos x="96" y="11"/>
              </a:cxn>
              <a:cxn ang="0">
                <a:pos x="88" y="16"/>
              </a:cxn>
              <a:cxn ang="0">
                <a:pos x="84" y="20"/>
              </a:cxn>
              <a:cxn ang="0">
                <a:pos x="75" y="31"/>
              </a:cxn>
              <a:cxn ang="0">
                <a:pos x="71" y="50"/>
              </a:cxn>
              <a:cxn ang="0">
                <a:pos x="64" y="69"/>
              </a:cxn>
              <a:cxn ang="0">
                <a:pos x="66" y="88"/>
              </a:cxn>
              <a:cxn ang="0">
                <a:pos x="62" y="103"/>
              </a:cxn>
              <a:cxn ang="0">
                <a:pos x="52" y="105"/>
              </a:cxn>
              <a:cxn ang="0">
                <a:pos x="46" y="106"/>
              </a:cxn>
              <a:cxn ang="0">
                <a:pos x="16" y="112"/>
              </a:cxn>
              <a:cxn ang="0">
                <a:pos x="11" y="113"/>
              </a:cxn>
              <a:cxn ang="0">
                <a:pos x="0" y="113"/>
              </a:cxn>
            </a:cxnLst>
            <a:rect l="0" t="0" r="r" b="b"/>
            <a:pathLst>
              <a:path w="146" h="241">
                <a:moveTo>
                  <a:pt x="0" y="113"/>
                </a:moveTo>
                <a:cubicBezTo>
                  <a:pt x="2" y="116"/>
                  <a:pt x="4" y="118"/>
                  <a:pt x="6" y="121"/>
                </a:cubicBezTo>
                <a:cubicBezTo>
                  <a:pt x="8" y="123"/>
                  <a:pt x="9" y="125"/>
                  <a:pt x="11" y="126"/>
                </a:cubicBezTo>
                <a:cubicBezTo>
                  <a:pt x="16" y="127"/>
                  <a:pt x="19" y="128"/>
                  <a:pt x="24" y="130"/>
                </a:cubicBezTo>
                <a:cubicBezTo>
                  <a:pt x="30" y="132"/>
                  <a:pt x="33" y="135"/>
                  <a:pt x="37" y="140"/>
                </a:cubicBezTo>
                <a:cubicBezTo>
                  <a:pt x="39" y="144"/>
                  <a:pt x="43" y="146"/>
                  <a:pt x="43" y="150"/>
                </a:cubicBezTo>
                <a:cubicBezTo>
                  <a:pt x="43" y="154"/>
                  <a:pt x="39" y="154"/>
                  <a:pt x="39" y="157"/>
                </a:cubicBezTo>
                <a:cubicBezTo>
                  <a:pt x="39" y="159"/>
                  <a:pt x="41" y="159"/>
                  <a:pt x="42" y="160"/>
                </a:cubicBezTo>
                <a:cubicBezTo>
                  <a:pt x="45" y="164"/>
                  <a:pt x="45" y="168"/>
                  <a:pt x="46" y="172"/>
                </a:cubicBezTo>
                <a:cubicBezTo>
                  <a:pt x="46" y="178"/>
                  <a:pt x="47" y="181"/>
                  <a:pt x="47" y="186"/>
                </a:cubicBezTo>
                <a:cubicBezTo>
                  <a:pt x="47" y="193"/>
                  <a:pt x="42" y="197"/>
                  <a:pt x="42" y="203"/>
                </a:cubicBezTo>
                <a:cubicBezTo>
                  <a:pt x="42" y="206"/>
                  <a:pt x="44" y="208"/>
                  <a:pt x="46" y="210"/>
                </a:cubicBezTo>
                <a:cubicBezTo>
                  <a:pt x="48" y="213"/>
                  <a:pt x="50" y="215"/>
                  <a:pt x="52" y="218"/>
                </a:cubicBezTo>
                <a:cubicBezTo>
                  <a:pt x="56" y="222"/>
                  <a:pt x="59" y="224"/>
                  <a:pt x="63" y="228"/>
                </a:cubicBezTo>
                <a:cubicBezTo>
                  <a:pt x="67" y="232"/>
                  <a:pt x="71" y="235"/>
                  <a:pt x="76" y="237"/>
                </a:cubicBezTo>
                <a:cubicBezTo>
                  <a:pt x="78" y="238"/>
                  <a:pt x="78" y="240"/>
                  <a:pt x="80" y="240"/>
                </a:cubicBezTo>
                <a:cubicBezTo>
                  <a:pt x="83" y="241"/>
                  <a:pt x="87" y="240"/>
                  <a:pt x="88" y="237"/>
                </a:cubicBezTo>
                <a:cubicBezTo>
                  <a:pt x="90" y="232"/>
                  <a:pt x="89" y="228"/>
                  <a:pt x="90" y="223"/>
                </a:cubicBezTo>
                <a:cubicBezTo>
                  <a:pt x="91" y="221"/>
                  <a:pt x="91" y="220"/>
                  <a:pt x="92" y="219"/>
                </a:cubicBezTo>
                <a:cubicBezTo>
                  <a:pt x="94" y="217"/>
                  <a:pt x="97" y="217"/>
                  <a:pt x="100" y="217"/>
                </a:cubicBezTo>
                <a:cubicBezTo>
                  <a:pt x="105" y="216"/>
                  <a:pt x="105" y="210"/>
                  <a:pt x="108" y="205"/>
                </a:cubicBezTo>
                <a:cubicBezTo>
                  <a:pt x="110" y="200"/>
                  <a:pt x="114" y="198"/>
                  <a:pt x="114" y="193"/>
                </a:cubicBezTo>
                <a:cubicBezTo>
                  <a:pt x="114" y="189"/>
                  <a:pt x="110" y="189"/>
                  <a:pt x="107" y="186"/>
                </a:cubicBezTo>
                <a:cubicBezTo>
                  <a:pt x="104" y="184"/>
                  <a:pt x="104" y="181"/>
                  <a:pt x="101" y="178"/>
                </a:cubicBezTo>
                <a:cubicBezTo>
                  <a:pt x="98" y="176"/>
                  <a:pt x="97" y="173"/>
                  <a:pt x="94" y="170"/>
                </a:cubicBezTo>
                <a:cubicBezTo>
                  <a:pt x="93" y="168"/>
                  <a:pt x="91" y="167"/>
                  <a:pt x="91" y="164"/>
                </a:cubicBezTo>
                <a:cubicBezTo>
                  <a:pt x="91" y="161"/>
                  <a:pt x="95" y="161"/>
                  <a:pt x="96" y="158"/>
                </a:cubicBezTo>
                <a:cubicBezTo>
                  <a:pt x="96" y="158"/>
                  <a:pt x="96" y="157"/>
                  <a:pt x="96" y="156"/>
                </a:cubicBezTo>
                <a:cubicBezTo>
                  <a:pt x="97" y="153"/>
                  <a:pt x="98" y="151"/>
                  <a:pt x="99" y="148"/>
                </a:cubicBezTo>
                <a:cubicBezTo>
                  <a:pt x="100" y="141"/>
                  <a:pt x="100" y="138"/>
                  <a:pt x="101" y="131"/>
                </a:cubicBezTo>
                <a:cubicBezTo>
                  <a:pt x="111" y="133"/>
                  <a:pt x="118" y="131"/>
                  <a:pt x="129" y="131"/>
                </a:cubicBezTo>
                <a:cubicBezTo>
                  <a:pt x="129" y="131"/>
                  <a:pt x="129" y="131"/>
                  <a:pt x="129" y="131"/>
                </a:cubicBezTo>
                <a:cubicBezTo>
                  <a:pt x="131" y="127"/>
                  <a:pt x="133" y="125"/>
                  <a:pt x="133" y="121"/>
                </a:cubicBezTo>
                <a:cubicBezTo>
                  <a:pt x="134" y="119"/>
                  <a:pt x="133" y="117"/>
                  <a:pt x="134" y="115"/>
                </a:cubicBezTo>
                <a:cubicBezTo>
                  <a:pt x="135" y="113"/>
                  <a:pt x="136" y="111"/>
                  <a:pt x="137" y="109"/>
                </a:cubicBezTo>
                <a:cubicBezTo>
                  <a:pt x="141" y="102"/>
                  <a:pt x="146" y="97"/>
                  <a:pt x="146" y="89"/>
                </a:cubicBezTo>
                <a:cubicBezTo>
                  <a:pt x="146" y="89"/>
                  <a:pt x="146" y="89"/>
                  <a:pt x="146" y="89"/>
                </a:cubicBezTo>
                <a:cubicBezTo>
                  <a:pt x="140" y="84"/>
                  <a:pt x="137" y="82"/>
                  <a:pt x="131" y="78"/>
                </a:cubicBezTo>
                <a:cubicBezTo>
                  <a:pt x="129" y="77"/>
                  <a:pt x="128" y="75"/>
                  <a:pt x="126" y="74"/>
                </a:cubicBezTo>
                <a:cubicBezTo>
                  <a:pt x="122" y="73"/>
                  <a:pt x="119" y="73"/>
                  <a:pt x="115" y="72"/>
                </a:cubicBezTo>
                <a:cubicBezTo>
                  <a:pt x="111" y="71"/>
                  <a:pt x="109" y="71"/>
                  <a:pt x="105" y="69"/>
                </a:cubicBezTo>
                <a:cubicBezTo>
                  <a:pt x="104" y="68"/>
                  <a:pt x="101" y="67"/>
                  <a:pt x="101" y="65"/>
                </a:cubicBezTo>
                <a:cubicBezTo>
                  <a:pt x="101" y="60"/>
                  <a:pt x="104" y="58"/>
                  <a:pt x="105" y="52"/>
                </a:cubicBezTo>
                <a:cubicBezTo>
                  <a:pt x="105" y="49"/>
                  <a:pt x="104" y="47"/>
                  <a:pt x="104" y="44"/>
                </a:cubicBezTo>
                <a:cubicBezTo>
                  <a:pt x="105" y="38"/>
                  <a:pt x="107" y="35"/>
                  <a:pt x="110" y="30"/>
                </a:cubicBezTo>
                <a:cubicBezTo>
                  <a:pt x="112" y="27"/>
                  <a:pt x="114" y="25"/>
                  <a:pt x="114" y="21"/>
                </a:cubicBezTo>
                <a:cubicBezTo>
                  <a:pt x="114" y="19"/>
                  <a:pt x="112" y="18"/>
                  <a:pt x="111" y="16"/>
                </a:cubicBezTo>
                <a:cubicBezTo>
                  <a:pt x="110" y="14"/>
                  <a:pt x="109" y="12"/>
                  <a:pt x="107" y="10"/>
                </a:cubicBezTo>
                <a:cubicBezTo>
                  <a:pt x="104" y="7"/>
                  <a:pt x="104" y="5"/>
                  <a:pt x="103" y="0"/>
                </a:cubicBezTo>
                <a:cubicBezTo>
                  <a:pt x="100" y="4"/>
                  <a:pt x="100" y="8"/>
                  <a:pt x="96" y="11"/>
                </a:cubicBezTo>
                <a:cubicBezTo>
                  <a:pt x="94" y="13"/>
                  <a:pt x="91" y="14"/>
                  <a:pt x="88" y="16"/>
                </a:cubicBezTo>
                <a:cubicBezTo>
                  <a:pt x="87" y="17"/>
                  <a:pt x="86" y="19"/>
                  <a:pt x="84" y="20"/>
                </a:cubicBezTo>
                <a:cubicBezTo>
                  <a:pt x="80" y="23"/>
                  <a:pt x="78" y="26"/>
                  <a:pt x="75" y="31"/>
                </a:cubicBezTo>
                <a:cubicBezTo>
                  <a:pt x="72" y="37"/>
                  <a:pt x="72" y="42"/>
                  <a:pt x="71" y="50"/>
                </a:cubicBezTo>
                <a:cubicBezTo>
                  <a:pt x="70" y="58"/>
                  <a:pt x="64" y="61"/>
                  <a:pt x="64" y="69"/>
                </a:cubicBezTo>
                <a:cubicBezTo>
                  <a:pt x="64" y="77"/>
                  <a:pt x="66" y="81"/>
                  <a:pt x="66" y="88"/>
                </a:cubicBezTo>
                <a:cubicBezTo>
                  <a:pt x="66" y="94"/>
                  <a:pt x="66" y="99"/>
                  <a:pt x="62" y="103"/>
                </a:cubicBezTo>
                <a:cubicBezTo>
                  <a:pt x="60" y="106"/>
                  <a:pt x="56" y="105"/>
                  <a:pt x="52" y="105"/>
                </a:cubicBezTo>
                <a:cubicBezTo>
                  <a:pt x="50" y="106"/>
                  <a:pt x="49" y="106"/>
                  <a:pt x="46" y="106"/>
                </a:cubicBezTo>
                <a:cubicBezTo>
                  <a:pt x="34" y="108"/>
                  <a:pt x="28" y="111"/>
                  <a:pt x="16" y="112"/>
                </a:cubicBezTo>
                <a:cubicBezTo>
                  <a:pt x="14" y="112"/>
                  <a:pt x="13" y="113"/>
                  <a:pt x="11" y="113"/>
                </a:cubicBezTo>
                <a:cubicBezTo>
                  <a:pt x="7" y="113"/>
                  <a:pt x="4" y="113"/>
                  <a:pt x="0" y="1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9" name="Freeform 27"/>
          <p:cNvSpPr>
            <a:spLocks/>
          </p:cNvSpPr>
          <p:nvPr/>
        </p:nvSpPr>
        <p:spPr bwMode="auto">
          <a:xfrm>
            <a:off x="4375497" y="2910059"/>
            <a:ext cx="2049786" cy="1693787"/>
          </a:xfrm>
          <a:custGeom>
            <a:avLst/>
            <a:gdLst/>
            <a:ahLst/>
            <a:cxnLst>
              <a:cxn ang="0">
                <a:pos x="438" y="554"/>
              </a:cxn>
              <a:cxn ang="0">
                <a:pos x="453" y="513"/>
              </a:cxn>
              <a:cxn ang="0">
                <a:pos x="476" y="507"/>
              </a:cxn>
              <a:cxn ang="0">
                <a:pos x="529" y="548"/>
              </a:cxn>
              <a:cxn ang="0">
                <a:pos x="542" y="590"/>
              </a:cxn>
              <a:cxn ang="0">
                <a:pos x="590" y="586"/>
              </a:cxn>
              <a:cxn ang="0">
                <a:pos x="610" y="566"/>
              </a:cxn>
              <a:cxn ang="0">
                <a:pos x="635" y="541"/>
              </a:cxn>
              <a:cxn ang="0">
                <a:pos x="638" y="499"/>
              </a:cxn>
              <a:cxn ang="0">
                <a:pos x="644" y="459"/>
              </a:cxn>
              <a:cxn ang="0">
                <a:pos x="666" y="467"/>
              </a:cxn>
              <a:cxn ang="0">
                <a:pos x="691" y="444"/>
              </a:cxn>
              <a:cxn ang="0">
                <a:pos x="728" y="440"/>
              </a:cxn>
              <a:cxn ang="0">
                <a:pos x="727" y="385"/>
              </a:cxn>
              <a:cxn ang="0">
                <a:pos x="691" y="359"/>
              </a:cxn>
              <a:cxn ang="0">
                <a:pos x="667" y="340"/>
              </a:cxn>
              <a:cxn ang="0">
                <a:pos x="634" y="367"/>
              </a:cxn>
              <a:cxn ang="0">
                <a:pos x="652" y="402"/>
              </a:cxn>
              <a:cxn ang="0">
                <a:pos x="626" y="446"/>
              </a:cxn>
              <a:cxn ang="0">
                <a:pos x="584" y="419"/>
              </a:cxn>
              <a:cxn ang="0">
                <a:pos x="577" y="366"/>
              </a:cxn>
              <a:cxn ang="0">
                <a:pos x="544" y="330"/>
              </a:cxn>
              <a:cxn ang="0">
                <a:pos x="510" y="310"/>
              </a:cxn>
              <a:cxn ang="0">
                <a:pos x="489" y="287"/>
              </a:cxn>
              <a:cxn ang="0">
                <a:pos x="515" y="250"/>
              </a:cxn>
              <a:cxn ang="0">
                <a:pos x="520" y="210"/>
              </a:cxn>
              <a:cxn ang="0">
                <a:pos x="477" y="219"/>
              </a:cxn>
              <a:cxn ang="0">
                <a:pos x="432" y="232"/>
              </a:cxn>
              <a:cxn ang="0">
                <a:pos x="387" y="230"/>
              </a:cxn>
              <a:cxn ang="0">
                <a:pos x="360" y="203"/>
              </a:cxn>
              <a:cxn ang="0">
                <a:pos x="315" y="171"/>
              </a:cxn>
              <a:cxn ang="0">
                <a:pos x="334" y="119"/>
              </a:cxn>
              <a:cxn ang="0">
                <a:pos x="304" y="120"/>
              </a:cxn>
              <a:cxn ang="0">
                <a:pos x="261" y="141"/>
              </a:cxn>
              <a:cxn ang="0">
                <a:pos x="235" y="97"/>
              </a:cxn>
              <a:cxn ang="0">
                <a:pos x="231" y="67"/>
              </a:cxn>
              <a:cxn ang="0">
                <a:pos x="206" y="0"/>
              </a:cxn>
              <a:cxn ang="0">
                <a:pos x="166" y="0"/>
              </a:cxn>
              <a:cxn ang="0">
                <a:pos x="145" y="52"/>
              </a:cxn>
              <a:cxn ang="0">
                <a:pos x="107" y="64"/>
              </a:cxn>
              <a:cxn ang="0">
                <a:pos x="59" y="101"/>
              </a:cxn>
              <a:cxn ang="0">
                <a:pos x="18" y="147"/>
              </a:cxn>
              <a:cxn ang="0">
                <a:pos x="6" y="203"/>
              </a:cxn>
              <a:cxn ang="0">
                <a:pos x="20" y="220"/>
              </a:cxn>
              <a:cxn ang="0">
                <a:pos x="84" y="213"/>
              </a:cxn>
              <a:cxn ang="0">
                <a:pos x="131" y="233"/>
              </a:cxn>
              <a:cxn ang="0">
                <a:pos x="174" y="262"/>
              </a:cxn>
              <a:cxn ang="0">
                <a:pos x="194" y="250"/>
              </a:cxn>
              <a:cxn ang="0">
                <a:pos x="211" y="220"/>
              </a:cxn>
              <a:cxn ang="0">
                <a:pos x="247" y="241"/>
              </a:cxn>
              <a:cxn ang="0">
                <a:pos x="286" y="230"/>
              </a:cxn>
              <a:cxn ang="0">
                <a:pos x="330" y="270"/>
              </a:cxn>
              <a:cxn ang="0">
                <a:pos x="374" y="291"/>
              </a:cxn>
              <a:cxn ang="0">
                <a:pos x="426" y="309"/>
              </a:cxn>
              <a:cxn ang="0">
                <a:pos x="451" y="339"/>
              </a:cxn>
              <a:cxn ang="0">
                <a:pos x="458" y="413"/>
              </a:cxn>
              <a:cxn ang="0">
                <a:pos x="444" y="438"/>
              </a:cxn>
              <a:cxn ang="0">
                <a:pos x="421" y="476"/>
              </a:cxn>
              <a:cxn ang="0">
                <a:pos x="429" y="507"/>
              </a:cxn>
              <a:cxn ang="0">
                <a:pos x="390" y="504"/>
              </a:cxn>
              <a:cxn ang="0">
                <a:pos x="382" y="520"/>
              </a:cxn>
              <a:cxn ang="0">
                <a:pos x="409" y="553"/>
              </a:cxn>
            </a:cxnLst>
            <a:rect l="0" t="0" r="r" b="b"/>
            <a:pathLst>
              <a:path w="736" h="592">
                <a:moveTo>
                  <a:pt x="414" y="566"/>
                </a:moveTo>
                <a:cubicBezTo>
                  <a:pt x="415" y="566"/>
                  <a:pt x="416" y="568"/>
                  <a:pt x="417" y="568"/>
                </a:cubicBezTo>
                <a:cubicBezTo>
                  <a:pt x="418" y="568"/>
                  <a:pt x="419" y="567"/>
                  <a:pt x="421" y="567"/>
                </a:cubicBezTo>
                <a:cubicBezTo>
                  <a:pt x="425" y="566"/>
                  <a:pt x="428" y="564"/>
                  <a:pt x="431" y="561"/>
                </a:cubicBezTo>
                <a:cubicBezTo>
                  <a:pt x="433" y="558"/>
                  <a:pt x="435" y="557"/>
                  <a:pt x="438" y="554"/>
                </a:cubicBezTo>
                <a:cubicBezTo>
                  <a:pt x="440" y="553"/>
                  <a:pt x="443" y="552"/>
                  <a:pt x="443" y="549"/>
                </a:cubicBezTo>
                <a:cubicBezTo>
                  <a:pt x="443" y="546"/>
                  <a:pt x="440" y="545"/>
                  <a:pt x="439" y="543"/>
                </a:cubicBezTo>
                <a:cubicBezTo>
                  <a:pt x="438" y="540"/>
                  <a:pt x="437" y="538"/>
                  <a:pt x="436" y="535"/>
                </a:cubicBezTo>
                <a:cubicBezTo>
                  <a:pt x="435" y="530"/>
                  <a:pt x="436" y="527"/>
                  <a:pt x="435" y="522"/>
                </a:cubicBezTo>
                <a:cubicBezTo>
                  <a:pt x="441" y="517"/>
                  <a:pt x="445" y="514"/>
                  <a:pt x="453" y="513"/>
                </a:cubicBezTo>
                <a:cubicBezTo>
                  <a:pt x="455" y="513"/>
                  <a:pt x="457" y="513"/>
                  <a:pt x="459" y="511"/>
                </a:cubicBezTo>
                <a:cubicBezTo>
                  <a:pt x="461" y="509"/>
                  <a:pt x="461" y="506"/>
                  <a:pt x="464" y="504"/>
                </a:cubicBezTo>
                <a:cubicBezTo>
                  <a:pt x="465" y="504"/>
                  <a:pt x="465" y="503"/>
                  <a:pt x="466" y="503"/>
                </a:cubicBezTo>
                <a:cubicBezTo>
                  <a:pt x="468" y="503"/>
                  <a:pt x="470" y="504"/>
                  <a:pt x="472" y="505"/>
                </a:cubicBezTo>
                <a:cubicBezTo>
                  <a:pt x="473" y="506"/>
                  <a:pt x="475" y="506"/>
                  <a:pt x="476" y="507"/>
                </a:cubicBezTo>
                <a:cubicBezTo>
                  <a:pt x="479" y="510"/>
                  <a:pt x="478" y="514"/>
                  <a:pt x="479" y="518"/>
                </a:cubicBezTo>
                <a:cubicBezTo>
                  <a:pt x="481" y="523"/>
                  <a:pt x="482" y="526"/>
                  <a:pt x="482" y="531"/>
                </a:cubicBezTo>
                <a:cubicBezTo>
                  <a:pt x="492" y="531"/>
                  <a:pt x="498" y="534"/>
                  <a:pt x="508" y="535"/>
                </a:cubicBezTo>
                <a:cubicBezTo>
                  <a:pt x="513" y="535"/>
                  <a:pt x="516" y="535"/>
                  <a:pt x="520" y="537"/>
                </a:cubicBezTo>
                <a:cubicBezTo>
                  <a:pt x="525" y="540"/>
                  <a:pt x="525" y="545"/>
                  <a:pt x="529" y="548"/>
                </a:cubicBezTo>
                <a:cubicBezTo>
                  <a:pt x="531" y="551"/>
                  <a:pt x="533" y="553"/>
                  <a:pt x="534" y="556"/>
                </a:cubicBezTo>
                <a:cubicBezTo>
                  <a:pt x="534" y="557"/>
                  <a:pt x="534" y="559"/>
                  <a:pt x="534" y="560"/>
                </a:cubicBezTo>
                <a:cubicBezTo>
                  <a:pt x="535" y="565"/>
                  <a:pt x="536" y="567"/>
                  <a:pt x="536" y="572"/>
                </a:cubicBezTo>
                <a:cubicBezTo>
                  <a:pt x="536" y="576"/>
                  <a:pt x="538" y="578"/>
                  <a:pt x="539" y="582"/>
                </a:cubicBezTo>
                <a:cubicBezTo>
                  <a:pt x="541" y="585"/>
                  <a:pt x="541" y="587"/>
                  <a:pt x="542" y="590"/>
                </a:cubicBezTo>
                <a:cubicBezTo>
                  <a:pt x="543" y="592"/>
                  <a:pt x="545" y="592"/>
                  <a:pt x="548" y="592"/>
                </a:cubicBezTo>
                <a:cubicBezTo>
                  <a:pt x="552" y="592"/>
                  <a:pt x="554" y="591"/>
                  <a:pt x="558" y="590"/>
                </a:cubicBezTo>
                <a:cubicBezTo>
                  <a:pt x="563" y="590"/>
                  <a:pt x="567" y="590"/>
                  <a:pt x="572" y="589"/>
                </a:cubicBezTo>
                <a:cubicBezTo>
                  <a:pt x="576" y="589"/>
                  <a:pt x="578" y="588"/>
                  <a:pt x="582" y="587"/>
                </a:cubicBezTo>
                <a:cubicBezTo>
                  <a:pt x="585" y="587"/>
                  <a:pt x="587" y="587"/>
                  <a:pt x="590" y="586"/>
                </a:cubicBezTo>
                <a:cubicBezTo>
                  <a:pt x="590" y="586"/>
                  <a:pt x="590" y="586"/>
                  <a:pt x="590" y="586"/>
                </a:cubicBezTo>
                <a:cubicBezTo>
                  <a:pt x="591" y="583"/>
                  <a:pt x="593" y="580"/>
                  <a:pt x="596" y="579"/>
                </a:cubicBezTo>
                <a:cubicBezTo>
                  <a:pt x="598" y="578"/>
                  <a:pt x="600" y="578"/>
                  <a:pt x="602" y="577"/>
                </a:cubicBezTo>
                <a:cubicBezTo>
                  <a:pt x="604" y="577"/>
                  <a:pt x="605" y="577"/>
                  <a:pt x="606" y="576"/>
                </a:cubicBezTo>
                <a:cubicBezTo>
                  <a:pt x="609" y="573"/>
                  <a:pt x="610" y="570"/>
                  <a:pt x="610" y="566"/>
                </a:cubicBezTo>
                <a:cubicBezTo>
                  <a:pt x="610" y="556"/>
                  <a:pt x="610" y="556"/>
                  <a:pt x="610" y="556"/>
                </a:cubicBezTo>
                <a:cubicBezTo>
                  <a:pt x="610" y="552"/>
                  <a:pt x="611" y="550"/>
                  <a:pt x="612" y="546"/>
                </a:cubicBezTo>
                <a:cubicBezTo>
                  <a:pt x="612" y="544"/>
                  <a:pt x="612" y="542"/>
                  <a:pt x="613" y="540"/>
                </a:cubicBezTo>
                <a:cubicBezTo>
                  <a:pt x="614" y="539"/>
                  <a:pt x="616" y="539"/>
                  <a:pt x="617" y="539"/>
                </a:cubicBezTo>
                <a:cubicBezTo>
                  <a:pt x="624" y="539"/>
                  <a:pt x="628" y="541"/>
                  <a:pt x="635" y="541"/>
                </a:cubicBezTo>
                <a:cubicBezTo>
                  <a:pt x="635" y="540"/>
                  <a:pt x="634" y="539"/>
                  <a:pt x="634" y="537"/>
                </a:cubicBezTo>
                <a:cubicBezTo>
                  <a:pt x="633" y="534"/>
                  <a:pt x="634" y="531"/>
                  <a:pt x="634" y="528"/>
                </a:cubicBezTo>
                <a:cubicBezTo>
                  <a:pt x="634" y="522"/>
                  <a:pt x="633" y="519"/>
                  <a:pt x="635" y="514"/>
                </a:cubicBezTo>
                <a:cubicBezTo>
                  <a:pt x="636" y="510"/>
                  <a:pt x="640" y="509"/>
                  <a:pt x="640" y="505"/>
                </a:cubicBezTo>
                <a:cubicBezTo>
                  <a:pt x="640" y="503"/>
                  <a:pt x="639" y="502"/>
                  <a:pt x="638" y="499"/>
                </a:cubicBezTo>
                <a:cubicBezTo>
                  <a:pt x="636" y="496"/>
                  <a:pt x="635" y="493"/>
                  <a:pt x="635" y="489"/>
                </a:cubicBezTo>
                <a:cubicBezTo>
                  <a:pt x="635" y="468"/>
                  <a:pt x="635" y="468"/>
                  <a:pt x="635" y="468"/>
                </a:cubicBezTo>
                <a:cubicBezTo>
                  <a:pt x="635" y="465"/>
                  <a:pt x="634" y="463"/>
                  <a:pt x="636" y="461"/>
                </a:cubicBezTo>
                <a:cubicBezTo>
                  <a:pt x="637" y="460"/>
                  <a:pt x="639" y="461"/>
                  <a:pt x="640" y="460"/>
                </a:cubicBezTo>
                <a:cubicBezTo>
                  <a:pt x="642" y="460"/>
                  <a:pt x="643" y="459"/>
                  <a:pt x="644" y="459"/>
                </a:cubicBezTo>
                <a:cubicBezTo>
                  <a:pt x="645" y="459"/>
                  <a:pt x="646" y="459"/>
                  <a:pt x="646" y="459"/>
                </a:cubicBezTo>
                <a:cubicBezTo>
                  <a:pt x="650" y="459"/>
                  <a:pt x="651" y="457"/>
                  <a:pt x="654" y="457"/>
                </a:cubicBezTo>
                <a:cubicBezTo>
                  <a:pt x="656" y="457"/>
                  <a:pt x="656" y="459"/>
                  <a:pt x="657" y="460"/>
                </a:cubicBezTo>
                <a:cubicBezTo>
                  <a:pt x="658" y="462"/>
                  <a:pt x="659" y="463"/>
                  <a:pt x="660" y="464"/>
                </a:cubicBezTo>
                <a:cubicBezTo>
                  <a:pt x="661" y="467"/>
                  <a:pt x="664" y="467"/>
                  <a:pt x="666" y="467"/>
                </a:cubicBezTo>
                <a:cubicBezTo>
                  <a:pt x="670" y="467"/>
                  <a:pt x="672" y="465"/>
                  <a:pt x="676" y="464"/>
                </a:cubicBezTo>
                <a:cubicBezTo>
                  <a:pt x="679" y="464"/>
                  <a:pt x="680" y="464"/>
                  <a:pt x="682" y="464"/>
                </a:cubicBezTo>
                <a:cubicBezTo>
                  <a:pt x="686" y="465"/>
                  <a:pt x="688" y="464"/>
                  <a:pt x="692" y="464"/>
                </a:cubicBezTo>
                <a:cubicBezTo>
                  <a:pt x="692" y="459"/>
                  <a:pt x="691" y="456"/>
                  <a:pt x="691" y="451"/>
                </a:cubicBezTo>
                <a:cubicBezTo>
                  <a:pt x="691" y="444"/>
                  <a:pt x="691" y="444"/>
                  <a:pt x="691" y="444"/>
                </a:cubicBezTo>
                <a:cubicBezTo>
                  <a:pt x="695" y="444"/>
                  <a:pt x="698" y="445"/>
                  <a:pt x="703" y="445"/>
                </a:cubicBezTo>
                <a:cubicBezTo>
                  <a:pt x="705" y="446"/>
                  <a:pt x="707" y="445"/>
                  <a:pt x="709" y="445"/>
                </a:cubicBezTo>
                <a:cubicBezTo>
                  <a:pt x="712" y="446"/>
                  <a:pt x="714" y="447"/>
                  <a:pt x="716" y="447"/>
                </a:cubicBezTo>
                <a:cubicBezTo>
                  <a:pt x="719" y="447"/>
                  <a:pt x="720" y="446"/>
                  <a:pt x="722" y="445"/>
                </a:cubicBezTo>
                <a:cubicBezTo>
                  <a:pt x="725" y="444"/>
                  <a:pt x="727" y="443"/>
                  <a:pt x="728" y="440"/>
                </a:cubicBezTo>
                <a:cubicBezTo>
                  <a:pt x="730" y="436"/>
                  <a:pt x="730" y="432"/>
                  <a:pt x="731" y="427"/>
                </a:cubicBezTo>
                <a:cubicBezTo>
                  <a:pt x="733" y="420"/>
                  <a:pt x="734" y="416"/>
                  <a:pt x="735" y="408"/>
                </a:cubicBezTo>
                <a:cubicBezTo>
                  <a:pt x="735" y="407"/>
                  <a:pt x="736" y="406"/>
                  <a:pt x="736" y="404"/>
                </a:cubicBezTo>
                <a:cubicBezTo>
                  <a:pt x="736" y="386"/>
                  <a:pt x="736" y="386"/>
                  <a:pt x="736" y="386"/>
                </a:cubicBezTo>
                <a:cubicBezTo>
                  <a:pt x="732" y="386"/>
                  <a:pt x="730" y="386"/>
                  <a:pt x="727" y="385"/>
                </a:cubicBezTo>
                <a:cubicBezTo>
                  <a:pt x="725" y="385"/>
                  <a:pt x="725" y="383"/>
                  <a:pt x="723" y="382"/>
                </a:cubicBezTo>
                <a:cubicBezTo>
                  <a:pt x="717" y="380"/>
                  <a:pt x="714" y="379"/>
                  <a:pt x="708" y="376"/>
                </a:cubicBezTo>
                <a:cubicBezTo>
                  <a:pt x="705" y="373"/>
                  <a:pt x="705" y="371"/>
                  <a:pt x="702" y="368"/>
                </a:cubicBezTo>
                <a:cubicBezTo>
                  <a:pt x="699" y="366"/>
                  <a:pt x="696" y="366"/>
                  <a:pt x="694" y="363"/>
                </a:cubicBezTo>
                <a:cubicBezTo>
                  <a:pt x="693" y="362"/>
                  <a:pt x="693" y="360"/>
                  <a:pt x="691" y="359"/>
                </a:cubicBezTo>
                <a:cubicBezTo>
                  <a:pt x="689" y="358"/>
                  <a:pt x="688" y="358"/>
                  <a:pt x="685" y="358"/>
                </a:cubicBezTo>
                <a:cubicBezTo>
                  <a:pt x="682" y="357"/>
                  <a:pt x="680" y="357"/>
                  <a:pt x="677" y="355"/>
                </a:cubicBezTo>
                <a:cubicBezTo>
                  <a:pt x="674" y="354"/>
                  <a:pt x="672" y="355"/>
                  <a:pt x="669" y="352"/>
                </a:cubicBezTo>
                <a:cubicBezTo>
                  <a:pt x="668" y="351"/>
                  <a:pt x="668" y="350"/>
                  <a:pt x="668" y="348"/>
                </a:cubicBezTo>
                <a:cubicBezTo>
                  <a:pt x="667" y="345"/>
                  <a:pt x="667" y="343"/>
                  <a:pt x="667" y="340"/>
                </a:cubicBezTo>
                <a:cubicBezTo>
                  <a:pt x="667" y="340"/>
                  <a:pt x="667" y="340"/>
                  <a:pt x="667" y="340"/>
                </a:cubicBezTo>
                <a:cubicBezTo>
                  <a:pt x="656" y="340"/>
                  <a:pt x="649" y="342"/>
                  <a:pt x="639" y="340"/>
                </a:cubicBezTo>
                <a:cubicBezTo>
                  <a:pt x="638" y="347"/>
                  <a:pt x="638" y="350"/>
                  <a:pt x="637" y="357"/>
                </a:cubicBezTo>
                <a:cubicBezTo>
                  <a:pt x="636" y="360"/>
                  <a:pt x="635" y="362"/>
                  <a:pt x="634" y="365"/>
                </a:cubicBezTo>
                <a:cubicBezTo>
                  <a:pt x="634" y="366"/>
                  <a:pt x="634" y="367"/>
                  <a:pt x="634" y="367"/>
                </a:cubicBezTo>
                <a:cubicBezTo>
                  <a:pt x="633" y="370"/>
                  <a:pt x="629" y="370"/>
                  <a:pt x="629" y="373"/>
                </a:cubicBezTo>
                <a:cubicBezTo>
                  <a:pt x="629" y="376"/>
                  <a:pt x="631" y="377"/>
                  <a:pt x="632" y="379"/>
                </a:cubicBezTo>
                <a:cubicBezTo>
                  <a:pt x="635" y="382"/>
                  <a:pt x="636" y="385"/>
                  <a:pt x="639" y="387"/>
                </a:cubicBezTo>
                <a:cubicBezTo>
                  <a:pt x="642" y="390"/>
                  <a:pt x="642" y="393"/>
                  <a:pt x="645" y="395"/>
                </a:cubicBezTo>
                <a:cubicBezTo>
                  <a:pt x="648" y="398"/>
                  <a:pt x="652" y="398"/>
                  <a:pt x="652" y="402"/>
                </a:cubicBezTo>
                <a:cubicBezTo>
                  <a:pt x="652" y="407"/>
                  <a:pt x="648" y="409"/>
                  <a:pt x="646" y="414"/>
                </a:cubicBezTo>
                <a:cubicBezTo>
                  <a:pt x="643" y="419"/>
                  <a:pt x="643" y="425"/>
                  <a:pt x="638" y="426"/>
                </a:cubicBezTo>
                <a:cubicBezTo>
                  <a:pt x="635" y="426"/>
                  <a:pt x="632" y="426"/>
                  <a:pt x="630" y="428"/>
                </a:cubicBezTo>
                <a:cubicBezTo>
                  <a:pt x="629" y="429"/>
                  <a:pt x="629" y="430"/>
                  <a:pt x="628" y="432"/>
                </a:cubicBezTo>
                <a:cubicBezTo>
                  <a:pt x="627" y="437"/>
                  <a:pt x="628" y="441"/>
                  <a:pt x="626" y="446"/>
                </a:cubicBezTo>
                <a:cubicBezTo>
                  <a:pt x="625" y="449"/>
                  <a:pt x="621" y="450"/>
                  <a:pt x="618" y="449"/>
                </a:cubicBezTo>
                <a:cubicBezTo>
                  <a:pt x="616" y="449"/>
                  <a:pt x="616" y="447"/>
                  <a:pt x="614" y="446"/>
                </a:cubicBezTo>
                <a:cubicBezTo>
                  <a:pt x="609" y="444"/>
                  <a:pt x="605" y="441"/>
                  <a:pt x="601" y="437"/>
                </a:cubicBezTo>
                <a:cubicBezTo>
                  <a:pt x="597" y="433"/>
                  <a:pt x="594" y="431"/>
                  <a:pt x="590" y="427"/>
                </a:cubicBezTo>
                <a:cubicBezTo>
                  <a:pt x="588" y="424"/>
                  <a:pt x="586" y="422"/>
                  <a:pt x="584" y="419"/>
                </a:cubicBezTo>
                <a:cubicBezTo>
                  <a:pt x="582" y="417"/>
                  <a:pt x="580" y="415"/>
                  <a:pt x="580" y="412"/>
                </a:cubicBezTo>
                <a:cubicBezTo>
                  <a:pt x="580" y="406"/>
                  <a:pt x="585" y="402"/>
                  <a:pt x="585" y="395"/>
                </a:cubicBezTo>
                <a:cubicBezTo>
                  <a:pt x="585" y="390"/>
                  <a:pt x="584" y="387"/>
                  <a:pt x="584" y="381"/>
                </a:cubicBezTo>
                <a:cubicBezTo>
                  <a:pt x="583" y="377"/>
                  <a:pt x="583" y="373"/>
                  <a:pt x="580" y="369"/>
                </a:cubicBezTo>
                <a:cubicBezTo>
                  <a:pt x="579" y="368"/>
                  <a:pt x="577" y="368"/>
                  <a:pt x="577" y="366"/>
                </a:cubicBezTo>
                <a:cubicBezTo>
                  <a:pt x="577" y="363"/>
                  <a:pt x="581" y="363"/>
                  <a:pt x="581" y="359"/>
                </a:cubicBezTo>
                <a:cubicBezTo>
                  <a:pt x="581" y="355"/>
                  <a:pt x="577" y="353"/>
                  <a:pt x="575" y="349"/>
                </a:cubicBezTo>
                <a:cubicBezTo>
                  <a:pt x="571" y="344"/>
                  <a:pt x="568" y="341"/>
                  <a:pt x="562" y="339"/>
                </a:cubicBezTo>
                <a:cubicBezTo>
                  <a:pt x="557" y="337"/>
                  <a:pt x="554" y="336"/>
                  <a:pt x="549" y="335"/>
                </a:cubicBezTo>
                <a:cubicBezTo>
                  <a:pt x="547" y="334"/>
                  <a:pt x="546" y="332"/>
                  <a:pt x="544" y="330"/>
                </a:cubicBezTo>
                <a:cubicBezTo>
                  <a:pt x="542" y="327"/>
                  <a:pt x="540" y="325"/>
                  <a:pt x="538" y="322"/>
                </a:cubicBezTo>
                <a:cubicBezTo>
                  <a:pt x="538" y="322"/>
                  <a:pt x="538" y="322"/>
                  <a:pt x="538" y="322"/>
                </a:cubicBezTo>
                <a:cubicBezTo>
                  <a:pt x="532" y="322"/>
                  <a:pt x="526" y="323"/>
                  <a:pt x="521" y="321"/>
                </a:cubicBezTo>
                <a:cubicBezTo>
                  <a:pt x="518" y="320"/>
                  <a:pt x="519" y="317"/>
                  <a:pt x="517" y="315"/>
                </a:cubicBezTo>
                <a:cubicBezTo>
                  <a:pt x="516" y="312"/>
                  <a:pt x="513" y="311"/>
                  <a:pt x="510" y="310"/>
                </a:cubicBezTo>
                <a:cubicBezTo>
                  <a:pt x="507" y="310"/>
                  <a:pt x="505" y="310"/>
                  <a:pt x="501" y="309"/>
                </a:cubicBezTo>
                <a:cubicBezTo>
                  <a:pt x="498" y="309"/>
                  <a:pt x="496" y="309"/>
                  <a:pt x="493" y="307"/>
                </a:cubicBezTo>
                <a:cubicBezTo>
                  <a:pt x="491" y="306"/>
                  <a:pt x="491" y="304"/>
                  <a:pt x="490" y="301"/>
                </a:cubicBezTo>
                <a:cubicBezTo>
                  <a:pt x="489" y="298"/>
                  <a:pt x="487" y="296"/>
                  <a:pt x="487" y="293"/>
                </a:cubicBezTo>
                <a:cubicBezTo>
                  <a:pt x="487" y="291"/>
                  <a:pt x="488" y="289"/>
                  <a:pt x="489" y="287"/>
                </a:cubicBezTo>
                <a:cubicBezTo>
                  <a:pt x="491" y="284"/>
                  <a:pt x="493" y="283"/>
                  <a:pt x="493" y="279"/>
                </a:cubicBezTo>
                <a:cubicBezTo>
                  <a:pt x="493" y="277"/>
                  <a:pt x="493" y="275"/>
                  <a:pt x="491" y="273"/>
                </a:cubicBezTo>
                <a:cubicBezTo>
                  <a:pt x="491" y="273"/>
                  <a:pt x="489" y="273"/>
                  <a:pt x="489" y="272"/>
                </a:cubicBezTo>
                <a:cubicBezTo>
                  <a:pt x="489" y="266"/>
                  <a:pt x="496" y="266"/>
                  <a:pt x="500" y="263"/>
                </a:cubicBezTo>
                <a:cubicBezTo>
                  <a:pt x="506" y="258"/>
                  <a:pt x="511" y="256"/>
                  <a:pt x="515" y="250"/>
                </a:cubicBezTo>
                <a:cubicBezTo>
                  <a:pt x="518" y="247"/>
                  <a:pt x="520" y="244"/>
                  <a:pt x="522" y="240"/>
                </a:cubicBezTo>
                <a:cubicBezTo>
                  <a:pt x="523" y="237"/>
                  <a:pt x="522" y="235"/>
                  <a:pt x="523" y="232"/>
                </a:cubicBezTo>
                <a:cubicBezTo>
                  <a:pt x="523" y="228"/>
                  <a:pt x="524" y="226"/>
                  <a:pt x="524" y="222"/>
                </a:cubicBezTo>
                <a:cubicBezTo>
                  <a:pt x="524" y="218"/>
                  <a:pt x="524" y="215"/>
                  <a:pt x="522" y="212"/>
                </a:cubicBezTo>
                <a:cubicBezTo>
                  <a:pt x="522" y="211"/>
                  <a:pt x="521" y="211"/>
                  <a:pt x="520" y="210"/>
                </a:cubicBezTo>
                <a:cubicBezTo>
                  <a:pt x="518" y="209"/>
                  <a:pt x="516" y="208"/>
                  <a:pt x="513" y="208"/>
                </a:cubicBezTo>
                <a:cubicBezTo>
                  <a:pt x="507" y="208"/>
                  <a:pt x="503" y="210"/>
                  <a:pt x="497" y="211"/>
                </a:cubicBezTo>
                <a:cubicBezTo>
                  <a:pt x="495" y="211"/>
                  <a:pt x="494" y="211"/>
                  <a:pt x="492" y="211"/>
                </a:cubicBezTo>
                <a:cubicBezTo>
                  <a:pt x="488" y="213"/>
                  <a:pt x="486" y="215"/>
                  <a:pt x="482" y="217"/>
                </a:cubicBezTo>
                <a:cubicBezTo>
                  <a:pt x="481" y="218"/>
                  <a:pt x="479" y="218"/>
                  <a:pt x="477" y="219"/>
                </a:cubicBezTo>
                <a:cubicBezTo>
                  <a:pt x="474" y="222"/>
                  <a:pt x="472" y="225"/>
                  <a:pt x="468" y="225"/>
                </a:cubicBezTo>
                <a:cubicBezTo>
                  <a:pt x="463" y="225"/>
                  <a:pt x="461" y="221"/>
                  <a:pt x="456" y="221"/>
                </a:cubicBezTo>
                <a:cubicBezTo>
                  <a:pt x="450" y="221"/>
                  <a:pt x="447" y="222"/>
                  <a:pt x="442" y="224"/>
                </a:cubicBezTo>
                <a:cubicBezTo>
                  <a:pt x="436" y="224"/>
                  <a:pt x="433" y="223"/>
                  <a:pt x="427" y="224"/>
                </a:cubicBezTo>
                <a:cubicBezTo>
                  <a:pt x="429" y="228"/>
                  <a:pt x="430" y="229"/>
                  <a:pt x="432" y="232"/>
                </a:cubicBezTo>
                <a:cubicBezTo>
                  <a:pt x="433" y="234"/>
                  <a:pt x="435" y="235"/>
                  <a:pt x="435" y="238"/>
                </a:cubicBezTo>
                <a:cubicBezTo>
                  <a:pt x="435" y="245"/>
                  <a:pt x="427" y="248"/>
                  <a:pt x="420" y="249"/>
                </a:cubicBezTo>
                <a:cubicBezTo>
                  <a:pt x="417" y="250"/>
                  <a:pt x="416" y="251"/>
                  <a:pt x="413" y="251"/>
                </a:cubicBezTo>
                <a:cubicBezTo>
                  <a:pt x="404" y="251"/>
                  <a:pt x="396" y="247"/>
                  <a:pt x="392" y="238"/>
                </a:cubicBezTo>
                <a:cubicBezTo>
                  <a:pt x="390" y="235"/>
                  <a:pt x="390" y="232"/>
                  <a:pt x="387" y="230"/>
                </a:cubicBezTo>
                <a:cubicBezTo>
                  <a:pt x="383" y="229"/>
                  <a:pt x="379" y="229"/>
                  <a:pt x="377" y="225"/>
                </a:cubicBezTo>
                <a:cubicBezTo>
                  <a:pt x="376" y="224"/>
                  <a:pt x="376" y="222"/>
                  <a:pt x="376" y="220"/>
                </a:cubicBezTo>
                <a:cubicBezTo>
                  <a:pt x="376" y="209"/>
                  <a:pt x="376" y="209"/>
                  <a:pt x="376" y="209"/>
                </a:cubicBezTo>
                <a:cubicBezTo>
                  <a:pt x="376" y="207"/>
                  <a:pt x="373" y="206"/>
                  <a:pt x="371" y="205"/>
                </a:cubicBezTo>
                <a:cubicBezTo>
                  <a:pt x="367" y="204"/>
                  <a:pt x="365" y="204"/>
                  <a:pt x="360" y="203"/>
                </a:cubicBezTo>
                <a:cubicBezTo>
                  <a:pt x="353" y="203"/>
                  <a:pt x="351" y="197"/>
                  <a:pt x="345" y="193"/>
                </a:cubicBezTo>
                <a:cubicBezTo>
                  <a:pt x="339" y="188"/>
                  <a:pt x="334" y="188"/>
                  <a:pt x="327" y="184"/>
                </a:cubicBezTo>
                <a:cubicBezTo>
                  <a:pt x="324" y="183"/>
                  <a:pt x="322" y="181"/>
                  <a:pt x="319" y="179"/>
                </a:cubicBezTo>
                <a:cubicBezTo>
                  <a:pt x="316" y="178"/>
                  <a:pt x="314" y="178"/>
                  <a:pt x="311" y="177"/>
                </a:cubicBezTo>
                <a:cubicBezTo>
                  <a:pt x="312" y="175"/>
                  <a:pt x="313" y="173"/>
                  <a:pt x="315" y="171"/>
                </a:cubicBezTo>
                <a:cubicBezTo>
                  <a:pt x="317" y="168"/>
                  <a:pt x="321" y="168"/>
                  <a:pt x="323" y="164"/>
                </a:cubicBezTo>
                <a:cubicBezTo>
                  <a:pt x="326" y="160"/>
                  <a:pt x="327" y="157"/>
                  <a:pt x="329" y="152"/>
                </a:cubicBezTo>
                <a:cubicBezTo>
                  <a:pt x="331" y="148"/>
                  <a:pt x="332" y="146"/>
                  <a:pt x="334" y="142"/>
                </a:cubicBezTo>
                <a:cubicBezTo>
                  <a:pt x="338" y="135"/>
                  <a:pt x="344" y="132"/>
                  <a:pt x="346" y="124"/>
                </a:cubicBezTo>
                <a:cubicBezTo>
                  <a:pt x="342" y="121"/>
                  <a:pt x="339" y="121"/>
                  <a:pt x="334" y="119"/>
                </a:cubicBezTo>
                <a:cubicBezTo>
                  <a:pt x="330" y="118"/>
                  <a:pt x="328" y="117"/>
                  <a:pt x="324" y="115"/>
                </a:cubicBezTo>
                <a:cubicBezTo>
                  <a:pt x="323" y="115"/>
                  <a:pt x="322" y="113"/>
                  <a:pt x="320" y="113"/>
                </a:cubicBezTo>
                <a:cubicBezTo>
                  <a:pt x="319" y="113"/>
                  <a:pt x="318" y="115"/>
                  <a:pt x="317" y="116"/>
                </a:cubicBezTo>
                <a:cubicBezTo>
                  <a:pt x="316" y="117"/>
                  <a:pt x="315" y="118"/>
                  <a:pt x="313" y="118"/>
                </a:cubicBezTo>
                <a:cubicBezTo>
                  <a:pt x="310" y="120"/>
                  <a:pt x="308" y="120"/>
                  <a:pt x="304" y="120"/>
                </a:cubicBezTo>
                <a:cubicBezTo>
                  <a:pt x="300" y="120"/>
                  <a:pt x="299" y="118"/>
                  <a:pt x="295" y="118"/>
                </a:cubicBezTo>
                <a:cubicBezTo>
                  <a:pt x="291" y="118"/>
                  <a:pt x="289" y="120"/>
                  <a:pt x="287" y="122"/>
                </a:cubicBezTo>
                <a:cubicBezTo>
                  <a:pt x="283" y="125"/>
                  <a:pt x="282" y="128"/>
                  <a:pt x="279" y="131"/>
                </a:cubicBezTo>
                <a:cubicBezTo>
                  <a:pt x="277" y="134"/>
                  <a:pt x="275" y="135"/>
                  <a:pt x="273" y="136"/>
                </a:cubicBezTo>
                <a:cubicBezTo>
                  <a:pt x="269" y="139"/>
                  <a:pt x="266" y="140"/>
                  <a:pt x="261" y="141"/>
                </a:cubicBezTo>
                <a:cubicBezTo>
                  <a:pt x="259" y="138"/>
                  <a:pt x="259" y="135"/>
                  <a:pt x="258" y="131"/>
                </a:cubicBezTo>
                <a:cubicBezTo>
                  <a:pt x="257" y="128"/>
                  <a:pt x="255" y="127"/>
                  <a:pt x="255" y="123"/>
                </a:cubicBezTo>
                <a:cubicBezTo>
                  <a:pt x="254" y="120"/>
                  <a:pt x="255" y="118"/>
                  <a:pt x="255" y="115"/>
                </a:cubicBezTo>
                <a:cubicBezTo>
                  <a:pt x="254" y="113"/>
                  <a:pt x="252" y="112"/>
                  <a:pt x="250" y="110"/>
                </a:cubicBezTo>
                <a:cubicBezTo>
                  <a:pt x="244" y="105"/>
                  <a:pt x="239" y="103"/>
                  <a:pt x="235" y="97"/>
                </a:cubicBezTo>
                <a:cubicBezTo>
                  <a:pt x="233" y="94"/>
                  <a:pt x="232" y="92"/>
                  <a:pt x="230" y="89"/>
                </a:cubicBezTo>
                <a:cubicBezTo>
                  <a:pt x="229" y="87"/>
                  <a:pt x="228" y="85"/>
                  <a:pt x="226" y="83"/>
                </a:cubicBezTo>
                <a:cubicBezTo>
                  <a:pt x="224" y="82"/>
                  <a:pt x="222" y="82"/>
                  <a:pt x="222" y="80"/>
                </a:cubicBezTo>
                <a:cubicBezTo>
                  <a:pt x="222" y="75"/>
                  <a:pt x="229" y="76"/>
                  <a:pt x="230" y="71"/>
                </a:cubicBezTo>
                <a:cubicBezTo>
                  <a:pt x="231" y="70"/>
                  <a:pt x="231" y="69"/>
                  <a:pt x="231" y="67"/>
                </a:cubicBezTo>
                <a:cubicBezTo>
                  <a:pt x="231" y="55"/>
                  <a:pt x="225" y="49"/>
                  <a:pt x="220" y="37"/>
                </a:cubicBezTo>
                <a:cubicBezTo>
                  <a:pt x="219" y="34"/>
                  <a:pt x="218" y="31"/>
                  <a:pt x="217" y="27"/>
                </a:cubicBezTo>
                <a:cubicBezTo>
                  <a:pt x="214" y="22"/>
                  <a:pt x="211" y="19"/>
                  <a:pt x="209" y="13"/>
                </a:cubicBezTo>
                <a:cubicBezTo>
                  <a:pt x="209" y="12"/>
                  <a:pt x="209" y="11"/>
                  <a:pt x="209" y="9"/>
                </a:cubicBezTo>
                <a:cubicBezTo>
                  <a:pt x="208" y="6"/>
                  <a:pt x="207" y="4"/>
                  <a:pt x="206" y="0"/>
                </a:cubicBezTo>
                <a:cubicBezTo>
                  <a:pt x="206" y="0"/>
                  <a:pt x="206" y="0"/>
                  <a:pt x="206" y="0"/>
                </a:cubicBezTo>
                <a:cubicBezTo>
                  <a:pt x="205" y="0"/>
                  <a:pt x="204" y="0"/>
                  <a:pt x="204" y="0"/>
                </a:cubicBezTo>
                <a:cubicBezTo>
                  <a:pt x="193" y="0"/>
                  <a:pt x="186" y="2"/>
                  <a:pt x="175" y="2"/>
                </a:cubicBezTo>
                <a:cubicBezTo>
                  <a:pt x="171" y="2"/>
                  <a:pt x="169" y="2"/>
                  <a:pt x="166" y="0"/>
                </a:cubicBezTo>
                <a:cubicBezTo>
                  <a:pt x="166" y="0"/>
                  <a:pt x="166" y="0"/>
                  <a:pt x="166" y="0"/>
                </a:cubicBezTo>
                <a:cubicBezTo>
                  <a:pt x="162" y="3"/>
                  <a:pt x="160" y="6"/>
                  <a:pt x="157" y="11"/>
                </a:cubicBezTo>
                <a:cubicBezTo>
                  <a:pt x="156" y="13"/>
                  <a:pt x="154" y="14"/>
                  <a:pt x="153" y="17"/>
                </a:cubicBezTo>
                <a:cubicBezTo>
                  <a:pt x="152" y="21"/>
                  <a:pt x="151" y="23"/>
                  <a:pt x="150" y="27"/>
                </a:cubicBezTo>
                <a:cubicBezTo>
                  <a:pt x="149" y="34"/>
                  <a:pt x="148" y="38"/>
                  <a:pt x="147" y="44"/>
                </a:cubicBezTo>
                <a:cubicBezTo>
                  <a:pt x="147" y="47"/>
                  <a:pt x="147" y="50"/>
                  <a:pt x="145" y="52"/>
                </a:cubicBezTo>
                <a:cubicBezTo>
                  <a:pt x="144" y="54"/>
                  <a:pt x="143" y="54"/>
                  <a:pt x="141" y="55"/>
                </a:cubicBezTo>
                <a:cubicBezTo>
                  <a:pt x="138" y="58"/>
                  <a:pt x="136" y="60"/>
                  <a:pt x="132" y="60"/>
                </a:cubicBezTo>
                <a:cubicBezTo>
                  <a:pt x="130" y="61"/>
                  <a:pt x="128" y="60"/>
                  <a:pt x="125" y="60"/>
                </a:cubicBezTo>
                <a:cubicBezTo>
                  <a:pt x="121" y="60"/>
                  <a:pt x="118" y="62"/>
                  <a:pt x="113" y="63"/>
                </a:cubicBezTo>
                <a:cubicBezTo>
                  <a:pt x="111" y="63"/>
                  <a:pt x="110" y="63"/>
                  <a:pt x="107" y="64"/>
                </a:cubicBezTo>
                <a:cubicBezTo>
                  <a:pt x="101" y="66"/>
                  <a:pt x="98" y="69"/>
                  <a:pt x="93" y="73"/>
                </a:cubicBezTo>
                <a:cubicBezTo>
                  <a:pt x="90" y="75"/>
                  <a:pt x="87" y="76"/>
                  <a:pt x="85" y="78"/>
                </a:cubicBezTo>
                <a:cubicBezTo>
                  <a:pt x="83" y="80"/>
                  <a:pt x="83" y="81"/>
                  <a:pt x="82" y="82"/>
                </a:cubicBezTo>
                <a:cubicBezTo>
                  <a:pt x="78" y="87"/>
                  <a:pt x="75" y="89"/>
                  <a:pt x="70" y="92"/>
                </a:cubicBezTo>
                <a:cubicBezTo>
                  <a:pt x="66" y="95"/>
                  <a:pt x="62" y="97"/>
                  <a:pt x="59" y="101"/>
                </a:cubicBezTo>
                <a:cubicBezTo>
                  <a:pt x="53" y="108"/>
                  <a:pt x="52" y="113"/>
                  <a:pt x="48" y="121"/>
                </a:cubicBezTo>
                <a:cubicBezTo>
                  <a:pt x="47" y="125"/>
                  <a:pt x="44" y="126"/>
                  <a:pt x="42" y="129"/>
                </a:cubicBezTo>
                <a:cubicBezTo>
                  <a:pt x="37" y="135"/>
                  <a:pt x="32" y="137"/>
                  <a:pt x="26" y="141"/>
                </a:cubicBezTo>
                <a:cubicBezTo>
                  <a:pt x="26" y="142"/>
                  <a:pt x="26" y="143"/>
                  <a:pt x="25" y="143"/>
                </a:cubicBezTo>
                <a:cubicBezTo>
                  <a:pt x="22" y="145"/>
                  <a:pt x="21" y="145"/>
                  <a:pt x="18" y="147"/>
                </a:cubicBezTo>
                <a:cubicBezTo>
                  <a:pt x="12" y="153"/>
                  <a:pt x="8" y="157"/>
                  <a:pt x="5" y="165"/>
                </a:cubicBezTo>
                <a:cubicBezTo>
                  <a:pt x="5" y="167"/>
                  <a:pt x="3" y="167"/>
                  <a:pt x="2" y="169"/>
                </a:cubicBezTo>
                <a:cubicBezTo>
                  <a:pt x="1" y="173"/>
                  <a:pt x="0" y="175"/>
                  <a:pt x="0" y="179"/>
                </a:cubicBezTo>
                <a:cubicBezTo>
                  <a:pt x="0" y="185"/>
                  <a:pt x="1" y="189"/>
                  <a:pt x="3" y="195"/>
                </a:cubicBezTo>
                <a:cubicBezTo>
                  <a:pt x="4" y="198"/>
                  <a:pt x="5" y="200"/>
                  <a:pt x="6" y="203"/>
                </a:cubicBezTo>
                <a:cubicBezTo>
                  <a:pt x="7" y="207"/>
                  <a:pt x="6" y="210"/>
                  <a:pt x="7" y="215"/>
                </a:cubicBezTo>
                <a:cubicBezTo>
                  <a:pt x="8" y="216"/>
                  <a:pt x="8" y="217"/>
                  <a:pt x="8" y="219"/>
                </a:cubicBezTo>
                <a:cubicBezTo>
                  <a:pt x="8" y="221"/>
                  <a:pt x="8" y="221"/>
                  <a:pt x="8" y="223"/>
                </a:cubicBezTo>
                <a:cubicBezTo>
                  <a:pt x="8" y="223"/>
                  <a:pt x="8" y="223"/>
                  <a:pt x="8" y="223"/>
                </a:cubicBezTo>
                <a:cubicBezTo>
                  <a:pt x="12" y="222"/>
                  <a:pt x="16" y="221"/>
                  <a:pt x="20" y="220"/>
                </a:cubicBezTo>
                <a:cubicBezTo>
                  <a:pt x="25" y="220"/>
                  <a:pt x="28" y="219"/>
                  <a:pt x="32" y="218"/>
                </a:cubicBezTo>
                <a:cubicBezTo>
                  <a:pt x="36" y="218"/>
                  <a:pt x="39" y="217"/>
                  <a:pt x="43" y="216"/>
                </a:cubicBezTo>
                <a:cubicBezTo>
                  <a:pt x="48" y="215"/>
                  <a:pt x="51" y="216"/>
                  <a:pt x="57" y="216"/>
                </a:cubicBezTo>
                <a:cubicBezTo>
                  <a:pt x="65" y="215"/>
                  <a:pt x="69" y="212"/>
                  <a:pt x="77" y="212"/>
                </a:cubicBezTo>
                <a:cubicBezTo>
                  <a:pt x="80" y="212"/>
                  <a:pt x="81" y="213"/>
                  <a:pt x="84" y="213"/>
                </a:cubicBezTo>
                <a:cubicBezTo>
                  <a:pt x="86" y="214"/>
                  <a:pt x="88" y="213"/>
                  <a:pt x="90" y="213"/>
                </a:cubicBezTo>
                <a:cubicBezTo>
                  <a:pt x="94" y="214"/>
                  <a:pt x="95" y="216"/>
                  <a:pt x="98" y="217"/>
                </a:cubicBezTo>
                <a:cubicBezTo>
                  <a:pt x="102" y="218"/>
                  <a:pt x="105" y="219"/>
                  <a:pt x="109" y="219"/>
                </a:cubicBezTo>
                <a:cubicBezTo>
                  <a:pt x="117" y="221"/>
                  <a:pt x="121" y="225"/>
                  <a:pt x="127" y="230"/>
                </a:cubicBezTo>
                <a:cubicBezTo>
                  <a:pt x="128" y="231"/>
                  <a:pt x="129" y="232"/>
                  <a:pt x="131" y="233"/>
                </a:cubicBezTo>
                <a:cubicBezTo>
                  <a:pt x="133" y="236"/>
                  <a:pt x="135" y="238"/>
                  <a:pt x="138" y="240"/>
                </a:cubicBezTo>
                <a:cubicBezTo>
                  <a:pt x="142" y="242"/>
                  <a:pt x="144" y="243"/>
                  <a:pt x="148" y="246"/>
                </a:cubicBezTo>
                <a:cubicBezTo>
                  <a:pt x="150" y="248"/>
                  <a:pt x="150" y="250"/>
                  <a:pt x="152" y="252"/>
                </a:cubicBezTo>
                <a:cubicBezTo>
                  <a:pt x="156" y="257"/>
                  <a:pt x="161" y="256"/>
                  <a:pt x="166" y="257"/>
                </a:cubicBezTo>
                <a:cubicBezTo>
                  <a:pt x="170" y="258"/>
                  <a:pt x="171" y="261"/>
                  <a:pt x="174" y="262"/>
                </a:cubicBezTo>
                <a:cubicBezTo>
                  <a:pt x="179" y="265"/>
                  <a:pt x="182" y="266"/>
                  <a:pt x="186" y="268"/>
                </a:cubicBezTo>
                <a:cubicBezTo>
                  <a:pt x="189" y="270"/>
                  <a:pt x="191" y="272"/>
                  <a:pt x="194" y="273"/>
                </a:cubicBezTo>
                <a:cubicBezTo>
                  <a:pt x="195" y="271"/>
                  <a:pt x="196" y="270"/>
                  <a:pt x="196" y="268"/>
                </a:cubicBezTo>
                <a:cubicBezTo>
                  <a:pt x="196" y="266"/>
                  <a:pt x="195" y="265"/>
                  <a:pt x="195" y="263"/>
                </a:cubicBezTo>
                <a:cubicBezTo>
                  <a:pt x="195" y="258"/>
                  <a:pt x="194" y="255"/>
                  <a:pt x="194" y="250"/>
                </a:cubicBezTo>
                <a:cubicBezTo>
                  <a:pt x="194" y="244"/>
                  <a:pt x="196" y="240"/>
                  <a:pt x="196" y="233"/>
                </a:cubicBezTo>
                <a:cubicBezTo>
                  <a:pt x="197" y="231"/>
                  <a:pt x="196" y="230"/>
                  <a:pt x="196" y="227"/>
                </a:cubicBezTo>
                <a:cubicBezTo>
                  <a:pt x="196" y="226"/>
                  <a:pt x="196" y="225"/>
                  <a:pt x="197" y="223"/>
                </a:cubicBezTo>
                <a:cubicBezTo>
                  <a:pt x="199" y="221"/>
                  <a:pt x="202" y="222"/>
                  <a:pt x="205" y="221"/>
                </a:cubicBezTo>
                <a:cubicBezTo>
                  <a:pt x="208" y="221"/>
                  <a:pt x="209" y="220"/>
                  <a:pt x="211" y="220"/>
                </a:cubicBezTo>
                <a:cubicBezTo>
                  <a:pt x="215" y="220"/>
                  <a:pt x="216" y="224"/>
                  <a:pt x="218" y="226"/>
                </a:cubicBezTo>
                <a:cubicBezTo>
                  <a:pt x="220" y="228"/>
                  <a:pt x="221" y="228"/>
                  <a:pt x="223" y="229"/>
                </a:cubicBezTo>
                <a:cubicBezTo>
                  <a:pt x="225" y="231"/>
                  <a:pt x="226" y="233"/>
                  <a:pt x="229" y="234"/>
                </a:cubicBezTo>
                <a:cubicBezTo>
                  <a:pt x="232" y="236"/>
                  <a:pt x="234" y="237"/>
                  <a:pt x="237" y="238"/>
                </a:cubicBezTo>
                <a:cubicBezTo>
                  <a:pt x="241" y="239"/>
                  <a:pt x="243" y="241"/>
                  <a:pt x="247" y="241"/>
                </a:cubicBezTo>
                <a:cubicBezTo>
                  <a:pt x="249" y="241"/>
                  <a:pt x="249" y="239"/>
                  <a:pt x="250" y="237"/>
                </a:cubicBezTo>
                <a:cubicBezTo>
                  <a:pt x="253" y="235"/>
                  <a:pt x="254" y="233"/>
                  <a:pt x="257" y="233"/>
                </a:cubicBezTo>
                <a:cubicBezTo>
                  <a:pt x="262" y="233"/>
                  <a:pt x="264" y="235"/>
                  <a:pt x="269" y="235"/>
                </a:cubicBezTo>
                <a:cubicBezTo>
                  <a:pt x="275" y="235"/>
                  <a:pt x="276" y="227"/>
                  <a:pt x="283" y="227"/>
                </a:cubicBezTo>
                <a:cubicBezTo>
                  <a:pt x="285" y="227"/>
                  <a:pt x="285" y="229"/>
                  <a:pt x="286" y="230"/>
                </a:cubicBezTo>
                <a:cubicBezTo>
                  <a:pt x="287" y="232"/>
                  <a:pt x="288" y="233"/>
                  <a:pt x="289" y="234"/>
                </a:cubicBezTo>
                <a:cubicBezTo>
                  <a:pt x="292" y="237"/>
                  <a:pt x="294" y="238"/>
                  <a:pt x="297" y="241"/>
                </a:cubicBezTo>
                <a:cubicBezTo>
                  <a:pt x="303" y="246"/>
                  <a:pt x="305" y="251"/>
                  <a:pt x="311" y="256"/>
                </a:cubicBezTo>
                <a:cubicBezTo>
                  <a:pt x="316" y="260"/>
                  <a:pt x="318" y="263"/>
                  <a:pt x="323" y="266"/>
                </a:cubicBezTo>
                <a:cubicBezTo>
                  <a:pt x="326" y="268"/>
                  <a:pt x="327" y="269"/>
                  <a:pt x="330" y="270"/>
                </a:cubicBezTo>
                <a:cubicBezTo>
                  <a:pt x="335" y="273"/>
                  <a:pt x="336" y="277"/>
                  <a:pt x="342" y="278"/>
                </a:cubicBezTo>
                <a:cubicBezTo>
                  <a:pt x="343" y="275"/>
                  <a:pt x="343" y="273"/>
                  <a:pt x="343" y="270"/>
                </a:cubicBezTo>
                <a:cubicBezTo>
                  <a:pt x="347" y="274"/>
                  <a:pt x="348" y="276"/>
                  <a:pt x="352" y="278"/>
                </a:cubicBezTo>
                <a:cubicBezTo>
                  <a:pt x="359" y="282"/>
                  <a:pt x="364" y="283"/>
                  <a:pt x="371" y="287"/>
                </a:cubicBezTo>
                <a:cubicBezTo>
                  <a:pt x="372" y="288"/>
                  <a:pt x="373" y="290"/>
                  <a:pt x="374" y="291"/>
                </a:cubicBezTo>
                <a:cubicBezTo>
                  <a:pt x="375" y="293"/>
                  <a:pt x="376" y="294"/>
                  <a:pt x="377" y="295"/>
                </a:cubicBezTo>
                <a:cubicBezTo>
                  <a:pt x="380" y="299"/>
                  <a:pt x="382" y="302"/>
                  <a:pt x="387" y="304"/>
                </a:cubicBezTo>
                <a:cubicBezTo>
                  <a:pt x="390" y="305"/>
                  <a:pt x="392" y="306"/>
                  <a:pt x="395" y="307"/>
                </a:cubicBezTo>
                <a:cubicBezTo>
                  <a:pt x="402" y="311"/>
                  <a:pt x="405" y="315"/>
                  <a:pt x="413" y="315"/>
                </a:cubicBezTo>
                <a:cubicBezTo>
                  <a:pt x="418" y="315"/>
                  <a:pt x="420" y="309"/>
                  <a:pt x="426" y="309"/>
                </a:cubicBezTo>
                <a:cubicBezTo>
                  <a:pt x="427" y="309"/>
                  <a:pt x="427" y="310"/>
                  <a:pt x="428" y="310"/>
                </a:cubicBezTo>
                <a:cubicBezTo>
                  <a:pt x="428" y="315"/>
                  <a:pt x="428" y="318"/>
                  <a:pt x="431" y="321"/>
                </a:cubicBezTo>
                <a:cubicBezTo>
                  <a:pt x="433" y="324"/>
                  <a:pt x="436" y="324"/>
                  <a:pt x="439" y="326"/>
                </a:cubicBezTo>
                <a:cubicBezTo>
                  <a:pt x="443" y="329"/>
                  <a:pt x="444" y="332"/>
                  <a:pt x="447" y="336"/>
                </a:cubicBezTo>
                <a:cubicBezTo>
                  <a:pt x="448" y="337"/>
                  <a:pt x="450" y="338"/>
                  <a:pt x="451" y="339"/>
                </a:cubicBezTo>
                <a:cubicBezTo>
                  <a:pt x="455" y="346"/>
                  <a:pt x="454" y="351"/>
                  <a:pt x="455" y="359"/>
                </a:cubicBezTo>
                <a:cubicBezTo>
                  <a:pt x="455" y="364"/>
                  <a:pt x="458" y="367"/>
                  <a:pt x="460" y="371"/>
                </a:cubicBezTo>
                <a:cubicBezTo>
                  <a:pt x="470" y="393"/>
                  <a:pt x="470" y="393"/>
                  <a:pt x="470" y="393"/>
                </a:cubicBezTo>
                <a:cubicBezTo>
                  <a:pt x="468" y="398"/>
                  <a:pt x="467" y="401"/>
                  <a:pt x="464" y="405"/>
                </a:cubicBezTo>
                <a:cubicBezTo>
                  <a:pt x="462" y="409"/>
                  <a:pt x="459" y="410"/>
                  <a:pt x="458" y="413"/>
                </a:cubicBezTo>
                <a:cubicBezTo>
                  <a:pt x="458" y="416"/>
                  <a:pt x="458" y="418"/>
                  <a:pt x="458" y="421"/>
                </a:cubicBezTo>
                <a:cubicBezTo>
                  <a:pt x="457" y="424"/>
                  <a:pt x="457" y="425"/>
                  <a:pt x="456" y="427"/>
                </a:cubicBezTo>
                <a:cubicBezTo>
                  <a:pt x="456" y="429"/>
                  <a:pt x="456" y="431"/>
                  <a:pt x="455" y="431"/>
                </a:cubicBezTo>
                <a:cubicBezTo>
                  <a:pt x="453" y="433"/>
                  <a:pt x="451" y="431"/>
                  <a:pt x="449" y="432"/>
                </a:cubicBezTo>
                <a:cubicBezTo>
                  <a:pt x="446" y="434"/>
                  <a:pt x="446" y="436"/>
                  <a:pt x="444" y="438"/>
                </a:cubicBezTo>
                <a:cubicBezTo>
                  <a:pt x="443" y="440"/>
                  <a:pt x="441" y="440"/>
                  <a:pt x="439" y="442"/>
                </a:cubicBezTo>
                <a:cubicBezTo>
                  <a:pt x="441" y="452"/>
                  <a:pt x="441" y="452"/>
                  <a:pt x="441" y="452"/>
                </a:cubicBezTo>
                <a:cubicBezTo>
                  <a:pt x="440" y="457"/>
                  <a:pt x="437" y="458"/>
                  <a:pt x="434" y="461"/>
                </a:cubicBezTo>
                <a:cubicBezTo>
                  <a:pt x="430" y="466"/>
                  <a:pt x="428" y="469"/>
                  <a:pt x="424" y="473"/>
                </a:cubicBezTo>
                <a:cubicBezTo>
                  <a:pt x="421" y="476"/>
                  <a:pt x="421" y="476"/>
                  <a:pt x="421" y="476"/>
                </a:cubicBezTo>
                <a:cubicBezTo>
                  <a:pt x="419" y="478"/>
                  <a:pt x="418" y="478"/>
                  <a:pt x="417" y="479"/>
                </a:cubicBezTo>
                <a:cubicBezTo>
                  <a:pt x="417" y="480"/>
                  <a:pt x="417" y="481"/>
                  <a:pt x="417" y="481"/>
                </a:cubicBezTo>
                <a:cubicBezTo>
                  <a:pt x="422" y="484"/>
                  <a:pt x="422" y="489"/>
                  <a:pt x="427" y="491"/>
                </a:cubicBezTo>
                <a:cubicBezTo>
                  <a:pt x="430" y="493"/>
                  <a:pt x="434" y="493"/>
                  <a:pt x="434" y="496"/>
                </a:cubicBezTo>
                <a:cubicBezTo>
                  <a:pt x="434" y="501"/>
                  <a:pt x="431" y="503"/>
                  <a:pt x="429" y="507"/>
                </a:cubicBezTo>
                <a:cubicBezTo>
                  <a:pt x="428" y="510"/>
                  <a:pt x="427" y="512"/>
                  <a:pt x="424" y="512"/>
                </a:cubicBezTo>
                <a:cubicBezTo>
                  <a:pt x="421" y="512"/>
                  <a:pt x="420" y="512"/>
                  <a:pt x="418" y="511"/>
                </a:cubicBezTo>
                <a:cubicBezTo>
                  <a:pt x="412" y="511"/>
                  <a:pt x="409" y="510"/>
                  <a:pt x="404" y="508"/>
                </a:cubicBezTo>
                <a:cubicBezTo>
                  <a:pt x="401" y="508"/>
                  <a:pt x="400" y="506"/>
                  <a:pt x="398" y="505"/>
                </a:cubicBezTo>
                <a:cubicBezTo>
                  <a:pt x="395" y="504"/>
                  <a:pt x="393" y="505"/>
                  <a:pt x="390" y="504"/>
                </a:cubicBezTo>
                <a:cubicBezTo>
                  <a:pt x="387" y="504"/>
                  <a:pt x="386" y="503"/>
                  <a:pt x="384" y="502"/>
                </a:cubicBezTo>
                <a:cubicBezTo>
                  <a:pt x="380" y="502"/>
                  <a:pt x="378" y="502"/>
                  <a:pt x="374" y="502"/>
                </a:cubicBezTo>
                <a:cubicBezTo>
                  <a:pt x="374" y="503"/>
                  <a:pt x="373" y="503"/>
                  <a:pt x="373" y="504"/>
                </a:cubicBezTo>
                <a:cubicBezTo>
                  <a:pt x="373" y="507"/>
                  <a:pt x="376" y="508"/>
                  <a:pt x="377" y="510"/>
                </a:cubicBezTo>
                <a:cubicBezTo>
                  <a:pt x="379" y="514"/>
                  <a:pt x="380" y="517"/>
                  <a:pt x="382" y="520"/>
                </a:cubicBezTo>
                <a:cubicBezTo>
                  <a:pt x="385" y="527"/>
                  <a:pt x="387" y="531"/>
                  <a:pt x="387" y="539"/>
                </a:cubicBezTo>
                <a:cubicBezTo>
                  <a:pt x="394" y="539"/>
                  <a:pt x="394" y="539"/>
                  <a:pt x="394" y="539"/>
                </a:cubicBezTo>
                <a:cubicBezTo>
                  <a:pt x="396" y="539"/>
                  <a:pt x="397" y="538"/>
                  <a:pt x="399" y="538"/>
                </a:cubicBezTo>
                <a:cubicBezTo>
                  <a:pt x="402" y="538"/>
                  <a:pt x="402" y="541"/>
                  <a:pt x="404" y="543"/>
                </a:cubicBezTo>
                <a:cubicBezTo>
                  <a:pt x="406" y="547"/>
                  <a:pt x="407" y="549"/>
                  <a:pt x="409" y="553"/>
                </a:cubicBezTo>
                <a:cubicBezTo>
                  <a:pt x="411" y="548"/>
                  <a:pt x="411" y="543"/>
                  <a:pt x="416" y="540"/>
                </a:cubicBezTo>
                <a:cubicBezTo>
                  <a:pt x="418" y="542"/>
                  <a:pt x="418" y="543"/>
                  <a:pt x="418" y="546"/>
                </a:cubicBezTo>
                <a:cubicBezTo>
                  <a:pt x="418" y="554"/>
                  <a:pt x="414" y="558"/>
                  <a:pt x="414" y="5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28"/>
          <p:cNvSpPr>
            <a:spLocks/>
          </p:cNvSpPr>
          <p:nvPr/>
        </p:nvSpPr>
        <p:spPr bwMode="auto">
          <a:xfrm>
            <a:off x="4967026" y="4347508"/>
            <a:ext cx="1429789" cy="1255740"/>
          </a:xfrm>
          <a:custGeom>
            <a:avLst/>
            <a:gdLst/>
            <a:ahLst/>
            <a:cxnLst>
              <a:cxn ang="0">
                <a:pos x="90" y="323"/>
              </a:cxn>
              <a:cxn ang="0">
                <a:pos x="104" y="299"/>
              </a:cxn>
              <a:cxn ang="0">
                <a:pos x="121" y="325"/>
              </a:cxn>
              <a:cxn ang="0">
                <a:pos x="148" y="345"/>
              </a:cxn>
              <a:cxn ang="0">
                <a:pos x="181" y="394"/>
              </a:cxn>
              <a:cxn ang="0">
                <a:pos x="191" y="422"/>
              </a:cxn>
              <a:cxn ang="0">
                <a:pos x="228" y="431"/>
              </a:cxn>
              <a:cxn ang="0">
                <a:pos x="262" y="408"/>
              </a:cxn>
              <a:cxn ang="0">
                <a:pos x="261" y="373"/>
              </a:cxn>
              <a:cxn ang="0">
                <a:pos x="283" y="335"/>
              </a:cxn>
              <a:cxn ang="0">
                <a:pos x="317" y="313"/>
              </a:cxn>
              <a:cxn ang="0">
                <a:pos x="321" y="336"/>
              </a:cxn>
              <a:cxn ang="0">
                <a:pos x="347" y="342"/>
              </a:cxn>
              <a:cxn ang="0">
                <a:pos x="375" y="364"/>
              </a:cxn>
              <a:cxn ang="0">
                <a:pos x="408" y="350"/>
              </a:cxn>
              <a:cxn ang="0">
                <a:pos x="395" y="333"/>
              </a:cxn>
              <a:cxn ang="0">
                <a:pos x="384" y="310"/>
              </a:cxn>
              <a:cxn ang="0">
                <a:pos x="420" y="306"/>
              </a:cxn>
              <a:cxn ang="0">
                <a:pos x="383" y="277"/>
              </a:cxn>
              <a:cxn ang="0">
                <a:pos x="374" y="245"/>
              </a:cxn>
              <a:cxn ang="0">
                <a:pos x="383" y="220"/>
              </a:cxn>
              <a:cxn ang="0">
                <a:pos x="424" y="221"/>
              </a:cxn>
              <a:cxn ang="0">
                <a:pos x="454" y="220"/>
              </a:cxn>
              <a:cxn ang="0">
                <a:pos x="467" y="189"/>
              </a:cxn>
              <a:cxn ang="0">
                <a:pos x="492" y="164"/>
              </a:cxn>
              <a:cxn ang="0">
                <a:pos x="506" y="126"/>
              </a:cxn>
              <a:cxn ang="0">
                <a:pos x="484" y="112"/>
              </a:cxn>
              <a:cxn ang="0">
                <a:pos x="458" y="96"/>
              </a:cxn>
              <a:cxn ang="0">
                <a:pos x="423" y="89"/>
              </a:cxn>
              <a:cxn ang="0">
                <a:pos x="390" y="82"/>
              </a:cxn>
              <a:cxn ang="0">
                <a:pos x="369" y="84"/>
              </a:cxn>
              <a:cxn ang="0">
                <a:pos x="329" y="87"/>
              </a:cxn>
              <a:cxn ang="0">
                <a:pos x="321" y="53"/>
              </a:cxn>
              <a:cxn ang="0">
                <a:pos x="269" y="28"/>
              </a:cxn>
              <a:cxn ang="0">
                <a:pos x="253" y="0"/>
              </a:cxn>
              <a:cxn ang="0">
                <a:pos x="222" y="19"/>
              </a:cxn>
              <a:cxn ang="0">
                <a:pos x="225" y="51"/>
              </a:cxn>
              <a:cxn ang="0">
                <a:pos x="201" y="63"/>
              </a:cxn>
              <a:cxn ang="0">
                <a:pos x="171" y="67"/>
              </a:cxn>
              <a:cxn ang="0">
                <a:pos x="176" y="85"/>
              </a:cxn>
              <a:cxn ang="0">
                <a:pos x="151" y="92"/>
              </a:cxn>
              <a:cxn ang="0">
                <a:pos x="133" y="86"/>
              </a:cxn>
              <a:cxn ang="0">
                <a:pos x="112" y="74"/>
              </a:cxn>
              <a:cxn ang="0">
                <a:pos x="89" y="76"/>
              </a:cxn>
              <a:cxn ang="0">
                <a:pos x="62" y="45"/>
              </a:cxn>
              <a:cxn ang="0">
                <a:pos x="43" y="20"/>
              </a:cxn>
              <a:cxn ang="0">
                <a:pos x="7" y="20"/>
              </a:cxn>
              <a:cxn ang="0">
                <a:pos x="7" y="52"/>
              </a:cxn>
              <a:cxn ang="0">
                <a:pos x="4" y="85"/>
              </a:cxn>
              <a:cxn ang="0">
                <a:pos x="26" y="102"/>
              </a:cxn>
              <a:cxn ang="0">
                <a:pos x="45" y="128"/>
              </a:cxn>
              <a:cxn ang="0">
                <a:pos x="61" y="173"/>
              </a:cxn>
              <a:cxn ang="0">
                <a:pos x="70" y="212"/>
              </a:cxn>
              <a:cxn ang="0">
                <a:pos x="74" y="257"/>
              </a:cxn>
            </a:cxnLst>
            <a:rect l="0" t="0" r="r" b="b"/>
            <a:pathLst>
              <a:path w="513" h="439">
                <a:moveTo>
                  <a:pt x="80" y="284"/>
                </a:moveTo>
                <a:cubicBezTo>
                  <a:pt x="80" y="302"/>
                  <a:pt x="80" y="302"/>
                  <a:pt x="80" y="302"/>
                </a:cubicBezTo>
                <a:cubicBezTo>
                  <a:pt x="88" y="324"/>
                  <a:pt x="88" y="324"/>
                  <a:pt x="88" y="324"/>
                </a:cubicBezTo>
                <a:cubicBezTo>
                  <a:pt x="89" y="323"/>
                  <a:pt x="90" y="324"/>
                  <a:pt x="90" y="323"/>
                </a:cubicBezTo>
                <a:cubicBezTo>
                  <a:pt x="91" y="320"/>
                  <a:pt x="90" y="318"/>
                  <a:pt x="90" y="315"/>
                </a:cubicBezTo>
                <a:cubicBezTo>
                  <a:pt x="91" y="313"/>
                  <a:pt x="92" y="312"/>
                  <a:pt x="93" y="311"/>
                </a:cubicBezTo>
                <a:cubicBezTo>
                  <a:pt x="96" y="308"/>
                  <a:pt x="97" y="306"/>
                  <a:pt x="100" y="303"/>
                </a:cubicBezTo>
                <a:cubicBezTo>
                  <a:pt x="101" y="301"/>
                  <a:pt x="102" y="300"/>
                  <a:pt x="104" y="299"/>
                </a:cubicBezTo>
                <a:cubicBezTo>
                  <a:pt x="105" y="299"/>
                  <a:pt x="105" y="298"/>
                  <a:pt x="106" y="298"/>
                </a:cubicBezTo>
                <a:cubicBezTo>
                  <a:pt x="109" y="298"/>
                  <a:pt x="109" y="301"/>
                  <a:pt x="111" y="303"/>
                </a:cubicBezTo>
                <a:cubicBezTo>
                  <a:pt x="114" y="306"/>
                  <a:pt x="115" y="308"/>
                  <a:pt x="117" y="311"/>
                </a:cubicBezTo>
                <a:cubicBezTo>
                  <a:pt x="119" y="316"/>
                  <a:pt x="121" y="320"/>
                  <a:pt x="121" y="325"/>
                </a:cubicBezTo>
                <a:cubicBezTo>
                  <a:pt x="121" y="332"/>
                  <a:pt x="125" y="334"/>
                  <a:pt x="128" y="339"/>
                </a:cubicBezTo>
                <a:cubicBezTo>
                  <a:pt x="130" y="343"/>
                  <a:pt x="132" y="346"/>
                  <a:pt x="136" y="346"/>
                </a:cubicBezTo>
                <a:cubicBezTo>
                  <a:pt x="139" y="346"/>
                  <a:pt x="141" y="345"/>
                  <a:pt x="144" y="345"/>
                </a:cubicBezTo>
                <a:cubicBezTo>
                  <a:pt x="145" y="345"/>
                  <a:pt x="146" y="345"/>
                  <a:pt x="148" y="345"/>
                </a:cubicBezTo>
                <a:cubicBezTo>
                  <a:pt x="150" y="346"/>
                  <a:pt x="151" y="349"/>
                  <a:pt x="152" y="351"/>
                </a:cubicBezTo>
                <a:cubicBezTo>
                  <a:pt x="154" y="354"/>
                  <a:pt x="156" y="355"/>
                  <a:pt x="158" y="358"/>
                </a:cubicBezTo>
                <a:cubicBezTo>
                  <a:pt x="163" y="365"/>
                  <a:pt x="165" y="369"/>
                  <a:pt x="170" y="376"/>
                </a:cubicBezTo>
                <a:cubicBezTo>
                  <a:pt x="174" y="383"/>
                  <a:pt x="177" y="387"/>
                  <a:pt x="181" y="394"/>
                </a:cubicBezTo>
                <a:cubicBezTo>
                  <a:pt x="183" y="398"/>
                  <a:pt x="184" y="401"/>
                  <a:pt x="187" y="404"/>
                </a:cubicBezTo>
                <a:cubicBezTo>
                  <a:pt x="188" y="407"/>
                  <a:pt x="190" y="408"/>
                  <a:pt x="190" y="410"/>
                </a:cubicBezTo>
                <a:cubicBezTo>
                  <a:pt x="190" y="421"/>
                  <a:pt x="190" y="421"/>
                  <a:pt x="190" y="421"/>
                </a:cubicBezTo>
                <a:cubicBezTo>
                  <a:pt x="190" y="421"/>
                  <a:pt x="191" y="422"/>
                  <a:pt x="191" y="422"/>
                </a:cubicBezTo>
                <a:cubicBezTo>
                  <a:pt x="194" y="427"/>
                  <a:pt x="198" y="427"/>
                  <a:pt x="201" y="431"/>
                </a:cubicBezTo>
                <a:cubicBezTo>
                  <a:pt x="204" y="435"/>
                  <a:pt x="206" y="439"/>
                  <a:pt x="210" y="439"/>
                </a:cubicBezTo>
                <a:cubicBezTo>
                  <a:pt x="213" y="439"/>
                  <a:pt x="215" y="438"/>
                  <a:pt x="217" y="436"/>
                </a:cubicBezTo>
                <a:cubicBezTo>
                  <a:pt x="221" y="434"/>
                  <a:pt x="224" y="433"/>
                  <a:pt x="228" y="431"/>
                </a:cubicBezTo>
                <a:cubicBezTo>
                  <a:pt x="231" y="430"/>
                  <a:pt x="233" y="428"/>
                  <a:pt x="236" y="428"/>
                </a:cubicBezTo>
                <a:cubicBezTo>
                  <a:pt x="239" y="428"/>
                  <a:pt x="240" y="432"/>
                  <a:pt x="242" y="432"/>
                </a:cubicBezTo>
                <a:cubicBezTo>
                  <a:pt x="246" y="432"/>
                  <a:pt x="248" y="429"/>
                  <a:pt x="251" y="427"/>
                </a:cubicBezTo>
                <a:cubicBezTo>
                  <a:pt x="259" y="423"/>
                  <a:pt x="262" y="417"/>
                  <a:pt x="262" y="408"/>
                </a:cubicBezTo>
                <a:cubicBezTo>
                  <a:pt x="262" y="406"/>
                  <a:pt x="261" y="405"/>
                  <a:pt x="260" y="402"/>
                </a:cubicBezTo>
                <a:cubicBezTo>
                  <a:pt x="258" y="398"/>
                  <a:pt x="258" y="395"/>
                  <a:pt x="256" y="390"/>
                </a:cubicBezTo>
                <a:cubicBezTo>
                  <a:pt x="255" y="387"/>
                  <a:pt x="253" y="384"/>
                  <a:pt x="253" y="380"/>
                </a:cubicBezTo>
                <a:cubicBezTo>
                  <a:pt x="253" y="376"/>
                  <a:pt x="258" y="375"/>
                  <a:pt x="261" y="373"/>
                </a:cubicBezTo>
                <a:cubicBezTo>
                  <a:pt x="264" y="372"/>
                  <a:pt x="265" y="370"/>
                  <a:pt x="267" y="368"/>
                </a:cubicBezTo>
                <a:cubicBezTo>
                  <a:pt x="269" y="366"/>
                  <a:pt x="271" y="366"/>
                  <a:pt x="273" y="363"/>
                </a:cubicBezTo>
                <a:cubicBezTo>
                  <a:pt x="278" y="356"/>
                  <a:pt x="280" y="350"/>
                  <a:pt x="282" y="341"/>
                </a:cubicBezTo>
                <a:cubicBezTo>
                  <a:pt x="282" y="339"/>
                  <a:pt x="283" y="337"/>
                  <a:pt x="283" y="335"/>
                </a:cubicBezTo>
                <a:cubicBezTo>
                  <a:pt x="284" y="333"/>
                  <a:pt x="283" y="330"/>
                  <a:pt x="285" y="329"/>
                </a:cubicBezTo>
                <a:cubicBezTo>
                  <a:pt x="287" y="327"/>
                  <a:pt x="290" y="328"/>
                  <a:pt x="293" y="326"/>
                </a:cubicBezTo>
                <a:cubicBezTo>
                  <a:pt x="296" y="325"/>
                  <a:pt x="298" y="323"/>
                  <a:pt x="301" y="321"/>
                </a:cubicBezTo>
                <a:cubicBezTo>
                  <a:pt x="307" y="318"/>
                  <a:pt x="310" y="316"/>
                  <a:pt x="317" y="313"/>
                </a:cubicBezTo>
                <a:cubicBezTo>
                  <a:pt x="317" y="314"/>
                  <a:pt x="318" y="314"/>
                  <a:pt x="318" y="315"/>
                </a:cubicBezTo>
                <a:cubicBezTo>
                  <a:pt x="318" y="316"/>
                  <a:pt x="318" y="317"/>
                  <a:pt x="318" y="317"/>
                </a:cubicBezTo>
                <a:cubicBezTo>
                  <a:pt x="318" y="322"/>
                  <a:pt x="319" y="325"/>
                  <a:pt x="320" y="330"/>
                </a:cubicBezTo>
                <a:cubicBezTo>
                  <a:pt x="320" y="332"/>
                  <a:pt x="320" y="334"/>
                  <a:pt x="321" y="336"/>
                </a:cubicBezTo>
                <a:cubicBezTo>
                  <a:pt x="322" y="338"/>
                  <a:pt x="323" y="340"/>
                  <a:pt x="325" y="342"/>
                </a:cubicBezTo>
                <a:cubicBezTo>
                  <a:pt x="325" y="342"/>
                  <a:pt x="326" y="342"/>
                  <a:pt x="327" y="342"/>
                </a:cubicBezTo>
                <a:cubicBezTo>
                  <a:pt x="330" y="344"/>
                  <a:pt x="332" y="346"/>
                  <a:pt x="336" y="346"/>
                </a:cubicBezTo>
                <a:cubicBezTo>
                  <a:pt x="341" y="346"/>
                  <a:pt x="344" y="345"/>
                  <a:pt x="347" y="342"/>
                </a:cubicBezTo>
                <a:cubicBezTo>
                  <a:pt x="349" y="340"/>
                  <a:pt x="351" y="338"/>
                  <a:pt x="353" y="338"/>
                </a:cubicBezTo>
                <a:cubicBezTo>
                  <a:pt x="356" y="338"/>
                  <a:pt x="356" y="340"/>
                  <a:pt x="358" y="342"/>
                </a:cubicBezTo>
                <a:cubicBezTo>
                  <a:pt x="360" y="346"/>
                  <a:pt x="363" y="347"/>
                  <a:pt x="365" y="350"/>
                </a:cubicBezTo>
                <a:cubicBezTo>
                  <a:pt x="368" y="355"/>
                  <a:pt x="371" y="359"/>
                  <a:pt x="375" y="364"/>
                </a:cubicBezTo>
                <a:cubicBezTo>
                  <a:pt x="375" y="364"/>
                  <a:pt x="375" y="364"/>
                  <a:pt x="375" y="364"/>
                </a:cubicBezTo>
                <a:cubicBezTo>
                  <a:pt x="378" y="362"/>
                  <a:pt x="380" y="357"/>
                  <a:pt x="384" y="356"/>
                </a:cubicBezTo>
                <a:cubicBezTo>
                  <a:pt x="388" y="355"/>
                  <a:pt x="391" y="355"/>
                  <a:pt x="396" y="354"/>
                </a:cubicBezTo>
                <a:cubicBezTo>
                  <a:pt x="401" y="354"/>
                  <a:pt x="404" y="353"/>
                  <a:pt x="408" y="350"/>
                </a:cubicBezTo>
                <a:cubicBezTo>
                  <a:pt x="411" y="349"/>
                  <a:pt x="414" y="347"/>
                  <a:pt x="414" y="344"/>
                </a:cubicBezTo>
                <a:cubicBezTo>
                  <a:pt x="414" y="342"/>
                  <a:pt x="413" y="342"/>
                  <a:pt x="412" y="341"/>
                </a:cubicBezTo>
                <a:cubicBezTo>
                  <a:pt x="410" y="340"/>
                  <a:pt x="408" y="339"/>
                  <a:pt x="406" y="338"/>
                </a:cubicBezTo>
                <a:cubicBezTo>
                  <a:pt x="402" y="336"/>
                  <a:pt x="399" y="335"/>
                  <a:pt x="395" y="333"/>
                </a:cubicBezTo>
                <a:cubicBezTo>
                  <a:pt x="391" y="332"/>
                  <a:pt x="390" y="330"/>
                  <a:pt x="387" y="327"/>
                </a:cubicBezTo>
                <a:cubicBezTo>
                  <a:pt x="385" y="324"/>
                  <a:pt x="383" y="321"/>
                  <a:pt x="383" y="317"/>
                </a:cubicBezTo>
                <a:cubicBezTo>
                  <a:pt x="383" y="315"/>
                  <a:pt x="383" y="314"/>
                  <a:pt x="384" y="312"/>
                </a:cubicBezTo>
                <a:cubicBezTo>
                  <a:pt x="384" y="311"/>
                  <a:pt x="384" y="310"/>
                  <a:pt x="384" y="310"/>
                </a:cubicBezTo>
                <a:cubicBezTo>
                  <a:pt x="385" y="309"/>
                  <a:pt x="387" y="309"/>
                  <a:pt x="388" y="308"/>
                </a:cubicBezTo>
                <a:cubicBezTo>
                  <a:pt x="390" y="308"/>
                  <a:pt x="391" y="307"/>
                  <a:pt x="392" y="307"/>
                </a:cubicBezTo>
                <a:cubicBezTo>
                  <a:pt x="398" y="307"/>
                  <a:pt x="401" y="311"/>
                  <a:pt x="406" y="311"/>
                </a:cubicBezTo>
                <a:cubicBezTo>
                  <a:pt x="412" y="311"/>
                  <a:pt x="414" y="308"/>
                  <a:pt x="420" y="306"/>
                </a:cubicBezTo>
                <a:cubicBezTo>
                  <a:pt x="420" y="306"/>
                  <a:pt x="420" y="306"/>
                  <a:pt x="420" y="306"/>
                </a:cubicBezTo>
                <a:cubicBezTo>
                  <a:pt x="417" y="298"/>
                  <a:pt x="413" y="294"/>
                  <a:pt x="406" y="291"/>
                </a:cubicBezTo>
                <a:cubicBezTo>
                  <a:pt x="399" y="290"/>
                  <a:pt x="393" y="293"/>
                  <a:pt x="388" y="288"/>
                </a:cubicBezTo>
                <a:cubicBezTo>
                  <a:pt x="385" y="285"/>
                  <a:pt x="386" y="280"/>
                  <a:pt x="383" y="277"/>
                </a:cubicBezTo>
                <a:cubicBezTo>
                  <a:pt x="380" y="275"/>
                  <a:pt x="377" y="276"/>
                  <a:pt x="374" y="274"/>
                </a:cubicBezTo>
                <a:cubicBezTo>
                  <a:pt x="370" y="271"/>
                  <a:pt x="369" y="269"/>
                  <a:pt x="366" y="264"/>
                </a:cubicBezTo>
                <a:cubicBezTo>
                  <a:pt x="364" y="261"/>
                  <a:pt x="363" y="259"/>
                  <a:pt x="361" y="256"/>
                </a:cubicBezTo>
                <a:cubicBezTo>
                  <a:pt x="366" y="252"/>
                  <a:pt x="368" y="249"/>
                  <a:pt x="374" y="245"/>
                </a:cubicBezTo>
                <a:cubicBezTo>
                  <a:pt x="376" y="244"/>
                  <a:pt x="378" y="243"/>
                  <a:pt x="380" y="242"/>
                </a:cubicBezTo>
                <a:cubicBezTo>
                  <a:pt x="382" y="241"/>
                  <a:pt x="385" y="240"/>
                  <a:pt x="385" y="237"/>
                </a:cubicBezTo>
                <a:cubicBezTo>
                  <a:pt x="385" y="232"/>
                  <a:pt x="379" y="230"/>
                  <a:pt x="379" y="224"/>
                </a:cubicBezTo>
                <a:cubicBezTo>
                  <a:pt x="379" y="222"/>
                  <a:pt x="382" y="222"/>
                  <a:pt x="383" y="220"/>
                </a:cubicBezTo>
                <a:cubicBezTo>
                  <a:pt x="385" y="217"/>
                  <a:pt x="386" y="215"/>
                  <a:pt x="387" y="212"/>
                </a:cubicBezTo>
                <a:cubicBezTo>
                  <a:pt x="397" y="214"/>
                  <a:pt x="402" y="221"/>
                  <a:pt x="412" y="221"/>
                </a:cubicBezTo>
                <a:cubicBezTo>
                  <a:pt x="416" y="221"/>
                  <a:pt x="418" y="217"/>
                  <a:pt x="421" y="217"/>
                </a:cubicBezTo>
                <a:cubicBezTo>
                  <a:pt x="423" y="217"/>
                  <a:pt x="423" y="220"/>
                  <a:pt x="424" y="221"/>
                </a:cubicBezTo>
                <a:cubicBezTo>
                  <a:pt x="426" y="224"/>
                  <a:pt x="428" y="226"/>
                  <a:pt x="431" y="227"/>
                </a:cubicBezTo>
                <a:cubicBezTo>
                  <a:pt x="435" y="228"/>
                  <a:pt x="437" y="230"/>
                  <a:pt x="441" y="230"/>
                </a:cubicBezTo>
                <a:cubicBezTo>
                  <a:pt x="444" y="230"/>
                  <a:pt x="445" y="230"/>
                  <a:pt x="447" y="229"/>
                </a:cubicBezTo>
                <a:cubicBezTo>
                  <a:pt x="451" y="227"/>
                  <a:pt x="452" y="224"/>
                  <a:pt x="454" y="220"/>
                </a:cubicBezTo>
                <a:cubicBezTo>
                  <a:pt x="456" y="216"/>
                  <a:pt x="458" y="214"/>
                  <a:pt x="460" y="210"/>
                </a:cubicBezTo>
                <a:cubicBezTo>
                  <a:pt x="462" y="205"/>
                  <a:pt x="463" y="202"/>
                  <a:pt x="464" y="197"/>
                </a:cubicBezTo>
                <a:cubicBezTo>
                  <a:pt x="465" y="195"/>
                  <a:pt x="465" y="193"/>
                  <a:pt x="466" y="191"/>
                </a:cubicBezTo>
                <a:cubicBezTo>
                  <a:pt x="467" y="190"/>
                  <a:pt x="466" y="189"/>
                  <a:pt x="467" y="189"/>
                </a:cubicBezTo>
                <a:cubicBezTo>
                  <a:pt x="468" y="188"/>
                  <a:pt x="469" y="189"/>
                  <a:pt x="470" y="188"/>
                </a:cubicBezTo>
                <a:cubicBezTo>
                  <a:pt x="480" y="190"/>
                  <a:pt x="480" y="190"/>
                  <a:pt x="480" y="190"/>
                </a:cubicBezTo>
                <a:cubicBezTo>
                  <a:pt x="485" y="189"/>
                  <a:pt x="487" y="184"/>
                  <a:pt x="488" y="178"/>
                </a:cubicBezTo>
                <a:cubicBezTo>
                  <a:pt x="490" y="173"/>
                  <a:pt x="490" y="170"/>
                  <a:pt x="492" y="164"/>
                </a:cubicBezTo>
                <a:cubicBezTo>
                  <a:pt x="495" y="158"/>
                  <a:pt x="500" y="156"/>
                  <a:pt x="505" y="152"/>
                </a:cubicBezTo>
                <a:cubicBezTo>
                  <a:pt x="508" y="149"/>
                  <a:pt x="513" y="147"/>
                  <a:pt x="513" y="142"/>
                </a:cubicBezTo>
                <a:cubicBezTo>
                  <a:pt x="513" y="136"/>
                  <a:pt x="504" y="136"/>
                  <a:pt x="504" y="130"/>
                </a:cubicBezTo>
                <a:cubicBezTo>
                  <a:pt x="504" y="128"/>
                  <a:pt x="505" y="127"/>
                  <a:pt x="506" y="126"/>
                </a:cubicBezTo>
                <a:cubicBezTo>
                  <a:pt x="508" y="122"/>
                  <a:pt x="509" y="120"/>
                  <a:pt x="509" y="116"/>
                </a:cubicBezTo>
                <a:cubicBezTo>
                  <a:pt x="509" y="116"/>
                  <a:pt x="509" y="116"/>
                  <a:pt x="509" y="116"/>
                </a:cubicBezTo>
                <a:cubicBezTo>
                  <a:pt x="504" y="114"/>
                  <a:pt x="502" y="112"/>
                  <a:pt x="497" y="112"/>
                </a:cubicBezTo>
                <a:cubicBezTo>
                  <a:pt x="492" y="112"/>
                  <a:pt x="489" y="112"/>
                  <a:pt x="484" y="112"/>
                </a:cubicBezTo>
                <a:cubicBezTo>
                  <a:pt x="482" y="112"/>
                  <a:pt x="481" y="112"/>
                  <a:pt x="480" y="111"/>
                </a:cubicBezTo>
                <a:cubicBezTo>
                  <a:pt x="474" y="110"/>
                  <a:pt x="470" y="107"/>
                  <a:pt x="466" y="103"/>
                </a:cubicBezTo>
                <a:cubicBezTo>
                  <a:pt x="464" y="102"/>
                  <a:pt x="464" y="100"/>
                  <a:pt x="462" y="99"/>
                </a:cubicBezTo>
                <a:cubicBezTo>
                  <a:pt x="461" y="98"/>
                  <a:pt x="460" y="97"/>
                  <a:pt x="458" y="96"/>
                </a:cubicBezTo>
                <a:cubicBezTo>
                  <a:pt x="456" y="96"/>
                  <a:pt x="454" y="97"/>
                  <a:pt x="452" y="97"/>
                </a:cubicBezTo>
                <a:cubicBezTo>
                  <a:pt x="447" y="97"/>
                  <a:pt x="446" y="91"/>
                  <a:pt x="446" y="87"/>
                </a:cubicBezTo>
                <a:cubicBezTo>
                  <a:pt x="439" y="87"/>
                  <a:pt x="439" y="87"/>
                  <a:pt x="439" y="87"/>
                </a:cubicBezTo>
                <a:cubicBezTo>
                  <a:pt x="423" y="89"/>
                  <a:pt x="423" y="89"/>
                  <a:pt x="423" y="89"/>
                </a:cubicBezTo>
                <a:cubicBezTo>
                  <a:pt x="413" y="89"/>
                  <a:pt x="413" y="89"/>
                  <a:pt x="413" y="89"/>
                </a:cubicBezTo>
                <a:cubicBezTo>
                  <a:pt x="410" y="89"/>
                  <a:pt x="407" y="89"/>
                  <a:pt x="405" y="86"/>
                </a:cubicBezTo>
                <a:cubicBezTo>
                  <a:pt x="403" y="84"/>
                  <a:pt x="404" y="82"/>
                  <a:pt x="404" y="80"/>
                </a:cubicBezTo>
                <a:cubicBezTo>
                  <a:pt x="398" y="81"/>
                  <a:pt x="395" y="82"/>
                  <a:pt x="390" y="82"/>
                </a:cubicBezTo>
                <a:cubicBezTo>
                  <a:pt x="386" y="82"/>
                  <a:pt x="384" y="83"/>
                  <a:pt x="380" y="83"/>
                </a:cubicBezTo>
                <a:cubicBezTo>
                  <a:pt x="379" y="83"/>
                  <a:pt x="378" y="83"/>
                  <a:pt x="377" y="83"/>
                </a:cubicBezTo>
                <a:cubicBezTo>
                  <a:pt x="377" y="83"/>
                  <a:pt x="377" y="83"/>
                  <a:pt x="377" y="83"/>
                </a:cubicBezTo>
                <a:cubicBezTo>
                  <a:pt x="374" y="84"/>
                  <a:pt x="372" y="84"/>
                  <a:pt x="369" y="84"/>
                </a:cubicBezTo>
                <a:cubicBezTo>
                  <a:pt x="365" y="85"/>
                  <a:pt x="363" y="86"/>
                  <a:pt x="359" y="86"/>
                </a:cubicBezTo>
                <a:cubicBezTo>
                  <a:pt x="354" y="87"/>
                  <a:pt x="350" y="87"/>
                  <a:pt x="345" y="87"/>
                </a:cubicBezTo>
                <a:cubicBezTo>
                  <a:pt x="341" y="88"/>
                  <a:pt x="339" y="89"/>
                  <a:pt x="335" y="89"/>
                </a:cubicBezTo>
                <a:cubicBezTo>
                  <a:pt x="332" y="89"/>
                  <a:pt x="330" y="89"/>
                  <a:pt x="329" y="87"/>
                </a:cubicBezTo>
                <a:cubicBezTo>
                  <a:pt x="328" y="84"/>
                  <a:pt x="328" y="82"/>
                  <a:pt x="326" y="79"/>
                </a:cubicBezTo>
                <a:cubicBezTo>
                  <a:pt x="325" y="75"/>
                  <a:pt x="323" y="73"/>
                  <a:pt x="323" y="69"/>
                </a:cubicBezTo>
                <a:cubicBezTo>
                  <a:pt x="323" y="64"/>
                  <a:pt x="322" y="62"/>
                  <a:pt x="321" y="57"/>
                </a:cubicBezTo>
                <a:cubicBezTo>
                  <a:pt x="321" y="56"/>
                  <a:pt x="321" y="54"/>
                  <a:pt x="321" y="53"/>
                </a:cubicBezTo>
                <a:cubicBezTo>
                  <a:pt x="320" y="50"/>
                  <a:pt x="318" y="48"/>
                  <a:pt x="316" y="45"/>
                </a:cubicBezTo>
                <a:cubicBezTo>
                  <a:pt x="312" y="42"/>
                  <a:pt x="312" y="37"/>
                  <a:pt x="307" y="34"/>
                </a:cubicBezTo>
                <a:cubicBezTo>
                  <a:pt x="303" y="32"/>
                  <a:pt x="300" y="32"/>
                  <a:pt x="295" y="32"/>
                </a:cubicBezTo>
                <a:cubicBezTo>
                  <a:pt x="285" y="31"/>
                  <a:pt x="279" y="28"/>
                  <a:pt x="269" y="28"/>
                </a:cubicBezTo>
                <a:cubicBezTo>
                  <a:pt x="269" y="23"/>
                  <a:pt x="268" y="20"/>
                  <a:pt x="266" y="15"/>
                </a:cubicBezTo>
                <a:cubicBezTo>
                  <a:pt x="265" y="11"/>
                  <a:pt x="266" y="7"/>
                  <a:pt x="263" y="4"/>
                </a:cubicBezTo>
                <a:cubicBezTo>
                  <a:pt x="262" y="3"/>
                  <a:pt x="260" y="3"/>
                  <a:pt x="259" y="2"/>
                </a:cubicBezTo>
                <a:cubicBezTo>
                  <a:pt x="257" y="1"/>
                  <a:pt x="255" y="0"/>
                  <a:pt x="253" y="0"/>
                </a:cubicBezTo>
                <a:cubicBezTo>
                  <a:pt x="252" y="0"/>
                  <a:pt x="252" y="1"/>
                  <a:pt x="251" y="1"/>
                </a:cubicBezTo>
                <a:cubicBezTo>
                  <a:pt x="248" y="3"/>
                  <a:pt x="248" y="6"/>
                  <a:pt x="246" y="8"/>
                </a:cubicBezTo>
                <a:cubicBezTo>
                  <a:pt x="244" y="10"/>
                  <a:pt x="242" y="10"/>
                  <a:pt x="240" y="10"/>
                </a:cubicBezTo>
                <a:cubicBezTo>
                  <a:pt x="232" y="11"/>
                  <a:pt x="228" y="14"/>
                  <a:pt x="222" y="19"/>
                </a:cubicBezTo>
                <a:cubicBezTo>
                  <a:pt x="223" y="24"/>
                  <a:pt x="222" y="27"/>
                  <a:pt x="223" y="32"/>
                </a:cubicBezTo>
                <a:cubicBezTo>
                  <a:pt x="224" y="35"/>
                  <a:pt x="225" y="37"/>
                  <a:pt x="226" y="40"/>
                </a:cubicBezTo>
                <a:cubicBezTo>
                  <a:pt x="227" y="42"/>
                  <a:pt x="230" y="43"/>
                  <a:pt x="230" y="46"/>
                </a:cubicBezTo>
                <a:cubicBezTo>
                  <a:pt x="230" y="49"/>
                  <a:pt x="227" y="50"/>
                  <a:pt x="225" y="51"/>
                </a:cubicBezTo>
                <a:cubicBezTo>
                  <a:pt x="222" y="54"/>
                  <a:pt x="220" y="55"/>
                  <a:pt x="218" y="58"/>
                </a:cubicBezTo>
                <a:cubicBezTo>
                  <a:pt x="215" y="61"/>
                  <a:pt x="212" y="63"/>
                  <a:pt x="208" y="64"/>
                </a:cubicBezTo>
                <a:cubicBezTo>
                  <a:pt x="206" y="64"/>
                  <a:pt x="205" y="65"/>
                  <a:pt x="204" y="65"/>
                </a:cubicBezTo>
                <a:cubicBezTo>
                  <a:pt x="203" y="65"/>
                  <a:pt x="202" y="63"/>
                  <a:pt x="201" y="63"/>
                </a:cubicBezTo>
                <a:cubicBezTo>
                  <a:pt x="201" y="63"/>
                  <a:pt x="201" y="63"/>
                  <a:pt x="201" y="63"/>
                </a:cubicBezTo>
                <a:cubicBezTo>
                  <a:pt x="192" y="67"/>
                  <a:pt x="192" y="67"/>
                  <a:pt x="192" y="67"/>
                </a:cubicBezTo>
                <a:cubicBezTo>
                  <a:pt x="187" y="66"/>
                  <a:pt x="185" y="65"/>
                  <a:pt x="181" y="65"/>
                </a:cubicBezTo>
                <a:cubicBezTo>
                  <a:pt x="177" y="65"/>
                  <a:pt x="174" y="64"/>
                  <a:pt x="171" y="67"/>
                </a:cubicBezTo>
                <a:cubicBezTo>
                  <a:pt x="170" y="68"/>
                  <a:pt x="171" y="69"/>
                  <a:pt x="171" y="70"/>
                </a:cubicBezTo>
                <a:cubicBezTo>
                  <a:pt x="171" y="74"/>
                  <a:pt x="171" y="76"/>
                  <a:pt x="172" y="79"/>
                </a:cubicBezTo>
                <a:cubicBezTo>
                  <a:pt x="173" y="81"/>
                  <a:pt x="175" y="82"/>
                  <a:pt x="176" y="83"/>
                </a:cubicBezTo>
                <a:cubicBezTo>
                  <a:pt x="176" y="85"/>
                  <a:pt x="176" y="85"/>
                  <a:pt x="176" y="85"/>
                </a:cubicBezTo>
                <a:cubicBezTo>
                  <a:pt x="173" y="86"/>
                  <a:pt x="172" y="86"/>
                  <a:pt x="169" y="87"/>
                </a:cubicBezTo>
                <a:cubicBezTo>
                  <a:pt x="167" y="88"/>
                  <a:pt x="165" y="89"/>
                  <a:pt x="162" y="89"/>
                </a:cubicBezTo>
                <a:cubicBezTo>
                  <a:pt x="159" y="89"/>
                  <a:pt x="158" y="87"/>
                  <a:pt x="155" y="87"/>
                </a:cubicBezTo>
                <a:cubicBezTo>
                  <a:pt x="152" y="87"/>
                  <a:pt x="152" y="90"/>
                  <a:pt x="151" y="92"/>
                </a:cubicBezTo>
                <a:cubicBezTo>
                  <a:pt x="151" y="94"/>
                  <a:pt x="150" y="96"/>
                  <a:pt x="150" y="98"/>
                </a:cubicBezTo>
                <a:cubicBezTo>
                  <a:pt x="149" y="101"/>
                  <a:pt x="148" y="104"/>
                  <a:pt x="146" y="104"/>
                </a:cubicBezTo>
                <a:cubicBezTo>
                  <a:pt x="142" y="104"/>
                  <a:pt x="142" y="99"/>
                  <a:pt x="141" y="95"/>
                </a:cubicBezTo>
                <a:cubicBezTo>
                  <a:pt x="139" y="91"/>
                  <a:pt x="137" y="86"/>
                  <a:pt x="133" y="86"/>
                </a:cubicBezTo>
                <a:cubicBezTo>
                  <a:pt x="131" y="86"/>
                  <a:pt x="130" y="87"/>
                  <a:pt x="128" y="88"/>
                </a:cubicBezTo>
                <a:cubicBezTo>
                  <a:pt x="126" y="84"/>
                  <a:pt x="129" y="80"/>
                  <a:pt x="125" y="77"/>
                </a:cubicBezTo>
                <a:cubicBezTo>
                  <a:pt x="122" y="76"/>
                  <a:pt x="120" y="76"/>
                  <a:pt x="117" y="75"/>
                </a:cubicBezTo>
                <a:cubicBezTo>
                  <a:pt x="115" y="75"/>
                  <a:pt x="114" y="74"/>
                  <a:pt x="112" y="74"/>
                </a:cubicBezTo>
                <a:cubicBezTo>
                  <a:pt x="110" y="74"/>
                  <a:pt x="108" y="75"/>
                  <a:pt x="107" y="76"/>
                </a:cubicBezTo>
                <a:cubicBezTo>
                  <a:pt x="106" y="78"/>
                  <a:pt x="107" y="80"/>
                  <a:pt x="105" y="80"/>
                </a:cubicBezTo>
                <a:cubicBezTo>
                  <a:pt x="101" y="80"/>
                  <a:pt x="100" y="78"/>
                  <a:pt x="97" y="77"/>
                </a:cubicBezTo>
                <a:cubicBezTo>
                  <a:pt x="94" y="76"/>
                  <a:pt x="92" y="77"/>
                  <a:pt x="89" y="76"/>
                </a:cubicBezTo>
                <a:cubicBezTo>
                  <a:pt x="86" y="75"/>
                  <a:pt x="85" y="74"/>
                  <a:pt x="83" y="72"/>
                </a:cubicBezTo>
                <a:cubicBezTo>
                  <a:pt x="78" y="70"/>
                  <a:pt x="74" y="69"/>
                  <a:pt x="71" y="64"/>
                </a:cubicBezTo>
                <a:cubicBezTo>
                  <a:pt x="69" y="60"/>
                  <a:pt x="69" y="56"/>
                  <a:pt x="67" y="51"/>
                </a:cubicBezTo>
                <a:cubicBezTo>
                  <a:pt x="66" y="49"/>
                  <a:pt x="64" y="48"/>
                  <a:pt x="62" y="45"/>
                </a:cubicBezTo>
                <a:cubicBezTo>
                  <a:pt x="59" y="41"/>
                  <a:pt x="58" y="38"/>
                  <a:pt x="55" y="33"/>
                </a:cubicBezTo>
                <a:cubicBezTo>
                  <a:pt x="54" y="31"/>
                  <a:pt x="53" y="30"/>
                  <a:pt x="52" y="28"/>
                </a:cubicBezTo>
                <a:cubicBezTo>
                  <a:pt x="52" y="27"/>
                  <a:pt x="52" y="26"/>
                  <a:pt x="51" y="24"/>
                </a:cubicBezTo>
                <a:cubicBezTo>
                  <a:pt x="49" y="22"/>
                  <a:pt x="46" y="22"/>
                  <a:pt x="43" y="20"/>
                </a:cubicBezTo>
                <a:cubicBezTo>
                  <a:pt x="39" y="19"/>
                  <a:pt x="36" y="16"/>
                  <a:pt x="31" y="16"/>
                </a:cubicBezTo>
                <a:cubicBezTo>
                  <a:pt x="27" y="16"/>
                  <a:pt x="26" y="20"/>
                  <a:pt x="21" y="20"/>
                </a:cubicBezTo>
                <a:cubicBezTo>
                  <a:pt x="18" y="20"/>
                  <a:pt x="17" y="16"/>
                  <a:pt x="13" y="16"/>
                </a:cubicBezTo>
                <a:cubicBezTo>
                  <a:pt x="11" y="16"/>
                  <a:pt x="10" y="19"/>
                  <a:pt x="7" y="20"/>
                </a:cubicBezTo>
                <a:cubicBezTo>
                  <a:pt x="5" y="21"/>
                  <a:pt x="1" y="22"/>
                  <a:pt x="1" y="25"/>
                </a:cubicBezTo>
                <a:cubicBezTo>
                  <a:pt x="1" y="27"/>
                  <a:pt x="2" y="29"/>
                  <a:pt x="2" y="31"/>
                </a:cubicBezTo>
                <a:cubicBezTo>
                  <a:pt x="3" y="36"/>
                  <a:pt x="3" y="38"/>
                  <a:pt x="4" y="42"/>
                </a:cubicBezTo>
                <a:cubicBezTo>
                  <a:pt x="5" y="46"/>
                  <a:pt x="7" y="48"/>
                  <a:pt x="7" y="52"/>
                </a:cubicBezTo>
                <a:cubicBezTo>
                  <a:pt x="7" y="58"/>
                  <a:pt x="5" y="61"/>
                  <a:pt x="4" y="66"/>
                </a:cubicBezTo>
                <a:cubicBezTo>
                  <a:pt x="4" y="69"/>
                  <a:pt x="4" y="71"/>
                  <a:pt x="3" y="73"/>
                </a:cubicBezTo>
                <a:cubicBezTo>
                  <a:pt x="2" y="76"/>
                  <a:pt x="0" y="77"/>
                  <a:pt x="0" y="80"/>
                </a:cubicBezTo>
                <a:cubicBezTo>
                  <a:pt x="0" y="82"/>
                  <a:pt x="2" y="83"/>
                  <a:pt x="4" y="85"/>
                </a:cubicBezTo>
                <a:cubicBezTo>
                  <a:pt x="5" y="86"/>
                  <a:pt x="6" y="87"/>
                  <a:pt x="7" y="88"/>
                </a:cubicBezTo>
                <a:cubicBezTo>
                  <a:pt x="10" y="92"/>
                  <a:pt x="12" y="95"/>
                  <a:pt x="15" y="98"/>
                </a:cubicBezTo>
                <a:cubicBezTo>
                  <a:pt x="15" y="98"/>
                  <a:pt x="15" y="98"/>
                  <a:pt x="15" y="98"/>
                </a:cubicBezTo>
                <a:cubicBezTo>
                  <a:pt x="19" y="99"/>
                  <a:pt x="22" y="100"/>
                  <a:pt x="26" y="102"/>
                </a:cubicBezTo>
                <a:cubicBezTo>
                  <a:pt x="27" y="103"/>
                  <a:pt x="29" y="103"/>
                  <a:pt x="30" y="104"/>
                </a:cubicBezTo>
                <a:cubicBezTo>
                  <a:pt x="31" y="105"/>
                  <a:pt x="31" y="106"/>
                  <a:pt x="32" y="108"/>
                </a:cubicBezTo>
                <a:cubicBezTo>
                  <a:pt x="33" y="111"/>
                  <a:pt x="36" y="113"/>
                  <a:pt x="38" y="116"/>
                </a:cubicBezTo>
                <a:cubicBezTo>
                  <a:pt x="41" y="120"/>
                  <a:pt x="43" y="123"/>
                  <a:pt x="45" y="128"/>
                </a:cubicBezTo>
                <a:cubicBezTo>
                  <a:pt x="46" y="130"/>
                  <a:pt x="47" y="132"/>
                  <a:pt x="48" y="134"/>
                </a:cubicBezTo>
                <a:cubicBezTo>
                  <a:pt x="50" y="137"/>
                  <a:pt x="51" y="139"/>
                  <a:pt x="52" y="142"/>
                </a:cubicBezTo>
                <a:cubicBezTo>
                  <a:pt x="56" y="152"/>
                  <a:pt x="55" y="159"/>
                  <a:pt x="58" y="169"/>
                </a:cubicBezTo>
                <a:cubicBezTo>
                  <a:pt x="59" y="171"/>
                  <a:pt x="61" y="171"/>
                  <a:pt x="61" y="173"/>
                </a:cubicBezTo>
                <a:cubicBezTo>
                  <a:pt x="64" y="180"/>
                  <a:pt x="66" y="184"/>
                  <a:pt x="68" y="191"/>
                </a:cubicBezTo>
                <a:cubicBezTo>
                  <a:pt x="68" y="192"/>
                  <a:pt x="69" y="193"/>
                  <a:pt x="69" y="195"/>
                </a:cubicBezTo>
                <a:cubicBezTo>
                  <a:pt x="69" y="210"/>
                  <a:pt x="69" y="210"/>
                  <a:pt x="69" y="210"/>
                </a:cubicBezTo>
                <a:cubicBezTo>
                  <a:pt x="69" y="211"/>
                  <a:pt x="70" y="211"/>
                  <a:pt x="70" y="212"/>
                </a:cubicBezTo>
                <a:cubicBezTo>
                  <a:pt x="70" y="213"/>
                  <a:pt x="70" y="215"/>
                  <a:pt x="70" y="216"/>
                </a:cubicBezTo>
                <a:cubicBezTo>
                  <a:pt x="72" y="227"/>
                  <a:pt x="76" y="232"/>
                  <a:pt x="76" y="243"/>
                </a:cubicBezTo>
                <a:cubicBezTo>
                  <a:pt x="76" y="246"/>
                  <a:pt x="75" y="248"/>
                  <a:pt x="74" y="250"/>
                </a:cubicBezTo>
                <a:cubicBezTo>
                  <a:pt x="74" y="253"/>
                  <a:pt x="74" y="255"/>
                  <a:pt x="74" y="257"/>
                </a:cubicBezTo>
                <a:cubicBezTo>
                  <a:pt x="74" y="264"/>
                  <a:pt x="74" y="268"/>
                  <a:pt x="75" y="274"/>
                </a:cubicBezTo>
                <a:cubicBezTo>
                  <a:pt x="76" y="278"/>
                  <a:pt x="79" y="280"/>
                  <a:pt x="80" y="28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29"/>
          <p:cNvSpPr>
            <a:spLocks/>
          </p:cNvSpPr>
          <p:nvPr/>
        </p:nvSpPr>
        <p:spPr bwMode="auto">
          <a:xfrm>
            <a:off x="4992332" y="5158709"/>
            <a:ext cx="1103975" cy="1155150"/>
          </a:xfrm>
          <a:custGeom>
            <a:avLst/>
            <a:gdLst/>
            <a:ahLst/>
            <a:cxnLst>
              <a:cxn ang="0">
                <a:pos x="352" y="85"/>
              </a:cxn>
              <a:cxn ang="0">
                <a:pos x="323" y="85"/>
              </a:cxn>
              <a:cxn ang="0">
                <a:pos x="301" y="90"/>
              </a:cxn>
              <a:cxn ang="0">
                <a:pos x="280" y="100"/>
              </a:cxn>
              <a:cxn ang="0">
                <a:pos x="315" y="123"/>
              </a:cxn>
              <a:cxn ang="0">
                <a:pos x="319" y="145"/>
              </a:cxn>
              <a:cxn ang="0">
                <a:pos x="314" y="179"/>
              </a:cxn>
              <a:cxn ang="0">
                <a:pos x="326" y="210"/>
              </a:cxn>
              <a:cxn ang="0">
                <a:pos x="319" y="239"/>
              </a:cxn>
              <a:cxn ang="0">
                <a:pos x="347" y="249"/>
              </a:cxn>
              <a:cxn ang="0">
                <a:pos x="379" y="256"/>
              </a:cxn>
              <a:cxn ang="0">
                <a:pos x="396" y="280"/>
              </a:cxn>
              <a:cxn ang="0">
                <a:pos x="375" y="289"/>
              </a:cxn>
              <a:cxn ang="0">
                <a:pos x="360" y="297"/>
              </a:cxn>
              <a:cxn ang="0">
                <a:pos x="335" y="309"/>
              </a:cxn>
              <a:cxn ang="0">
                <a:pos x="305" y="322"/>
              </a:cxn>
              <a:cxn ang="0">
                <a:pos x="256" y="337"/>
              </a:cxn>
              <a:cxn ang="0">
                <a:pos x="229" y="326"/>
              </a:cxn>
              <a:cxn ang="0">
                <a:pos x="211" y="341"/>
              </a:cxn>
              <a:cxn ang="0">
                <a:pos x="187" y="363"/>
              </a:cxn>
              <a:cxn ang="0">
                <a:pos x="193" y="404"/>
              </a:cxn>
              <a:cxn ang="0">
                <a:pos x="169" y="393"/>
              </a:cxn>
              <a:cxn ang="0">
                <a:pos x="158" y="375"/>
              </a:cxn>
              <a:cxn ang="0">
                <a:pos x="112" y="382"/>
              </a:cxn>
              <a:cxn ang="0">
                <a:pos x="101" y="359"/>
              </a:cxn>
              <a:cxn ang="0">
                <a:pos x="85" y="332"/>
              </a:cxn>
              <a:cxn ang="0">
                <a:pos x="75" y="307"/>
              </a:cxn>
              <a:cxn ang="0">
                <a:pos x="56" y="273"/>
              </a:cxn>
              <a:cxn ang="0">
                <a:pos x="50" y="255"/>
              </a:cxn>
              <a:cxn ang="0">
                <a:pos x="10" y="261"/>
              </a:cxn>
              <a:cxn ang="0">
                <a:pos x="4" y="238"/>
              </a:cxn>
              <a:cxn ang="0">
                <a:pos x="21" y="192"/>
              </a:cxn>
              <a:cxn ang="0">
                <a:pos x="41" y="168"/>
              </a:cxn>
              <a:cxn ang="0">
                <a:pos x="53" y="104"/>
              </a:cxn>
              <a:cxn ang="0">
                <a:pos x="41" y="74"/>
              </a:cxn>
              <a:cxn ang="0">
                <a:pos x="28" y="55"/>
              </a:cxn>
              <a:cxn ang="0">
                <a:pos x="33" y="37"/>
              </a:cxn>
              <a:cxn ang="0">
                <a:pos x="50" y="37"/>
              </a:cxn>
              <a:cxn ang="0">
                <a:pos x="54" y="9"/>
              </a:cxn>
              <a:cxn ang="0">
                <a:pos x="66" y="5"/>
              </a:cxn>
              <a:cxn ang="0">
                <a:pos x="79" y="40"/>
              </a:cxn>
              <a:cxn ang="0">
                <a:pos x="91" y="19"/>
              </a:cxn>
              <a:cxn ang="0">
                <a:pos x="108" y="27"/>
              </a:cxn>
              <a:cxn ang="0">
                <a:pos x="135" y="61"/>
              </a:cxn>
              <a:cxn ang="0">
                <a:pos x="161" y="92"/>
              </a:cxn>
              <a:cxn ang="0">
                <a:pos x="181" y="137"/>
              </a:cxn>
              <a:cxn ang="0">
                <a:pos x="208" y="152"/>
              </a:cxn>
              <a:cxn ang="0">
                <a:pos x="242" y="143"/>
              </a:cxn>
              <a:cxn ang="0">
                <a:pos x="244" y="96"/>
              </a:cxn>
              <a:cxn ang="0">
                <a:pos x="273" y="57"/>
              </a:cxn>
              <a:cxn ang="0">
                <a:pos x="292" y="37"/>
              </a:cxn>
              <a:cxn ang="0">
                <a:pos x="311" y="46"/>
              </a:cxn>
              <a:cxn ang="0">
                <a:pos x="327" y="62"/>
              </a:cxn>
              <a:cxn ang="0">
                <a:pos x="356" y="66"/>
              </a:cxn>
            </a:cxnLst>
            <a:rect l="0" t="0" r="r" b="b"/>
            <a:pathLst>
              <a:path w="396" h="404">
                <a:moveTo>
                  <a:pt x="366" y="80"/>
                </a:moveTo>
                <a:cubicBezTo>
                  <a:pt x="364" y="81"/>
                  <a:pt x="365" y="80"/>
                  <a:pt x="363" y="80"/>
                </a:cubicBezTo>
                <a:cubicBezTo>
                  <a:pt x="361" y="81"/>
                  <a:pt x="359" y="80"/>
                  <a:pt x="357" y="81"/>
                </a:cubicBezTo>
                <a:cubicBezTo>
                  <a:pt x="355" y="82"/>
                  <a:pt x="354" y="84"/>
                  <a:pt x="352" y="85"/>
                </a:cubicBezTo>
                <a:cubicBezTo>
                  <a:pt x="349" y="88"/>
                  <a:pt x="346" y="89"/>
                  <a:pt x="342" y="89"/>
                </a:cubicBezTo>
                <a:cubicBezTo>
                  <a:pt x="339" y="90"/>
                  <a:pt x="338" y="91"/>
                  <a:pt x="336" y="91"/>
                </a:cubicBezTo>
                <a:cubicBezTo>
                  <a:pt x="324" y="91"/>
                  <a:pt x="324" y="91"/>
                  <a:pt x="324" y="91"/>
                </a:cubicBezTo>
                <a:cubicBezTo>
                  <a:pt x="323" y="89"/>
                  <a:pt x="323" y="88"/>
                  <a:pt x="323" y="85"/>
                </a:cubicBezTo>
                <a:cubicBezTo>
                  <a:pt x="322" y="85"/>
                  <a:pt x="321" y="85"/>
                  <a:pt x="320" y="85"/>
                </a:cubicBezTo>
                <a:cubicBezTo>
                  <a:pt x="319" y="85"/>
                  <a:pt x="318" y="87"/>
                  <a:pt x="317" y="87"/>
                </a:cubicBezTo>
                <a:cubicBezTo>
                  <a:pt x="314" y="90"/>
                  <a:pt x="312" y="92"/>
                  <a:pt x="307" y="92"/>
                </a:cubicBezTo>
                <a:cubicBezTo>
                  <a:pt x="305" y="92"/>
                  <a:pt x="303" y="92"/>
                  <a:pt x="301" y="90"/>
                </a:cubicBezTo>
                <a:cubicBezTo>
                  <a:pt x="299" y="88"/>
                  <a:pt x="299" y="83"/>
                  <a:pt x="295" y="83"/>
                </a:cubicBezTo>
                <a:cubicBezTo>
                  <a:pt x="293" y="83"/>
                  <a:pt x="293" y="86"/>
                  <a:pt x="291" y="88"/>
                </a:cubicBezTo>
                <a:cubicBezTo>
                  <a:pt x="290" y="90"/>
                  <a:pt x="289" y="91"/>
                  <a:pt x="287" y="92"/>
                </a:cubicBezTo>
                <a:cubicBezTo>
                  <a:pt x="284" y="95"/>
                  <a:pt x="280" y="96"/>
                  <a:pt x="280" y="100"/>
                </a:cubicBezTo>
                <a:cubicBezTo>
                  <a:pt x="280" y="103"/>
                  <a:pt x="281" y="103"/>
                  <a:pt x="282" y="105"/>
                </a:cubicBezTo>
                <a:cubicBezTo>
                  <a:pt x="283" y="109"/>
                  <a:pt x="282" y="112"/>
                  <a:pt x="282" y="115"/>
                </a:cubicBezTo>
                <a:cubicBezTo>
                  <a:pt x="283" y="121"/>
                  <a:pt x="285" y="125"/>
                  <a:pt x="289" y="129"/>
                </a:cubicBezTo>
                <a:cubicBezTo>
                  <a:pt x="315" y="123"/>
                  <a:pt x="315" y="123"/>
                  <a:pt x="315" y="123"/>
                </a:cubicBezTo>
                <a:cubicBezTo>
                  <a:pt x="318" y="124"/>
                  <a:pt x="319" y="126"/>
                  <a:pt x="321" y="128"/>
                </a:cubicBezTo>
                <a:cubicBezTo>
                  <a:pt x="323" y="132"/>
                  <a:pt x="326" y="134"/>
                  <a:pt x="326" y="138"/>
                </a:cubicBezTo>
                <a:cubicBezTo>
                  <a:pt x="326" y="140"/>
                  <a:pt x="323" y="140"/>
                  <a:pt x="322" y="141"/>
                </a:cubicBezTo>
                <a:cubicBezTo>
                  <a:pt x="320" y="142"/>
                  <a:pt x="320" y="144"/>
                  <a:pt x="319" y="145"/>
                </a:cubicBezTo>
                <a:cubicBezTo>
                  <a:pt x="317" y="148"/>
                  <a:pt x="316" y="150"/>
                  <a:pt x="316" y="152"/>
                </a:cubicBezTo>
                <a:cubicBezTo>
                  <a:pt x="316" y="154"/>
                  <a:pt x="317" y="155"/>
                  <a:pt x="317" y="157"/>
                </a:cubicBezTo>
                <a:cubicBezTo>
                  <a:pt x="317" y="165"/>
                  <a:pt x="309" y="168"/>
                  <a:pt x="309" y="175"/>
                </a:cubicBezTo>
                <a:cubicBezTo>
                  <a:pt x="309" y="178"/>
                  <a:pt x="312" y="178"/>
                  <a:pt x="314" y="179"/>
                </a:cubicBezTo>
                <a:cubicBezTo>
                  <a:pt x="316" y="181"/>
                  <a:pt x="317" y="183"/>
                  <a:pt x="319" y="184"/>
                </a:cubicBezTo>
                <a:cubicBezTo>
                  <a:pt x="320" y="186"/>
                  <a:pt x="322" y="186"/>
                  <a:pt x="323" y="188"/>
                </a:cubicBezTo>
                <a:cubicBezTo>
                  <a:pt x="325" y="193"/>
                  <a:pt x="327" y="196"/>
                  <a:pt x="327" y="201"/>
                </a:cubicBezTo>
                <a:cubicBezTo>
                  <a:pt x="327" y="204"/>
                  <a:pt x="328" y="207"/>
                  <a:pt x="326" y="210"/>
                </a:cubicBezTo>
                <a:cubicBezTo>
                  <a:pt x="326" y="211"/>
                  <a:pt x="325" y="210"/>
                  <a:pt x="324" y="211"/>
                </a:cubicBezTo>
                <a:cubicBezTo>
                  <a:pt x="321" y="216"/>
                  <a:pt x="320" y="219"/>
                  <a:pt x="318" y="225"/>
                </a:cubicBezTo>
                <a:cubicBezTo>
                  <a:pt x="318" y="222"/>
                  <a:pt x="318" y="222"/>
                  <a:pt x="318" y="222"/>
                </a:cubicBezTo>
                <a:cubicBezTo>
                  <a:pt x="319" y="239"/>
                  <a:pt x="319" y="239"/>
                  <a:pt x="319" y="239"/>
                </a:cubicBezTo>
                <a:cubicBezTo>
                  <a:pt x="321" y="239"/>
                  <a:pt x="323" y="239"/>
                  <a:pt x="325" y="239"/>
                </a:cubicBezTo>
                <a:cubicBezTo>
                  <a:pt x="330" y="239"/>
                  <a:pt x="333" y="238"/>
                  <a:pt x="339" y="238"/>
                </a:cubicBezTo>
                <a:cubicBezTo>
                  <a:pt x="342" y="238"/>
                  <a:pt x="346" y="238"/>
                  <a:pt x="347" y="241"/>
                </a:cubicBezTo>
                <a:cubicBezTo>
                  <a:pt x="348" y="244"/>
                  <a:pt x="347" y="246"/>
                  <a:pt x="347" y="249"/>
                </a:cubicBezTo>
                <a:cubicBezTo>
                  <a:pt x="348" y="251"/>
                  <a:pt x="349" y="252"/>
                  <a:pt x="351" y="253"/>
                </a:cubicBezTo>
                <a:cubicBezTo>
                  <a:pt x="354" y="256"/>
                  <a:pt x="357" y="258"/>
                  <a:pt x="362" y="258"/>
                </a:cubicBezTo>
                <a:cubicBezTo>
                  <a:pt x="365" y="258"/>
                  <a:pt x="367" y="257"/>
                  <a:pt x="369" y="256"/>
                </a:cubicBezTo>
                <a:cubicBezTo>
                  <a:pt x="373" y="256"/>
                  <a:pt x="375" y="256"/>
                  <a:pt x="379" y="256"/>
                </a:cubicBezTo>
                <a:cubicBezTo>
                  <a:pt x="382" y="256"/>
                  <a:pt x="384" y="254"/>
                  <a:pt x="387" y="254"/>
                </a:cubicBezTo>
                <a:cubicBezTo>
                  <a:pt x="390" y="254"/>
                  <a:pt x="390" y="257"/>
                  <a:pt x="391" y="259"/>
                </a:cubicBezTo>
                <a:cubicBezTo>
                  <a:pt x="392" y="263"/>
                  <a:pt x="394" y="264"/>
                  <a:pt x="395" y="267"/>
                </a:cubicBezTo>
                <a:cubicBezTo>
                  <a:pt x="396" y="272"/>
                  <a:pt x="396" y="275"/>
                  <a:pt x="396" y="280"/>
                </a:cubicBezTo>
                <a:cubicBezTo>
                  <a:pt x="396" y="282"/>
                  <a:pt x="394" y="283"/>
                  <a:pt x="392" y="284"/>
                </a:cubicBezTo>
                <a:cubicBezTo>
                  <a:pt x="391" y="284"/>
                  <a:pt x="390" y="285"/>
                  <a:pt x="388" y="285"/>
                </a:cubicBezTo>
                <a:cubicBezTo>
                  <a:pt x="386" y="285"/>
                  <a:pt x="385" y="283"/>
                  <a:pt x="382" y="283"/>
                </a:cubicBezTo>
                <a:cubicBezTo>
                  <a:pt x="379" y="283"/>
                  <a:pt x="377" y="287"/>
                  <a:pt x="375" y="289"/>
                </a:cubicBezTo>
                <a:cubicBezTo>
                  <a:pt x="372" y="295"/>
                  <a:pt x="370" y="298"/>
                  <a:pt x="365" y="303"/>
                </a:cubicBezTo>
                <a:cubicBezTo>
                  <a:pt x="365" y="303"/>
                  <a:pt x="365" y="303"/>
                  <a:pt x="365" y="303"/>
                </a:cubicBezTo>
                <a:cubicBezTo>
                  <a:pt x="365" y="303"/>
                  <a:pt x="365" y="303"/>
                  <a:pt x="365" y="303"/>
                </a:cubicBezTo>
                <a:cubicBezTo>
                  <a:pt x="363" y="301"/>
                  <a:pt x="362" y="299"/>
                  <a:pt x="360" y="297"/>
                </a:cubicBezTo>
                <a:cubicBezTo>
                  <a:pt x="359" y="295"/>
                  <a:pt x="358" y="293"/>
                  <a:pt x="356" y="293"/>
                </a:cubicBezTo>
                <a:cubicBezTo>
                  <a:pt x="353" y="293"/>
                  <a:pt x="352" y="297"/>
                  <a:pt x="348" y="298"/>
                </a:cubicBezTo>
                <a:cubicBezTo>
                  <a:pt x="347" y="299"/>
                  <a:pt x="346" y="299"/>
                  <a:pt x="344" y="299"/>
                </a:cubicBezTo>
                <a:cubicBezTo>
                  <a:pt x="340" y="302"/>
                  <a:pt x="337" y="304"/>
                  <a:pt x="335" y="309"/>
                </a:cubicBezTo>
                <a:cubicBezTo>
                  <a:pt x="333" y="314"/>
                  <a:pt x="329" y="315"/>
                  <a:pt x="324" y="317"/>
                </a:cubicBezTo>
                <a:cubicBezTo>
                  <a:pt x="322" y="319"/>
                  <a:pt x="320" y="320"/>
                  <a:pt x="318" y="321"/>
                </a:cubicBezTo>
                <a:cubicBezTo>
                  <a:pt x="315" y="322"/>
                  <a:pt x="314" y="324"/>
                  <a:pt x="311" y="324"/>
                </a:cubicBezTo>
                <a:cubicBezTo>
                  <a:pt x="308" y="324"/>
                  <a:pt x="307" y="322"/>
                  <a:pt x="305" y="322"/>
                </a:cubicBezTo>
                <a:cubicBezTo>
                  <a:pt x="299" y="322"/>
                  <a:pt x="296" y="325"/>
                  <a:pt x="290" y="327"/>
                </a:cubicBezTo>
                <a:cubicBezTo>
                  <a:pt x="288" y="328"/>
                  <a:pt x="287" y="329"/>
                  <a:pt x="285" y="329"/>
                </a:cubicBezTo>
                <a:cubicBezTo>
                  <a:pt x="279" y="329"/>
                  <a:pt x="277" y="324"/>
                  <a:pt x="271" y="324"/>
                </a:cubicBezTo>
                <a:cubicBezTo>
                  <a:pt x="263" y="324"/>
                  <a:pt x="263" y="333"/>
                  <a:pt x="256" y="337"/>
                </a:cubicBezTo>
                <a:cubicBezTo>
                  <a:pt x="255" y="337"/>
                  <a:pt x="255" y="338"/>
                  <a:pt x="253" y="338"/>
                </a:cubicBezTo>
                <a:cubicBezTo>
                  <a:pt x="250" y="338"/>
                  <a:pt x="247" y="337"/>
                  <a:pt x="244" y="335"/>
                </a:cubicBezTo>
                <a:cubicBezTo>
                  <a:pt x="243" y="334"/>
                  <a:pt x="243" y="332"/>
                  <a:pt x="241" y="331"/>
                </a:cubicBezTo>
                <a:cubicBezTo>
                  <a:pt x="237" y="328"/>
                  <a:pt x="234" y="328"/>
                  <a:pt x="229" y="326"/>
                </a:cubicBezTo>
                <a:cubicBezTo>
                  <a:pt x="228" y="325"/>
                  <a:pt x="227" y="324"/>
                  <a:pt x="225" y="324"/>
                </a:cubicBezTo>
                <a:cubicBezTo>
                  <a:pt x="221" y="324"/>
                  <a:pt x="221" y="329"/>
                  <a:pt x="219" y="332"/>
                </a:cubicBezTo>
                <a:cubicBezTo>
                  <a:pt x="218" y="336"/>
                  <a:pt x="214" y="339"/>
                  <a:pt x="211" y="341"/>
                </a:cubicBezTo>
                <a:cubicBezTo>
                  <a:pt x="211" y="341"/>
                  <a:pt x="211" y="341"/>
                  <a:pt x="211" y="341"/>
                </a:cubicBezTo>
                <a:cubicBezTo>
                  <a:pt x="205" y="341"/>
                  <a:pt x="202" y="340"/>
                  <a:pt x="196" y="340"/>
                </a:cubicBezTo>
                <a:cubicBezTo>
                  <a:pt x="192" y="341"/>
                  <a:pt x="190" y="341"/>
                  <a:pt x="187" y="340"/>
                </a:cubicBezTo>
                <a:cubicBezTo>
                  <a:pt x="187" y="344"/>
                  <a:pt x="188" y="346"/>
                  <a:pt x="188" y="350"/>
                </a:cubicBezTo>
                <a:cubicBezTo>
                  <a:pt x="188" y="355"/>
                  <a:pt x="187" y="358"/>
                  <a:pt x="187" y="363"/>
                </a:cubicBezTo>
                <a:cubicBezTo>
                  <a:pt x="187" y="366"/>
                  <a:pt x="188" y="368"/>
                  <a:pt x="190" y="370"/>
                </a:cubicBezTo>
                <a:cubicBezTo>
                  <a:pt x="191" y="372"/>
                  <a:pt x="194" y="373"/>
                  <a:pt x="194" y="375"/>
                </a:cubicBezTo>
                <a:cubicBezTo>
                  <a:pt x="194" y="379"/>
                  <a:pt x="191" y="381"/>
                  <a:pt x="191" y="385"/>
                </a:cubicBezTo>
                <a:cubicBezTo>
                  <a:pt x="191" y="392"/>
                  <a:pt x="192" y="396"/>
                  <a:pt x="193" y="404"/>
                </a:cubicBezTo>
                <a:cubicBezTo>
                  <a:pt x="190" y="404"/>
                  <a:pt x="189" y="403"/>
                  <a:pt x="187" y="402"/>
                </a:cubicBezTo>
                <a:cubicBezTo>
                  <a:pt x="184" y="401"/>
                  <a:pt x="183" y="398"/>
                  <a:pt x="180" y="398"/>
                </a:cubicBezTo>
                <a:cubicBezTo>
                  <a:pt x="177" y="398"/>
                  <a:pt x="177" y="401"/>
                  <a:pt x="175" y="402"/>
                </a:cubicBezTo>
                <a:cubicBezTo>
                  <a:pt x="172" y="400"/>
                  <a:pt x="171" y="397"/>
                  <a:pt x="169" y="393"/>
                </a:cubicBezTo>
                <a:cubicBezTo>
                  <a:pt x="168" y="390"/>
                  <a:pt x="167" y="388"/>
                  <a:pt x="166" y="385"/>
                </a:cubicBezTo>
                <a:cubicBezTo>
                  <a:pt x="166" y="385"/>
                  <a:pt x="166" y="385"/>
                  <a:pt x="166" y="385"/>
                </a:cubicBezTo>
                <a:cubicBezTo>
                  <a:pt x="164" y="382"/>
                  <a:pt x="162" y="381"/>
                  <a:pt x="161" y="378"/>
                </a:cubicBezTo>
                <a:cubicBezTo>
                  <a:pt x="160" y="377"/>
                  <a:pt x="160" y="375"/>
                  <a:pt x="158" y="375"/>
                </a:cubicBezTo>
                <a:cubicBezTo>
                  <a:pt x="152" y="375"/>
                  <a:pt x="150" y="380"/>
                  <a:pt x="144" y="383"/>
                </a:cubicBezTo>
                <a:cubicBezTo>
                  <a:pt x="138" y="386"/>
                  <a:pt x="134" y="388"/>
                  <a:pt x="127" y="388"/>
                </a:cubicBezTo>
                <a:cubicBezTo>
                  <a:pt x="124" y="388"/>
                  <a:pt x="122" y="387"/>
                  <a:pt x="120" y="386"/>
                </a:cubicBezTo>
                <a:cubicBezTo>
                  <a:pt x="116" y="386"/>
                  <a:pt x="114" y="385"/>
                  <a:pt x="112" y="382"/>
                </a:cubicBezTo>
                <a:cubicBezTo>
                  <a:pt x="110" y="380"/>
                  <a:pt x="110" y="378"/>
                  <a:pt x="109" y="374"/>
                </a:cubicBezTo>
                <a:cubicBezTo>
                  <a:pt x="108" y="372"/>
                  <a:pt x="106" y="371"/>
                  <a:pt x="106" y="368"/>
                </a:cubicBezTo>
                <a:cubicBezTo>
                  <a:pt x="105" y="365"/>
                  <a:pt x="107" y="363"/>
                  <a:pt x="105" y="360"/>
                </a:cubicBezTo>
                <a:cubicBezTo>
                  <a:pt x="104" y="359"/>
                  <a:pt x="102" y="359"/>
                  <a:pt x="101" y="359"/>
                </a:cubicBezTo>
                <a:cubicBezTo>
                  <a:pt x="98" y="358"/>
                  <a:pt x="97" y="357"/>
                  <a:pt x="95" y="357"/>
                </a:cubicBezTo>
                <a:cubicBezTo>
                  <a:pt x="85" y="357"/>
                  <a:pt x="85" y="357"/>
                  <a:pt x="85" y="357"/>
                </a:cubicBezTo>
                <a:cubicBezTo>
                  <a:pt x="81" y="357"/>
                  <a:pt x="77" y="356"/>
                  <a:pt x="77" y="352"/>
                </a:cubicBezTo>
                <a:cubicBezTo>
                  <a:pt x="77" y="344"/>
                  <a:pt x="85" y="340"/>
                  <a:pt x="85" y="332"/>
                </a:cubicBezTo>
                <a:cubicBezTo>
                  <a:pt x="85" y="329"/>
                  <a:pt x="83" y="328"/>
                  <a:pt x="83" y="325"/>
                </a:cubicBezTo>
                <a:cubicBezTo>
                  <a:pt x="83" y="323"/>
                  <a:pt x="83" y="322"/>
                  <a:pt x="84" y="320"/>
                </a:cubicBezTo>
                <a:cubicBezTo>
                  <a:pt x="85" y="318"/>
                  <a:pt x="89" y="318"/>
                  <a:pt x="89" y="315"/>
                </a:cubicBezTo>
                <a:cubicBezTo>
                  <a:pt x="89" y="309"/>
                  <a:pt x="81" y="308"/>
                  <a:pt x="75" y="307"/>
                </a:cubicBezTo>
                <a:cubicBezTo>
                  <a:pt x="71" y="306"/>
                  <a:pt x="70" y="305"/>
                  <a:pt x="67" y="303"/>
                </a:cubicBezTo>
                <a:cubicBezTo>
                  <a:pt x="65" y="302"/>
                  <a:pt x="62" y="301"/>
                  <a:pt x="61" y="299"/>
                </a:cubicBezTo>
                <a:cubicBezTo>
                  <a:pt x="57" y="294"/>
                  <a:pt x="58" y="289"/>
                  <a:pt x="58" y="283"/>
                </a:cubicBezTo>
                <a:cubicBezTo>
                  <a:pt x="58" y="279"/>
                  <a:pt x="57" y="277"/>
                  <a:pt x="56" y="273"/>
                </a:cubicBezTo>
                <a:cubicBezTo>
                  <a:pt x="55" y="270"/>
                  <a:pt x="53" y="269"/>
                  <a:pt x="53" y="266"/>
                </a:cubicBezTo>
                <a:cubicBezTo>
                  <a:pt x="53" y="263"/>
                  <a:pt x="55" y="261"/>
                  <a:pt x="55" y="258"/>
                </a:cubicBezTo>
                <a:cubicBezTo>
                  <a:pt x="55" y="257"/>
                  <a:pt x="54" y="256"/>
                  <a:pt x="54" y="256"/>
                </a:cubicBezTo>
                <a:cubicBezTo>
                  <a:pt x="53" y="255"/>
                  <a:pt x="52" y="255"/>
                  <a:pt x="50" y="255"/>
                </a:cubicBezTo>
                <a:cubicBezTo>
                  <a:pt x="48" y="255"/>
                  <a:pt x="47" y="256"/>
                  <a:pt x="45" y="256"/>
                </a:cubicBezTo>
                <a:cubicBezTo>
                  <a:pt x="39" y="256"/>
                  <a:pt x="35" y="254"/>
                  <a:pt x="29" y="254"/>
                </a:cubicBezTo>
                <a:cubicBezTo>
                  <a:pt x="24" y="254"/>
                  <a:pt x="21" y="256"/>
                  <a:pt x="16" y="258"/>
                </a:cubicBezTo>
                <a:cubicBezTo>
                  <a:pt x="14" y="259"/>
                  <a:pt x="12" y="260"/>
                  <a:pt x="10" y="261"/>
                </a:cubicBezTo>
                <a:cubicBezTo>
                  <a:pt x="8" y="264"/>
                  <a:pt x="7" y="267"/>
                  <a:pt x="3" y="268"/>
                </a:cubicBezTo>
                <a:cubicBezTo>
                  <a:pt x="3" y="256"/>
                  <a:pt x="3" y="256"/>
                  <a:pt x="3" y="256"/>
                </a:cubicBezTo>
                <a:cubicBezTo>
                  <a:pt x="3" y="251"/>
                  <a:pt x="6" y="249"/>
                  <a:pt x="6" y="244"/>
                </a:cubicBezTo>
                <a:cubicBezTo>
                  <a:pt x="6" y="241"/>
                  <a:pt x="5" y="240"/>
                  <a:pt x="4" y="238"/>
                </a:cubicBezTo>
                <a:cubicBezTo>
                  <a:pt x="2" y="236"/>
                  <a:pt x="0" y="235"/>
                  <a:pt x="0" y="233"/>
                </a:cubicBezTo>
                <a:cubicBezTo>
                  <a:pt x="0" y="226"/>
                  <a:pt x="3" y="223"/>
                  <a:pt x="5" y="217"/>
                </a:cubicBezTo>
                <a:cubicBezTo>
                  <a:pt x="7" y="212"/>
                  <a:pt x="7" y="208"/>
                  <a:pt x="10" y="204"/>
                </a:cubicBezTo>
                <a:cubicBezTo>
                  <a:pt x="15" y="199"/>
                  <a:pt x="16" y="196"/>
                  <a:pt x="21" y="192"/>
                </a:cubicBezTo>
                <a:cubicBezTo>
                  <a:pt x="22" y="191"/>
                  <a:pt x="23" y="192"/>
                  <a:pt x="23" y="191"/>
                </a:cubicBezTo>
                <a:cubicBezTo>
                  <a:pt x="26" y="188"/>
                  <a:pt x="27" y="183"/>
                  <a:pt x="31" y="182"/>
                </a:cubicBezTo>
                <a:cubicBezTo>
                  <a:pt x="32" y="181"/>
                  <a:pt x="34" y="182"/>
                  <a:pt x="35" y="181"/>
                </a:cubicBezTo>
                <a:cubicBezTo>
                  <a:pt x="39" y="178"/>
                  <a:pt x="39" y="173"/>
                  <a:pt x="41" y="168"/>
                </a:cubicBezTo>
                <a:cubicBezTo>
                  <a:pt x="44" y="162"/>
                  <a:pt x="45" y="158"/>
                  <a:pt x="46" y="152"/>
                </a:cubicBezTo>
                <a:cubicBezTo>
                  <a:pt x="48" y="139"/>
                  <a:pt x="55" y="132"/>
                  <a:pt x="55" y="119"/>
                </a:cubicBezTo>
                <a:cubicBezTo>
                  <a:pt x="55" y="114"/>
                  <a:pt x="55" y="112"/>
                  <a:pt x="54" y="107"/>
                </a:cubicBezTo>
                <a:cubicBezTo>
                  <a:pt x="54" y="106"/>
                  <a:pt x="53" y="105"/>
                  <a:pt x="53" y="104"/>
                </a:cubicBezTo>
                <a:cubicBezTo>
                  <a:pt x="53" y="85"/>
                  <a:pt x="53" y="85"/>
                  <a:pt x="53" y="85"/>
                </a:cubicBezTo>
                <a:cubicBezTo>
                  <a:pt x="53" y="84"/>
                  <a:pt x="52" y="83"/>
                  <a:pt x="52" y="81"/>
                </a:cubicBezTo>
                <a:cubicBezTo>
                  <a:pt x="50" y="78"/>
                  <a:pt x="48" y="77"/>
                  <a:pt x="45" y="75"/>
                </a:cubicBezTo>
                <a:cubicBezTo>
                  <a:pt x="44" y="75"/>
                  <a:pt x="43" y="74"/>
                  <a:pt x="41" y="74"/>
                </a:cubicBezTo>
                <a:cubicBezTo>
                  <a:pt x="39" y="74"/>
                  <a:pt x="38" y="78"/>
                  <a:pt x="35" y="78"/>
                </a:cubicBezTo>
                <a:cubicBezTo>
                  <a:pt x="34" y="78"/>
                  <a:pt x="34" y="77"/>
                  <a:pt x="32" y="77"/>
                </a:cubicBezTo>
                <a:cubicBezTo>
                  <a:pt x="32" y="71"/>
                  <a:pt x="32" y="67"/>
                  <a:pt x="30" y="61"/>
                </a:cubicBezTo>
                <a:cubicBezTo>
                  <a:pt x="29" y="59"/>
                  <a:pt x="28" y="57"/>
                  <a:pt x="28" y="55"/>
                </a:cubicBezTo>
                <a:cubicBezTo>
                  <a:pt x="28" y="44"/>
                  <a:pt x="28" y="44"/>
                  <a:pt x="28" y="44"/>
                </a:cubicBezTo>
                <a:cubicBezTo>
                  <a:pt x="28" y="43"/>
                  <a:pt x="28" y="43"/>
                  <a:pt x="27" y="42"/>
                </a:cubicBezTo>
                <a:cubicBezTo>
                  <a:pt x="27" y="42"/>
                  <a:pt x="27" y="42"/>
                  <a:pt x="27" y="42"/>
                </a:cubicBezTo>
                <a:cubicBezTo>
                  <a:pt x="29" y="40"/>
                  <a:pt x="30" y="37"/>
                  <a:pt x="33" y="37"/>
                </a:cubicBezTo>
                <a:cubicBezTo>
                  <a:pt x="35" y="37"/>
                  <a:pt x="35" y="39"/>
                  <a:pt x="37" y="40"/>
                </a:cubicBezTo>
                <a:cubicBezTo>
                  <a:pt x="40" y="42"/>
                  <a:pt x="43" y="43"/>
                  <a:pt x="47" y="44"/>
                </a:cubicBezTo>
                <a:cubicBezTo>
                  <a:pt x="50" y="44"/>
                  <a:pt x="50" y="44"/>
                  <a:pt x="50" y="44"/>
                </a:cubicBezTo>
                <a:cubicBezTo>
                  <a:pt x="50" y="37"/>
                  <a:pt x="50" y="37"/>
                  <a:pt x="50" y="37"/>
                </a:cubicBezTo>
                <a:cubicBezTo>
                  <a:pt x="50" y="32"/>
                  <a:pt x="49" y="30"/>
                  <a:pt x="49" y="25"/>
                </a:cubicBezTo>
                <a:cubicBezTo>
                  <a:pt x="49" y="6"/>
                  <a:pt x="49" y="6"/>
                  <a:pt x="49" y="6"/>
                </a:cubicBezTo>
                <a:cubicBezTo>
                  <a:pt x="50" y="6"/>
                  <a:pt x="50" y="5"/>
                  <a:pt x="51" y="5"/>
                </a:cubicBezTo>
                <a:cubicBezTo>
                  <a:pt x="53" y="5"/>
                  <a:pt x="53" y="8"/>
                  <a:pt x="54" y="9"/>
                </a:cubicBezTo>
                <a:cubicBezTo>
                  <a:pt x="56" y="11"/>
                  <a:pt x="58" y="12"/>
                  <a:pt x="60" y="12"/>
                </a:cubicBezTo>
                <a:cubicBezTo>
                  <a:pt x="61" y="12"/>
                  <a:pt x="61" y="11"/>
                  <a:pt x="62" y="10"/>
                </a:cubicBezTo>
                <a:cubicBezTo>
                  <a:pt x="62" y="10"/>
                  <a:pt x="62" y="9"/>
                  <a:pt x="62" y="8"/>
                </a:cubicBezTo>
                <a:cubicBezTo>
                  <a:pt x="63" y="7"/>
                  <a:pt x="64" y="6"/>
                  <a:pt x="66" y="5"/>
                </a:cubicBezTo>
                <a:cubicBezTo>
                  <a:pt x="68" y="3"/>
                  <a:pt x="69" y="2"/>
                  <a:pt x="71" y="0"/>
                </a:cubicBezTo>
                <a:cubicBezTo>
                  <a:pt x="71" y="0"/>
                  <a:pt x="71" y="0"/>
                  <a:pt x="71" y="0"/>
                </a:cubicBezTo>
                <a:cubicBezTo>
                  <a:pt x="71" y="18"/>
                  <a:pt x="71" y="18"/>
                  <a:pt x="71" y="18"/>
                </a:cubicBezTo>
                <a:cubicBezTo>
                  <a:pt x="79" y="40"/>
                  <a:pt x="79" y="40"/>
                  <a:pt x="79" y="40"/>
                </a:cubicBezTo>
                <a:cubicBezTo>
                  <a:pt x="80" y="39"/>
                  <a:pt x="81" y="40"/>
                  <a:pt x="81" y="39"/>
                </a:cubicBezTo>
                <a:cubicBezTo>
                  <a:pt x="82" y="36"/>
                  <a:pt x="81" y="34"/>
                  <a:pt x="81" y="31"/>
                </a:cubicBezTo>
                <a:cubicBezTo>
                  <a:pt x="82" y="29"/>
                  <a:pt x="83" y="28"/>
                  <a:pt x="84" y="27"/>
                </a:cubicBezTo>
                <a:cubicBezTo>
                  <a:pt x="87" y="24"/>
                  <a:pt x="88" y="22"/>
                  <a:pt x="91" y="19"/>
                </a:cubicBezTo>
                <a:cubicBezTo>
                  <a:pt x="92" y="17"/>
                  <a:pt x="93" y="16"/>
                  <a:pt x="95" y="15"/>
                </a:cubicBezTo>
                <a:cubicBezTo>
                  <a:pt x="96" y="15"/>
                  <a:pt x="96" y="14"/>
                  <a:pt x="97" y="14"/>
                </a:cubicBezTo>
                <a:cubicBezTo>
                  <a:pt x="100" y="14"/>
                  <a:pt x="100" y="17"/>
                  <a:pt x="102" y="19"/>
                </a:cubicBezTo>
                <a:cubicBezTo>
                  <a:pt x="105" y="22"/>
                  <a:pt x="106" y="24"/>
                  <a:pt x="108" y="27"/>
                </a:cubicBezTo>
                <a:cubicBezTo>
                  <a:pt x="110" y="32"/>
                  <a:pt x="112" y="36"/>
                  <a:pt x="112" y="41"/>
                </a:cubicBezTo>
                <a:cubicBezTo>
                  <a:pt x="112" y="48"/>
                  <a:pt x="116" y="50"/>
                  <a:pt x="119" y="55"/>
                </a:cubicBezTo>
                <a:cubicBezTo>
                  <a:pt x="121" y="59"/>
                  <a:pt x="123" y="62"/>
                  <a:pt x="127" y="62"/>
                </a:cubicBezTo>
                <a:cubicBezTo>
                  <a:pt x="130" y="62"/>
                  <a:pt x="132" y="61"/>
                  <a:pt x="135" y="61"/>
                </a:cubicBezTo>
                <a:cubicBezTo>
                  <a:pt x="136" y="61"/>
                  <a:pt x="137" y="61"/>
                  <a:pt x="139" y="61"/>
                </a:cubicBezTo>
                <a:cubicBezTo>
                  <a:pt x="141" y="62"/>
                  <a:pt x="142" y="65"/>
                  <a:pt x="143" y="67"/>
                </a:cubicBezTo>
                <a:cubicBezTo>
                  <a:pt x="145" y="70"/>
                  <a:pt x="147" y="71"/>
                  <a:pt x="149" y="74"/>
                </a:cubicBezTo>
                <a:cubicBezTo>
                  <a:pt x="154" y="81"/>
                  <a:pt x="156" y="85"/>
                  <a:pt x="161" y="92"/>
                </a:cubicBezTo>
                <a:cubicBezTo>
                  <a:pt x="165" y="99"/>
                  <a:pt x="168" y="103"/>
                  <a:pt x="172" y="110"/>
                </a:cubicBezTo>
                <a:cubicBezTo>
                  <a:pt x="174" y="114"/>
                  <a:pt x="175" y="117"/>
                  <a:pt x="178" y="120"/>
                </a:cubicBezTo>
                <a:cubicBezTo>
                  <a:pt x="179" y="123"/>
                  <a:pt x="181" y="124"/>
                  <a:pt x="181" y="126"/>
                </a:cubicBezTo>
                <a:cubicBezTo>
                  <a:pt x="181" y="137"/>
                  <a:pt x="181" y="137"/>
                  <a:pt x="181" y="137"/>
                </a:cubicBezTo>
                <a:cubicBezTo>
                  <a:pt x="181" y="137"/>
                  <a:pt x="182" y="138"/>
                  <a:pt x="182" y="138"/>
                </a:cubicBezTo>
                <a:cubicBezTo>
                  <a:pt x="185" y="143"/>
                  <a:pt x="189" y="143"/>
                  <a:pt x="192" y="147"/>
                </a:cubicBezTo>
                <a:cubicBezTo>
                  <a:pt x="195" y="151"/>
                  <a:pt x="197" y="155"/>
                  <a:pt x="201" y="155"/>
                </a:cubicBezTo>
                <a:cubicBezTo>
                  <a:pt x="204" y="155"/>
                  <a:pt x="206" y="154"/>
                  <a:pt x="208" y="152"/>
                </a:cubicBezTo>
                <a:cubicBezTo>
                  <a:pt x="212" y="150"/>
                  <a:pt x="215" y="149"/>
                  <a:pt x="219" y="147"/>
                </a:cubicBezTo>
                <a:cubicBezTo>
                  <a:pt x="222" y="146"/>
                  <a:pt x="224" y="144"/>
                  <a:pt x="227" y="144"/>
                </a:cubicBezTo>
                <a:cubicBezTo>
                  <a:pt x="230" y="144"/>
                  <a:pt x="231" y="148"/>
                  <a:pt x="233" y="148"/>
                </a:cubicBezTo>
                <a:cubicBezTo>
                  <a:pt x="237" y="148"/>
                  <a:pt x="239" y="145"/>
                  <a:pt x="242" y="143"/>
                </a:cubicBezTo>
                <a:cubicBezTo>
                  <a:pt x="250" y="139"/>
                  <a:pt x="253" y="133"/>
                  <a:pt x="253" y="124"/>
                </a:cubicBezTo>
                <a:cubicBezTo>
                  <a:pt x="253" y="122"/>
                  <a:pt x="252" y="121"/>
                  <a:pt x="251" y="118"/>
                </a:cubicBezTo>
                <a:cubicBezTo>
                  <a:pt x="249" y="114"/>
                  <a:pt x="249" y="111"/>
                  <a:pt x="247" y="106"/>
                </a:cubicBezTo>
                <a:cubicBezTo>
                  <a:pt x="246" y="103"/>
                  <a:pt x="244" y="100"/>
                  <a:pt x="244" y="96"/>
                </a:cubicBezTo>
                <a:cubicBezTo>
                  <a:pt x="244" y="92"/>
                  <a:pt x="249" y="91"/>
                  <a:pt x="252" y="89"/>
                </a:cubicBezTo>
                <a:cubicBezTo>
                  <a:pt x="255" y="88"/>
                  <a:pt x="256" y="86"/>
                  <a:pt x="258" y="84"/>
                </a:cubicBezTo>
                <a:cubicBezTo>
                  <a:pt x="260" y="82"/>
                  <a:pt x="262" y="82"/>
                  <a:pt x="264" y="79"/>
                </a:cubicBezTo>
                <a:cubicBezTo>
                  <a:pt x="269" y="72"/>
                  <a:pt x="271" y="66"/>
                  <a:pt x="273" y="57"/>
                </a:cubicBezTo>
                <a:cubicBezTo>
                  <a:pt x="273" y="55"/>
                  <a:pt x="274" y="53"/>
                  <a:pt x="274" y="51"/>
                </a:cubicBezTo>
                <a:cubicBezTo>
                  <a:pt x="275" y="49"/>
                  <a:pt x="274" y="46"/>
                  <a:pt x="276" y="45"/>
                </a:cubicBezTo>
                <a:cubicBezTo>
                  <a:pt x="278" y="43"/>
                  <a:pt x="281" y="44"/>
                  <a:pt x="284" y="42"/>
                </a:cubicBezTo>
                <a:cubicBezTo>
                  <a:pt x="287" y="41"/>
                  <a:pt x="289" y="39"/>
                  <a:pt x="292" y="37"/>
                </a:cubicBezTo>
                <a:cubicBezTo>
                  <a:pt x="298" y="34"/>
                  <a:pt x="301" y="32"/>
                  <a:pt x="308" y="29"/>
                </a:cubicBezTo>
                <a:cubicBezTo>
                  <a:pt x="308" y="30"/>
                  <a:pt x="309" y="30"/>
                  <a:pt x="309" y="31"/>
                </a:cubicBezTo>
                <a:cubicBezTo>
                  <a:pt x="309" y="32"/>
                  <a:pt x="309" y="33"/>
                  <a:pt x="309" y="33"/>
                </a:cubicBezTo>
                <a:cubicBezTo>
                  <a:pt x="309" y="38"/>
                  <a:pt x="310" y="41"/>
                  <a:pt x="311" y="46"/>
                </a:cubicBezTo>
                <a:cubicBezTo>
                  <a:pt x="311" y="48"/>
                  <a:pt x="311" y="50"/>
                  <a:pt x="312" y="52"/>
                </a:cubicBezTo>
                <a:cubicBezTo>
                  <a:pt x="313" y="54"/>
                  <a:pt x="314" y="56"/>
                  <a:pt x="316" y="58"/>
                </a:cubicBezTo>
                <a:cubicBezTo>
                  <a:pt x="316" y="58"/>
                  <a:pt x="317" y="58"/>
                  <a:pt x="318" y="58"/>
                </a:cubicBezTo>
                <a:cubicBezTo>
                  <a:pt x="321" y="60"/>
                  <a:pt x="323" y="62"/>
                  <a:pt x="327" y="62"/>
                </a:cubicBezTo>
                <a:cubicBezTo>
                  <a:pt x="332" y="62"/>
                  <a:pt x="335" y="61"/>
                  <a:pt x="338" y="58"/>
                </a:cubicBezTo>
                <a:cubicBezTo>
                  <a:pt x="340" y="56"/>
                  <a:pt x="342" y="54"/>
                  <a:pt x="344" y="54"/>
                </a:cubicBezTo>
                <a:cubicBezTo>
                  <a:pt x="347" y="54"/>
                  <a:pt x="347" y="56"/>
                  <a:pt x="349" y="58"/>
                </a:cubicBezTo>
                <a:cubicBezTo>
                  <a:pt x="351" y="62"/>
                  <a:pt x="354" y="63"/>
                  <a:pt x="356" y="66"/>
                </a:cubicBezTo>
                <a:cubicBezTo>
                  <a:pt x="359" y="71"/>
                  <a:pt x="362" y="75"/>
                  <a:pt x="366" y="8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30"/>
          <p:cNvSpPr>
            <a:spLocks/>
          </p:cNvSpPr>
          <p:nvPr/>
        </p:nvSpPr>
        <p:spPr bwMode="auto">
          <a:xfrm>
            <a:off x="5878042" y="5561064"/>
            <a:ext cx="971119" cy="710613"/>
          </a:xfrm>
          <a:custGeom>
            <a:avLst/>
            <a:gdLst/>
            <a:ahLst/>
            <a:cxnLst>
              <a:cxn ang="0">
                <a:pos x="236" y="23"/>
              </a:cxn>
              <a:cxn ang="0">
                <a:pos x="255" y="14"/>
              </a:cxn>
              <a:cxn ang="0">
                <a:pos x="274" y="13"/>
              </a:cxn>
              <a:cxn ang="0">
                <a:pos x="289" y="0"/>
              </a:cxn>
              <a:cxn ang="0">
                <a:pos x="315" y="24"/>
              </a:cxn>
              <a:cxn ang="0">
                <a:pos x="312" y="42"/>
              </a:cxn>
              <a:cxn ang="0">
                <a:pos x="302" y="73"/>
              </a:cxn>
              <a:cxn ang="0">
                <a:pos x="344" y="87"/>
              </a:cxn>
              <a:cxn ang="0">
                <a:pos x="345" y="105"/>
              </a:cxn>
              <a:cxn ang="0">
                <a:pos x="336" y="124"/>
              </a:cxn>
              <a:cxn ang="0">
                <a:pos x="319" y="159"/>
              </a:cxn>
              <a:cxn ang="0">
                <a:pos x="309" y="185"/>
              </a:cxn>
              <a:cxn ang="0">
                <a:pos x="291" y="205"/>
              </a:cxn>
              <a:cxn ang="0">
                <a:pos x="265" y="221"/>
              </a:cxn>
              <a:cxn ang="0">
                <a:pos x="244" y="242"/>
              </a:cxn>
              <a:cxn ang="0">
                <a:pos x="233" y="233"/>
              </a:cxn>
              <a:cxn ang="0">
                <a:pos x="207" y="234"/>
              </a:cxn>
              <a:cxn ang="0">
                <a:pos x="181" y="235"/>
              </a:cxn>
              <a:cxn ang="0">
                <a:pos x="163" y="243"/>
              </a:cxn>
              <a:cxn ang="0">
                <a:pos x="134" y="239"/>
              </a:cxn>
              <a:cxn ang="0">
                <a:pos x="110" y="219"/>
              </a:cxn>
              <a:cxn ang="0">
                <a:pos x="95" y="201"/>
              </a:cxn>
              <a:cxn ang="0">
                <a:pos x="105" y="184"/>
              </a:cxn>
              <a:cxn ang="0">
                <a:pos x="78" y="174"/>
              </a:cxn>
              <a:cxn ang="0">
                <a:pos x="47" y="162"/>
              </a:cxn>
              <a:cxn ang="0">
                <a:pos x="64" y="142"/>
              </a:cxn>
              <a:cxn ang="0">
                <a:pos x="78" y="139"/>
              </a:cxn>
              <a:cxn ang="0">
                <a:pos x="69" y="113"/>
              </a:cxn>
              <a:cxn ang="0">
                <a:pos x="44" y="117"/>
              </a:cxn>
              <a:cxn ang="0">
                <a:pos x="29" y="100"/>
              </a:cxn>
              <a:cxn ang="0">
                <a:pos x="1" y="98"/>
              </a:cxn>
              <a:cxn ang="0">
                <a:pos x="6" y="85"/>
              </a:cxn>
              <a:cxn ang="0">
                <a:pos x="30" y="78"/>
              </a:cxn>
              <a:cxn ang="0">
                <a:pos x="51" y="80"/>
              </a:cxn>
              <a:cxn ang="0">
                <a:pos x="77" y="85"/>
              </a:cxn>
              <a:cxn ang="0">
                <a:pos x="83" y="73"/>
              </a:cxn>
              <a:cxn ang="0">
                <a:pos x="102" y="61"/>
              </a:cxn>
              <a:cxn ang="0">
                <a:pos x="123" y="46"/>
              </a:cxn>
              <a:cxn ang="0">
                <a:pos x="141" y="56"/>
              </a:cxn>
              <a:cxn ang="0">
                <a:pos x="163" y="61"/>
              </a:cxn>
              <a:cxn ang="0">
                <a:pos x="189" y="53"/>
              </a:cxn>
              <a:cxn ang="0">
                <a:pos x="201" y="42"/>
              </a:cxn>
              <a:cxn ang="0">
                <a:pos x="214" y="39"/>
              </a:cxn>
              <a:cxn ang="0">
                <a:pos x="231" y="24"/>
              </a:cxn>
            </a:cxnLst>
            <a:rect l="0" t="0" r="r" b="b"/>
            <a:pathLst>
              <a:path w="348" h="248">
                <a:moveTo>
                  <a:pt x="229" y="15"/>
                </a:moveTo>
                <a:cubicBezTo>
                  <a:pt x="236" y="15"/>
                  <a:pt x="236" y="15"/>
                  <a:pt x="236" y="15"/>
                </a:cubicBezTo>
                <a:cubicBezTo>
                  <a:pt x="235" y="18"/>
                  <a:pt x="235" y="20"/>
                  <a:pt x="236" y="23"/>
                </a:cubicBezTo>
                <a:cubicBezTo>
                  <a:pt x="241" y="23"/>
                  <a:pt x="241" y="23"/>
                  <a:pt x="241" y="23"/>
                </a:cubicBezTo>
                <a:cubicBezTo>
                  <a:pt x="244" y="23"/>
                  <a:pt x="245" y="21"/>
                  <a:pt x="247" y="19"/>
                </a:cubicBezTo>
                <a:cubicBezTo>
                  <a:pt x="250" y="17"/>
                  <a:pt x="252" y="14"/>
                  <a:pt x="255" y="14"/>
                </a:cubicBezTo>
                <a:cubicBezTo>
                  <a:pt x="256" y="14"/>
                  <a:pt x="256" y="16"/>
                  <a:pt x="257" y="16"/>
                </a:cubicBezTo>
                <a:cubicBezTo>
                  <a:pt x="260" y="17"/>
                  <a:pt x="262" y="18"/>
                  <a:pt x="265" y="18"/>
                </a:cubicBezTo>
                <a:cubicBezTo>
                  <a:pt x="269" y="18"/>
                  <a:pt x="271" y="16"/>
                  <a:pt x="274" y="13"/>
                </a:cubicBezTo>
                <a:cubicBezTo>
                  <a:pt x="277" y="11"/>
                  <a:pt x="279" y="11"/>
                  <a:pt x="281" y="8"/>
                </a:cubicBezTo>
                <a:cubicBezTo>
                  <a:pt x="282" y="6"/>
                  <a:pt x="282" y="3"/>
                  <a:pt x="284" y="1"/>
                </a:cubicBezTo>
                <a:cubicBezTo>
                  <a:pt x="286" y="0"/>
                  <a:pt x="287" y="0"/>
                  <a:pt x="289" y="0"/>
                </a:cubicBezTo>
                <a:cubicBezTo>
                  <a:pt x="299" y="0"/>
                  <a:pt x="303" y="7"/>
                  <a:pt x="313" y="7"/>
                </a:cubicBezTo>
                <a:cubicBezTo>
                  <a:pt x="313" y="11"/>
                  <a:pt x="313" y="14"/>
                  <a:pt x="314" y="18"/>
                </a:cubicBezTo>
                <a:cubicBezTo>
                  <a:pt x="314" y="21"/>
                  <a:pt x="314" y="23"/>
                  <a:pt x="315" y="24"/>
                </a:cubicBezTo>
                <a:cubicBezTo>
                  <a:pt x="316" y="26"/>
                  <a:pt x="318" y="27"/>
                  <a:pt x="318" y="29"/>
                </a:cubicBezTo>
                <a:cubicBezTo>
                  <a:pt x="318" y="32"/>
                  <a:pt x="315" y="33"/>
                  <a:pt x="314" y="36"/>
                </a:cubicBezTo>
                <a:cubicBezTo>
                  <a:pt x="313" y="38"/>
                  <a:pt x="313" y="40"/>
                  <a:pt x="312" y="42"/>
                </a:cubicBezTo>
                <a:cubicBezTo>
                  <a:pt x="311" y="46"/>
                  <a:pt x="310" y="49"/>
                  <a:pt x="308" y="52"/>
                </a:cubicBezTo>
                <a:cubicBezTo>
                  <a:pt x="304" y="60"/>
                  <a:pt x="302" y="64"/>
                  <a:pt x="300" y="72"/>
                </a:cubicBezTo>
                <a:cubicBezTo>
                  <a:pt x="302" y="73"/>
                  <a:pt x="302" y="73"/>
                  <a:pt x="302" y="73"/>
                </a:cubicBezTo>
                <a:cubicBezTo>
                  <a:pt x="307" y="71"/>
                  <a:pt x="309" y="69"/>
                  <a:pt x="314" y="69"/>
                </a:cubicBezTo>
                <a:cubicBezTo>
                  <a:pt x="318" y="69"/>
                  <a:pt x="319" y="71"/>
                  <a:pt x="322" y="73"/>
                </a:cubicBezTo>
                <a:cubicBezTo>
                  <a:pt x="331" y="78"/>
                  <a:pt x="334" y="84"/>
                  <a:pt x="344" y="87"/>
                </a:cubicBezTo>
                <a:cubicBezTo>
                  <a:pt x="344" y="87"/>
                  <a:pt x="344" y="87"/>
                  <a:pt x="344" y="87"/>
                </a:cubicBezTo>
                <a:cubicBezTo>
                  <a:pt x="346" y="91"/>
                  <a:pt x="348" y="94"/>
                  <a:pt x="348" y="98"/>
                </a:cubicBezTo>
                <a:cubicBezTo>
                  <a:pt x="348" y="101"/>
                  <a:pt x="347" y="103"/>
                  <a:pt x="345" y="105"/>
                </a:cubicBezTo>
                <a:cubicBezTo>
                  <a:pt x="344" y="107"/>
                  <a:pt x="343" y="107"/>
                  <a:pt x="341" y="108"/>
                </a:cubicBezTo>
                <a:cubicBezTo>
                  <a:pt x="338" y="111"/>
                  <a:pt x="335" y="114"/>
                  <a:pt x="335" y="119"/>
                </a:cubicBezTo>
                <a:cubicBezTo>
                  <a:pt x="335" y="121"/>
                  <a:pt x="336" y="122"/>
                  <a:pt x="336" y="124"/>
                </a:cubicBezTo>
                <a:cubicBezTo>
                  <a:pt x="336" y="128"/>
                  <a:pt x="334" y="129"/>
                  <a:pt x="331" y="132"/>
                </a:cubicBezTo>
                <a:cubicBezTo>
                  <a:pt x="328" y="135"/>
                  <a:pt x="325" y="137"/>
                  <a:pt x="323" y="141"/>
                </a:cubicBezTo>
                <a:cubicBezTo>
                  <a:pt x="319" y="147"/>
                  <a:pt x="320" y="152"/>
                  <a:pt x="319" y="159"/>
                </a:cubicBezTo>
                <a:cubicBezTo>
                  <a:pt x="318" y="162"/>
                  <a:pt x="317" y="164"/>
                  <a:pt x="316" y="167"/>
                </a:cubicBezTo>
                <a:cubicBezTo>
                  <a:pt x="315" y="172"/>
                  <a:pt x="315" y="175"/>
                  <a:pt x="313" y="179"/>
                </a:cubicBezTo>
                <a:cubicBezTo>
                  <a:pt x="312" y="181"/>
                  <a:pt x="311" y="183"/>
                  <a:pt x="309" y="185"/>
                </a:cubicBezTo>
                <a:cubicBezTo>
                  <a:pt x="307" y="187"/>
                  <a:pt x="304" y="187"/>
                  <a:pt x="301" y="189"/>
                </a:cubicBezTo>
                <a:cubicBezTo>
                  <a:pt x="300" y="190"/>
                  <a:pt x="299" y="190"/>
                  <a:pt x="297" y="191"/>
                </a:cubicBezTo>
                <a:cubicBezTo>
                  <a:pt x="293" y="195"/>
                  <a:pt x="294" y="200"/>
                  <a:pt x="291" y="205"/>
                </a:cubicBezTo>
                <a:cubicBezTo>
                  <a:pt x="289" y="210"/>
                  <a:pt x="286" y="213"/>
                  <a:pt x="281" y="215"/>
                </a:cubicBezTo>
                <a:cubicBezTo>
                  <a:pt x="279" y="216"/>
                  <a:pt x="277" y="216"/>
                  <a:pt x="275" y="216"/>
                </a:cubicBezTo>
                <a:cubicBezTo>
                  <a:pt x="271" y="217"/>
                  <a:pt x="269" y="219"/>
                  <a:pt x="265" y="221"/>
                </a:cubicBezTo>
                <a:cubicBezTo>
                  <a:pt x="260" y="224"/>
                  <a:pt x="257" y="226"/>
                  <a:pt x="253" y="230"/>
                </a:cubicBezTo>
                <a:cubicBezTo>
                  <a:pt x="251" y="232"/>
                  <a:pt x="250" y="234"/>
                  <a:pt x="248" y="236"/>
                </a:cubicBezTo>
                <a:cubicBezTo>
                  <a:pt x="247" y="238"/>
                  <a:pt x="246" y="239"/>
                  <a:pt x="244" y="242"/>
                </a:cubicBezTo>
                <a:cubicBezTo>
                  <a:pt x="244" y="242"/>
                  <a:pt x="244" y="242"/>
                  <a:pt x="244" y="242"/>
                </a:cubicBezTo>
                <a:cubicBezTo>
                  <a:pt x="241" y="239"/>
                  <a:pt x="237" y="237"/>
                  <a:pt x="235" y="232"/>
                </a:cubicBezTo>
                <a:cubicBezTo>
                  <a:pt x="233" y="233"/>
                  <a:pt x="233" y="233"/>
                  <a:pt x="233" y="233"/>
                </a:cubicBezTo>
                <a:cubicBezTo>
                  <a:pt x="232" y="237"/>
                  <a:pt x="231" y="239"/>
                  <a:pt x="229" y="242"/>
                </a:cubicBezTo>
                <a:cubicBezTo>
                  <a:pt x="227" y="245"/>
                  <a:pt x="226" y="248"/>
                  <a:pt x="223" y="248"/>
                </a:cubicBezTo>
                <a:cubicBezTo>
                  <a:pt x="215" y="248"/>
                  <a:pt x="212" y="241"/>
                  <a:pt x="207" y="234"/>
                </a:cubicBezTo>
                <a:cubicBezTo>
                  <a:pt x="197" y="234"/>
                  <a:pt x="197" y="234"/>
                  <a:pt x="197" y="234"/>
                </a:cubicBezTo>
                <a:cubicBezTo>
                  <a:pt x="193" y="234"/>
                  <a:pt x="190" y="231"/>
                  <a:pt x="188" y="227"/>
                </a:cubicBezTo>
                <a:cubicBezTo>
                  <a:pt x="185" y="230"/>
                  <a:pt x="184" y="232"/>
                  <a:pt x="181" y="235"/>
                </a:cubicBezTo>
                <a:cubicBezTo>
                  <a:pt x="177" y="239"/>
                  <a:pt x="174" y="241"/>
                  <a:pt x="169" y="242"/>
                </a:cubicBezTo>
                <a:cubicBezTo>
                  <a:pt x="167" y="242"/>
                  <a:pt x="165" y="243"/>
                  <a:pt x="163" y="243"/>
                </a:cubicBezTo>
                <a:cubicBezTo>
                  <a:pt x="163" y="243"/>
                  <a:pt x="163" y="243"/>
                  <a:pt x="163" y="243"/>
                </a:cubicBezTo>
                <a:cubicBezTo>
                  <a:pt x="160" y="242"/>
                  <a:pt x="157" y="240"/>
                  <a:pt x="154" y="238"/>
                </a:cubicBezTo>
                <a:cubicBezTo>
                  <a:pt x="151" y="236"/>
                  <a:pt x="149" y="234"/>
                  <a:pt x="144" y="234"/>
                </a:cubicBezTo>
                <a:cubicBezTo>
                  <a:pt x="140" y="234"/>
                  <a:pt x="139" y="239"/>
                  <a:pt x="134" y="239"/>
                </a:cubicBezTo>
                <a:cubicBezTo>
                  <a:pt x="130" y="239"/>
                  <a:pt x="131" y="234"/>
                  <a:pt x="127" y="231"/>
                </a:cubicBezTo>
                <a:cubicBezTo>
                  <a:pt x="123" y="228"/>
                  <a:pt x="121" y="225"/>
                  <a:pt x="116" y="222"/>
                </a:cubicBezTo>
                <a:cubicBezTo>
                  <a:pt x="114" y="221"/>
                  <a:pt x="112" y="221"/>
                  <a:pt x="110" y="219"/>
                </a:cubicBezTo>
                <a:cubicBezTo>
                  <a:pt x="107" y="218"/>
                  <a:pt x="107" y="216"/>
                  <a:pt x="105" y="213"/>
                </a:cubicBezTo>
                <a:cubicBezTo>
                  <a:pt x="104" y="211"/>
                  <a:pt x="102" y="210"/>
                  <a:pt x="100" y="208"/>
                </a:cubicBezTo>
                <a:cubicBezTo>
                  <a:pt x="98" y="206"/>
                  <a:pt x="95" y="205"/>
                  <a:pt x="95" y="201"/>
                </a:cubicBezTo>
                <a:cubicBezTo>
                  <a:pt x="95" y="197"/>
                  <a:pt x="100" y="196"/>
                  <a:pt x="102" y="192"/>
                </a:cubicBezTo>
                <a:cubicBezTo>
                  <a:pt x="103" y="190"/>
                  <a:pt x="103" y="189"/>
                  <a:pt x="104" y="186"/>
                </a:cubicBezTo>
                <a:cubicBezTo>
                  <a:pt x="104" y="186"/>
                  <a:pt x="105" y="185"/>
                  <a:pt x="105" y="184"/>
                </a:cubicBezTo>
                <a:cubicBezTo>
                  <a:pt x="105" y="182"/>
                  <a:pt x="103" y="181"/>
                  <a:pt x="100" y="179"/>
                </a:cubicBezTo>
                <a:cubicBezTo>
                  <a:pt x="97" y="178"/>
                  <a:pt x="94" y="177"/>
                  <a:pt x="90" y="176"/>
                </a:cubicBezTo>
                <a:cubicBezTo>
                  <a:pt x="86" y="175"/>
                  <a:pt x="83" y="176"/>
                  <a:pt x="78" y="174"/>
                </a:cubicBezTo>
                <a:cubicBezTo>
                  <a:pt x="76" y="174"/>
                  <a:pt x="75" y="173"/>
                  <a:pt x="72" y="172"/>
                </a:cubicBezTo>
                <a:cubicBezTo>
                  <a:pt x="66" y="170"/>
                  <a:pt x="61" y="172"/>
                  <a:pt x="54" y="169"/>
                </a:cubicBezTo>
                <a:cubicBezTo>
                  <a:pt x="51" y="168"/>
                  <a:pt x="50" y="165"/>
                  <a:pt x="47" y="162"/>
                </a:cubicBezTo>
                <a:cubicBezTo>
                  <a:pt x="47" y="162"/>
                  <a:pt x="47" y="162"/>
                  <a:pt x="47" y="162"/>
                </a:cubicBezTo>
                <a:cubicBezTo>
                  <a:pt x="52" y="157"/>
                  <a:pt x="54" y="154"/>
                  <a:pt x="57" y="148"/>
                </a:cubicBezTo>
                <a:cubicBezTo>
                  <a:pt x="59" y="146"/>
                  <a:pt x="61" y="142"/>
                  <a:pt x="64" y="142"/>
                </a:cubicBezTo>
                <a:cubicBezTo>
                  <a:pt x="67" y="142"/>
                  <a:pt x="68" y="144"/>
                  <a:pt x="70" y="144"/>
                </a:cubicBezTo>
                <a:cubicBezTo>
                  <a:pt x="72" y="144"/>
                  <a:pt x="73" y="143"/>
                  <a:pt x="74" y="143"/>
                </a:cubicBezTo>
                <a:cubicBezTo>
                  <a:pt x="76" y="142"/>
                  <a:pt x="78" y="141"/>
                  <a:pt x="78" y="139"/>
                </a:cubicBezTo>
                <a:cubicBezTo>
                  <a:pt x="78" y="134"/>
                  <a:pt x="78" y="131"/>
                  <a:pt x="77" y="126"/>
                </a:cubicBezTo>
                <a:cubicBezTo>
                  <a:pt x="76" y="123"/>
                  <a:pt x="74" y="122"/>
                  <a:pt x="73" y="118"/>
                </a:cubicBezTo>
                <a:cubicBezTo>
                  <a:pt x="72" y="116"/>
                  <a:pt x="72" y="113"/>
                  <a:pt x="69" y="113"/>
                </a:cubicBezTo>
                <a:cubicBezTo>
                  <a:pt x="66" y="113"/>
                  <a:pt x="64" y="115"/>
                  <a:pt x="61" y="115"/>
                </a:cubicBezTo>
                <a:cubicBezTo>
                  <a:pt x="57" y="115"/>
                  <a:pt x="55" y="115"/>
                  <a:pt x="51" y="115"/>
                </a:cubicBezTo>
                <a:cubicBezTo>
                  <a:pt x="49" y="116"/>
                  <a:pt x="47" y="117"/>
                  <a:pt x="44" y="117"/>
                </a:cubicBezTo>
                <a:cubicBezTo>
                  <a:pt x="39" y="117"/>
                  <a:pt x="36" y="115"/>
                  <a:pt x="33" y="112"/>
                </a:cubicBezTo>
                <a:cubicBezTo>
                  <a:pt x="31" y="111"/>
                  <a:pt x="30" y="110"/>
                  <a:pt x="29" y="108"/>
                </a:cubicBezTo>
                <a:cubicBezTo>
                  <a:pt x="29" y="105"/>
                  <a:pt x="30" y="103"/>
                  <a:pt x="29" y="100"/>
                </a:cubicBezTo>
                <a:cubicBezTo>
                  <a:pt x="28" y="97"/>
                  <a:pt x="24" y="97"/>
                  <a:pt x="21" y="97"/>
                </a:cubicBezTo>
                <a:cubicBezTo>
                  <a:pt x="15" y="97"/>
                  <a:pt x="12" y="98"/>
                  <a:pt x="7" y="98"/>
                </a:cubicBezTo>
                <a:cubicBezTo>
                  <a:pt x="5" y="98"/>
                  <a:pt x="3" y="98"/>
                  <a:pt x="1" y="98"/>
                </a:cubicBezTo>
                <a:cubicBezTo>
                  <a:pt x="0" y="81"/>
                  <a:pt x="0" y="81"/>
                  <a:pt x="0" y="81"/>
                </a:cubicBezTo>
                <a:cubicBezTo>
                  <a:pt x="0" y="83"/>
                  <a:pt x="0" y="83"/>
                  <a:pt x="0" y="83"/>
                </a:cubicBezTo>
                <a:cubicBezTo>
                  <a:pt x="3" y="84"/>
                  <a:pt x="4" y="84"/>
                  <a:pt x="6" y="85"/>
                </a:cubicBezTo>
                <a:cubicBezTo>
                  <a:pt x="7" y="86"/>
                  <a:pt x="8" y="87"/>
                  <a:pt x="9" y="87"/>
                </a:cubicBezTo>
                <a:cubicBezTo>
                  <a:pt x="13" y="87"/>
                  <a:pt x="15" y="84"/>
                  <a:pt x="18" y="83"/>
                </a:cubicBezTo>
                <a:cubicBezTo>
                  <a:pt x="23" y="81"/>
                  <a:pt x="26" y="80"/>
                  <a:pt x="30" y="78"/>
                </a:cubicBezTo>
                <a:cubicBezTo>
                  <a:pt x="33" y="76"/>
                  <a:pt x="34" y="73"/>
                  <a:pt x="37" y="73"/>
                </a:cubicBezTo>
                <a:cubicBezTo>
                  <a:pt x="41" y="73"/>
                  <a:pt x="44" y="73"/>
                  <a:pt x="46" y="75"/>
                </a:cubicBezTo>
                <a:cubicBezTo>
                  <a:pt x="48" y="76"/>
                  <a:pt x="49" y="79"/>
                  <a:pt x="51" y="80"/>
                </a:cubicBezTo>
                <a:cubicBezTo>
                  <a:pt x="55" y="83"/>
                  <a:pt x="58" y="82"/>
                  <a:pt x="63" y="84"/>
                </a:cubicBezTo>
                <a:cubicBezTo>
                  <a:pt x="67" y="85"/>
                  <a:pt x="69" y="87"/>
                  <a:pt x="73" y="87"/>
                </a:cubicBezTo>
                <a:cubicBezTo>
                  <a:pt x="75" y="87"/>
                  <a:pt x="75" y="86"/>
                  <a:pt x="77" y="85"/>
                </a:cubicBezTo>
                <a:cubicBezTo>
                  <a:pt x="78" y="84"/>
                  <a:pt x="80" y="83"/>
                  <a:pt x="80" y="82"/>
                </a:cubicBezTo>
                <a:cubicBezTo>
                  <a:pt x="82" y="79"/>
                  <a:pt x="79" y="76"/>
                  <a:pt x="81" y="74"/>
                </a:cubicBezTo>
                <a:cubicBezTo>
                  <a:pt x="81" y="73"/>
                  <a:pt x="82" y="73"/>
                  <a:pt x="83" y="73"/>
                </a:cubicBezTo>
                <a:cubicBezTo>
                  <a:pt x="85" y="72"/>
                  <a:pt x="87" y="71"/>
                  <a:pt x="89" y="70"/>
                </a:cubicBezTo>
                <a:cubicBezTo>
                  <a:pt x="93" y="69"/>
                  <a:pt x="95" y="67"/>
                  <a:pt x="99" y="64"/>
                </a:cubicBezTo>
                <a:cubicBezTo>
                  <a:pt x="100" y="64"/>
                  <a:pt x="101" y="62"/>
                  <a:pt x="102" y="61"/>
                </a:cubicBezTo>
                <a:cubicBezTo>
                  <a:pt x="105" y="60"/>
                  <a:pt x="108" y="61"/>
                  <a:pt x="110" y="59"/>
                </a:cubicBezTo>
                <a:cubicBezTo>
                  <a:pt x="112" y="58"/>
                  <a:pt x="112" y="56"/>
                  <a:pt x="113" y="53"/>
                </a:cubicBezTo>
                <a:cubicBezTo>
                  <a:pt x="116" y="49"/>
                  <a:pt x="119" y="48"/>
                  <a:pt x="123" y="46"/>
                </a:cubicBezTo>
                <a:cubicBezTo>
                  <a:pt x="125" y="45"/>
                  <a:pt x="126" y="43"/>
                  <a:pt x="129" y="43"/>
                </a:cubicBezTo>
                <a:cubicBezTo>
                  <a:pt x="130" y="43"/>
                  <a:pt x="131" y="45"/>
                  <a:pt x="132" y="46"/>
                </a:cubicBezTo>
                <a:cubicBezTo>
                  <a:pt x="135" y="50"/>
                  <a:pt x="136" y="55"/>
                  <a:pt x="141" y="56"/>
                </a:cubicBezTo>
                <a:cubicBezTo>
                  <a:pt x="144" y="57"/>
                  <a:pt x="145" y="57"/>
                  <a:pt x="147" y="58"/>
                </a:cubicBezTo>
                <a:cubicBezTo>
                  <a:pt x="151" y="60"/>
                  <a:pt x="153" y="64"/>
                  <a:pt x="157" y="64"/>
                </a:cubicBezTo>
                <a:cubicBezTo>
                  <a:pt x="160" y="64"/>
                  <a:pt x="161" y="62"/>
                  <a:pt x="163" y="61"/>
                </a:cubicBezTo>
                <a:cubicBezTo>
                  <a:pt x="166" y="60"/>
                  <a:pt x="168" y="59"/>
                  <a:pt x="169" y="57"/>
                </a:cubicBezTo>
                <a:cubicBezTo>
                  <a:pt x="172" y="53"/>
                  <a:pt x="172" y="49"/>
                  <a:pt x="175" y="45"/>
                </a:cubicBezTo>
                <a:cubicBezTo>
                  <a:pt x="181" y="49"/>
                  <a:pt x="183" y="52"/>
                  <a:pt x="189" y="53"/>
                </a:cubicBezTo>
                <a:cubicBezTo>
                  <a:pt x="189" y="49"/>
                  <a:pt x="189" y="46"/>
                  <a:pt x="191" y="43"/>
                </a:cubicBezTo>
                <a:cubicBezTo>
                  <a:pt x="192" y="42"/>
                  <a:pt x="193" y="40"/>
                  <a:pt x="195" y="40"/>
                </a:cubicBezTo>
                <a:cubicBezTo>
                  <a:pt x="197" y="40"/>
                  <a:pt x="198" y="42"/>
                  <a:pt x="201" y="42"/>
                </a:cubicBezTo>
                <a:cubicBezTo>
                  <a:pt x="202" y="42"/>
                  <a:pt x="203" y="42"/>
                  <a:pt x="205" y="42"/>
                </a:cubicBezTo>
                <a:cubicBezTo>
                  <a:pt x="208" y="42"/>
                  <a:pt x="210" y="42"/>
                  <a:pt x="213" y="41"/>
                </a:cubicBezTo>
                <a:cubicBezTo>
                  <a:pt x="214" y="41"/>
                  <a:pt x="214" y="39"/>
                  <a:pt x="214" y="39"/>
                </a:cubicBezTo>
                <a:cubicBezTo>
                  <a:pt x="216" y="37"/>
                  <a:pt x="218" y="36"/>
                  <a:pt x="220" y="33"/>
                </a:cubicBezTo>
                <a:cubicBezTo>
                  <a:pt x="222" y="31"/>
                  <a:pt x="223" y="30"/>
                  <a:pt x="225" y="28"/>
                </a:cubicBezTo>
                <a:cubicBezTo>
                  <a:pt x="228" y="27"/>
                  <a:pt x="230" y="27"/>
                  <a:pt x="231" y="24"/>
                </a:cubicBezTo>
                <a:cubicBezTo>
                  <a:pt x="232" y="23"/>
                  <a:pt x="232" y="22"/>
                  <a:pt x="232" y="20"/>
                </a:cubicBezTo>
                <a:cubicBezTo>
                  <a:pt x="229" y="15"/>
                  <a:pt x="229" y="15"/>
                  <a:pt x="229" y="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31"/>
          <p:cNvSpPr>
            <a:spLocks/>
          </p:cNvSpPr>
          <p:nvPr/>
        </p:nvSpPr>
        <p:spPr bwMode="auto">
          <a:xfrm>
            <a:off x="6545487" y="5697346"/>
            <a:ext cx="948975" cy="739815"/>
          </a:xfrm>
          <a:custGeom>
            <a:avLst/>
            <a:gdLst/>
            <a:ahLst/>
            <a:cxnLst>
              <a:cxn ang="0">
                <a:pos x="187" y="131"/>
              </a:cxn>
              <a:cxn ang="0">
                <a:pos x="175" y="141"/>
              </a:cxn>
              <a:cxn ang="0">
                <a:pos x="169" y="158"/>
              </a:cxn>
              <a:cxn ang="0">
                <a:pos x="158" y="165"/>
              </a:cxn>
              <a:cxn ang="0">
                <a:pos x="147" y="173"/>
              </a:cxn>
              <a:cxn ang="0">
                <a:pos x="123" y="179"/>
              </a:cxn>
              <a:cxn ang="0">
                <a:pos x="103" y="189"/>
              </a:cxn>
              <a:cxn ang="0">
                <a:pos x="70" y="198"/>
              </a:cxn>
              <a:cxn ang="0">
                <a:pos x="46" y="211"/>
              </a:cxn>
              <a:cxn ang="0">
                <a:pos x="29" y="206"/>
              </a:cxn>
              <a:cxn ang="0">
                <a:pos x="21" y="224"/>
              </a:cxn>
              <a:cxn ang="0">
                <a:pos x="30" y="238"/>
              </a:cxn>
              <a:cxn ang="0">
                <a:pos x="33" y="254"/>
              </a:cxn>
              <a:cxn ang="0">
                <a:pos x="9" y="242"/>
              </a:cxn>
              <a:cxn ang="0">
                <a:pos x="12" y="202"/>
              </a:cxn>
              <a:cxn ang="0">
                <a:pos x="8" y="189"/>
              </a:cxn>
              <a:cxn ang="0">
                <a:pos x="35" y="169"/>
              </a:cxn>
              <a:cxn ang="0">
                <a:pos x="57" y="144"/>
              </a:cxn>
              <a:cxn ang="0">
                <a:pos x="73" y="132"/>
              </a:cxn>
              <a:cxn ang="0">
                <a:pos x="83" y="94"/>
              </a:cxn>
              <a:cxn ang="0">
                <a:pos x="95" y="72"/>
              </a:cxn>
              <a:cxn ang="0">
                <a:pos x="108" y="51"/>
              </a:cxn>
              <a:cxn ang="0">
                <a:pos x="110" y="36"/>
              </a:cxn>
              <a:cxn ang="0">
                <a:pos x="115" y="18"/>
              </a:cxn>
              <a:cxn ang="0">
                <a:pos x="131" y="17"/>
              </a:cxn>
              <a:cxn ang="0">
                <a:pos x="146" y="31"/>
              </a:cxn>
              <a:cxn ang="0">
                <a:pos x="151" y="10"/>
              </a:cxn>
              <a:cxn ang="0">
                <a:pos x="179" y="6"/>
              </a:cxn>
              <a:cxn ang="0">
                <a:pos x="208" y="5"/>
              </a:cxn>
              <a:cxn ang="0">
                <a:pos x="230" y="4"/>
              </a:cxn>
              <a:cxn ang="0">
                <a:pos x="220" y="27"/>
              </a:cxn>
              <a:cxn ang="0">
                <a:pos x="218" y="46"/>
              </a:cxn>
              <a:cxn ang="0">
                <a:pos x="248" y="37"/>
              </a:cxn>
              <a:cxn ang="0">
                <a:pos x="270" y="39"/>
              </a:cxn>
              <a:cxn ang="0">
                <a:pos x="291" y="28"/>
              </a:cxn>
              <a:cxn ang="0">
                <a:pos x="306" y="34"/>
              </a:cxn>
              <a:cxn ang="0">
                <a:pos x="323" y="46"/>
              </a:cxn>
              <a:cxn ang="0">
                <a:pos x="338" y="74"/>
              </a:cxn>
              <a:cxn ang="0">
                <a:pos x="332" y="98"/>
              </a:cxn>
              <a:cxn ang="0">
                <a:pos x="320" y="96"/>
              </a:cxn>
              <a:cxn ang="0">
                <a:pos x="317" y="115"/>
              </a:cxn>
              <a:cxn ang="0">
                <a:pos x="297" y="130"/>
              </a:cxn>
              <a:cxn ang="0">
                <a:pos x="275" y="127"/>
              </a:cxn>
              <a:cxn ang="0">
                <a:pos x="258" y="128"/>
              </a:cxn>
              <a:cxn ang="0">
                <a:pos x="236" y="141"/>
              </a:cxn>
              <a:cxn ang="0">
                <a:pos x="218" y="143"/>
              </a:cxn>
              <a:cxn ang="0">
                <a:pos x="196" y="139"/>
              </a:cxn>
            </a:cxnLst>
            <a:rect l="0" t="0" r="r" b="b"/>
            <a:pathLst>
              <a:path w="340" h="259">
                <a:moveTo>
                  <a:pt x="194" y="144"/>
                </a:moveTo>
                <a:cubicBezTo>
                  <a:pt x="193" y="143"/>
                  <a:pt x="192" y="142"/>
                  <a:pt x="191" y="141"/>
                </a:cubicBezTo>
                <a:cubicBezTo>
                  <a:pt x="189" y="137"/>
                  <a:pt x="188" y="135"/>
                  <a:pt x="187" y="131"/>
                </a:cubicBezTo>
                <a:cubicBezTo>
                  <a:pt x="185" y="126"/>
                  <a:pt x="182" y="125"/>
                  <a:pt x="179" y="121"/>
                </a:cubicBezTo>
                <a:cubicBezTo>
                  <a:pt x="175" y="123"/>
                  <a:pt x="173" y="127"/>
                  <a:pt x="173" y="132"/>
                </a:cubicBezTo>
                <a:cubicBezTo>
                  <a:pt x="173" y="136"/>
                  <a:pt x="173" y="138"/>
                  <a:pt x="175" y="141"/>
                </a:cubicBezTo>
                <a:cubicBezTo>
                  <a:pt x="176" y="144"/>
                  <a:pt x="177" y="146"/>
                  <a:pt x="178" y="148"/>
                </a:cubicBezTo>
                <a:cubicBezTo>
                  <a:pt x="175" y="161"/>
                  <a:pt x="175" y="161"/>
                  <a:pt x="175" y="161"/>
                </a:cubicBezTo>
                <a:cubicBezTo>
                  <a:pt x="173" y="160"/>
                  <a:pt x="171" y="160"/>
                  <a:pt x="169" y="158"/>
                </a:cubicBezTo>
                <a:cubicBezTo>
                  <a:pt x="168" y="156"/>
                  <a:pt x="168" y="154"/>
                  <a:pt x="167" y="152"/>
                </a:cubicBezTo>
                <a:cubicBezTo>
                  <a:pt x="162" y="139"/>
                  <a:pt x="158" y="137"/>
                  <a:pt x="158" y="153"/>
                </a:cubicBezTo>
                <a:cubicBezTo>
                  <a:pt x="158" y="165"/>
                  <a:pt x="158" y="165"/>
                  <a:pt x="158" y="165"/>
                </a:cubicBezTo>
                <a:cubicBezTo>
                  <a:pt x="157" y="167"/>
                  <a:pt x="157" y="167"/>
                  <a:pt x="157" y="167"/>
                </a:cubicBezTo>
                <a:cubicBezTo>
                  <a:pt x="149" y="159"/>
                  <a:pt x="155" y="156"/>
                  <a:pt x="151" y="169"/>
                </a:cubicBezTo>
                <a:cubicBezTo>
                  <a:pt x="150" y="171"/>
                  <a:pt x="148" y="172"/>
                  <a:pt x="147" y="173"/>
                </a:cubicBezTo>
                <a:cubicBezTo>
                  <a:pt x="143" y="176"/>
                  <a:pt x="141" y="177"/>
                  <a:pt x="138" y="181"/>
                </a:cubicBezTo>
                <a:cubicBezTo>
                  <a:pt x="136" y="183"/>
                  <a:pt x="135" y="185"/>
                  <a:pt x="132" y="185"/>
                </a:cubicBezTo>
                <a:cubicBezTo>
                  <a:pt x="125" y="185"/>
                  <a:pt x="125" y="175"/>
                  <a:pt x="123" y="179"/>
                </a:cubicBezTo>
                <a:cubicBezTo>
                  <a:pt x="122" y="182"/>
                  <a:pt x="122" y="185"/>
                  <a:pt x="120" y="186"/>
                </a:cubicBezTo>
                <a:cubicBezTo>
                  <a:pt x="117" y="188"/>
                  <a:pt x="115" y="187"/>
                  <a:pt x="112" y="187"/>
                </a:cubicBezTo>
                <a:cubicBezTo>
                  <a:pt x="108" y="188"/>
                  <a:pt x="107" y="189"/>
                  <a:pt x="103" y="189"/>
                </a:cubicBezTo>
                <a:cubicBezTo>
                  <a:pt x="100" y="189"/>
                  <a:pt x="98" y="187"/>
                  <a:pt x="95" y="185"/>
                </a:cubicBezTo>
                <a:cubicBezTo>
                  <a:pt x="93" y="190"/>
                  <a:pt x="92" y="194"/>
                  <a:pt x="87" y="196"/>
                </a:cubicBezTo>
                <a:cubicBezTo>
                  <a:pt x="81" y="199"/>
                  <a:pt x="77" y="197"/>
                  <a:pt x="70" y="198"/>
                </a:cubicBezTo>
                <a:cubicBezTo>
                  <a:pt x="66" y="199"/>
                  <a:pt x="64" y="201"/>
                  <a:pt x="60" y="202"/>
                </a:cubicBezTo>
                <a:cubicBezTo>
                  <a:pt x="57" y="203"/>
                  <a:pt x="55" y="202"/>
                  <a:pt x="52" y="203"/>
                </a:cubicBezTo>
                <a:cubicBezTo>
                  <a:pt x="49" y="205"/>
                  <a:pt x="48" y="208"/>
                  <a:pt x="46" y="211"/>
                </a:cubicBezTo>
                <a:cubicBezTo>
                  <a:pt x="43" y="210"/>
                  <a:pt x="41" y="208"/>
                  <a:pt x="38" y="205"/>
                </a:cubicBezTo>
                <a:cubicBezTo>
                  <a:pt x="36" y="204"/>
                  <a:pt x="35" y="201"/>
                  <a:pt x="32" y="201"/>
                </a:cubicBezTo>
                <a:cubicBezTo>
                  <a:pt x="30" y="201"/>
                  <a:pt x="30" y="204"/>
                  <a:pt x="29" y="206"/>
                </a:cubicBezTo>
                <a:cubicBezTo>
                  <a:pt x="27" y="212"/>
                  <a:pt x="27" y="212"/>
                  <a:pt x="27" y="212"/>
                </a:cubicBezTo>
                <a:cubicBezTo>
                  <a:pt x="26" y="214"/>
                  <a:pt x="25" y="216"/>
                  <a:pt x="24" y="218"/>
                </a:cubicBezTo>
                <a:cubicBezTo>
                  <a:pt x="23" y="220"/>
                  <a:pt x="21" y="221"/>
                  <a:pt x="21" y="224"/>
                </a:cubicBezTo>
                <a:cubicBezTo>
                  <a:pt x="21" y="227"/>
                  <a:pt x="22" y="230"/>
                  <a:pt x="25" y="230"/>
                </a:cubicBezTo>
                <a:cubicBezTo>
                  <a:pt x="26" y="230"/>
                  <a:pt x="27" y="230"/>
                  <a:pt x="29" y="229"/>
                </a:cubicBezTo>
                <a:cubicBezTo>
                  <a:pt x="29" y="233"/>
                  <a:pt x="29" y="235"/>
                  <a:pt x="30" y="238"/>
                </a:cubicBezTo>
                <a:cubicBezTo>
                  <a:pt x="31" y="240"/>
                  <a:pt x="32" y="242"/>
                  <a:pt x="34" y="244"/>
                </a:cubicBezTo>
                <a:cubicBezTo>
                  <a:pt x="35" y="245"/>
                  <a:pt x="38" y="245"/>
                  <a:pt x="38" y="246"/>
                </a:cubicBezTo>
                <a:cubicBezTo>
                  <a:pt x="38" y="250"/>
                  <a:pt x="36" y="252"/>
                  <a:pt x="33" y="254"/>
                </a:cubicBezTo>
                <a:cubicBezTo>
                  <a:pt x="31" y="257"/>
                  <a:pt x="29" y="259"/>
                  <a:pt x="26" y="259"/>
                </a:cubicBezTo>
                <a:cubicBezTo>
                  <a:pt x="21" y="259"/>
                  <a:pt x="20" y="254"/>
                  <a:pt x="17" y="251"/>
                </a:cubicBezTo>
                <a:cubicBezTo>
                  <a:pt x="14" y="248"/>
                  <a:pt x="11" y="247"/>
                  <a:pt x="9" y="242"/>
                </a:cubicBezTo>
                <a:cubicBezTo>
                  <a:pt x="7" y="238"/>
                  <a:pt x="6" y="235"/>
                  <a:pt x="4" y="230"/>
                </a:cubicBezTo>
                <a:cubicBezTo>
                  <a:pt x="2" y="227"/>
                  <a:pt x="0" y="224"/>
                  <a:pt x="0" y="220"/>
                </a:cubicBezTo>
                <a:cubicBezTo>
                  <a:pt x="0" y="212"/>
                  <a:pt x="5" y="206"/>
                  <a:pt x="12" y="202"/>
                </a:cubicBezTo>
                <a:cubicBezTo>
                  <a:pt x="10" y="198"/>
                  <a:pt x="7" y="196"/>
                  <a:pt x="4" y="195"/>
                </a:cubicBezTo>
                <a:cubicBezTo>
                  <a:pt x="4" y="195"/>
                  <a:pt x="4" y="195"/>
                  <a:pt x="4" y="195"/>
                </a:cubicBezTo>
                <a:cubicBezTo>
                  <a:pt x="6" y="192"/>
                  <a:pt x="7" y="191"/>
                  <a:pt x="8" y="189"/>
                </a:cubicBezTo>
                <a:cubicBezTo>
                  <a:pt x="10" y="187"/>
                  <a:pt x="11" y="185"/>
                  <a:pt x="13" y="183"/>
                </a:cubicBezTo>
                <a:cubicBezTo>
                  <a:pt x="17" y="179"/>
                  <a:pt x="20" y="177"/>
                  <a:pt x="25" y="174"/>
                </a:cubicBezTo>
                <a:cubicBezTo>
                  <a:pt x="29" y="172"/>
                  <a:pt x="31" y="170"/>
                  <a:pt x="35" y="169"/>
                </a:cubicBezTo>
                <a:cubicBezTo>
                  <a:pt x="37" y="169"/>
                  <a:pt x="39" y="169"/>
                  <a:pt x="41" y="168"/>
                </a:cubicBezTo>
                <a:cubicBezTo>
                  <a:pt x="46" y="166"/>
                  <a:pt x="49" y="163"/>
                  <a:pt x="51" y="158"/>
                </a:cubicBezTo>
                <a:cubicBezTo>
                  <a:pt x="54" y="153"/>
                  <a:pt x="53" y="148"/>
                  <a:pt x="57" y="144"/>
                </a:cubicBezTo>
                <a:cubicBezTo>
                  <a:pt x="59" y="143"/>
                  <a:pt x="60" y="143"/>
                  <a:pt x="61" y="142"/>
                </a:cubicBezTo>
                <a:cubicBezTo>
                  <a:pt x="64" y="140"/>
                  <a:pt x="67" y="140"/>
                  <a:pt x="69" y="138"/>
                </a:cubicBezTo>
                <a:cubicBezTo>
                  <a:pt x="71" y="136"/>
                  <a:pt x="72" y="134"/>
                  <a:pt x="73" y="132"/>
                </a:cubicBezTo>
                <a:cubicBezTo>
                  <a:pt x="75" y="128"/>
                  <a:pt x="75" y="125"/>
                  <a:pt x="76" y="120"/>
                </a:cubicBezTo>
                <a:cubicBezTo>
                  <a:pt x="77" y="117"/>
                  <a:pt x="78" y="115"/>
                  <a:pt x="79" y="112"/>
                </a:cubicBezTo>
                <a:cubicBezTo>
                  <a:pt x="80" y="105"/>
                  <a:pt x="79" y="100"/>
                  <a:pt x="83" y="94"/>
                </a:cubicBezTo>
                <a:cubicBezTo>
                  <a:pt x="85" y="90"/>
                  <a:pt x="88" y="88"/>
                  <a:pt x="91" y="85"/>
                </a:cubicBezTo>
                <a:cubicBezTo>
                  <a:pt x="94" y="82"/>
                  <a:pt x="96" y="81"/>
                  <a:pt x="96" y="77"/>
                </a:cubicBezTo>
                <a:cubicBezTo>
                  <a:pt x="96" y="75"/>
                  <a:pt x="95" y="74"/>
                  <a:pt x="95" y="72"/>
                </a:cubicBezTo>
                <a:cubicBezTo>
                  <a:pt x="95" y="67"/>
                  <a:pt x="98" y="64"/>
                  <a:pt x="101" y="61"/>
                </a:cubicBezTo>
                <a:cubicBezTo>
                  <a:pt x="103" y="60"/>
                  <a:pt x="104" y="60"/>
                  <a:pt x="105" y="58"/>
                </a:cubicBezTo>
                <a:cubicBezTo>
                  <a:pt x="107" y="56"/>
                  <a:pt x="108" y="54"/>
                  <a:pt x="108" y="51"/>
                </a:cubicBezTo>
                <a:cubicBezTo>
                  <a:pt x="108" y="47"/>
                  <a:pt x="106" y="44"/>
                  <a:pt x="104" y="40"/>
                </a:cubicBezTo>
                <a:cubicBezTo>
                  <a:pt x="104" y="40"/>
                  <a:pt x="104" y="40"/>
                  <a:pt x="104" y="40"/>
                </a:cubicBezTo>
                <a:cubicBezTo>
                  <a:pt x="107" y="39"/>
                  <a:pt x="109" y="39"/>
                  <a:pt x="110" y="36"/>
                </a:cubicBezTo>
                <a:cubicBezTo>
                  <a:pt x="112" y="33"/>
                  <a:pt x="112" y="30"/>
                  <a:pt x="112" y="26"/>
                </a:cubicBezTo>
                <a:cubicBezTo>
                  <a:pt x="113" y="24"/>
                  <a:pt x="114" y="22"/>
                  <a:pt x="115" y="20"/>
                </a:cubicBezTo>
                <a:cubicBezTo>
                  <a:pt x="115" y="19"/>
                  <a:pt x="115" y="18"/>
                  <a:pt x="115" y="18"/>
                </a:cubicBezTo>
                <a:cubicBezTo>
                  <a:pt x="116" y="18"/>
                  <a:pt x="117" y="18"/>
                  <a:pt x="117" y="18"/>
                </a:cubicBezTo>
                <a:cubicBezTo>
                  <a:pt x="120" y="17"/>
                  <a:pt x="122" y="17"/>
                  <a:pt x="125" y="17"/>
                </a:cubicBezTo>
                <a:cubicBezTo>
                  <a:pt x="128" y="17"/>
                  <a:pt x="129" y="17"/>
                  <a:pt x="131" y="17"/>
                </a:cubicBezTo>
                <a:cubicBezTo>
                  <a:pt x="134" y="18"/>
                  <a:pt x="135" y="21"/>
                  <a:pt x="137" y="23"/>
                </a:cubicBezTo>
                <a:cubicBezTo>
                  <a:pt x="139" y="25"/>
                  <a:pt x="140" y="27"/>
                  <a:pt x="142" y="29"/>
                </a:cubicBezTo>
                <a:cubicBezTo>
                  <a:pt x="144" y="30"/>
                  <a:pt x="145" y="31"/>
                  <a:pt x="146" y="31"/>
                </a:cubicBezTo>
                <a:cubicBezTo>
                  <a:pt x="148" y="31"/>
                  <a:pt x="149" y="31"/>
                  <a:pt x="151" y="31"/>
                </a:cubicBezTo>
                <a:cubicBezTo>
                  <a:pt x="151" y="15"/>
                  <a:pt x="151" y="15"/>
                  <a:pt x="151" y="15"/>
                </a:cubicBezTo>
                <a:cubicBezTo>
                  <a:pt x="151" y="13"/>
                  <a:pt x="151" y="12"/>
                  <a:pt x="151" y="10"/>
                </a:cubicBezTo>
                <a:cubicBezTo>
                  <a:pt x="151" y="9"/>
                  <a:pt x="153" y="9"/>
                  <a:pt x="155" y="7"/>
                </a:cubicBezTo>
                <a:cubicBezTo>
                  <a:pt x="158" y="5"/>
                  <a:pt x="160" y="3"/>
                  <a:pt x="164" y="3"/>
                </a:cubicBezTo>
                <a:cubicBezTo>
                  <a:pt x="170" y="3"/>
                  <a:pt x="173" y="6"/>
                  <a:pt x="179" y="6"/>
                </a:cubicBezTo>
                <a:cubicBezTo>
                  <a:pt x="186" y="6"/>
                  <a:pt x="193" y="5"/>
                  <a:pt x="199" y="1"/>
                </a:cubicBezTo>
                <a:cubicBezTo>
                  <a:pt x="199" y="1"/>
                  <a:pt x="199" y="1"/>
                  <a:pt x="199" y="1"/>
                </a:cubicBezTo>
                <a:cubicBezTo>
                  <a:pt x="202" y="3"/>
                  <a:pt x="205" y="5"/>
                  <a:pt x="208" y="5"/>
                </a:cubicBezTo>
                <a:cubicBezTo>
                  <a:pt x="212" y="5"/>
                  <a:pt x="214" y="5"/>
                  <a:pt x="218" y="4"/>
                </a:cubicBezTo>
                <a:cubicBezTo>
                  <a:pt x="222" y="3"/>
                  <a:pt x="224" y="0"/>
                  <a:pt x="228" y="0"/>
                </a:cubicBezTo>
                <a:cubicBezTo>
                  <a:pt x="230" y="0"/>
                  <a:pt x="229" y="2"/>
                  <a:pt x="230" y="4"/>
                </a:cubicBezTo>
                <a:cubicBezTo>
                  <a:pt x="231" y="6"/>
                  <a:pt x="232" y="7"/>
                  <a:pt x="232" y="9"/>
                </a:cubicBezTo>
                <a:cubicBezTo>
                  <a:pt x="232" y="12"/>
                  <a:pt x="229" y="13"/>
                  <a:pt x="227" y="15"/>
                </a:cubicBezTo>
                <a:cubicBezTo>
                  <a:pt x="224" y="20"/>
                  <a:pt x="221" y="22"/>
                  <a:pt x="220" y="27"/>
                </a:cubicBezTo>
                <a:cubicBezTo>
                  <a:pt x="219" y="30"/>
                  <a:pt x="219" y="33"/>
                  <a:pt x="218" y="35"/>
                </a:cubicBezTo>
                <a:cubicBezTo>
                  <a:pt x="217" y="38"/>
                  <a:pt x="215" y="40"/>
                  <a:pt x="215" y="42"/>
                </a:cubicBezTo>
                <a:cubicBezTo>
                  <a:pt x="215" y="44"/>
                  <a:pt x="216" y="46"/>
                  <a:pt x="218" y="46"/>
                </a:cubicBezTo>
                <a:cubicBezTo>
                  <a:pt x="221" y="46"/>
                  <a:pt x="223" y="45"/>
                  <a:pt x="226" y="44"/>
                </a:cubicBezTo>
                <a:cubicBezTo>
                  <a:pt x="234" y="43"/>
                  <a:pt x="238" y="41"/>
                  <a:pt x="246" y="38"/>
                </a:cubicBezTo>
                <a:cubicBezTo>
                  <a:pt x="246" y="38"/>
                  <a:pt x="247" y="38"/>
                  <a:pt x="248" y="37"/>
                </a:cubicBezTo>
                <a:cubicBezTo>
                  <a:pt x="252" y="35"/>
                  <a:pt x="254" y="32"/>
                  <a:pt x="259" y="32"/>
                </a:cubicBezTo>
                <a:cubicBezTo>
                  <a:pt x="261" y="32"/>
                  <a:pt x="262" y="34"/>
                  <a:pt x="264" y="35"/>
                </a:cubicBezTo>
                <a:cubicBezTo>
                  <a:pt x="266" y="37"/>
                  <a:pt x="268" y="38"/>
                  <a:pt x="270" y="39"/>
                </a:cubicBezTo>
                <a:cubicBezTo>
                  <a:pt x="273" y="41"/>
                  <a:pt x="276" y="43"/>
                  <a:pt x="280" y="43"/>
                </a:cubicBezTo>
                <a:cubicBezTo>
                  <a:pt x="283" y="43"/>
                  <a:pt x="283" y="40"/>
                  <a:pt x="284" y="37"/>
                </a:cubicBezTo>
                <a:cubicBezTo>
                  <a:pt x="286" y="33"/>
                  <a:pt x="287" y="30"/>
                  <a:pt x="291" y="28"/>
                </a:cubicBezTo>
                <a:cubicBezTo>
                  <a:pt x="291" y="28"/>
                  <a:pt x="291" y="28"/>
                  <a:pt x="291" y="28"/>
                </a:cubicBezTo>
                <a:cubicBezTo>
                  <a:pt x="293" y="28"/>
                  <a:pt x="297" y="27"/>
                  <a:pt x="299" y="28"/>
                </a:cubicBezTo>
                <a:cubicBezTo>
                  <a:pt x="303" y="29"/>
                  <a:pt x="303" y="32"/>
                  <a:pt x="306" y="34"/>
                </a:cubicBezTo>
                <a:cubicBezTo>
                  <a:pt x="308" y="36"/>
                  <a:pt x="310" y="36"/>
                  <a:pt x="312" y="37"/>
                </a:cubicBezTo>
                <a:cubicBezTo>
                  <a:pt x="315" y="38"/>
                  <a:pt x="318" y="38"/>
                  <a:pt x="320" y="40"/>
                </a:cubicBezTo>
                <a:cubicBezTo>
                  <a:pt x="322" y="42"/>
                  <a:pt x="322" y="44"/>
                  <a:pt x="323" y="46"/>
                </a:cubicBezTo>
                <a:cubicBezTo>
                  <a:pt x="324" y="48"/>
                  <a:pt x="325" y="50"/>
                  <a:pt x="326" y="52"/>
                </a:cubicBezTo>
                <a:cubicBezTo>
                  <a:pt x="329" y="57"/>
                  <a:pt x="331" y="60"/>
                  <a:pt x="334" y="66"/>
                </a:cubicBezTo>
                <a:cubicBezTo>
                  <a:pt x="335" y="69"/>
                  <a:pt x="337" y="71"/>
                  <a:pt x="338" y="74"/>
                </a:cubicBezTo>
                <a:cubicBezTo>
                  <a:pt x="340" y="80"/>
                  <a:pt x="339" y="84"/>
                  <a:pt x="340" y="90"/>
                </a:cubicBezTo>
                <a:cubicBezTo>
                  <a:pt x="340" y="90"/>
                  <a:pt x="340" y="90"/>
                  <a:pt x="340" y="90"/>
                </a:cubicBezTo>
                <a:cubicBezTo>
                  <a:pt x="336" y="92"/>
                  <a:pt x="334" y="94"/>
                  <a:pt x="332" y="98"/>
                </a:cubicBezTo>
                <a:cubicBezTo>
                  <a:pt x="329" y="95"/>
                  <a:pt x="328" y="92"/>
                  <a:pt x="325" y="88"/>
                </a:cubicBezTo>
                <a:cubicBezTo>
                  <a:pt x="325" y="89"/>
                  <a:pt x="324" y="88"/>
                  <a:pt x="323" y="88"/>
                </a:cubicBezTo>
                <a:cubicBezTo>
                  <a:pt x="321" y="90"/>
                  <a:pt x="320" y="93"/>
                  <a:pt x="320" y="96"/>
                </a:cubicBezTo>
                <a:cubicBezTo>
                  <a:pt x="312" y="96"/>
                  <a:pt x="312" y="96"/>
                  <a:pt x="312" y="96"/>
                </a:cubicBezTo>
                <a:cubicBezTo>
                  <a:pt x="314" y="100"/>
                  <a:pt x="314" y="102"/>
                  <a:pt x="315" y="106"/>
                </a:cubicBezTo>
                <a:cubicBezTo>
                  <a:pt x="316" y="109"/>
                  <a:pt x="317" y="111"/>
                  <a:pt x="317" y="115"/>
                </a:cubicBezTo>
                <a:cubicBezTo>
                  <a:pt x="317" y="118"/>
                  <a:pt x="317" y="120"/>
                  <a:pt x="315" y="122"/>
                </a:cubicBezTo>
                <a:cubicBezTo>
                  <a:pt x="313" y="124"/>
                  <a:pt x="311" y="124"/>
                  <a:pt x="309" y="126"/>
                </a:cubicBezTo>
                <a:cubicBezTo>
                  <a:pt x="305" y="129"/>
                  <a:pt x="302" y="129"/>
                  <a:pt x="297" y="130"/>
                </a:cubicBezTo>
                <a:cubicBezTo>
                  <a:pt x="292" y="130"/>
                  <a:pt x="290" y="133"/>
                  <a:pt x="285" y="133"/>
                </a:cubicBezTo>
                <a:cubicBezTo>
                  <a:pt x="283" y="133"/>
                  <a:pt x="282" y="133"/>
                  <a:pt x="281" y="132"/>
                </a:cubicBezTo>
                <a:cubicBezTo>
                  <a:pt x="278" y="131"/>
                  <a:pt x="278" y="129"/>
                  <a:pt x="275" y="127"/>
                </a:cubicBezTo>
                <a:cubicBezTo>
                  <a:pt x="273" y="131"/>
                  <a:pt x="272" y="134"/>
                  <a:pt x="269" y="137"/>
                </a:cubicBezTo>
                <a:cubicBezTo>
                  <a:pt x="267" y="138"/>
                  <a:pt x="266" y="139"/>
                  <a:pt x="264" y="139"/>
                </a:cubicBezTo>
                <a:cubicBezTo>
                  <a:pt x="259" y="139"/>
                  <a:pt x="260" y="133"/>
                  <a:pt x="258" y="128"/>
                </a:cubicBezTo>
                <a:cubicBezTo>
                  <a:pt x="252" y="130"/>
                  <a:pt x="250" y="134"/>
                  <a:pt x="244" y="138"/>
                </a:cubicBezTo>
                <a:cubicBezTo>
                  <a:pt x="242" y="139"/>
                  <a:pt x="241" y="141"/>
                  <a:pt x="238" y="141"/>
                </a:cubicBezTo>
                <a:cubicBezTo>
                  <a:pt x="237" y="141"/>
                  <a:pt x="237" y="141"/>
                  <a:pt x="236" y="141"/>
                </a:cubicBezTo>
                <a:cubicBezTo>
                  <a:pt x="236" y="138"/>
                  <a:pt x="237" y="136"/>
                  <a:pt x="236" y="133"/>
                </a:cubicBezTo>
                <a:cubicBezTo>
                  <a:pt x="233" y="134"/>
                  <a:pt x="232" y="135"/>
                  <a:pt x="228" y="136"/>
                </a:cubicBezTo>
                <a:cubicBezTo>
                  <a:pt x="224" y="139"/>
                  <a:pt x="222" y="141"/>
                  <a:pt x="218" y="143"/>
                </a:cubicBezTo>
                <a:cubicBezTo>
                  <a:pt x="218" y="143"/>
                  <a:pt x="218" y="143"/>
                  <a:pt x="218" y="143"/>
                </a:cubicBezTo>
                <a:cubicBezTo>
                  <a:pt x="215" y="139"/>
                  <a:pt x="213" y="136"/>
                  <a:pt x="208" y="136"/>
                </a:cubicBezTo>
                <a:cubicBezTo>
                  <a:pt x="204" y="136"/>
                  <a:pt x="199" y="136"/>
                  <a:pt x="196" y="139"/>
                </a:cubicBezTo>
                <a:cubicBezTo>
                  <a:pt x="195" y="140"/>
                  <a:pt x="195" y="143"/>
                  <a:pt x="194" y="14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 name="Freeform 32"/>
          <p:cNvSpPr>
            <a:spLocks/>
          </p:cNvSpPr>
          <p:nvPr/>
        </p:nvSpPr>
        <p:spPr bwMode="auto">
          <a:xfrm>
            <a:off x="7997420" y="4782312"/>
            <a:ext cx="123368" cy="126548"/>
          </a:xfrm>
          <a:custGeom>
            <a:avLst/>
            <a:gdLst/>
            <a:ahLst/>
            <a:cxnLst>
              <a:cxn ang="0">
                <a:pos x="15" y="0"/>
              </a:cxn>
              <a:cxn ang="0">
                <a:pos x="21" y="5"/>
              </a:cxn>
              <a:cxn ang="0">
                <a:pos x="29" y="8"/>
              </a:cxn>
              <a:cxn ang="0">
                <a:pos x="35" y="13"/>
              </a:cxn>
              <a:cxn ang="0">
                <a:pos x="39" y="16"/>
              </a:cxn>
              <a:cxn ang="0">
                <a:pos x="40" y="20"/>
              </a:cxn>
              <a:cxn ang="0">
                <a:pos x="44" y="30"/>
              </a:cxn>
              <a:cxn ang="0">
                <a:pos x="43" y="32"/>
              </a:cxn>
              <a:cxn ang="0">
                <a:pos x="35" y="36"/>
              </a:cxn>
              <a:cxn ang="0">
                <a:pos x="25" y="39"/>
              </a:cxn>
              <a:cxn ang="0">
                <a:pos x="12" y="44"/>
              </a:cxn>
              <a:cxn ang="0">
                <a:pos x="12" y="44"/>
              </a:cxn>
              <a:cxn ang="0">
                <a:pos x="6" y="37"/>
              </a:cxn>
              <a:cxn ang="0">
                <a:pos x="0" y="26"/>
              </a:cxn>
              <a:cxn ang="0">
                <a:pos x="0" y="26"/>
              </a:cxn>
              <a:cxn ang="0">
                <a:pos x="4" y="18"/>
              </a:cxn>
              <a:cxn ang="0">
                <a:pos x="15" y="0"/>
              </a:cxn>
            </a:cxnLst>
            <a:rect l="0" t="0" r="r" b="b"/>
            <a:pathLst>
              <a:path w="44" h="44">
                <a:moveTo>
                  <a:pt x="15" y="0"/>
                </a:moveTo>
                <a:cubicBezTo>
                  <a:pt x="17" y="2"/>
                  <a:pt x="18" y="4"/>
                  <a:pt x="21" y="5"/>
                </a:cubicBezTo>
                <a:cubicBezTo>
                  <a:pt x="24" y="6"/>
                  <a:pt x="26" y="6"/>
                  <a:pt x="29" y="8"/>
                </a:cubicBezTo>
                <a:cubicBezTo>
                  <a:pt x="32" y="9"/>
                  <a:pt x="33" y="11"/>
                  <a:pt x="35" y="13"/>
                </a:cubicBezTo>
                <a:cubicBezTo>
                  <a:pt x="37" y="14"/>
                  <a:pt x="39" y="15"/>
                  <a:pt x="39" y="16"/>
                </a:cubicBezTo>
                <a:cubicBezTo>
                  <a:pt x="40" y="18"/>
                  <a:pt x="39" y="19"/>
                  <a:pt x="40" y="20"/>
                </a:cubicBezTo>
                <a:cubicBezTo>
                  <a:pt x="41" y="24"/>
                  <a:pt x="44" y="26"/>
                  <a:pt x="44" y="30"/>
                </a:cubicBezTo>
                <a:cubicBezTo>
                  <a:pt x="44" y="31"/>
                  <a:pt x="43" y="32"/>
                  <a:pt x="43" y="32"/>
                </a:cubicBezTo>
                <a:cubicBezTo>
                  <a:pt x="41" y="36"/>
                  <a:pt x="38" y="35"/>
                  <a:pt x="35" y="36"/>
                </a:cubicBezTo>
                <a:cubicBezTo>
                  <a:pt x="31" y="38"/>
                  <a:pt x="29" y="39"/>
                  <a:pt x="25" y="39"/>
                </a:cubicBezTo>
                <a:cubicBezTo>
                  <a:pt x="19" y="40"/>
                  <a:pt x="15" y="42"/>
                  <a:pt x="12" y="44"/>
                </a:cubicBezTo>
                <a:cubicBezTo>
                  <a:pt x="12" y="44"/>
                  <a:pt x="12" y="44"/>
                  <a:pt x="12" y="44"/>
                </a:cubicBezTo>
                <a:cubicBezTo>
                  <a:pt x="10" y="41"/>
                  <a:pt x="8" y="40"/>
                  <a:pt x="6" y="37"/>
                </a:cubicBezTo>
                <a:cubicBezTo>
                  <a:pt x="3" y="33"/>
                  <a:pt x="3" y="31"/>
                  <a:pt x="0" y="26"/>
                </a:cubicBezTo>
                <a:cubicBezTo>
                  <a:pt x="0" y="26"/>
                  <a:pt x="0" y="26"/>
                  <a:pt x="0" y="26"/>
                </a:cubicBezTo>
                <a:cubicBezTo>
                  <a:pt x="2" y="24"/>
                  <a:pt x="3" y="21"/>
                  <a:pt x="4" y="18"/>
                </a:cubicBezTo>
                <a:cubicBezTo>
                  <a:pt x="8" y="12"/>
                  <a:pt x="10" y="7"/>
                  <a:pt x="1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Freeform 33"/>
          <p:cNvSpPr>
            <a:spLocks/>
          </p:cNvSpPr>
          <p:nvPr/>
        </p:nvSpPr>
        <p:spPr bwMode="auto">
          <a:xfrm>
            <a:off x="7086404" y="6086722"/>
            <a:ext cx="66429" cy="32448"/>
          </a:xfrm>
          <a:custGeom>
            <a:avLst/>
            <a:gdLst/>
            <a:ahLst/>
            <a:cxnLst>
              <a:cxn ang="0">
                <a:pos x="24" y="7"/>
              </a:cxn>
              <a:cxn ang="0">
                <a:pos x="23" y="7"/>
              </a:cxn>
              <a:cxn ang="0">
                <a:pos x="13" y="12"/>
              </a:cxn>
              <a:cxn ang="0">
                <a:pos x="7" y="10"/>
              </a:cxn>
              <a:cxn ang="0">
                <a:pos x="0" y="8"/>
              </a:cxn>
              <a:cxn ang="0">
                <a:pos x="0" y="8"/>
              </a:cxn>
              <a:cxn ang="0">
                <a:pos x="2" y="3"/>
              </a:cxn>
              <a:cxn ang="0">
                <a:pos x="14" y="0"/>
              </a:cxn>
              <a:cxn ang="0">
                <a:pos x="24" y="7"/>
              </a:cxn>
            </a:cxnLst>
            <a:rect l="0" t="0" r="r" b="b"/>
            <a:pathLst>
              <a:path w="24" h="12">
                <a:moveTo>
                  <a:pt x="24" y="7"/>
                </a:moveTo>
                <a:cubicBezTo>
                  <a:pt x="24" y="7"/>
                  <a:pt x="23" y="7"/>
                  <a:pt x="23" y="7"/>
                </a:cubicBezTo>
                <a:cubicBezTo>
                  <a:pt x="19" y="9"/>
                  <a:pt x="17" y="12"/>
                  <a:pt x="13" y="12"/>
                </a:cubicBezTo>
                <a:cubicBezTo>
                  <a:pt x="10" y="12"/>
                  <a:pt x="9" y="11"/>
                  <a:pt x="7" y="10"/>
                </a:cubicBezTo>
                <a:cubicBezTo>
                  <a:pt x="4" y="10"/>
                  <a:pt x="2" y="9"/>
                  <a:pt x="0" y="8"/>
                </a:cubicBezTo>
                <a:cubicBezTo>
                  <a:pt x="0" y="8"/>
                  <a:pt x="0" y="8"/>
                  <a:pt x="0" y="8"/>
                </a:cubicBezTo>
                <a:cubicBezTo>
                  <a:pt x="1" y="7"/>
                  <a:pt x="1" y="4"/>
                  <a:pt x="2" y="3"/>
                </a:cubicBezTo>
                <a:cubicBezTo>
                  <a:pt x="5" y="0"/>
                  <a:pt x="10" y="0"/>
                  <a:pt x="14" y="0"/>
                </a:cubicBezTo>
                <a:cubicBezTo>
                  <a:pt x="19" y="0"/>
                  <a:pt x="21" y="3"/>
                  <a:pt x="24" y="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Freeform 34"/>
          <p:cNvSpPr>
            <a:spLocks/>
          </p:cNvSpPr>
          <p:nvPr/>
        </p:nvSpPr>
        <p:spPr bwMode="auto">
          <a:xfrm>
            <a:off x="6412631" y="6469609"/>
            <a:ext cx="297346" cy="249851"/>
          </a:xfrm>
          <a:custGeom>
            <a:avLst/>
            <a:gdLst/>
            <a:ahLst/>
            <a:cxnLst>
              <a:cxn ang="0">
                <a:pos x="58" y="6"/>
              </a:cxn>
              <a:cxn ang="0">
                <a:pos x="50" y="3"/>
              </a:cxn>
              <a:cxn ang="0">
                <a:pos x="46" y="5"/>
              </a:cxn>
              <a:cxn ang="0">
                <a:pos x="45" y="7"/>
              </a:cxn>
              <a:cxn ang="0">
                <a:pos x="41" y="9"/>
              </a:cxn>
              <a:cxn ang="0">
                <a:pos x="37" y="10"/>
              </a:cxn>
              <a:cxn ang="0">
                <a:pos x="35" y="8"/>
              </a:cxn>
              <a:cxn ang="0">
                <a:pos x="29" y="6"/>
              </a:cxn>
              <a:cxn ang="0">
                <a:pos x="27" y="7"/>
              </a:cxn>
              <a:cxn ang="0">
                <a:pos x="32" y="13"/>
              </a:cxn>
              <a:cxn ang="0">
                <a:pos x="25" y="17"/>
              </a:cxn>
              <a:cxn ang="0">
                <a:pos x="15" y="27"/>
              </a:cxn>
              <a:cxn ang="0">
                <a:pos x="9" y="32"/>
              </a:cxn>
              <a:cxn ang="0">
                <a:pos x="0" y="42"/>
              </a:cxn>
              <a:cxn ang="0">
                <a:pos x="4" y="52"/>
              </a:cxn>
              <a:cxn ang="0">
                <a:pos x="4" y="65"/>
              </a:cxn>
              <a:cxn ang="0">
                <a:pos x="16" y="78"/>
              </a:cxn>
              <a:cxn ang="0">
                <a:pos x="33" y="87"/>
              </a:cxn>
              <a:cxn ang="0">
                <a:pos x="40" y="84"/>
              </a:cxn>
              <a:cxn ang="0">
                <a:pos x="48" y="80"/>
              </a:cxn>
              <a:cxn ang="0">
                <a:pos x="59" y="78"/>
              </a:cxn>
              <a:cxn ang="0">
                <a:pos x="63" y="76"/>
              </a:cxn>
              <a:cxn ang="0">
                <a:pos x="75" y="72"/>
              </a:cxn>
              <a:cxn ang="0">
                <a:pos x="83" y="70"/>
              </a:cxn>
              <a:cxn ang="0">
                <a:pos x="86" y="63"/>
              </a:cxn>
              <a:cxn ang="0">
                <a:pos x="88" y="51"/>
              </a:cxn>
              <a:cxn ang="0">
                <a:pos x="89" y="45"/>
              </a:cxn>
              <a:cxn ang="0">
                <a:pos x="93" y="35"/>
              </a:cxn>
              <a:cxn ang="0">
                <a:pos x="102" y="20"/>
              </a:cxn>
              <a:cxn ang="0">
                <a:pos x="107" y="9"/>
              </a:cxn>
              <a:cxn ang="0">
                <a:pos x="103" y="4"/>
              </a:cxn>
              <a:cxn ang="0">
                <a:pos x="97" y="0"/>
              </a:cxn>
              <a:cxn ang="0">
                <a:pos x="93" y="4"/>
              </a:cxn>
              <a:cxn ang="0">
                <a:pos x="84" y="7"/>
              </a:cxn>
              <a:cxn ang="0">
                <a:pos x="67" y="2"/>
              </a:cxn>
              <a:cxn ang="0">
                <a:pos x="64" y="4"/>
              </a:cxn>
              <a:cxn ang="0">
                <a:pos x="62" y="4"/>
              </a:cxn>
              <a:cxn ang="0">
                <a:pos x="58" y="6"/>
              </a:cxn>
            </a:cxnLst>
            <a:rect l="0" t="0" r="r" b="b"/>
            <a:pathLst>
              <a:path w="107" h="87">
                <a:moveTo>
                  <a:pt x="58" y="6"/>
                </a:moveTo>
                <a:cubicBezTo>
                  <a:pt x="55" y="6"/>
                  <a:pt x="53" y="3"/>
                  <a:pt x="50" y="3"/>
                </a:cubicBezTo>
                <a:cubicBezTo>
                  <a:pt x="48" y="3"/>
                  <a:pt x="47" y="4"/>
                  <a:pt x="46" y="5"/>
                </a:cubicBezTo>
                <a:cubicBezTo>
                  <a:pt x="45" y="6"/>
                  <a:pt x="45" y="7"/>
                  <a:pt x="45" y="7"/>
                </a:cubicBezTo>
                <a:cubicBezTo>
                  <a:pt x="44" y="8"/>
                  <a:pt x="42" y="8"/>
                  <a:pt x="41" y="9"/>
                </a:cubicBezTo>
                <a:cubicBezTo>
                  <a:pt x="39" y="10"/>
                  <a:pt x="38" y="10"/>
                  <a:pt x="37" y="10"/>
                </a:cubicBezTo>
                <a:cubicBezTo>
                  <a:pt x="36" y="10"/>
                  <a:pt x="36" y="9"/>
                  <a:pt x="35" y="8"/>
                </a:cubicBezTo>
                <a:cubicBezTo>
                  <a:pt x="33" y="7"/>
                  <a:pt x="32" y="7"/>
                  <a:pt x="29" y="6"/>
                </a:cubicBezTo>
                <a:cubicBezTo>
                  <a:pt x="27" y="7"/>
                  <a:pt x="27" y="7"/>
                  <a:pt x="27" y="7"/>
                </a:cubicBezTo>
                <a:cubicBezTo>
                  <a:pt x="29" y="9"/>
                  <a:pt x="31" y="11"/>
                  <a:pt x="32" y="13"/>
                </a:cubicBezTo>
                <a:cubicBezTo>
                  <a:pt x="29" y="14"/>
                  <a:pt x="28" y="15"/>
                  <a:pt x="25" y="17"/>
                </a:cubicBezTo>
                <a:cubicBezTo>
                  <a:pt x="20" y="19"/>
                  <a:pt x="19" y="23"/>
                  <a:pt x="15" y="27"/>
                </a:cubicBezTo>
                <a:cubicBezTo>
                  <a:pt x="13" y="29"/>
                  <a:pt x="12" y="31"/>
                  <a:pt x="9" y="32"/>
                </a:cubicBezTo>
                <a:cubicBezTo>
                  <a:pt x="5" y="34"/>
                  <a:pt x="0" y="37"/>
                  <a:pt x="0" y="42"/>
                </a:cubicBezTo>
                <a:cubicBezTo>
                  <a:pt x="0" y="46"/>
                  <a:pt x="4" y="48"/>
                  <a:pt x="4" y="52"/>
                </a:cubicBezTo>
                <a:cubicBezTo>
                  <a:pt x="4" y="65"/>
                  <a:pt x="4" y="65"/>
                  <a:pt x="4" y="65"/>
                </a:cubicBezTo>
                <a:cubicBezTo>
                  <a:pt x="4" y="72"/>
                  <a:pt x="10" y="75"/>
                  <a:pt x="16" y="78"/>
                </a:cubicBezTo>
                <a:cubicBezTo>
                  <a:pt x="23" y="82"/>
                  <a:pt x="26" y="87"/>
                  <a:pt x="33" y="87"/>
                </a:cubicBezTo>
                <a:cubicBezTo>
                  <a:pt x="36" y="87"/>
                  <a:pt x="38" y="85"/>
                  <a:pt x="40" y="84"/>
                </a:cubicBezTo>
                <a:cubicBezTo>
                  <a:pt x="43" y="82"/>
                  <a:pt x="45" y="81"/>
                  <a:pt x="48" y="80"/>
                </a:cubicBezTo>
                <a:cubicBezTo>
                  <a:pt x="52" y="79"/>
                  <a:pt x="55" y="80"/>
                  <a:pt x="59" y="78"/>
                </a:cubicBezTo>
                <a:cubicBezTo>
                  <a:pt x="60" y="78"/>
                  <a:pt x="61" y="77"/>
                  <a:pt x="63" y="76"/>
                </a:cubicBezTo>
                <a:cubicBezTo>
                  <a:pt x="67" y="74"/>
                  <a:pt x="70" y="73"/>
                  <a:pt x="75" y="72"/>
                </a:cubicBezTo>
                <a:cubicBezTo>
                  <a:pt x="78" y="71"/>
                  <a:pt x="80" y="72"/>
                  <a:pt x="83" y="70"/>
                </a:cubicBezTo>
                <a:cubicBezTo>
                  <a:pt x="85" y="68"/>
                  <a:pt x="85" y="66"/>
                  <a:pt x="86" y="63"/>
                </a:cubicBezTo>
                <a:cubicBezTo>
                  <a:pt x="87" y="59"/>
                  <a:pt x="88" y="56"/>
                  <a:pt x="88" y="51"/>
                </a:cubicBezTo>
                <a:cubicBezTo>
                  <a:pt x="89" y="49"/>
                  <a:pt x="88" y="48"/>
                  <a:pt x="89" y="45"/>
                </a:cubicBezTo>
                <a:cubicBezTo>
                  <a:pt x="90" y="41"/>
                  <a:pt x="91" y="39"/>
                  <a:pt x="93" y="35"/>
                </a:cubicBezTo>
                <a:cubicBezTo>
                  <a:pt x="95" y="29"/>
                  <a:pt x="98" y="26"/>
                  <a:pt x="102" y="20"/>
                </a:cubicBezTo>
                <a:cubicBezTo>
                  <a:pt x="104" y="16"/>
                  <a:pt x="107" y="14"/>
                  <a:pt x="107" y="9"/>
                </a:cubicBezTo>
                <a:cubicBezTo>
                  <a:pt x="107" y="7"/>
                  <a:pt x="105" y="6"/>
                  <a:pt x="103" y="4"/>
                </a:cubicBezTo>
                <a:cubicBezTo>
                  <a:pt x="102" y="2"/>
                  <a:pt x="100" y="0"/>
                  <a:pt x="97" y="0"/>
                </a:cubicBezTo>
                <a:cubicBezTo>
                  <a:pt x="95" y="0"/>
                  <a:pt x="95" y="3"/>
                  <a:pt x="93" y="4"/>
                </a:cubicBezTo>
                <a:cubicBezTo>
                  <a:pt x="90" y="6"/>
                  <a:pt x="88" y="7"/>
                  <a:pt x="84" y="7"/>
                </a:cubicBezTo>
                <a:cubicBezTo>
                  <a:pt x="77" y="7"/>
                  <a:pt x="74" y="2"/>
                  <a:pt x="67" y="2"/>
                </a:cubicBezTo>
                <a:cubicBezTo>
                  <a:pt x="66" y="2"/>
                  <a:pt x="65" y="4"/>
                  <a:pt x="64" y="4"/>
                </a:cubicBezTo>
                <a:cubicBezTo>
                  <a:pt x="63" y="5"/>
                  <a:pt x="62" y="4"/>
                  <a:pt x="62" y="4"/>
                </a:cubicBezTo>
                <a:cubicBezTo>
                  <a:pt x="60" y="5"/>
                  <a:pt x="59" y="6"/>
                  <a:pt x="58"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7" name="Freeform 35"/>
          <p:cNvSpPr>
            <a:spLocks/>
          </p:cNvSpPr>
          <p:nvPr/>
        </p:nvSpPr>
        <p:spPr bwMode="auto">
          <a:xfrm>
            <a:off x="3951622" y="3516839"/>
            <a:ext cx="1733461" cy="1255740"/>
          </a:xfrm>
          <a:custGeom>
            <a:avLst/>
            <a:gdLst/>
            <a:ahLst/>
            <a:cxnLst>
              <a:cxn ang="0">
                <a:pos x="195" y="4"/>
              </a:cxn>
              <a:cxn ang="0">
                <a:pos x="242" y="1"/>
              </a:cxn>
              <a:cxn ang="0">
                <a:pos x="283" y="21"/>
              </a:cxn>
              <a:cxn ang="0">
                <a:pos x="318" y="45"/>
              </a:cxn>
              <a:cxn ang="0">
                <a:pos x="348" y="56"/>
              </a:cxn>
              <a:cxn ang="0">
                <a:pos x="348" y="15"/>
              </a:cxn>
              <a:cxn ang="0">
                <a:pos x="370" y="14"/>
              </a:cxn>
              <a:cxn ang="0">
                <a:pos x="399" y="29"/>
              </a:cxn>
              <a:cxn ang="0">
                <a:pos x="435" y="15"/>
              </a:cxn>
              <a:cxn ang="0">
                <a:pos x="463" y="44"/>
              </a:cxn>
              <a:cxn ang="0">
                <a:pos x="495" y="58"/>
              </a:cxn>
              <a:cxn ang="0">
                <a:pos x="529" y="83"/>
              </a:cxn>
              <a:cxn ang="0">
                <a:pos x="578" y="97"/>
              </a:cxn>
              <a:cxn ang="0">
                <a:pos x="599" y="124"/>
              </a:cxn>
              <a:cxn ang="0">
                <a:pos x="622" y="181"/>
              </a:cxn>
              <a:cxn ang="0">
                <a:pos x="608" y="215"/>
              </a:cxn>
              <a:cxn ang="0">
                <a:pos x="591" y="230"/>
              </a:cxn>
              <a:cxn ang="0">
                <a:pos x="573" y="264"/>
              </a:cxn>
              <a:cxn ang="0">
                <a:pos x="586" y="284"/>
              </a:cxn>
              <a:cxn ang="0">
                <a:pos x="556" y="296"/>
              </a:cxn>
              <a:cxn ang="0">
                <a:pos x="526" y="290"/>
              </a:cxn>
              <a:cxn ang="0">
                <a:pos x="539" y="327"/>
              </a:cxn>
              <a:cxn ang="0">
                <a:pos x="561" y="341"/>
              </a:cxn>
              <a:cxn ang="0">
                <a:pos x="566" y="354"/>
              </a:cxn>
              <a:cxn ang="0">
                <a:pos x="536" y="361"/>
              </a:cxn>
              <a:cxn ang="0">
                <a:pos x="534" y="378"/>
              </a:cxn>
              <a:cxn ang="0">
                <a:pos x="515" y="389"/>
              </a:cxn>
              <a:cxn ang="0">
                <a:pos x="493" y="379"/>
              </a:cxn>
              <a:cxn ang="0">
                <a:pos x="472" y="367"/>
              </a:cxn>
              <a:cxn ang="0">
                <a:pos x="448" y="363"/>
              </a:cxn>
              <a:cxn ang="0">
                <a:pos x="420" y="324"/>
              </a:cxn>
              <a:cxn ang="0">
                <a:pos x="396" y="307"/>
              </a:cxn>
              <a:cxn ang="0">
                <a:pos x="366" y="316"/>
              </a:cxn>
              <a:cxn ang="0">
                <a:pos x="369" y="357"/>
              </a:cxn>
              <a:cxn ang="0">
                <a:pos x="372" y="379"/>
              </a:cxn>
              <a:cxn ang="0">
                <a:pos x="363" y="395"/>
              </a:cxn>
              <a:cxn ang="0">
                <a:pos x="345" y="416"/>
              </a:cxn>
              <a:cxn ang="0">
                <a:pos x="330" y="431"/>
              </a:cxn>
              <a:cxn ang="0">
                <a:pos x="310" y="432"/>
              </a:cxn>
              <a:cxn ang="0">
                <a:pos x="287" y="429"/>
              </a:cxn>
              <a:cxn ang="0">
                <a:pos x="261" y="403"/>
              </a:cxn>
              <a:cxn ang="0">
                <a:pos x="235" y="380"/>
              </a:cxn>
              <a:cxn ang="0">
                <a:pos x="159" y="375"/>
              </a:cxn>
              <a:cxn ang="0">
                <a:pos x="123" y="373"/>
              </a:cxn>
              <a:cxn ang="0">
                <a:pos x="58" y="355"/>
              </a:cxn>
              <a:cxn ang="0">
                <a:pos x="13" y="313"/>
              </a:cxn>
              <a:cxn ang="0">
                <a:pos x="15" y="288"/>
              </a:cxn>
              <a:cxn ang="0">
                <a:pos x="3" y="253"/>
              </a:cxn>
              <a:cxn ang="0">
                <a:pos x="12" y="224"/>
              </a:cxn>
              <a:cxn ang="0">
                <a:pos x="6" y="202"/>
              </a:cxn>
              <a:cxn ang="0">
                <a:pos x="7" y="192"/>
              </a:cxn>
              <a:cxn ang="0">
                <a:pos x="36" y="182"/>
              </a:cxn>
              <a:cxn ang="0">
                <a:pos x="65" y="191"/>
              </a:cxn>
              <a:cxn ang="0">
                <a:pos x="69" y="164"/>
              </a:cxn>
              <a:cxn ang="0">
                <a:pos x="64" y="144"/>
              </a:cxn>
              <a:cxn ang="0">
                <a:pos x="73" y="115"/>
              </a:cxn>
              <a:cxn ang="0">
                <a:pos x="47" y="95"/>
              </a:cxn>
              <a:cxn ang="0">
                <a:pos x="35" y="51"/>
              </a:cxn>
              <a:cxn ang="0">
                <a:pos x="67" y="38"/>
              </a:cxn>
              <a:cxn ang="0">
                <a:pos x="121" y="23"/>
              </a:cxn>
            </a:cxnLst>
            <a:rect l="0" t="0" r="r" b="b"/>
            <a:pathLst>
              <a:path w="622" h="439">
                <a:moveTo>
                  <a:pt x="160" y="11"/>
                </a:moveTo>
                <a:cubicBezTo>
                  <a:pt x="164" y="10"/>
                  <a:pt x="168" y="9"/>
                  <a:pt x="172" y="8"/>
                </a:cubicBezTo>
                <a:cubicBezTo>
                  <a:pt x="177" y="8"/>
                  <a:pt x="180" y="7"/>
                  <a:pt x="184" y="6"/>
                </a:cubicBezTo>
                <a:cubicBezTo>
                  <a:pt x="188" y="6"/>
                  <a:pt x="191" y="5"/>
                  <a:pt x="195" y="4"/>
                </a:cubicBezTo>
                <a:cubicBezTo>
                  <a:pt x="200" y="3"/>
                  <a:pt x="203" y="4"/>
                  <a:pt x="209" y="4"/>
                </a:cubicBezTo>
                <a:cubicBezTo>
                  <a:pt x="217" y="3"/>
                  <a:pt x="221" y="0"/>
                  <a:pt x="229" y="0"/>
                </a:cubicBezTo>
                <a:cubicBezTo>
                  <a:pt x="232" y="0"/>
                  <a:pt x="233" y="1"/>
                  <a:pt x="236" y="1"/>
                </a:cubicBezTo>
                <a:cubicBezTo>
                  <a:pt x="238" y="2"/>
                  <a:pt x="240" y="1"/>
                  <a:pt x="242" y="1"/>
                </a:cubicBezTo>
                <a:cubicBezTo>
                  <a:pt x="246" y="2"/>
                  <a:pt x="247" y="4"/>
                  <a:pt x="250" y="5"/>
                </a:cubicBezTo>
                <a:cubicBezTo>
                  <a:pt x="254" y="6"/>
                  <a:pt x="257" y="7"/>
                  <a:pt x="261" y="7"/>
                </a:cubicBezTo>
                <a:cubicBezTo>
                  <a:pt x="269" y="9"/>
                  <a:pt x="273" y="13"/>
                  <a:pt x="279" y="18"/>
                </a:cubicBezTo>
                <a:cubicBezTo>
                  <a:pt x="280" y="19"/>
                  <a:pt x="281" y="20"/>
                  <a:pt x="283" y="21"/>
                </a:cubicBezTo>
                <a:cubicBezTo>
                  <a:pt x="285" y="24"/>
                  <a:pt x="287" y="26"/>
                  <a:pt x="290" y="28"/>
                </a:cubicBezTo>
                <a:cubicBezTo>
                  <a:pt x="294" y="30"/>
                  <a:pt x="296" y="31"/>
                  <a:pt x="300" y="34"/>
                </a:cubicBezTo>
                <a:cubicBezTo>
                  <a:pt x="302" y="36"/>
                  <a:pt x="302" y="38"/>
                  <a:pt x="304" y="40"/>
                </a:cubicBezTo>
                <a:cubicBezTo>
                  <a:pt x="308" y="45"/>
                  <a:pt x="313" y="44"/>
                  <a:pt x="318" y="45"/>
                </a:cubicBezTo>
                <a:cubicBezTo>
                  <a:pt x="322" y="46"/>
                  <a:pt x="323" y="49"/>
                  <a:pt x="326" y="50"/>
                </a:cubicBezTo>
                <a:cubicBezTo>
                  <a:pt x="331" y="53"/>
                  <a:pt x="334" y="54"/>
                  <a:pt x="338" y="56"/>
                </a:cubicBezTo>
                <a:cubicBezTo>
                  <a:pt x="341" y="58"/>
                  <a:pt x="343" y="60"/>
                  <a:pt x="346" y="61"/>
                </a:cubicBezTo>
                <a:cubicBezTo>
                  <a:pt x="347" y="59"/>
                  <a:pt x="348" y="58"/>
                  <a:pt x="348" y="56"/>
                </a:cubicBezTo>
                <a:cubicBezTo>
                  <a:pt x="348" y="54"/>
                  <a:pt x="347" y="53"/>
                  <a:pt x="347" y="51"/>
                </a:cubicBezTo>
                <a:cubicBezTo>
                  <a:pt x="347" y="46"/>
                  <a:pt x="346" y="43"/>
                  <a:pt x="346" y="38"/>
                </a:cubicBezTo>
                <a:cubicBezTo>
                  <a:pt x="346" y="32"/>
                  <a:pt x="348" y="28"/>
                  <a:pt x="348" y="21"/>
                </a:cubicBezTo>
                <a:cubicBezTo>
                  <a:pt x="349" y="19"/>
                  <a:pt x="348" y="18"/>
                  <a:pt x="348" y="15"/>
                </a:cubicBezTo>
                <a:cubicBezTo>
                  <a:pt x="348" y="14"/>
                  <a:pt x="348" y="13"/>
                  <a:pt x="349" y="11"/>
                </a:cubicBezTo>
                <a:cubicBezTo>
                  <a:pt x="351" y="9"/>
                  <a:pt x="354" y="10"/>
                  <a:pt x="357" y="9"/>
                </a:cubicBezTo>
                <a:cubicBezTo>
                  <a:pt x="360" y="9"/>
                  <a:pt x="361" y="8"/>
                  <a:pt x="363" y="8"/>
                </a:cubicBezTo>
                <a:cubicBezTo>
                  <a:pt x="367" y="8"/>
                  <a:pt x="368" y="12"/>
                  <a:pt x="370" y="14"/>
                </a:cubicBezTo>
                <a:cubicBezTo>
                  <a:pt x="372" y="16"/>
                  <a:pt x="373" y="16"/>
                  <a:pt x="375" y="17"/>
                </a:cubicBezTo>
                <a:cubicBezTo>
                  <a:pt x="377" y="19"/>
                  <a:pt x="378" y="21"/>
                  <a:pt x="381" y="22"/>
                </a:cubicBezTo>
                <a:cubicBezTo>
                  <a:pt x="384" y="24"/>
                  <a:pt x="386" y="25"/>
                  <a:pt x="389" y="26"/>
                </a:cubicBezTo>
                <a:cubicBezTo>
                  <a:pt x="393" y="27"/>
                  <a:pt x="395" y="29"/>
                  <a:pt x="399" y="29"/>
                </a:cubicBezTo>
                <a:cubicBezTo>
                  <a:pt x="401" y="29"/>
                  <a:pt x="401" y="27"/>
                  <a:pt x="402" y="25"/>
                </a:cubicBezTo>
                <a:cubicBezTo>
                  <a:pt x="405" y="23"/>
                  <a:pt x="406" y="21"/>
                  <a:pt x="409" y="21"/>
                </a:cubicBezTo>
                <a:cubicBezTo>
                  <a:pt x="414" y="21"/>
                  <a:pt x="416" y="23"/>
                  <a:pt x="421" y="23"/>
                </a:cubicBezTo>
                <a:cubicBezTo>
                  <a:pt x="427" y="23"/>
                  <a:pt x="428" y="15"/>
                  <a:pt x="435" y="15"/>
                </a:cubicBezTo>
                <a:cubicBezTo>
                  <a:pt x="437" y="15"/>
                  <a:pt x="437" y="17"/>
                  <a:pt x="438" y="18"/>
                </a:cubicBezTo>
                <a:cubicBezTo>
                  <a:pt x="439" y="20"/>
                  <a:pt x="440" y="21"/>
                  <a:pt x="441" y="22"/>
                </a:cubicBezTo>
                <a:cubicBezTo>
                  <a:pt x="444" y="25"/>
                  <a:pt x="446" y="26"/>
                  <a:pt x="449" y="29"/>
                </a:cubicBezTo>
                <a:cubicBezTo>
                  <a:pt x="455" y="34"/>
                  <a:pt x="457" y="39"/>
                  <a:pt x="463" y="44"/>
                </a:cubicBezTo>
                <a:cubicBezTo>
                  <a:pt x="468" y="48"/>
                  <a:pt x="470" y="51"/>
                  <a:pt x="475" y="54"/>
                </a:cubicBezTo>
                <a:cubicBezTo>
                  <a:pt x="478" y="56"/>
                  <a:pt x="479" y="57"/>
                  <a:pt x="482" y="58"/>
                </a:cubicBezTo>
                <a:cubicBezTo>
                  <a:pt x="487" y="61"/>
                  <a:pt x="488" y="65"/>
                  <a:pt x="494" y="66"/>
                </a:cubicBezTo>
                <a:cubicBezTo>
                  <a:pt x="495" y="63"/>
                  <a:pt x="495" y="61"/>
                  <a:pt x="495" y="58"/>
                </a:cubicBezTo>
                <a:cubicBezTo>
                  <a:pt x="499" y="62"/>
                  <a:pt x="500" y="64"/>
                  <a:pt x="504" y="66"/>
                </a:cubicBezTo>
                <a:cubicBezTo>
                  <a:pt x="511" y="70"/>
                  <a:pt x="516" y="71"/>
                  <a:pt x="523" y="75"/>
                </a:cubicBezTo>
                <a:cubicBezTo>
                  <a:pt x="524" y="76"/>
                  <a:pt x="525" y="78"/>
                  <a:pt x="526" y="79"/>
                </a:cubicBezTo>
                <a:cubicBezTo>
                  <a:pt x="527" y="81"/>
                  <a:pt x="528" y="82"/>
                  <a:pt x="529" y="83"/>
                </a:cubicBezTo>
                <a:cubicBezTo>
                  <a:pt x="532" y="87"/>
                  <a:pt x="534" y="90"/>
                  <a:pt x="539" y="92"/>
                </a:cubicBezTo>
                <a:cubicBezTo>
                  <a:pt x="542" y="93"/>
                  <a:pt x="544" y="94"/>
                  <a:pt x="547" y="95"/>
                </a:cubicBezTo>
                <a:cubicBezTo>
                  <a:pt x="554" y="99"/>
                  <a:pt x="557" y="103"/>
                  <a:pt x="565" y="103"/>
                </a:cubicBezTo>
                <a:cubicBezTo>
                  <a:pt x="570" y="103"/>
                  <a:pt x="572" y="97"/>
                  <a:pt x="578" y="97"/>
                </a:cubicBezTo>
                <a:cubicBezTo>
                  <a:pt x="579" y="97"/>
                  <a:pt x="579" y="98"/>
                  <a:pt x="580" y="98"/>
                </a:cubicBezTo>
                <a:cubicBezTo>
                  <a:pt x="580" y="103"/>
                  <a:pt x="580" y="106"/>
                  <a:pt x="583" y="109"/>
                </a:cubicBezTo>
                <a:cubicBezTo>
                  <a:pt x="585" y="112"/>
                  <a:pt x="588" y="112"/>
                  <a:pt x="591" y="114"/>
                </a:cubicBezTo>
                <a:cubicBezTo>
                  <a:pt x="595" y="117"/>
                  <a:pt x="596" y="120"/>
                  <a:pt x="599" y="124"/>
                </a:cubicBezTo>
                <a:cubicBezTo>
                  <a:pt x="600" y="125"/>
                  <a:pt x="602" y="126"/>
                  <a:pt x="603" y="127"/>
                </a:cubicBezTo>
                <a:cubicBezTo>
                  <a:pt x="607" y="134"/>
                  <a:pt x="606" y="139"/>
                  <a:pt x="607" y="147"/>
                </a:cubicBezTo>
                <a:cubicBezTo>
                  <a:pt x="607" y="152"/>
                  <a:pt x="610" y="155"/>
                  <a:pt x="612" y="159"/>
                </a:cubicBezTo>
                <a:cubicBezTo>
                  <a:pt x="622" y="181"/>
                  <a:pt x="622" y="181"/>
                  <a:pt x="622" y="181"/>
                </a:cubicBezTo>
                <a:cubicBezTo>
                  <a:pt x="620" y="186"/>
                  <a:pt x="619" y="189"/>
                  <a:pt x="616" y="193"/>
                </a:cubicBezTo>
                <a:cubicBezTo>
                  <a:pt x="614" y="197"/>
                  <a:pt x="611" y="198"/>
                  <a:pt x="610" y="201"/>
                </a:cubicBezTo>
                <a:cubicBezTo>
                  <a:pt x="610" y="204"/>
                  <a:pt x="610" y="206"/>
                  <a:pt x="610" y="209"/>
                </a:cubicBezTo>
                <a:cubicBezTo>
                  <a:pt x="609" y="212"/>
                  <a:pt x="609" y="213"/>
                  <a:pt x="608" y="215"/>
                </a:cubicBezTo>
                <a:cubicBezTo>
                  <a:pt x="608" y="217"/>
                  <a:pt x="608" y="219"/>
                  <a:pt x="607" y="219"/>
                </a:cubicBezTo>
                <a:cubicBezTo>
                  <a:pt x="605" y="221"/>
                  <a:pt x="603" y="219"/>
                  <a:pt x="601" y="220"/>
                </a:cubicBezTo>
                <a:cubicBezTo>
                  <a:pt x="598" y="222"/>
                  <a:pt x="598" y="224"/>
                  <a:pt x="596" y="226"/>
                </a:cubicBezTo>
                <a:cubicBezTo>
                  <a:pt x="595" y="228"/>
                  <a:pt x="593" y="228"/>
                  <a:pt x="591" y="230"/>
                </a:cubicBezTo>
                <a:cubicBezTo>
                  <a:pt x="593" y="240"/>
                  <a:pt x="593" y="240"/>
                  <a:pt x="593" y="240"/>
                </a:cubicBezTo>
                <a:cubicBezTo>
                  <a:pt x="592" y="245"/>
                  <a:pt x="589" y="246"/>
                  <a:pt x="586" y="249"/>
                </a:cubicBezTo>
                <a:cubicBezTo>
                  <a:pt x="582" y="254"/>
                  <a:pt x="580" y="257"/>
                  <a:pt x="576" y="261"/>
                </a:cubicBezTo>
                <a:cubicBezTo>
                  <a:pt x="573" y="264"/>
                  <a:pt x="573" y="264"/>
                  <a:pt x="573" y="264"/>
                </a:cubicBezTo>
                <a:cubicBezTo>
                  <a:pt x="571" y="266"/>
                  <a:pt x="570" y="266"/>
                  <a:pt x="569" y="267"/>
                </a:cubicBezTo>
                <a:cubicBezTo>
                  <a:pt x="569" y="268"/>
                  <a:pt x="569" y="269"/>
                  <a:pt x="569" y="269"/>
                </a:cubicBezTo>
                <a:cubicBezTo>
                  <a:pt x="574" y="272"/>
                  <a:pt x="574" y="277"/>
                  <a:pt x="579" y="279"/>
                </a:cubicBezTo>
                <a:cubicBezTo>
                  <a:pt x="582" y="281"/>
                  <a:pt x="586" y="281"/>
                  <a:pt x="586" y="284"/>
                </a:cubicBezTo>
                <a:cubicBezTo>
                  <a:pt x="586" y="289"/>
                  <a:pt x="583" y="291"/>
                  <a:pt x="581" y="295"/>
                </a:cubicBezTo>
                <a:cubicBezTo>
                  <a:pt x="580" y="298"/>
                  <a:pt x="579" y="300"/>
                  <a:pt x="576" y="300"/>
                </a:cubicBezTo>
                <a:cubicBezTo>
                  <a:pt x="573" y="300"/>
                  <a:pt x="572" y="300"/>
                  <a:pt x="570" y="299"/>
                </a:cubicBezTo>
                <a:cubicBezTo>
                  <a:pt x="564" y="299"/>
                  <a:pt x="561" y="298"/>
                  <a:pt x="556" y="296"/>
                </a:cubicBezTo>
                <a:cubicBezTo>
                  <a:pt x="553" y="296"/>
                  <a:pt x="552" y="294"/>
                  <a:pt x="550" y="293"/>
                </a:cubicBezTo>
                <a:cubicBezTo>
                  <a:pt x="547" y="292"/>
                  <a:pt x="545" y="293"/>
                  <a:pt x="542" y="292"/>
                </a:cubicBezTo>
                <a:cubicBezTo>
                  <a:pt x="539" y="292"/>
                  <a:pt x="538" y="291"/>
                  <a:pt x="536" y="290"/>
                </a:cubicBezTo>
                <a:cubicBezTo>
                  <a:pt x="532" y="290"/>
                  <a:pt x="530" y="290"/>
                  <a:pt x="526" y="290"/>
                </a:cubicBezTo>
                <a:cubicBezTo>
                  <a:pt x="526" y="291"/>
                  <a:pt x="525" y="291"/>
                  <a:pt x="525" y="292"/>
                </a:cubicBezTo>
                <a:cubicBezTo>
                  <a:pt x="525" y="295"/>
                  <a:pt x="528" y="296"/>
                  <a:pt x="529" y="298"/>
                </a:cubicBezTo>
                <a:cubicBezTo>
                  <a:pt x="531" y="302"/>
                  <a:pt x="532" y="305"/>
                  <a:pt x="534" y="308"/>
                </a:cubicBezTo>
                <a:cubicBezTo>
                  <a:pt x="537" y="315"/>
                  <a:pt x="539" y="319"/>
                  <a:pt x="539" y="327"/>
                </a:cubicBezTo>
                <a:cubicBezTo>
                  <a:pt x="546" y="327"/>
                  <a:pt x="546" y="327"/>
                  <a:pt x="546" y="327"/>
                </a:cubicBezTo>
                <a:cubicBezTo>
                  <a:pt x="548" y="327"/>
                  <a:pt x="549" y="326"/>
                  <a:pt x="551" y="326"/>
                </a:cubicBezTo>
                <a:cubicBezTo>
                  <a:pt x="554" y="326"/>
                  <a:pt x="554" y="329"/>
                  <a:pt x="556" y="331"/>
                </a:cubicBezTo>
                <a:cubicBezTo>
                  <a:pt x="558" y="335"/>
                  <a:pt x="559" y="337"/>
                  <a:pt x="561" y="341"/>
                </a:cubicBezTo>
                <a:cubicBezTo>
                  <a:pt x="563" y="336"/>
                  <a:pt x="563" y="331"/>
                  <a:pt x="568" y="328"/>
                </a:cubicBezTo>
                <a:cubicBezTo>
                  <a:pt x="570" y="330"/>
                  <a:pt x="570" y="331"/>
                  <a:pt x="570" y="334"/>
                </a:cubicBezTo>
                <a:cubicBezTo>
                  <a:pt x="570" y="342"/>
                  <a:pt x="566" y="346"/>
                  <a:pt x="566" y="354"/>
                </a:cubicBezTo>
                <a:cubicBezTo>
                  <a:pt x="566" y="354"/>
                  <a:pt x="566" y="354"/>
                  <a:pt x="566" y="354"/>
                </a:cubicBezTo>
                <a:cubicBezTo>
                  <a:pt x="557" y="358"/>
                  <a:pt x="557" y="358"/>
                  <a:pt x="557" y="358"/>
                </a:cubicBezTo>
                <a:cubicBezTo>
                  <a:pt x="552" y="357"/>
                  <a:pt x="550" y="356"/>
                  <a:pt x="546" y="356"/>
                </a:cubicBezTo>
                <a:cubicBezTo>
                  <a:pt x="542" y="356"/>
                  <a:pt x="539" y="355"/>
                  <a:pt x="536" y="358"/>
                </a:cubicBezTo>
                <a:cubicBezTo>
                  <a:pt x="535" y="359"/>
                  <a:pt x="536" y="360"/>
                  <a:pt x="536" y="361"/>
                </a:cubicBezTo>
                <a:cubicBezTo>
                  <a:pt x="536" y="365"/>
                  <a:pt x="536" y="367"/>
                  <a:pt x="537" y="370"/>
                </a:cubicBezTo>
                <a:cubicBezTo>
                  <a:pt x="538" y="372"/>
                  <a:pt x="540" y="373"/>
                  <a:pt x="541" y="374"/>
                </a:cubicBezTo>
                <a:cubicBezTo>
                  <a:pt x="541" y="376"/>
                  <a:pt x="541" y="376"/>
                  <a:pt x="541" y="376"/>
                </a:cubicBezTo>
                <a:cubicBezTo>
                  <a:pt x="538" y="377"/>
                  <a:pt x="537" y="377"/>
                  <a:pt x="534" y="378"/>
                </a:cubicBezTo>
                <a:cubicBezTo>
                  <a:pt x="532" y="379"/>
                  <a:pt x="530" y="380"/>
                  <a:pt x="527" y="380"/>
                </a:cubicBezTo>
                <a:cubicBezTo>
                  <a:pt x="524" y="380"/>
                  <a:pt x="523" y="378"/>
                  <a:pt x="520" y="378"/>
                </a:cubicBezTo>
                <a:cubicBezTo>
                  <a:pt x="517" y="378"/>
                  <a:pt x="517" y="381"/>
                  <a:pt x="516" y="383"/>
                </a:cubicBezTo>
                <a:cubicBezTo>
                  <a:pt x="516" y="385"/>
                  <a:pt x="515" y="387"/>
                  <a:pt x="515" y="389"/>
                </a:cubicBezTo>
                <a:cubicBezTo>
                  <a:pt x="514" y="392"/>
                  <a:pt x="513" y="395"/>
                  <a:pt x="511" y="395"/>
                </a:cubicBezTo>
                <a:cubicBezTo>
                  <a:pt x="507" y="395"/>
                  <a:pt x="507" y="390"/>
                  <a:pt x="506" y="386"/>
                </a:cubicBezTo>
                <a:cubicBezTo>
                  <a:pt x="504" y="382"/>
                  <a:pt x="502" y="377"/>
                  <a:pt x="498" y="377"/>
                </a:cubicBezTo>
                <a:cubicBezTo>
                  <a:pt x="496" y="377"/>
                  <a:pt x="495" y="378"/>
                  <a:pt x="493" y="379"/>
                </a:cubicBezTo>
                <a:cubicBezTo>
                  <a:pt x="491" y="375"/>
                  <a:pt x="494" y="371"/>
                  <a:pt x="490" y="368"/>
                </a:cubicBezTo>
                <a:cubicBezTo>
                  <a:pt x="487" y="367"/>
                  <a:pt x="485" y="367"/>
                  <a:pt x="482" y="366"/>
                </a:cubicBezTo>
                <a:cubicBezTo>
                  <a:pt x="480" y="366"/>
                  <a:pt x="479" y="365"/>
                  <a:pt x="477" y="365"/>
                </a:cubicBezTo>
                <a:cubicBezTo>
                  <a:pt x="475" y="365"/>
                  <a:pt x="473" y="366"/>
                  <a:pt x="472" y="367"/>
                </a:cubicBezTo>
                <a:cubicBezTo>
                  <a:pt x="471" y="369"/>
                  <a:pt x="472" y="371"/>
                  <a:pt x="470" y="371"/>
                </a:cubicBezTo>
                <a:cubicBezTo>
                  <a:pt x="466" y="371"/>
                  <a:pt x="465" y="369"/>
                  <a:pt x="462" y="368"/>
                </a:cubicBezTo>
                <a:cubicBezTo>
                  <a:pt x="459" y="367"/>
                  <a:pt x="457" y="368"/>
                  <a:pt x="454" y="367"/>
                </a:cubicBezTo>
                <a:cubicBezTo>
                  <a:pt x="451" y="366"/>
                  <a:pt x="450" y="365"/>
                  <a:pt x="448" y="363"/>
                </a:cubicBezTo>
                <a:cubicBezTo>
                  <a:pt x="443" y="361"/>
                  <a:pt x="439" y="360"/>
                  <a:pt x="436" y="355"/>
                </a:cubicBezTo>
                <a:cubicBezTo>
                  <a:pt x="434" y="351"/>
                  <a:pt x="434" y="347"/>
                  <a:pt x="432" y="342"/>
                </a:cubicBezTo>
                <a:cubicBezTo>
                  <a:pt x="431" y="340"/>
                  <a:pt x="429" y="339"/>
                  <a:pt x="427" y="336"/>
                </a:cubicBezTo>
                <a:cubicBezTo>
                  <a:pt x="424" y="332"/>
                  <a:pt x="423" y="329"/>
                  <a:pt x="420" y="324"/>
                </a:cubicBezTo>
                <a:cubicBezTo>
                  <a:pt x="419" y="322"/>
                  <a:pt x="418" y="321"/>
                  <a:pt x="417" y="319"/>
                </a:cubicBezTo>
                <a:cubicBezTo>
                  <a:pt x="417" y="318"/>
                  <a:pt x="417" y="317"/>
                  <a:pt x="416" y="315"/>
                </a:cubicBezTo>
                <a:cubicBezTo>
                  <a:pt x="414" y="313"/>
                  <a:pt x="411" y="313"/>
                  <a:pt x="408" y="311"/>
                </a:cubicBezTo>
                <a:cubicBezTo>
                  <a:pt x="404" y="310"/>
                  <a:pt x="401" y="307"/>
                  <a:pt x="396" y="307"/>
                </a:cubicBezTo>
                <a:cubicBezTo>
                  <a:pt x="392" y="307"/>
                  <a:pt x="391" y="311"/>
                  <a:pt x="386" y="311"/>
                </a:cubicBezTo>
                <a:cubicBezTo>
                  <a:pt x="383" y="311"/>
                  <a:pt x="382" y="307"/>
                  <a:pt x="378" y="307"/>
                </a:cubicBezTo>
                <a:cubicBezTo>
                  <a:pt x="376" y="307"/>
                  <a:pt x="375" y="310"/>
                  <a:pt x="372" y="311"/>
                </a:cubicBezTo>
                <a:cubicBezTo>
                  <a:pt x="370" y="312"/>
                  <a:pt x="366" y="313"/>
                  <a:pt x="366" y="316"/>
                </a:cubicBezTo>
                <a:cubicBezTo>
                  <a:pt x="366" y="318"/>
                  <a:pt x="367" y="320"/>
                  <a:pt x="367" y="322"/>
                </a:cubicBezTo>
                <a:cubicBezTo>
                  <a:pt x="368" y="327"/>
                  <a:pt x="368" y="329"/>
                  <a:pt x="369" y="333"/>
                </a:cubicBezTo>
                <a:cubicBezTo>
                  <a:pt x="370" y="337"/>
                  <a:pt x="372" y="339"/>
                  <a:pt x="372" y="343"/>
                </a:cubicBezTo>
                <a:cubicBezTo>
                  <a:pt x="372" y="349"/>
                  <a:pt x="370" y="352"/>
                  <a:pt x="369" y="357"/>
                </a:cubicBezTo>
                <a:cubicBezTo>
                  <a:pt x="369" y="360"/>
                  <a:pt x="369" y="362"/>
                  <a:pt x="368" y="364"/>
                </a:cubicBezTo>
                <a:cubicBezTo>
                  <a:pt x="367" y="367"/>
                  <a:pt x="365" y="368"/>
                  <a:pt x="365" y="371"/>
                </a:cubicBezTo>
                <a:cubicBezTo>
                  <a:pt x="365" y="373"/>
                  <a:pt x="367" y="374"/>
                  <a:pt x="369" y="376"/>
                </a:cubicBezTo>
                <a:cubicBezTo>
                  <a:pt x="370" y="377"/>
                  <a:pt x="371" y="378"/>
                  <a:pt x="372" y="379"/>
                </a:cubicBezTo>
                <a:cubicBezTo>
                  <a:pt x="375" y="383"/>
                  <a:pt x="377" y="386"/>
                  <a:pt x="380" y="389"/>
                </a:cubicBezTo>
                <a:cubicBezTo>
                  <a:pt x="380" y="389"/>
                  <a:pt x="380" y="389"/>
                  <a:pt x="380" y="389"/>
                </a:cubicBezTo>
                <a:cubicBezTo>
                  <a:pt x="379" y="390"/>
                  <a:pt x="378" y="390"/>
                  <a:pt x="376" y="390"/>
                </a:cubicBezTo>
                <a:cubicBezTo>
                  <a:pt x="371" y="392"/>
                  <a:pt x="366" y="391"/>
                  <a:pt x="363" y="395"/>
                </a:cubicBezTo>
                <a:cubicBezTo>
                  <a:pt x="359" y="399"/>
                  <a:pt x="360" y="404"/>
                  <a:pt x="358" y="409"/>
                </a:cubicBezTo>
                <a:cubicBezTo>
                  <a:pt x="357" y="411"/>
                  <a:pt x="357" y="414"/>
                  <a:pt x="354" y="414"/>
                </a:cubicBezTo>
                <a:cubicBezTo>
                  <a:pt x="350" y="414"/>
                  <a:pt x="350" y="414"/>
                  <a:pt x="350" y="414"/>
                </a:cubicBezTo>
                <a:cubicBezTo>
                  <a:pt x="348" y="415"/>
                  <a:pt x="347" y="416"/>
                  <a:pt x="345" y="416"/>
                </a:cubicBezTo>
                <a:cubicBezTo>
                  <a:pt x="342" y="417"/>
                  <a:pt x="339" y="418"/>
                  <a:pt x="339" y="422"/>
                </a:cubicBezTo>
                <a:cubicBezTo>
                  <a:pt x="339" y="431"/>
                  <a:pt x="339" y="431"/>
                  <a:pt x="339" y="431"/>
                </a:cubicBezTo>
                <a:cubicBezTo>
                  <a:pt x="338" y="433"/>
                  <a:pt x="338" y="433"/>
                  <a:pt x="338" y="433"/>
                </a:cubicBezTo>
                <a:cubicBezTo>
                  <a:pt x="335" y="433"/>
                  <a:pt x="333" y="432"/>
                  <a:pt x="330" y="431"/>
                </a:cubicBezTo>
                <a:cubicBezTo>
                  <a:pt x="327" y="430"/>
                  <a:pt x="326" y="427"/>
                  <a:pt x="323" y="426"/>
                </a:cubicBezTo>
                <a:cubicBezTo>
                  <a:pt x="318" y="423"/>
                  <a:pt x="314" y="422"/>
                  <a:pt x="309" y="419"/>
                </a:cubicBezTo>
                <a:cubicBezTo>
                  <a:pt x="309" y="426"/>
                  <a:pt x="309" y="426"/>
                  <a:pt x="309" y="426"/>
                </a:cubicBezTo>
                <a:cubicBezTo>
                  <a:pt x="309" y="428"/>
                  <a:pt x="309" y="430"/>
                  <a:pt x="310" y="432"/>
                </a:cubicBezTo>
                <a:cubicBezTo>
                  <a:pt x="310" y="433"/>
                  <a:pt x="311" y="434"/>
                  <a:pt x="311" y="435"/>
                </a:cubicBezTo>
                <a:cubicBezTo>
                  <a:pt x="311" y="439"/>
                  <a:pt x="311" y="439"/>
                  <a:pt x="311" y="439"/>
                </a:cubicBezTo>
                <a:cubicBezTo>
                  <a:pt x="305" y="438"/>
                  <a:pt x="302" y="434"/>
                  <a:pt x="297" y="431"/>
                </a:cubicBezTo>
                <a:cubicBezTo>
                  <a:pt x="294" y="429"/>
                  <a:pt x="291" y="429"/>
                  <a:pt x="287" y="429"/>
                </a:cubicBezTo>
                <a:cubicBezTo>
                  <a:pt x="282" y="428"/>
                  <a:pt x="277" y="429"/>
                  <a:pt x="274" y="424"/>
                </a:cubicBezTo>
                <a:cubicBezTo>
                  <a:pt x="273" y="421"/>
                  <a:pt x="274" y="418"/>
                  <a:pt x="273" y="414"/>
                </a:cubicBezTo>
                <a:cubicBezTo>
                  <a:pt x="273" y="411"/>
                  <a:pt x="273" y="407"/>
                  <a:pt x="270" y="406"/>
                </a:cubicBezTo>
                <a:cubicBezTo>
                  <a:pt x="267" y="404"/>
                  <a:pt x="265" y="405"/>
                  <a:pt x="261" y="403"/>
                </a:cubicBezTo>
                <a:cubicBezTo>
                  <a:pt x="259" y="402"/>
                  <a:pt x="257" y="401"/>
                  <a:pt x="255" y="400"/>
                </a:cubicBezTo>
                <a:cubicBezTo>
                  <a:pt x="251" y="397"/>
                  <a:pt x="249" y="396"/>
                  <a:pt x="246" y="391"/>
                </a:cubicBezTo>
                <a:cubicBezTo>
                  <a:pt x="244" y="388"/>
                  <a:pt x="242" y="386"/>
                  <a:pt x="239" y="383"/>
                </a:cubicBezTo>
                <a:cubicBezTo>
                  <a:pt x="238" y="382"/>
                  <a:pt x="237" y="380"/>
                  <a:pt x="235" y="380"/>
                </a:cubicBezTo>
                <a:cubicBezTo>
                  <a:pt x="225" y="380"/>
                  <a:pt x="221" y="389"/>
                  <a:pt x="211" y="389"/>
                </a:cubicBezTo>
                <a:cubicBezTo>
                  <a:pt x="207" y="389"/>
                  <a:pt x="205" y="385"/>
                  <a:pt x="200" y="385"/>
                </a:cubicBezTo>
                <a:cubicBezTo>
                  <a:pt x="195" y="385"/>
                  <a:pt x="193" y="388"/>
                  <a:pt x="188" y="388"/>
                </a:cubicBezTo>
                <a:cubicBezTo>
                  <a:pt x="175" y="388"/>
                  <a:pt x="171" y="375"/>
                  <a:pt x="159" y="375"/>
                </a:cubicBezTo>
                <a:cubicBezTo>
                  <a:pt x="155" y="375"/>
                  <a:pt x="153" y="376"/>
                  <a:pt x="150" y="376"/>
                </a:cubicBezTo>
                <a:cubicBezTo>
                  <a:pt x="140" y="376"/>
                  <a:pt x="140" y="376"/>
                  <a:pt x="140" y="376"/>
                </a:cubicBezTo>
                <a:cubicBezTo>
                  <a:pt x="137" y="376"/>
                  <a:pt x="135" y="375"/>
                  <a:pt x="132" y="374"/>
                </a:cubicBezTo>
                <a:cubicBezTo>
                  <a:pt x="129" y="374"/>
                  <a:pt x="126" y="374"/>
                  <a:pt x="123" y="373"/>
                </a:cubicBezTo>
                <a:cubicBezTo>
                  <a:pt x="117" y="371"/>
                  <a:pt x="115" y="367"/>
                  <a:pt x="109" y="364"/>
                </a:cubicBezTo>
                <a:cubicBezTo>
                  <a:pt x="104" y="362"/>
                  <a:pt x="101" y="361"/>
                  <a:pt x="95" y="358"/>
                </a:cubicBezTo>
                <a:cubicBezTo>
                  <a:pt x="89" y="355"/>
                  <a:pt x="84" y="352"/>
                  <a:pt x="82" y="345"/>
                </a:cubicBezTo>
                <a:cubicBezTo>
                  <a:pt x="58" y="355"/>
                  <a:pt x="58" y="355"/>
                  <a:pt x="58" y="355"/>
                </a:cubicBezTo>
                <a:cubicBezTo>
                  <a:pt x="50" y="355"/>
                  <a:pt x="47" y="350"/>
                  <a:pt x="42" y="344"/>
                </a:cubicBezTo>
                <a:cubicBezTo>
                  <a:pt x="38" y="340"/>
                  <a:pt x="36" y="337"/>
                  <a:pt x="31" y="333"/>
                </a:cubicBezTo>
                <a:cubicBezTo>
                  <a:pt x="26" y="328"/>
                  <a:pt x="23" y="326"/>
                  <a:pt x="18" y="321"/>
                </a:cubicBezTo>
                <a:cubicBezTo>
                  <a:pt x="16" y="318"/>
                  <a:pt x="15" y="316"/>
                  <a:pt x="13" y="313"/>
                </a:cubicBezTo>
                <a:cubicBezTo>
                  <a:pt x="12" y="312"/>
                  <a:pt x="12" y="310"/>
                  <a:pt x="10" y="309"/>
                </a:cubicBezTo>
                <a:cubicBezTo>
                  <a:pt x="9" y="308"/>
                  <a:pt x="7" y="308"/>
                  <a:pt x="7" y="306"/>
                </a:cubicBezTo>
                <a:cubicBezTo>
                  <a:pt x="7" y="304"/>
                  <a:pt x="9" y="303"/>
                  <a:pt x="11" y="300"/>
                </a:cubicBezTo>
                <a:cubicBezTo>
                  <a:pt x="14" y="296"/>
                  <a:pt x="15" y="293"/>
                  <a:pt x="15" y="288"/>
                </a:cubicBezTo>
                <a:cubicBezTo>
                  <a:pt x="15" y="273"/>
                  <a:pt x="15" y="273"/>
                  <a:pt x="15" y="273"/>
                </a:cubicBezTo>
                <a:cubicBezTo>
                  <a:pt x="15" y="273"/>
                  <a:pt x="14" y="272"/>
                  <a:pt x="14" y="271"/>
                </a:cubicBezTo>
                <a:cubicBezTo>
                  <a:pt x="14" y="265"/>
                  <a:pt x="13" y="262"/>
                  <a:pt x="13" y="255"/>
                </a:cubicBezTo>
                <a:cubicBezTo>
                  <a:pt x="9" y="255"/>
                  <a:pt x="5" y="257"/>
                  <a:pt x="3" y="253"/>
                </a:cubicBezTo>
                <a:cubicBezTo>
                  <a:pt x="2" y="251"/>
                  <a:pt x="2" y="248"/>
                  <a:pt x="2" y="245"/>
                </a:cubicBezTo>
                <a:cubicBezTo>
                  <a:pt x="1" y="243"/>
                  <a:pt x="0" y="243"/>
                  <a:pt x="0" y="240"/>
                </a:cubicBezTo>
                <a:cubicBezTo>
                  <a:pt x="0" y="237"/>
                  <a:pt x="2" y="236"/>
                  <a:pt x="4" y="233"/>
                </a:cubicBezTo>
                <a:cubicBezTo>
                  <a:pt x="7" y="230"/>
                  <a:pt x="10" y="228"/>
                  <a:pt x="12" y="224"/>
                </a:cubicBezTo>
                <a:cubicBezTo>
                  <a:pt x="15" y="220"/>
                  <a:pt x="13" y="217"/>
                  <a:pt x="14" y="212"/>
                </a:cubicBezTo>
                <a:cubicBezTo>
                  <a:pt x="14" y="210"/>
                  <a:pt x="15" y="208"/>
                  <a:pt x="15" y="206"/>
                </a:cubicBezTo>
                <a:cubicBezTo>
                  <a:pt x="15" y="204"/>
                  <a:pt x="14" y="204"/>
                  <a:pt x="12" y="203"/>
                </a:cubicBezTo>
                <a:cubicBezTo>
                  <a:pt x="10" y="202"/>
                  <a:pt x="9" y="202"/>
                  <a:pt x="6" y="202"/>
                </a:cubicBezTo>
                <a:cubicBezTo>
                  <a:pt x="4" y="202"/>
                  <a:pt x="3" y="201"/>
                  <a:pt x="0" y="200"/>
                </a:cubicBezTo>
                <a:cubicBezTo>
                  <a:pt x="0" y="199"/>
                  <a:pt x="0" y="199"/>
                  <a:pt x="0" y="198"/>
                </a:cubicBezTo>
                <a:cubicBezTo>
                  <a:pt x="2" y="195"/>
                  <a:pt x="5" y="195"/>
                  <a:pt x="7" y="192"/>
                </a:cubicBezTo>
                <a:cubicBezTo>
                  <a:pt x="7" y="192"/>
                  <a:pt x="7" y="192"/>
                  <a:pt x="7" y="192"/>
                </a:cubicBezTo>
                <a:cubicBezTo>
                  <a:pt x="11" y="192"/>
                  <a:pt x="11" y="192"/>
                  <a:pt x="11" y="192"/>
                </a:cubicBezTo>
                <a:cubicBezTo>
                  <a:pt x="16" y="192"/>
                  <a:pt x="19" y="190"/>
                  <a:pt x="23" y="186"/>
                </a:cubicBezTo>
                <a:cubicBezTo>
                  <a:pt x="26" y="184"/>
                  <a:pt x="26" y="180"/>
                  <a:pt x="30" y="180"/>
                </a:cubicBezTo>
                <a:cubicBezTo>
                  <a:pt x="32" y="180"/>
                  <a:pt x="33" y="182"/>
                  <a:pt x="36" y="182"/>
                </a:cubicBezTo>
                <a:cubicBezTo>
                  <a:pt x="41" y="183"/>
                  <a:pt x="44" y="185"/>
                  <a:pt x="49" y="186"/>
                </a:cubicBezTo>
                <a:cubicBezTo>
                  <a:pt x="51" y="187"/>
                  <a:pt x="53" y="187"/>
                  <a:pt x="55" y="188"/>
                </a:cubicBezTo>
                <a:cubicBezTo>
                  <a:pt x="58" y="190"/>
                  <a:pt x="59" y="192"/>
                  <a:pt x="63" y="192"/>
                </a:cubicBezTo>
                <a:cubicBezTo>
                  <a:pt x="64" y="192"/>
                  <a:pt x="64" y="192"/>
                  <a:pt x="65" y="191"/>
                </a:cubicBezTo>
                <a:cubicBezTo>
                  <a:pt x="68" y="191"/>
                  <a:pt x="69" y="189"/>
                  <a:pt x="71" y="187"/>
                </a:cubicBezTo>
                <a:cubicBezTo>
                  <a:pt x="73" y="186"/>
                  <a:pt x="75" y="185"/>
                  <a:pt x="75" y="182"/>
                </a:cubicBezTo>
                <a:cubicBezTo>
                  <a:pt x="75" y="178"/>
                  <a:pt x="73" y="176"/>
                  <a:pt x="71" y="172"/>
                </a:cubicBezTo>
                <a:cubicBezTo>
                  <a:pt x="70" y="169"/>
                  <a:pt x="71" y="167"/>
                  <a:pt x="69" y="164"/>
                </a:cubicBezTo>
                <a:cubicBezTo>
                  <a:pt x="67" y="163"/>
                  <a:pt x="65" y="163"/>
                  <a:pt x="63" y="162"/>
                </a:cubicBezTo>
                <a:cubicBezTo>
                  <a:pt x="59" y="160"/>
                  <a:pt x="56" y="157"/>
                  <a:pt x="56" y="153"/>
                </a:cubicBezTo>
                <a:cubicBezTo>
                  <a:pt x="56" y="151"/>
                  <a:pt x="56" y="149"/>
                  <a:pt x="58" y="147"/>
                </a:cubicBezTo>
                <a:cubicBezTo>
                  <a:pt x="59" y="145"/>
                  <a:pt x="61" y="145"/>
                  <a:pt x="64" y="144"/>
                </a:cubicBezTo>
                <a:cubicBezTo>
                  <a:pt x="67" y="143"/>
                  <a:pt x="69" y="142"/>
                  <a:pt x="72" y="140"/>
                </a:cubicBezTo>
                <a:cubicBezTo>
                  <a:pt x="76" y="139"/>
                  <a:pt x="81" y="138"/>
                  <a:pt x="81" y="134"/>
                </a:cubicBezTo>
                <a:cubicBezTo>
                  <a:pt x="81" y="132"/>
                  <a:pt x="79" y="131"/>
                  <a:pt x="79" y="129"/>
                </a:cubicBezTo>
                <a:cubicBezTo>
                  <a:pt x="77" y="124"/>
                  <a:pt x="77" y="120"/>
                  <a:pt x="73" y="115"/>
                </a:cubicBezTo>
                <a:cubicBezTo>
                  <a:pt x="71" y="112"/>
                  <a:pt x="67" y="112"/>
                  <a:pt x="63" y="109"/>
                </a:cubicBezTo>
                <a:cubicBezTo>
                  <a:pt x="61" y="108"/>
                  <a:pt x="59" y="107"/>
                  <a:pt x="57" y="106"/>
                </a:cubicBezTo>
                <a:cubicBezTo>
                  <a:pt x="54" y="104"/>
                  <a:pt x="54" y="101"/>
                  <a:pt x="51" y="98"/>
                </a:cubicBezTo>
                <a:cubicBezTo>
                  <a:pt x="49" y="97"/>
                  <a:pt x="48" y="97"/>
                  <a:pt x="47" y="95"/>
                </a:cubicBezTo>
                <a:cubicBezTo>
                  <a:pt x="44" y="91"/>
                  <a:pt x="45" y="88"/>
                  <a:pt x="45" y="83"/>
                </a:cubicBezTo>
                <a:cubicBezTo>
                  <a:pt x="45" y="79"/>
                  <a:pt x="41" y="77"/>
                  <a:pt x="39" y="73"/>
                </a:cubicBezTo>
                <a:cubicBezTo>
                  <a:pt x="37" y="68"/>
                  <a:pt x="38" y="64"/>
                  <a:pt x="37" y="58"/>
                </a:cubicBezTo>
                <a:cubicBezTo>
                  <a:pt x="36" y="56"/>
                  <a:pt x="35" y="54"/>
                  <a:pt x="35" y="51"/>
                </a:cubicBezTo>
                <a:cubicBezTo>
                  <a:pt x="35" y="49"/>
                  <a:pt x="38" y="50"/>
                  <a:pt x="39" y="48"/>
                </a:cubicBezTo>
                <a:cubicBezTo>
                  <a:pt x="41" y="47"/>
                  <a:pt x="41" y="46"/>
                  <a:pt x="43" y="45"/>
                </a:cubicBezTo>
                <a:cubicBezTo>
                  <a:pt x="45" y="43"/>
                  <a:pt x="48" y="41"/>
                  <a:pt x="51" y="40"/>
                </a:cubicBezTo>
                <a:cubicBezTo>
                  <a:pt x="57" y="39"/>
                  <a:pt x="61" y="39"/>
                  <a:pt x="67" y="38"/>
                </a:cubicBezTo>
                <a:cubicBezTo>
                  <a:pt x="72" y="37"/>
                  <a:pt x="75" y="37"/>
                  <a:pt x="79" y="35"/>
                </a:cubicBezTo>
                <a:cubicBezTo>
                  <a:pt x="86" y="34"/>
                  <a:pt x="90" y="30"/>
                  <a:pt x="97" y="30"/>
                </a:cubicBezTo>
                <a:cubicBezTo>
                  <a:pt x="105" y="30"/>
                  <a:pt x="109" y="28"/>
                  <a:pt x="116" y="26"/>
                </a:cubicBezTo>
                <a:cubicBezTo>
                  <a:pt x="118" y="25"/>
                  <a:pt x="119" y="24"/>
                  <a:pt x="121" y="23"/>
                </a:cubicBezTo>
                <a:cubicBezTo>
                  <a:pt x="125" y="21"/>
                  <a:pt x="128" y="21"/>
                  <a:pt x="133" y="20"/>
                </a:cubicBezTo>
                <a:cubicBezTo>
                  <a:pt x="137" y="19"/>
                  <a:pt x="139" y="18"/>
                  <a:pt x="143" y="16"/>
                </a:cubicBezTo>
                <a:cubicBezTo>
                  <a:pt x="149" y="13"/>
                  <a:pt x="154" y="12"/>
                  <a:pt x="160"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8" name="Freeform 36"/>
          <p:cNvSpPr>
            <a:spLocks/>
          </p:cNvSpPr>
          <p:nvPr/>
        </p:nvSpPr>
        <p:spPr bwMode="auto">
          <a:xfrm>
            <a:off x="2449079" y="4003559"/>
            <a:ext cx="2742539" cy="1482876"/>
          </a:xfrm>
          <a:custGeom>
            <a:avLst/>
            <a:gdLst/>
            <a:ahLst/>
            <a:cxnLst>
              <a:cxn ang="0">
                <a:pos x="913" y="433"/>
              </a:cxn>
              <a:cxn ang="0">
                <a:pos x="877" y="438"/>
              </a:cxn>
              <a:cxn ang="0">
                <a:pos x="850" y="443"/>
              </a:cxn>
              <a:cxn ang="0">
                <a:pos x="818" y="452"/>
              </a:cxn>
              <a:cxn ang="0">
                <a:pos x="770" y="486"/>
              </a:cxn>
              <a:cxn ang="0">
                <a:pos x="707" y="514"/>
              </a:cxn>
              <a:cxn ang="0">
                <a:pos x="660" y="498"/>
              </a:cxn>
              <a:cxn ang="0">
                <a:pos x="631" y="459"/>
              </a:cxn>
              <a:cxn ang="0">
                <a:pos x="571" y="441"/>
              </a:cxn>
              <a:cxn ang="0">
                <a:pos x="538" y="456"/>
              </a:cxn>
              <a:cxn ang="0">
                <a:pos x="510" y="504"/>
              </a:cxn>
              <a:cxn ang="0">
                <a:pos x="510" y="469"/>
              </a:cxn>
              <a:cxn ang="0">
                <a:pos x="501" y="456"/>
              </a:cxn>
              <a:cxn ang="0">
                <a:pos x="460" y="468"/>
              </a:cxn>
              <a:cxn ang="0">
                <a:pos x="412" y="462"/>
              </a:cxn>
              <a:cxn ang="0">
                <a:pos x="351" y="443"/>
              </a:cxn>
              <a:cxn ang="0">
                <a:pos x="319" y="426"/>
              </a:cxn>
              <a:cxn ang="0">
                <a:pos x="291" y="390"/>
              </a:cxn>
              <a:cxn ang="0">
                <a:pos x="257" y="389"/>
              </a:cxn>
              <a:cxn ang="0">
                <a:pos x="211" y="350"/>
              </a:cxn>
              <a:cxn ang="0">
                <a:pos x="168" y="337"/>
              </a:cxn>
              <a:cxn ang="0">
                <a:pos x="141" y="340"/>
              </a:cxn>
              <a:cxn ang="0">
                <a:pos x="98" y="309"/>
              </a:cxn>
              <a:cxn ang="0">
                <a:pos x="62" y="291"/>
              </a:cxn>
              <a:cxn ang="0">
                <a:pos x="43" y="260"/>
              </a:cxn>
              <a:cxn ang="0">
                <a:pos x="27" y="218"/>
              </a:cxn>
              <a:cxn ang="0">
                <a:pos x="60" y="224"/>
              </a:cxn>
              <a:cxn ang="0">
                <a:pos x="45" y="149"/>
              </a:cxn>
              <a:cxn ang="0">
                <a:pos x="27" y="110"/>
              </a:cxn>
              <a:cxn ang="0">
                <a:pos x="3" y="52"/>
              </a:cxn>
              <a:cxn ang="0">
                <a:pos x="40" y="30"/>
              </a:cxn>
              <a:cxn ang="0">
                <a:pos x="101" y="44"/>
              </a:cxn>
              <a:cxn ang="0">
                <a:pos x="176" y="67"/>
              </a:cxn>
              <a:cxn ang="0">
                <a:pos x="210" y="40"/>
              </a:cxn>
              <a:cxn ang="0">
                <a:pos x="254" y="57"/>
              </a:cxn>
              <a:cxn ang="0">
                <a:pos x="310" y="49"/>
              </a:cxn>
              <a:cxn ang="0">
                <a:pos x="370" y="38"/>
              </a:cxn>
              <a:cxn ang="0">
                <a:pos x="392" y="14"/>
              </a:cxn>
              <a:cxn ang="0">
                <a:pos x="432" y="5"/>
              </a:cxn>
              <a:cxn ang="0">
                <a:pos x="498" y="1"/>
              </a:cxn>
              <a:cxn ang="0">
                <a:pos x="547" y="22"/>
              </a:cxn>
              <a:cxn ang="0">
                <a:pos x="552" y="33"/>
              </a:cxn>
              <a:cxn ang="0">
                <a:pos x="540" y="70"/>
              </a:cxn>
              <a:cxn ang="0">
                <a:pos x="555" y="103"/>
              </a:cxn>
              <a:cxn ang="0">
                <a:pos x="553" y="143"/>
              </a:cxn>
              <a:cxn ang="0">
                <a:pos x="622" y="175"/>
              </a:cxn>
              <a:cxn ang="0">
                <a:pos x="680" y="206"/>
              </a:cxn>
              <a:cxn ang="0">
                <a:pos x="751" y="219"/>
              </a:cxn>
              <a:cxn ang="0">
                <a:pos x="801" y="233"/>
              </a:cxn>
              <a:cxn ang="0">
                <a:pos x="837" y="261"/>
              </a:cxn>
              <a:cxn ang="0">
                <a:pos x="849" y="249"/>
              </a:cxn>
              <a:cxn ang="0">
                <a:pos x="879" y="252"/>
              </a:cxn>
              <a:cxn ang="0">
                <a:pos x="903" y="225"/>
              </a:cxn>
              <a:cxn ang="0">
                <a:pos x="935" y="225"/>
              </a:cxn>
              <a:cxn ang="0">
                <a:pos x="957" y="263"/>
              </a:cxn>
              <a:cxn ang="0">
                <a:pos x="974" y="331"/>
              </a:cxn>
              <a:cxn ang="0">
                <a:pos x="979" y="378"/>
              </a:cxn>
              <a:cxn ang="0">
                <a:pos x="976" y="413"/>
              </a:cxn>
              <a:cxn ang="0">
                <a:pos x="963" y="411"/>
              </a:cxn>
              <a:cxn ang="0">
                <a:pos x="951" y="445"/>
              </a:cxn>
            </a:cxnLst>
            <a:rect l="0" t="0" r="r" b="b"/>
            <a:pathLst>
              <a:path w="985" h="519">
                <a:moveTo>
                  <a:pt x="941" y="447"/>
                </a:moveTo>
                <a:cubicBezTo>
                  <a:pt x="940" y="446"/>
                  <a:pt x="939" y="445"/>
                  <a:pt x="937" y="444"/>
                </a:cubicBezTo>
                <a:cubicBezTo>
                  <a:pt x="935" y="442"/>
                  <a:pt x="933" y="440"/>
                  <a:pt x="929" y="438"/>
                </a:cubicBezTo>
                <a:cubicBezTo>
                  <a:pt x="926" y="437"/>
                  <a:pt x="923" y="436"/>
                  <a:pt x="919" y="435"/>
                </a:cubicBezTo>
                <a:cubicBezTo>
                  <a:pt x="916" y="434"/>
                  <a:pt x="915" y="433"/>
                  <a:pt x="913" y="433"/>
                </a:cubicBezTo>
                <a:cubicBezTo>
                  <a:pt x="909" y="433"/>
                  <a:pt x="907" y="437"/>
                  <a:pt x="906" y="441"/>
                </a:cubicBezTo>
                <a:cubicBezTo>
                  <a:pt x="904" y="446"/>
                  <a:pt x="902" y="450"/>
                  <a:pt x="901" y="456"/>
                </a:cubicBezTo>
                <a:cubicBezTo>
                  <a:pt x="901" y="456"/>
                  <a:pt x="901" y="456"/>
                  <a:pt x="901" y="456"/>
                </a:cubicBezTo>
                <a:cubicBezTo>
                  <a:pt x="892" y="455"/>
                  <a:pt x="887" y="449"/>
                  <a:pt x="882" y="442"/>
                </a:cubicBezTo>
                <a:cubicBezTo>
                  <a:pt x="881" y="440"/>
                  <a:pt x="880" y="438"/>
                  <a:pt x="877" y="438"/>
                </a:cubicBezTo>
                <a:cubicBezTo>
                  <a:pt x="874" y="438"/>
                  <a:pt x="873" y="440"/>
                  <a:pt x="871" y="442"/>
                </a:cubicBezTo>
                <a:cubicBezTo>
                  <a:pt x="867" y="445"/>
                  <a:pt x="866" y="447"/>
                  <a:pt x="863" y="450"/>
                </a:cubicBezTo>
                <a:cubicBezTo>
                  <a:pt x="861" y="452"/>
                  <a:pt x="859" y="454"/>
                  <a:pt x="857" y="454"/>
                </a:cubicBezTo>
                <a:cubicBezTo>
                  <a:pt x="855" y="454"/>
                  <a:pt x="854" y="452"/>
                  <a:pt x="853" y="450"/>
                </a:cubicBezTo>
                <a:cubicBezTo>
                  <a:pt x="851" y="448"/>
                  <a:pt x="851" y="446"/>
                  <a:pt x="850" y="443"/>
                </a:cubicBezTo>
                <a:cubicBezTo>
                  <a:pt x="849" y="442"/>
                  <a:pt x="849" y="439"/>
                  <a:pt x="847" y="439"/>
                </a:cubicBezTo>
                <a:cubicBezTo>
                  <a:pt x="845" y="439"/>
                  <a:pt x="844" y="441"/>
                  <a:pt x="842" y="442"/>
                </a:cubicBezTo>
                <a:cubicBezTo>
                  <a:pt x="837" y="446"/>
                  <a:pt x="835" y="449"/>
                  <a:pt x="829" y="451"/>
                </a:cubicBezTo>
                <a:cubicBezTo>
                  <a:pt x="826" y="452"/>
                  <a:pt x="825" y="452"/>
                  <a:pt x="822" y="452"/>
                </a:cubicBezTo>
                <a:cubicBezTo>
                  <a:pt x="821" y="452"/>
                  <a:pt x="820" y="452"/>
                  <a:pt x="818" y="452"/>
                </a:cubicBezTo>
                <a:cubicBezTo>
                  <a:pt x="814" y="453"/>
                  <a:pt x="813" y="457"/>
                  <a:pt x="810" y="460"/>
                </a:cubicBezTo>
                <a:cubicBezTo>
                  <a:pt x="807" y="462"/>
                  <a:pt x="804" y="461"/>
                  <a:pt x="800" y="462"/>
                </a:cubicBezTo>
                <a:cubicBezTo>
                  <a:pt x="796" y="463"/>
                  <a:pt x="793" y="464"/>
                  <a:pt x="790" y="467"/>
                </a:cubicBezTo>
                <a:cubicBezTo>
                  <a:pt x="787" y="470"/>
                  <a:pt x="785" y="472"/>
                  <a:pt x="783" y="475"/>
                </a:cubicBezTo>
                <a:cubicBezTo>
                  <a:pt x="778" y="480"/>
                  <a:pt x="775" y="482"/>
                  <a:pt x="770" y="486"/>
                </a:cubicBezTo>
                <a:cubicBezTo>
                  <a:pt x="763" y="491"/>
                  <a:pt x="756" y="488"/>
                  <a:pt x="748" y="491"/>
                </a:cubicBezTo>
                <a:cubicBezTo>
                  <a:pt x="744" y="493"/>
                  <a:pt x="742" y="496"/>
                  <a:pt x="738" y="498"/>
                </a:cubicBezTo>
                <a:cubicBezTo>
                  <a:pt x="734" y="502"/>
                  <a:pt x="731" y="503"/>
                  <a:pt x="727" y="506"/>
                </a:cubicBezTo>
                <a:cubicBezTo>
                  <a:pt x="724" y="508"/>
                  <a:pt x="722" y="508"/>
                  <a:pt x="720" y="509"/>
                </a:cubicBezTo>
                <a:cubicBezTo>
                  <a:pt x="715" y="511"/>
                  <a:pt x="712" y="513"/>
                  <a:pt x="707" y="514"/>
                </a:cubicBezTo>
                <a:cubicBezTo>
                  <a:pt x="699" y="516"/>
                  <a:pt x="694" y="519"/>
                  <a:pt x="685" y="519"/>
                </a:cubicBezTo>
                <a:cubicBezTo>
                  <a:pt x="682" y="519"/>
                  <a:pt x="681" y="519"/>
                  <a:pt x="678" y="518"/>
                </a:cubicBezTo>
                <a:cubicBezTo>
                  <a:pt x="671" y="518"/>
                  <a:pt x="667" y="518"/>
                  <a:pt x="660" y="516"/>
                </a:cubicBezTo>
                <a:cubicBezTo>
                  <a:pt x="660" y="516"/>
                  <a:pt x="660" y="516"/>
                  <a:pt x="660" y="516"/>
                </a:cubicBezTo>
                <a:cubicBezTo>
                  <a:pt x="660" y="509"/>
                  <a:pt x="661" y="505"/>
                  <a:pt x="660" y="498"/>
                </a:cubicBezTo>
                <a:cubicBezTo>
                  <a:pt x="659" y="493"/>
                  <a:pt x="657" y="491"/>
                  <a:pt x="657" y="486"/>
                </a:cubicBezTo>
                <a:cubicBezTo>
                  <a:pt x="651" y="485"/>
                  <a:pt x="648" y="485"/>
                  <a:pt x="643" y="484"/>
                </a:cubicBezTo>
                <a:cubicBezTo>
                  <a:pt x="640" y="484"/>
                  <a:pt x="637" y="484"/>
                  <a:pt x="635" y="481"/>
                </a:cubicBezTo>
                <a:cubicBezTo>
                  <a:pt x="633" y="480"/>
                  <a:pt x="633" y="478"/>
                  <a:pt x="632" y="475"/>
                </a:cubicBezTo>
                <a:cubicBezTo>
                  <a:pt x="631" y="469"/>
                  <a:pt x="631" y="466"/>
                  <a:pt x="631" y="459"/>
                </a:cubicBezTo>
                <a:cubicBezTo>
                  <a:pt x="628" y="459"/>
                  <a:pt x="625" y="458"/>
                  <a:pt x="622" y="458"/>
                </a:cubicBezTo>
                <a:cubicBezTo>
                  <a:pt x="614" y="457"/>
                  <a:pt x="609" y="457"/>
                  <a:pt x="600" y="456"/>
                </a:cubicBezTo>
                <a:cubicBezTo>
                  <a:pt x="595" y="455"/>
                  <a:pt x="592" y="454"/>
                  <a:pt x="586" y="452"/>
                </a:cubicBezTo>
                <a:cubicBezTo>
                  <a:pt x="582" y="451"/>
                  <a:pt x="581" y="449"/>
                  <a:pt x="578" y="446"/>
                </a:cubicBezTo>
                <a:cubicBezTo>
                  <a:pt x="575" y="444"/>
                  <a:pt x="575" y="441"/>
                  <a:pt x="571" y="441"/>
                </a:cubicBezTo>
                <a:cubicBezTo>
                  <a:pt x="568" y="441"/>
                  <a:pt x="566" y="443"/>
                  <a:pt x="562" y="444"/>
                </a:cubicBezTo>
                <a:cubicBezTo>
                  <a:pt x="561" y="444"/>
                  <a:pt x="560" y="444"/>
                  <a:pt x="558" y="445"/>
                </a:cubicBezTo>
                <a:cubicBezTo>
                  <a:pt x="556" y="446"/>
                  <a:pt x="555" y="448"/>
                  <a:pt x="552" y="449"/>
                </a:cubicBezTo>
                <a:cubicBezTo>
                  <a:pt x="548" y="451"/>
                  <a:pt x="546" y="451"/>
                  <a:pt x="542" y="453"/>
                </a:cubicBezTo>
                <a:cubicBezTo>
                  <a:pt x="540" y="454"/>
                  <a:pt x="539" y="455"/>
                  <a:pt x="538" y="456"/>
                </a:cubicBezTo>
                <a:cubicBezTo>
                  <a:pt x="536" y="458"/>
                  <a:pt x="534" y="460"/>
                  <a:pt x="533" y="462"/>
                </a:cubicBezTo>
                <a:cubicBezTo>
                  <a:pt x="531" y="466"/>
                  <a:pt x="531" y="469"/>
                  <a:pt x="529" y="472"/>
                </a:cubicBezTo>
                <a:cubicBezTo>
                  <a:pt x="527" y="477"/>
                  <a:pt x="524" y="478"/>
                  <a:pt x="521" y="482"/>
                </a:cubicBezTo>
                <a:cubicBezTo>
                  <a:pt x="518" y="487"/>
                  <a:pt x="515" y="490"/>
                  <a:pt x="513" y="496"/>
                </a:cubicBezTo>
                <a:cubicBezTo>
                  <a:pt x="513" y="499"/>
                  <a:pt x="512" y="502"/>
                  <a:pt x="510" y="504"/>
                </a:cubicBezTo>
                <a:cubicBezTo>
                  <a:pt x="510" y="504"/>
                  <a:pt x="510" y="504"/>
                  <a:pt x="510" y="504"/>
                </a:cubicBezTo>
                <a:cubicBezTo>
                  <a:pt x="508" y="502"/>
                  <a:pt x="507" y="499"/>
                  <a:pt x="505" y="495"/>
                </a:cubicBezTo>
                <a:cubicBezTo>
                  <a:pt x="505" y="494"/>
                  <a:pt x="504" y="493"/>
                  <a:pt x="504" y="491"/>
                </a:cubicBezTo>
                <a:cubicBezTo>
                  <a:pt x="504" y="484"/>
                  <a:pt x="510" y="482"/>
                  <a:pt x="510" y="474"/>
                </a:cubicBezTo>
                <a:cubicBezTo>
                  <a:pt x="510" y="472"/>
                  <a:pt x="510" y="471"/>
                  <a:pt x="510" y="469"/>
                </a:cubicBezTo>
                <a:cubicBezTo>
                  <a:pt x="510" y="469"/>
                  <a:pt x="509" y="468"/>
                  <a:pt x="508" y="467"/>
                </a:cubicBezTo>
                <a:cubicBezTo>
                  <a:pt x="508" y="467"/>
                  <a:pt x="509" y="466"/>
                  <a:pt x="508" y="465"/>
                </a:cubicBezTo>
                <a:cubicBezTo>
                  <a:pt x="508" y="463"/>
                  <a:pt x="507" y="462"/>
                  <a:pt x="506" y="461"/>
                </a:cubicBezTo>
                <a:cubicBezTo>
                  <a:pt x="506" y="459"/>
                  <a:pt x="506" y="458"/>
                  <a:pt x="505" y="457"/>
                </a:cubicBezTo>
                <a:cubicBezTo>
                  <a:pt x="504" y="456"/>
                  <a:pt x="502" y="456"/>
                  <a:pt x="501" y="456"/>
                </a:cubicBezTo>
                <a:cubicBezTo>
                  <a:pt x="495" y="456"/>
                  <a:pt x="492" y="458"/>
                  <a:pt x="487" y="461"/>
                </a:cubicBezTo>
                <a:cubicBezTo>
                  <a:pt x="485" y="463"/>
                  <a:pt x="484" y="464"/>
                  <a:pt x="482" y="464"/>
                </a:cubicBezTo>
                <a:cubicBezTo>
                  <a:pt x="481" y="464"/>
                  <a:pt x="481" y="465"/>
                  <a:pt x="480" y="465"/>
                </a:cubicBezTo>
                <a:cubicBezTo>
                  <a:pt x="480" y="465"/>
                  <a:pt x="480" y="465"/>
                  <a:pt x="480" y="465"/>
                </a:cubicBezTo>
                <a:cubicBezTo>
                  <a:pt x="473" y="465"/>
                  <a:pt x="467" y="467"/>
                  <a:pt x="460" y="468"/>
                </a:cubicBezTo>
                <a:cubicBezTo>
                  <a:pt x="458" y="469"/>
                  <a:pt x="457" y="470"/>
                  <a:pt x="454" y="470"/>
                </a:cubicBezTo>
                <a:cubicBezTo>
                  <a:pt x="442" y="470"/>
                  <a:pt x="442" y="470"/>
                  <a:pt x="442" y="470"/>
                </a:cubicBezTo>
                <a:cubicBezTo>
                  <a:pt x="436" y="470"/>
                  <a:pt x="432" y="468"/>
                  <a:pt x="426" y="466"/>
                </a:cubicBezTo>
                <a:cubicBezTo>
                  <a:pt x="423" y="465"/>
                  <a:pt x="421" y="465"/>
                  <a:pt x="419" y="464"/>
                </a:cubicBezTo>
                <a:cubicBezTo>
                  <a:pt x="416" y="464"/>
                  <a:pt x="415" y="463"/>
                  <a:pt x="412" y="462"/>
                </a:cubicBezTo>
                <a:cubicBezTo>
                  <a:pt x="406" y="461"/>
                  <a:pt x="402" y="462"/>
                  <a:pt x="396" y="461"/>
                </a:cubicBezTo>
                <a:cubicBezTo>
                  <a:pt x="392" y="460"/>
                  <a:pt x="389" y="460"/>
                  <a:pt x="385" y="458"/>
                </a:cubicBezTo>
                <a:cubicBezTo>
                  <a:pt x="381" y="456"/>
                  <a:pt x="378" y="453"/>
                  <a:pt x="373" y="451"/>
                </a:cubicBezTo>
                <a:cubicBezTo>
                  <a:pt x="369" y="449"/>
                  <a:pt x="365" y="450"/>
                  <a:pt x="361" y="448"/>
                </a:cubicBezTo>
                <a:cubicBezTo>
                  <a:pt x="357" y="447"/>
                  <a:pt x="355" y="445"/>
                  <a:pt x="351" y="443"/>
                </a:cubicBezTo>
                <a:cubicBezTo>
                  <a:pt x="350" y="443"/>
                  <a:pt x="350" y="442"/>
                  <a:pt x="349" y="442"/>
                </a:cubicBezTo>
                <a:cubicBezTo>
                  <a:pt x="346" y="442"/>
                  <a:pt x="345" y="444"/>
                  <a:pt x="342" y="444"/>
                </a:cubicBezTo>
                <a:cubicBezTo>
                  <a:pt x="336" y="444"/>
                  <a:pt x="338" y="436"/>
                  <a:pt x="334" y="432"/>
                </a:cubicBezTo>
                <a:cubicBezTo>
                  <a:pt x="333" y="431"/>
                  <a:pt x="331" y="431"/>
                  <a:pt x="330" y="430"/>
                </a:cubicBezTo>
                <a:cubicBezTo>
                  <a:pt x="326" y="428"/>
                  <a:pt x="323" y="428"/>
                  <a:pt x="319" y="426"/>
                </a:cubicBezTo>
                <a:cubicBezTo>
                  <a:pt x="313" y="424"/>
                  <a:pt x="308" y="423"/>
                  <a:pt x="304" y="417"/>
                </a:cubicBezTo>
                <a:cubicBezTo>
                  <a:pt x="303" y="415"/>
                  <a:pt x="301" y="414"/>
                  <a:pt x="299" y="411"/>
                </a:cubicBezTo>
                <a:cubicBezTo>
                  <a:pt x="296" y="408"/>
                  <a:pt x="292" y="406"/>
                  <a:pt x="292" y="401"/>
                </a:cubicBezTo>
                <a:cubicBezTo>
                  <a:pt x="292" y="399"/>
                  <a:pt x="292" y="398"/>
                  <a:pt x="292" y="395"/>
                </a:cubicBezTo>
                <a:cubicBezTo>
                  <a:pt x="292" y="393"/>
                  <a:pt x="293" y="390"/>
                  <a:pt x="291" y="390"/>
                </a:cubicBezTo>
                <a:cubicBezTo>
                  <a:pt x="286" y="390"/>
                  <a:pt x="284" y="392"/>
                  <a:pt x="280" y="393"/>
                </a:cubicBezTo>
                <a:cubicBezTo>
                  <a:pt x="277" y="394"/>
                  <a:pt x="275" y="395"/>
                  <a:pt x="273" y="396"/>
                </a:cubicBezTo>
                <a:cubicBezTo>
                  <a:pt x="269" y="398"/>
                  <a:pt x="267" y="400"/>
                  <a:pt x="262" y="400"/>
                </a:cubicBezTo>
                <a:cubicBezTo>
                  <a:pt x="260" y="400"/>
                  <a:pt x="260" y="397"/>
                  <a:pt x="259" y="395"/>
                </a:cubicBezTo>
                <a:cubicBezTo>
                  <a:pt x="259" y="393"/>
                  <a:pt x="258" y="391"/>
                  <a:pt x="257" y="389"/>
                </a:cubicBezTo>
                <a:cubicBezTo>
                  <a:pt x="256" y="386"/>
                  <a:pt x="255" y="385"/>
                  <a:pt x="253" y="382"/>
                </a:cubicBezTo>
                <a:cubicBezTo>
                  <a:pt x="251" y="380"/>
                  <a:pt x="250" y="378"/>
                  <a:pt x="247" y="377"/>
                </a:cubicBezTo>
                <a:cubicBezTo>
                  <a:pt x="241" y="374"/>
                  <a:pt x="237" y="371"/>
                  <a:pt x="231" y="366"/>
                </a:cubicBezTo>
                <a:cubicBezTo>
                  <a:pt x="228" y="363"/>
                  <a:pt x="226" y="362"/>
                  <a:pt x="223" y="360"/>
                </a:cubicBezTo>
                <a:cubicBezTo>
                  <a:pt x="219" y="356"/>
                  <a:pt x="215" y="354"/>
                  <a:pt x="211" y="350"/>
                </a:cubicBezTo>
                <a:cubicBezTo>
                  <a:pt x="208" y="348"/>
                  <a:pt x="206" y="346"/>
                  <a:pt x="205" y="342"/>
                </a:cubicBezTo>
                <a:cubicBezTo>
                  <a:pt x="203" y="340"/>
                  <a:pt x="203" y="337"/>
                  <a:pt x="201" y="335"/>
                </a:cubicBezTo>
                <a:cubicBezTo>
                  <a:pt x="196" y="332"/>
                  <a:pt x="192" y="331"/>
                  <a:pt x="186" y="330"/>
                </a:cubicBezTo>
                <a:cubicBezTo>
                  <a:pt x="182" y="330"/>
                  <a:pt x="180" y="329"/>
                  <a:pt x="176" y="329"/>
                </a:cubicBezTo>
                <a:cubicBezTo>
                  <a:pt x="171" y="329"/>
                  <a:pt x="170" y="333"/>
                  <a:pt x="168" y="337"/>
                </a:cubicBezTo>
                <a:cubicBezTo>
                  <a:pt x="166" y="341"/>
                  <a:pt x="164" y="344"/>
                  <a:pt x="161" y="347"/>
                </a:cubicBezTo>
                <a:cubicBezTo>
                  <a:pt x="160" y="349"/>
                  <a:pt x="159" y="351"/>
                  <a:pt x="157" y="351"/>
                </a:cubicBezTo>
                <a:cubicBezTo>
                  <a:pt x="153" y="351"/>
                  <a:pt x="152" y="347"/>
                  <a:pt x="149" y="345"/>
                </a:cubicBezTo>
                <a:cubicBezTo>
                  <a:pt x="149" y="345"/>
                  <a:pt x="149" y="345"/>
                  <a:pt x="149" y="345"/>
                </a:cubicBezTo>
                <a:cubicBezTo>
                  <a:pt x="146" y="343"/>
                  <a:pt x="144" y="342"/>
                  <a:pt x="141" y="340"/>
                </a:cubicBezTo>
                <a:cubicBezTo>
                  <a:pt x="138" y="338"/>
                  <a:pt x="137" y="334"/>
                  <a:pt x="133" y="333"/>
                </a:cubicBezTo>
                <a:cubicBezTo>
                  <a:pt x="128" y="331"/>
                  <a:pt x="124" y="330"/>
                  <a:pt x="119" y="328"/>
                </a:cubicBezTo>
                <a:cubicBezTo>
                  <a:pt x="116" y="326"/>
                  <a:pt x="114" y="324"/>
                  <a:pt x="112" y="320"/>
                </a:cubicBezTo>
                <a:cubicBezTo>
                  <a:pt x="109" y="317"/>
                  <a:pt x="107" y="316"/>
                  <a:pt x="104" y="314"/>
                </a:cubicBezTo>
                <a:cubicBezTo>
                  <a:pt x="102" y="312"/>
                  <a:pt x="100" y="311"/>
                  <a:pt x="98" y="309"/>
                </a:cubicBezTo>
                <a:cubicBezTo>
                  <a:pt x="96" y="305"/>
                  <a:pt x="93" y="302"/>
                  <a:pt x="89" y="302"/>
                </a:cubicBezTo>
                <a:cubicBezTo>
                  <a:pt x="87" y="302"/>
                  <a:pt x="85" y="303"/>
                  <a:pt x="83" y="303"/>
                </a:cubicBezTo>
                <a:cubicBezTo>
                  <a:pt x="80" y="303"/>
                  <a:pt x="78" y="303"/>
                  <a:pt x="76" y="301"/>
                </a:cubicBezTo>
                <a:cubicBezTo>
                  <a:pt x="73" y="299"/>
                  <a:pt x="72" y="295"/>
                  <a:pt x="69" y="293"/>
                </a:cubicBezTo>
                <a:cubicBezTo>
                  <a:pt x="67" y="292"/>
                  <a:pt x="65" y="292"/>
                  <a:pt x="62" y="291"/>
                </a:cubicBezTo>
                <a:cubicBezTo>
                  <a:pt x="57" y="291"/>
                  <a:pt x="52" y="292"/>
                  <a:pt x="48" y="287"/>
                </a:cubicBezTo>
                <a:cubicBezTo>
                  <a:pt x="48" y="287"/>
                  <a:pt x="48" y="286"/>
                  <a:pt x="48" y="285"/>
                </a:cubicBezTo>
                <a:cubicBezTo>
                  <a:pt x="46" y="283"/>
                  <a:pt x="45" y="281"/>
                  <a:pt x="45" y="278"/>
                </a:cubicBezTo>
                <a:cubicBezTo>
                  <a:pt x="45" y="275"/>
                  <a:pt x="46" y="273"/>
                  <a:pt x="46" y="270"/>
                </a:cubicBezTo>
                <a:cubicBezTo>
                  <a:pt x="46" y="266"/>
                  <a:pt x="43" y="264"/>
                  <a:pt x="43" y="260"/>
                </a:cubicBezTo>
                <a:cubicBezTo>
                  <a:pt x="42" y="255"/>
                  <a:pt x="43" y="252"/>
                  <a:pt x="41" y="248"/>
                </a:cubicBezTo>
                <a:cubicBezTo>
                  <a:pt x="40" y="245"/>
                  <a:pt x="38" y="245"/>
                  <a:pt x="36" y="243"/>
                </a:cubicBezTo>
                <a:cubicBezTo>
                  <a:pt x="34" y="240"/>
                  <a:pt x="35" y="238"/>
                  <a:pt x="34" y="235"/>
                </a:cubicBezTo>
                <a:cubicBezTo>
                  <a:pt x="33" y="232"/>
                  <a:pt x="33" y="230"/>
                  <a:pt x="31" y="227"/>
                </a:cubicBezTo>
                <a:cubicBezTo>
                  <a:pt x="30" y="224"/>
                  <a:pt x="27" y="222"/>
                  <a:pt x="27" y="218"/>
                </a:cubicBezTo>
                <a:cubicBezTo>
                  <a:pt x="27" y="216"/>
                  <a:pt x="29" y="215"/>
                  <a:pt x="31" y="214"/>
                </a:cubicBezTo>
                <a:cubicBezTo>
                  <a:pt x="33" y="213"/>
                  <a:pt x="35" y="213"/>
                  <a:pt x="36" y="212"/>
                </a:cubicBezTo>
                <a:cubicBezTo>
                  <a:pt x="38" y="212"/>
                  <a:pt x="39" y="209"/>
                  <a:pt x="41" y="209"/>
                </a:cubicBezTo>
                <a:cubicBezTo>
                  <a:pt x="45" y="209"/>
                  <a:pt x="46" y="213"/>
                  <a:pt x="48" y="216"/>
                </a:cubicBezTo>
                <a:cubicBezTo>
                  <a:pt x="51" y="220"/>
                  <a:pt x="54" y="224"/>
                  <a:pt x="60" y="224"/>
                </a:cubicBezTo>
                <a:cubicBezTo>
                  <a:pt x="66" y="224"/>
                  <a:pt x="71" y="219"/>
                  <a:pt x="71" y="213"/>
                </a:cubicBezTo>
                <a:cubicBezTo>
                  <a:pt x="71" y="204"/>
                  <a:pt x="67" y="199"/>
                  <a:pt x="64" y="190"/>
                </a:cubicBezTo>
                <a:cubicBezTo>
                  <a:pt x="62" y="187"/>
                  <a:pt x="60" y="186"/>
                  <a:pt x="59" y="182"/>
                </a:cubicBezTo>
                <a:cubicBezTo>
                  <a:pt x="56" y="176"/>
                  <a:pt x="54" y="173"/>
                  <a:pt x="52" y="166"/>
                </a:cubicBezTo>
                <a:cubicBezTo>
                  <a:pt x="50" y="160"/>
                  <a:pt x="45" y="157"/>
                  <a:pt x="45" y="149"/>
                </a:cubicBezTo>
                <a:cubicBezTo>
                  <a:pt x="45" y="146"/>
                  <a:pt x="46" y="145"/>
                  <a:pt x="47" y="142"/>
                </a:cubicBezTo>
                <a:cubicBezTo>
                  <a:pt x="48" y="139"/>
                  <a:pt x="50" y="138"/>
                  <a:pt x="50" y="135"/>
                </a:cubicBezTo>
                <a:cubicBezTo>
                  <a:pt x="50" y="132"/>
                  <a:pt x="47" y="130"/>
                  <a:pt x="45" y="127"/>
                </a:cubicBezTo>
                <a:cubicBezTo>
                  <a:pt x="41" y="123"/>
                  <a:pt x="37" y="122"/>
                  <a:pt x="32" y="118"/>
                </a:cubicBezTo>
                <a:cubicBezTo>
                  <a:pt x="29" y="116"/>
                  <a:pt x="28" y="113"/>
                  <a:pt x="27" y="110"/>
                </a:cubicBezTo>
                <a:cubicBezTo>
                  <a:pt x="24" y="104"/>
                  <a:pt x="22" y="101"/>
                  <a:pt x="19" y="95"/>
                </a:cubicBezTo>
                <a:cubicBezTo>
                  <a:pt x="16" y="87"/>
                  <a:pt x="15" y="82"/>
                  <a:pt x="10" y="75"/>
                </a:cubicBezTo>
                <a:cubicBezTo>
                  <a:pt x="5" y="67"/>
                  <a:pt x="1" y="62"/>
                  <a:pt x="0" y="52"/>
                </a:cubicBezTo>
                <a:cubicBezTo>
                  <a:pt x="0" y="52"/>
                  <a:pt x="0" y="52"/>
                  <a:pt x="0" y="52"/>
                </a:cubicBezTo>
                <a:cubicBezTo>
                  <a:pt x="3" y="52"/>
                  <a:pt x="3" y="52"/>
                  <a:pt x="3" y="52"/>
                </a:cubicBezTo>
                <a:cubicBezTo>
                  <a:pt x="5" y="52"/>
                  <a:pt x="5" y="50"/>
                  <a:pt x="7" y="49"/>
                </a:cubicBezTo>
                <a:cubicBezTo>
                  <a:pt x="11" y="47"/>
                  <a:pt x="13" y="46"/>
                  <a:pt x="17" y="44"/>
                </a:cubicBezTo>
                <a:cubicBezTo>
                  <a:pt x="23" y="41"/>
                  <a:pt x="26" y="39"/>
                  <a:pt x="32" y="35"/>
                </a:cubicBezTo>
                <a:cubicBezTo>
                  <a:pt x="33" y="34"/>
                  <a:pt x="34" y="33"/>
                  <a:pt x="36" y="32"/>
                </a:cubicBezTo>
                <a:cubicBezTo>
                  <a:pt x="37" y="31"/>
                  <a:pt x="39" y="31"/>
                  <a:pt x="40" y="30"/>
                </a:cubicBezTo>
                <a:cubicBezTo>
                  <a:pt x="43" y="29"/>
                  <a:pt x="44" y="28"/>
                  <a:pt x="46" y="26"/>
                </a:cubicBezTo>
                <a:cubicBezTo>
                  <a:pt x="50" y="25"/>
                  <a:pt x="53" y="24"/>
                  <a:pt x="58" y="24"/>
                </a:cubicBezTo>
                <a:cubicBezTo>
                  <a:pt x="65" y="24"/>
                  <a:pt x="69" y="28"/>
                  <a:pt x="75" y="31"/>
                </a:cubicBezTo>
                <a:cubicBezTo>
                  <a:pt x="82" y="35"/>
                  <a:pt x="86" y="37"/>
                  <a:pt x="93" y="40"/>
                </a:cubicBezTo>
                <a:cubicBezTo>
                  <a:pt x="96" y="41"/>
                  <a:pt x="98" y="43"/>
                  <a:pt x="101" y="44"/>
                </a:cubicBezTo>
                <a:cubicBezTo>
                  <a:pt x="114" y="50"/>
                  <a:pt x="121" y="55"/>
                  <a:pt x="134" y="60"/>
                </a:cubicBezTo>
                <a:cubicBezTo>
                  <a:pt x="138" y="61"/>
                  <a:pt x="140" y="64"/>
                  <a:pt x="144" y="64"/>
                </a:cubicBezTo>
                <a:cubicBezTo>
                  <a:pt x="150" y="64"/>
                  <a:pt x="153" y="59"/>
                  <a:pt x="159" y="59"/>
                </a:cubicBezTo>
                <a:cubicBezTo>
                  <a:pt x="162" y="59"/>
                  <a:pt x="164" y="60"/>
                  <a:pt x="166" y="61"/>
                </a:cubicBezTo>
                <a:cubicBezTo>
                  <a:pt x="171" y="63"/>
                  <a:pt x="172" y="67"/>
                  <a:pt x="176" y="67"/>
                </a:cubicBezTo>
                <a:cubicBezTo>
                  <a:pt x="179" y="67"/>
                  <a:pt x="180" y="66"/>
                  <a:pt x="183" y="65"/>
                </a:cubicBezTo>
                <a:cubicBezTo>
                  <a:pt x="188" y="63"/>
                  <a:pt x="191" y="61"/>
                  <a:pt x="195" y="57"/>
                </a:cubicBezTo>
                <a:cubicBezTo>
                  <a:pt x="199" y="53"/>
                  <a:pt x="200" y="50"/>
                  <a:pt x="204" y="45"/>
                </a:cubicBezTo>
                <a:cubicBezTo>
                  <a:pt x="206" y="44"/>
                  <a:pt x="207" y="43"/>
                  <a:pt x="208" y="42"/>
                </a:cubicBezTo>
                <a:cubicBezTo>
                  <a:pt x="209" y="41"/>
                  <a:pt x="209" y="40"/>
                  <a:pt x="210" y="40"/>
                </a:cubicBezTo>
                <a:cubicBezTo>
                  <a:pt x="215" y="40"/>
                  <a:pt x="217" y="42"/>
                  <a:pt x="222" y="42"/>
                </a:cubicBezTo>
                <a:cubicBezTo>
                  <a:pt x="227" y="42"/>
                  <a:pt x="231" y="41"/>
                  <a:pt x="236" y="41"/>
                </a:cubicBezTo>
                <a:cubicBezTo>
                  <a:pt x="239" y="41"/>
                  <a:pt x="239" y="44"/>
                  <a:pt x="240" y="47"/>
                </a:cubicBezTo>
                <a:cubicBezTo>
                  <a:pt x="241" y="49"/>
                  <a:pt x="242" y="51"/>
                  <a:pt x="244" y="53"/>
                </a:cubicBezTo>
                <a:cubicBezTo>
                  <a:pt x="247" y="56"/>
                  <a:pt x="250" y="56"/>
                  <a:pt x="254" y="57"/>
                </a:cubicBezTo>
                <a:cubicBezTo>
                  <a:pt x="261" y="58"/>
                  <a:pt x="265" y="59"/>
                  <a:pt x="273" y="59"/>
                </a:cubicBezTo>
                <a:cubicBezTo>
                  <a:pt x="276" y="59"/>
                  <a:pt x="279" y="58"/>
                  <a:pt x="282" y="56"/>
                </a:cubicBezTo>
                <a:cubicBezTo>
                  <a:pt x="284" y="55"/>
                  <a:pt x="286" y="53"/>
                  <a:pt x="289" y="53"/>
                </a:cubicBezTo>
                <a:cubicBezTo>
                  <a:pt x="292" y="53"/>
                  <a:pt x="293" y="56"/>
                  <a:pt x="297" y="56"/>
                </a:cubicBezTo>
                <a:cubicBezTo>
                  <a:pt x="302" y="56"/>
                  <a:pt x="305" y="52"/>
                  <a:pt x="310" y="49"/>
                </a:cubicBezTo>
                <a:cubicBezTo>
                  <a:pt x="314" y="47"/>
                  <a:pt x="317" y="46"/>
                  <a:pt x="322" y="45"/>
                </a:cubicBezTo>
                <a:cubicBezTo>
                  <a:pt x="331" y="42"/>
                  <a:pt x="335" y="36"/>
                  <a:pt x="344" y="36"/>
                </a:cubicBezTo>
                <a:cubicBezTo>
                  <a:pt x="348" y="36"/>
                  <a:pt x="350" y="38"/>
                  <a:pt x="354" y="40"/>
                </a:cubicBezTo>
                <a:cubicBezTo>
                  <a:pt x="356" y="42"/>
                  <a:pt x="357" y="43"/>
                  <a:pt x="359" y="43"/>
                </a:cubicBezTo>
                <a:cubicBezTo>
                  <a:pt x="363" y="43"/>
                  <a:pt x="366" y="40"/>
                  <a:pt x="370" y="38"/>
                </a:cubicBezTo>
                <a:cubicBezTo>
                  <a:pt x="374" y="36"/>
                  <a:pt x="376" y="36"/>
                  <a:pt x="380" y="34"/>
                </a:cubicBezTo>
                <a:cubicBezTo>
                  <a:pt x="383" y="32"/>
                  <a:pt x="384" y="29"/>
                  <a:pt x="385" y="25"/>
                </a:cubicBezTo>
                <a:cubicBezTo>
                  <a:pt x="387" y="22"/>
                  <a:pt x="388" y="20"/>
                  <a:pt x="390" y="17"/>
                </a:cubicBezTo>
                <a:cubicBezTo>
                  <a:pt x="390" y="16"/>
                  <a:pt x="389" y="15"/>
                  <a:pt x="390" y="15"/>
                </a:cubicBezTo>
                <a:cubicBezTo>
                  <a:pt x="390" y="14"/>
                  <a:pt x="391" y="14"/>
                  <a:pt x="392" y="14"/>
                </a:cubicBezTo>
                <a:cubicBezTo>
                  <a:pt x="392" y="14"/>
                  <a:pt x="393" y="14"/>
                  <a:pt x="394" y="14"/>
                </a:cubicBezTo>
                <a:cubicBezTo>
                  <a:pt x="397" y="14"/>
                  <a:pt x="399" y="13"/>
                  <a:pt x="402" y="12"/>
                </a:cubicBezTo>
                <a:cubicBezTo>
                  <a:pt x="406" y="12"/>
                  <a:pt x="409" y="13"/>
                  <a:pt x="412" y="12"/>
                </a:cubicBezTo>
                <a:cubicBezTo>
                  <a:pt x="416" y="11"/>
                  <a:pt x="417" y="9"/>
                  <a:pt x="420" y="8"/>
                </a:cubicBezTo>
                <a:cubicBezTo>
                  <a:pt x="425" y="6"/>
                  <a:pt x="427" y="6"/>
                  <a:pt x="432" y="5"/>
                </a:cubicBezTo>
                <a:cubicBezTo>
                  <a:pt x="435" y="4"/>
                  <a:pt x="437" y="2"/>
                  <a:pt x="440" y="2"/>
                </a:cubicBezTo>
                <a:cubicBezTo>
                  <a:pt x="442" y="2"/>
                  <a:pt x="443" y="3"/>
                  <a:pt x="444" y="3"/>
                </a:cubicBezTo>
                <a:cubicBezTo>
                  <a:pt x="448" y="4"/>
                  <a:pt x="451" y="3"/>
                  <a:pt x="455" y="3"/>
                </a:cubicBezTo>
                <a:cubicBezTo>
                  <a:pt x="470" y="3"/>
                  <a:pt x="479" y="0"/>
                  <a:pt x="494" y="0"/>
                </a:cubicBezTo>
                <a:cubicBezTo>
                  <a:pt x="495" y="0"/>
                  <a:pt x="497" y="1"/>
                  <a:pt x="498" y="1"/>
                </a:cubicBezTo>
                <a:cubicBezTo>
                  <a:pt x="498" y="2"/>
                  <a:pt x="498" y="3"/>
                  <a:pt x="499" y="3"/>
                </a:cubicBezTo>
                <a:cubicBezTo>
                  <a:pt x="501" y="5"/>
                  <a:pt x="504" y="5"/>
                  <a:pt x="507" y="5"/>
                </a:cubicBezTo>
                <a:cubicBezTo>
                  <a:pt x="512" y="6"/>
                  <a:pt x="516" y="5"/>
                  <a:pt x="521" y="7"/>
                </a:cubicBezTo>
                <a:cubicBezTo>
                  <a:pt x="524" y="8"/>
                  <a:pt x="526" y="10"/>
                  <a:pt x="529" y="12"/>
                </a:cubicBezTo>
                <a:cubicBezTo>
                  <a:pt x="536" y="16"/>
                  <a:pt x="541" y="18"/>
                  <a:pt x="547" y="22"/>
                </a:cubicBezTo>
                <a:cubicBezTo>
                  <a:pt x="547" y="22"/>
                  <a:pt x="547" y="22"/>
                  <a:pt x="547" y="22"/>
                </a:cubicBezTo>
                <a:cubicBezTo>
                  <a:pt x="545" y="25"/>
                  <a:pt x="542" y="25"/>
                  <a:pt x="540" y="28"/>
                </a:cubicBezTo>
                <a:cubicBezTo>
                  <a:pt x="540" y="29"/>
                  <a:pt x="540" y="29"/>
                  <a:pt x="540" y="30"/>
                </a:cubicBezTo>
                <a:cubicBezTo>
                  <a:pt x="543" y="31"/>
                  <a:pt x="544" y="32"/>
                  <a:pt x="546" y="32"/>
                </a:cubicBezTo>
                <a:cubicBezTo>
                  <a:pt x="549" y="32"/>
                  <a:pt x="550" y="32"/>
                  <a:pt x="552" y="33"/>
                </a:cubicBezTo>
                <a:cubicBezTo>
                  <a:pt x="554" y="34"/>
                  <a:pt x="555" y="34"/>
                  <a:pt x="555" y="36"/>
                </a:cubicBezTo>
                <a:cubicBezTo>
                  <a:pt x="555" y="38"/>
                  <a:pt x="554" y="40"/>
                  <a:pt x="554" y="42"/>
                </a:cubicBezTo>
                <a:cubicBezTo>
                  <a:pt x="553" y="47"/>
                  <a:pt x="555" y="50"/>
                  <a:pt x="552" y="54"/>
                </a:cubicBezTo>
                <a:cubicBezTo>
                  <a:pt x="550" y="58"/>
                  <a:pt x="547" y="60"/>
                  <a:pt x="544" y="63"/>
                </a:cubicBezTo>
                <a:cubicBezTo>
                  <a:pt x="542" y="66"/>
                  <a:pt x="540" y="67"/>
                  <a:pt x="540" y="70"/>
                </a:cubicBezTo>
                <a:cubicBezTo>
                  <a:pt x="540" y="73"/>
                  <a:pt x="541" y="73"/>
                  <a:pt x="542" y="75"/>
                </a:cubicBezTo>
                <a:cubicBezTo>
                  <a:pt x="542" y="78"/>
                  <a:pt x="542" y="81"/>
                  <a:pt x="543" y="83"/>
                </a:cubicBezTo>
                <a:cubicBezTo>
                  <a:pt x="545" y="87"/>
                  <a:pt x="549" y="85"/>
                  <a:pt x="553" y="85"/>
                </a:cubicBezTo>
                <a:cubicBezTo>
                  <a:pt x="553" y="92"/>
                  <a:pt x="554" y="95"/>
                  <a:pt x="554" y="101"/>
                </a:cubicBezTo>
                <a:cubicBezTo>
                  <a:pt x="554" y="102"/>
                  <a:pt x="555" y="103"/>
                  <a:pt x="555" y="103"/>
                </a:cubicBezTo>
                <a:cubicBezTo>
                  <a:pt x="555" y="118"/>
                  <a:pt x="555" y="118"/>
                  <a:pt x="555" y="118"/>
                </a:cubicBezTo>
                <a:cubicBezTo>
                  <a:pt x="555" y="123"/>
                  <a:pt x="554" y="126"/>
                  <a:pt x="551" y="130"/>
                </a:cubicBezTo>
                <a:cubicBezTo>
                  <a:pt x="549" y="133"/>
                  <a:pt x="547" y="134"/>
                  <a:pt x="547" y="136"/>
                </a:cubicBezTo>
                <a:cubicBezTo>
                  <a:pt x="547" y="138"/>
                  <a:pt x="549" y="138"/>
                  <a:pt x="550" y="139"/>
                </a:cubicBezTo>
                <a:cubicBezTo>
                  <a:pt x="552" y="140"/>
                  <a:pt x="552" y="142"/>
                  <a:pt x="553" y="143"/>
                </a:cubicBezTo>
                <a:cubicBezTo>
                  <a:pt x="555" y="146"/>
                  <a:pt x="556" y="148"/>
                  <a:pt x="558" y="151"/>
                </a:cubicBezTo>
                <a:cubicBezTo>
                  <a:pt x="563" y="156"/>
                  <a:pt x="566" y="158"/>
                  <a:pt x="571" y="163"/>
                </a:cubicBezTo>
                <a:cubicBezTo>
                  <a:pt x="576" y="167"/>
                  <a:pt x="578" y="170"/>
                  <a:pt x="582" y="174"/>
                </a:cubicBezTo>
                <a:cubicBezTo>
                  <a:pt x="587" y="180"/>
                  <a:pt x="590" y="185"/>
                  <a:pt x="598" y="185"/>
                </a:cubicBezTo>
                <a:cubicBezTo>
                  <a:pt x="622" y="175"/>
                  <a:pt x="622" y="175"/>
                  <a:pt x="622" y="175"/>
                </a:cubicBezTo>
                <a:cubicBezTo>
                  <a:pt x="624" y="182"/>
                  <a:pt x="629" y="185"/>
                  <a:pt x="635" y="188"/>
                </a:cubicBezTo>
                <a:cubicBezTo>
                  <a:pt x="641" y="191"/>
                  <a:pt x="644" y="192"/>
                  <a:pt x="649" y="194"/>
                </a:cubicBezTo>
                <a:cubicBezTo>
                  <a:pt x="655" y="197"/>
                  <a:pt x="657" y="201"/>
                  <a:pt x="663" y="203"/>
                </a:cubicBezTo>
                <a:cubicBezTo>
                  <a:pt x="666" y="204"/>
                  <a:pt x="669" y="204"/>
                  <a:pt x="672" y="204"/>
                </a:cubicBezTo>
                <a:cubicBezTo>
                  <a:pt x="675" y="205"/>
                  <a:pt x="677" y="206"/>
                  <a:pt x="680" y="206"/>
                </a:cubicBezTo>
                <a:cubicBezTo>
                  <a:pt x="690" y="206"/>
                  <a:pt x="690" y="206"/>
                  <a:pt x="690" y="206"/>
                </a:cubicBezTo>
                <a:cubicBezTo>
                  <a:pt x="693" y="206"/>
                  <a:pt x="695" y="205"/>
                  <a:pt x="699" y="205"/>
                </a:cubicBezTo>
                <a:cubicBezTo>
                  <a:pt x="711" y="205"/>
                  <a:pt x="715" y="218"/>
                  <a:pt x="728" y="218"/>
                </a:cubicBezTo>
                <a:cubicBezTo>
                  <a:pt x="733" y="218"/>
                  <a:pt x="735" y="215"/>
                  <a:pt x="740" y="215"/>
                </a:cubicBezTo>
                <a:cubicBezTo>
                  <a:pt x="745" y="215"/>
                  <a:pt x="747" y="219"/>
                  <a:pt x="751" y="219"/>
                </a:cubicBezTo>
                <a:cubicBezTo>
                  <a:pt x="761" y="219"/>
                  <a:pt x="765" y="210"/>
                  <a:pt x="775" y="210"/>
                </a:cubicBezTo>
                <a:cubicBezTo>
                  <a:pt x="777" y="210"/>
                  <a:pt x="778" y="212"/>
                  <a:pt x="779" y="213"/>
                </a:cubicBezTo>
                <a:cubicBezTo>
                  <a:pt x="782" y="216"/>
                  <a:pt x="784" y="218"/>
                  <a:pt x="786" y="221"/>
                </a:cubicBezTo>
                <a:cubicBezTo>
                  <a:pt x="789" y="226"/>
                  <a:pt x="791" y="227"/>
                  <a:pt x="795" y="230"/>
                </a:cubicBezTo>
                <a:cubicBezTo>
                  <a:pt x="797" y="231"/>
                  <a:pt x="799" y="232"/>
                  <a:pt x="801" y="233"/>
                </a:cubicBezTo>
                <a:cubicBezTo>
                  <a:pt x="805" y="235"/>
                  <a:pt x="807" y="234"/>
                  <a:pt x="810" y="236"/>
                </a:cubicBezTo>
                <a:cubicBezTo>
                  <a:pt x="813" y="237"/>
                  <a:pt x="813" y="241"/>
                  <a:pt x="813" y="244"/>
                </a:cubicBezTo>
                <a:cubicBezTo>
                  <a:pt x="814" y="248"/>
                  <a:pt x="813" y="251"/>
                  <a:pt x="814" y="254"/>
                </a:cubicBezTo>
                <a:cubicBezTo>
                  <a:pt x="817" y="259"/>
                  <a:pt x="822" y="258"/>
                  <a:pt x="827" y="259"/>
                </a:cubicBezTo>
                <a:cubicBezTo>
                  <a:pt x="831" y="259"/>
                  <a:pt x="834" y="259"/>
                  <a:pt x="837" y="261"/>
                </a:cubicBezTo>
                <a:cubicBezTo>
                  <a:pt x="842" y="264"/>
                  <a:pt x="845" y="268"/>
                  <a:pt x="851" y="269"/>
                </a:cubicBezTo>
                <a:cubicBezTo>
                  <a:pt x="851" y="265"/>
                  <a:pt x="851" y="265"/>
                  <a:pt x="851" y="265"/>
                </a:cubicBezTo>
                <a:cubicBezTo>
                  <a:pt x="851" y="264"/>
                  <a:pt x="850" y="263"/>
                  <a:pt x="850" y="262"/>
                </a:cubicBezTo>
                <a:cubicBezTo>
                  <a:pt x="849" y="260"/>
                  <a:pt x="849" y="258"/>
                  <a:pt x="849" y="256"/>
                </a:cubicBezTo>
                <a:cubicBezTo>
                  <a:pt x="849" y="249"/>
                  <a:pt x="849" y="249"/>
                  <a:pt x="849" y="249"/>
                </a:cubicBezTo>
                <a:cubicBezTo>
                  <a:pt x="854" y="252"/>
                  <a:pt x="858" y="253"/>
                  <a:pt x="863" y="256"/>
                </a:cubicBezTo>
                <a:cubicBezTo>
                  <a:pt x="866" y="257"/>
                  <a:pt x="867" y="260"/>
                  <a:pt x="870" y="261"/>
                </a:cubicBezTo>
                <a:cubicBezTo>
                  <a:pt x="873" y="262"/>
                  <a:pt x="875" y="263"/>
                  <a:pt x="878" y="263"/>
                </a:cubicBezTo>
                <a:cubicBezTo>
                  <a:pt x="879" y="261"/>
                  <a:pt x="879" y="261"/>
                  <a:pt x="879" y="261"/>
                </a:cubicBezTo>
                <a:cubicBezTo>
                  <a:pt x="879" y="252"/>
                  <a:pt x="879" y="252"/>
                  <a:pt x="879" y="252"/>
                </a:cubicBezTo>
                <a:cubicBezTo>
                  <a:pt x="879" y="248"/>
                  <a:pt x="882" y="247"/>
                  <a:pt x="885" y="246"/>
                </a:cubicBezTo>
                <a:cubicBezTo>
                  <a:pt x="887" y="246"/>
                  <a:pt x="888" y="245"/>
                  <a:pt x="890" y="244"/>
                </a:cubicBezTo>
                <a:cubicBezTo>
                  <a:pt x="894" y="244"/>
                  <a:pt x="894" y="244"/>
                  <a:pt x="894" y="244"/>
                </a:cubicBezTo>
                <a:cubicBezTo>
                  <a:pt x="897" y="244"/>
                  <a:pt x="897" y="241"/>
                  <a:pt x="898" y="239"/>
                </a:cubicBezTo>
                <a:cubicBezTo>
                  <a:pt x="900" y="234"/>
                  <a:pt x="899" y="229"/>
                  <a:pt x="903" y="225"/>
                </a:cubicBezTo>
                <a:cubicBezTo>
                  <a:pt x="906" y="221"/>
                  <a:pt x="911" y="222"/>
                  <a:pt x="916" y="220"/>
                </a:cubicBezTo>
                <a:cubicBezTo>
                  <a:pt x="918" y="220"/>
                  <a:pt x="919" y="220"/>
                  <a:pt x="920" y="219"/>
                </a:cubicBezTo>
                <a:cubicBezTo>
                  <a:pt x="920" y="219"/>
                  <a:pt x="920" y="219"/>
                  <a:pt x="920" y="219"/>
                </a:cubicBezTo>
                <a:cubicBezTo>
                  <a:pt x="924" y="220"/>
                  <a:pt x="927" y="221"/>
                  <a:pt x="931" y="223"/>
                </a:cubicBezTo>
                <a:cubicBezTo>
                  <a:pt x="932" y="224"/>
                  <a:pt x="934" y="224"/>
                  <a:pt x="935" y="225"/>
                </a:cubicBezTo>
                <a:cubicBezTo>
                  <a:pt x="936" y="226"/>
                  <a:pt x="936" y="227"/>
                  <a:pt x="937" y="229"/>
                </a:cubicBezTo>
                <a:cubicBezTo>
                  <a:pt x="938" y="232"/>
                  <a:pt x="941" y="234"/>
                  <a:pt x="943" y="237"/>
                </a:cubicBezTo>
                <a:cubicBezTo>
                  <a:pt x="946" y="241"/>
                  <a:pt x="948" y="244"/>
                  <a:pt x="950" y="249"/>
                </a:cubicBezTo>
                <a:cubicBezTo>
                  <a:pt x="951" y="251"/>
                  <a:pt x="952" y="253"/>
                  <a:pt x="953" y="255"/>
                </a:cubicBezTo>
                <a:cubicBezTo>
                  <a:pt x="955" y="258"/>
                  <a:pt x="956" y="260"/>
                  <a:pt x="957" y="263"/>
                </a:cubicBezTo>
                <a:cubicBezTo>
                  <a:pt x="961" y="273"/>
                  <a:pt x="960" y="280"/>
                  <a:pt x="963" y="290"/>
                </a:cubicBezTo>
                <a:cubicBezTo>
                  <a:pt x="964" y="292"/>
                  <a:pt x="966" y="292"/>
                  <a:pt x="966" y="294"/>
                </a:cubicBezTo>
                <a:cubicBezTo>
                  <a:pt x="969" y="301"/>
                  <a:pt x="971" y="305"/>
                  <a:pt x="973" y="312"/>
                </a:cubicBezTo>
                <a:cubicBezTo>
                  <a:pt x="973" y="313"/>
                  <a:pt x="974" y="314"/>
                  <a:pt x="974" y="316"/>
                </a:cubicBezTo>
                <a:cubicBezTo>
                  <a:pt x="974" y="331"/>
                  <a:pt x="974" y="331"/>
                  <a:pt x="974" y="331"/>
                </a:cubicBezTo>
                <a:cubicBezTo>
                  <a:pt x="974" y="332"/>
                  <a:pt x="975" y="332"/>
                  <a:pt x="975" y="333"/>
                </a:cubicBezTo>
                <a:cubicBezTo>
                  <a:pt x="975" y="334"/>
                  <a:pt x="975" y="336"/>
                  <a:pt x="975" y="337"/>
                </a:cubicBezTo>
                <a:cubicBezTo>
                  <a:pt x="977" y="348"/>
                  <a:pt x="981" y="353"/>
                  <a:pt x="981" y="364"/>
                </a:cubicBezTo>
                <a:cubicBezTo>
                  <a:pt x="981" y="367"/>
                  <a:pt x="980" y="369"/>
                  <a:pt x="979" y="371"/>
                </a:cubicBezTo>
                <a:cubicBezTo>
                  <a:pt x="979" y="374"/>
                  <a:pt x="979" y="376"/>
                  <a:pt x="979" y="378"/>
                </a:cubicBezTo>
                <a:cubicBezTo>
                  <a:pt x="979" y="385"/>
                  <a:pt x="979" y="389"/>
                  <a:pt x="980" y="395"/>
                </a:cubicBezTo>
                <a:cubicBezTo>
                  <a:pt x="981" y="399"/>
                  <a:pt x="984" y="401"/>
                  <a:pt x="985" y="405"/>
                </a:cubicBezTo>
                <a:cubicBezTo>
                  <a:pt x="985" y="405"/>
                  <a:pt x="985" y="405"/>
                  <a:pt x="985" y="405"/>
                </a:cubicBezTo>
                <a:cubicBezTo>
                  <a:pt x="983" y="407"/>
                  <a:pt x="982" y="408"/>
                  <a:pt x="980" y="410"/>
                </a:cubicBezTo>
                <a:cubicBezTo>
                  <a:pt x="978" y="411"/>
                  <a:pt x="977" y="412"/>
                  <a:pt x="976" y="413"/>
                </a:cubicBezTo>
                <a:cubicBezTo>
                  <a:pt x="976" y="414"/>
                  <a:pt x="976" y="415"/>
                  <a:pt x="976" y="415"/>
                </a:cubicBezTo>
                <a:cubicBezTo>
                  <a:pt x="975" y="416"/>
                  <a:pt x="975" y="417"/>
                  <a:pt x="974" y="417"/>
                </a:cubicBezTo>
                <a:cubicBezTo>
                  <a:pt x="972" y="417"/>
                  <a:pt x="970" y="416"/>
                  <a:pt x="968" y="414"/>
                </a:cubicBezTo>
                <a:cubicBezTo>
                  <a:pt x="967" y="413"/>
                  <a:pt x="967" y="410"/>
                  <a:pt x="965" y="410"/>
                </a:cubicBezTo>
                <a:cubicBezTo>
                  <a:pt x="964" y="410"/>
                  <a:pt x="964" y="411"/>
                  <a:pt x="963" y="411"/>
                </a:cubicBezTo>
                <a:cubicBezTo>
                  <a:pt x="963" y="430"/>
                  <a:pt x="963" y="430"/>
                  <a:pt x="963" y="430"/>
                </a:cubicBezTo>
                <a:cubicBezTo>
                  <a:pt x="963" y="435"/>
                  <a:pt x="964" y="437"/>
                  <a:pt x="964" y="442"/>
                </a:cubicBezTo>
                <a:cubicBezTo>
                  <a:pt x="964" y="449"/>
                  <a:pt x="964" y="449"/>
                  <a:pt x="964" y="449"/>
                </a:cubicBezTo>
                <a:cubicBezTo>
                  <a:pt x="961" y="449"/>
                  <a:pt x="961" y="449"/>
                  <a:pt x="961" y="449"/>
                </a:cubicBezTo>
                <a:cubicBezTo>
                  <a:pt x="957" y="448"/>
                  <a:pt x="954" y="447"/>
                  <a:pt x="951" y="445"/>
                </a:cubicBezTo>
                <a:cubicBezTo>
                  <a:pt x="949" y="444"/>
                  <a:pt x="949" y="442"/>
                  <a:pt x="947" y="442"/>
                </a:cubicBezTo>
                <a:cubicBezTo>
                  <a:pt x="944" y="442"/>
                  <a:pt x="943" y="445"/>
                  <a:pt x="941" y="44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TextBox 68">
            <a:extLst>
              <a:ext uri="{FF2B5EF4-FFF2-40B4-BE49-F238E27FC236}">
                <a16:creationId xmlns:a16="http://schemas.microsoft.com/office/drawing/2014/main" id="{ABB2B2D1-B40B-4D9D-B46C-407C679CCE7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CHINA MAP</a:t>
            </a:r>
          </a:p>
          <a:p>
            <a:r>
              <a:rPr lang="en-US" dirty="0">
                <a:solidFill>
                  <a:schemeClr val="bg1"/>
                </a:solidFill>
                <a:latin typeface="Candara" panose="020E0502030303020204" pitchFamily="34" charset="0"/>
              </a:rPr>
              <a:t>Your Subtitle</a:t>
            </a:r>
          </a:p>
        </p:txBody>
      </p:sp>
      <p:sp>
        <p:nvSpPr>
          <p:cNvPr id="70" name="TextBox 69">
            <a:extLst>
              <a:ext uri="{FF2B5EF4-FFF2-40B4-BE49-F238E27FC236}">
                <a16:creationId xmlns:a16="http://schemas.microsoft.com/office/drawing/2014/main" id="{C52DD274-CD77-46EC-B1B9-F150E5DC579D}"/>
              </a:ext>
            </a:extLst>
          </p:cNvPr>
          <p:cNvSpPr txBox="1"/>
          <p:nvPr/>
        </p:nvSpPr>
        <p:spPr>
          <a:xfrm>
            <a:off x="9768840" y="1283762"/>
            <a:ext cx="2423160" cy="192360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6BDF9798-254E-4632-8717-B824A93D0C5B}"/>
              </a:ext>
            </a:extLst>
          </p:cNvPr>
          <p:cNvSpPr txBox="1"/>
          <p:nvPr/>
        </p:nvSpPr>
        <p:spPr>
          <a:xfrm>
            <a:off x="9358730" y="4534643"/>
            <a:ext cx="2854118" cy="172354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219AE415-2C15-418D-80F6-A063ABD3056B}"/>
              </a:ext>
            </a:extLst>
          </p:cNvPr>
          <p:cNvSpPr txBox="1"/>
          <p:nvPr/>
        </p:nvSpPr>
        <p:spPr>
          <a:xfrm>
            <a:off x="159830" y="2792505"/>
            <a:ext cx="1936301" cy="250837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73" name="Group 72">
            <a:extLst>
              <a:ext uri="{FF2B5EF4-FFF2-40B4-BE49-F238E27FC236}">
                <a16:creationId xmlns:a16="http://schemas.microsoft.com/office/drawing/2014/main" id="{24AEB328-1987-443B-ADC7-564E7240BB33}"/>
              </a:ext>
            </a:extLst>
          </p:cNvPr>
          <p:cNvGrpSpPr/>
          <p:nvPr/>
        </p:nvGrpSpPr>
        <p:grpSpPr>
          <a:xfrm>
            <a:off x="1066801" y="2238247"/>
            <a:ext cx="2743200" cy="508758"/>
            <a:chOff x="1066801" y="2238247"/>
            <a:chExt cx="2743200" cy="508758"/>
          </a:xfrm>
        </p:grpSpPr>
        <p:sp>
          <p:nvSpPr>
            <p:cNvPr id="74" name="Freeform: Shape 73">
              <a:extLst>
                <a:ext uri="{FF2B5EF4-FFF2-40B4-BE49-F238E27FC236}">
                  <a16:creationId xmlns:a16="http://schemas.microsoft.com/office/drawing/2014/main" id="{F1C078E9-B2B5-4AE9-9A0F-A5A361CED86A}"/>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Text Box 10">
              <a:extLst>
                <a:ext uri="{FF2B5EF4-FFF2-40B4-BE49-F238E27FC236}">
                  <a16:creationId xmlns:a16="http://schemas.microsoft.com/office/drawing/2014/main" id="{B55C5341-B618-4F85-8474-6917082E8DA9}"/>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25" name="Group 124">
            <a:extLst>
              <a:ext uri="{FF2B5EF4-FFF2-40B4-BE49-F238E27FC236}">
                <a16:creationId xmlns:a16="http://schemas.microsoft.com/office/drawing/2014/main" id="{6BD4F7D9-D12E-401A-93AC-4C2B5BF33AAB}"/>
              </a:ext>
            </a:extLst>
          </p:cNvPr>
          <p:cNvGrpSpPr/>
          <p:nvPr/>
        </p:nvGrpSpPr>
        <p:grpSpPr>
          <a:xfrm>
            <a:off x="8305800" y="675620"/>
            <a:ext cx="2743200" cy="508758"/>
            <a:chOff x="7772400" y="675620"/>
            <a:chExt cx="2743200" cy="508758"/>
          </a:xfrm>
        </p:grpSpPr>
        <p:sp>
          <p:nvSpPr>
            <p:cNvPr id="126" name="Freeform: Shape 125">
              <a:extLst>
                <a:ext uri="{FF2B5EF4-FFF2-40B4-BE49-F238E27FC236}">
                  <a16:creationId xmlns:a16="http://schemas.microsoft.com/office/drawing/2014/main" id="{9E3DB4E6-29F0-4ADE-A8DC-6395E533FE4E}"/>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 Box 10">
              <a:extLst>
                <a:ext uri="{FF2B5EF4-FFF2-40B4-BE49-F238E27FC236}">
                  <a16:creationId xmlns:a16="http://schemas.microsoft.com/office/drawing/2014/main" id="{29306873-6E8A-4FDA-A8A5-E4556AC1E6EE}"/>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28" name="Group 127">
            <a:extLst>
              <a:ext uri="{FF2B5EF4-FFF2-40B4-BE49-F238E27FC236}">
                <a16:creationId xmlns:a16="http://schemas.microsoft.com/office/drawing/2014/main" id="{045979E8-E23C-47B9-9676-75ED3E6599A2}"/>
              </a:ext>
            </a:extLst>
          </p:cNvPr>
          <p:cNvGrpSpPr/>
          <p:nvPr/>
        </p:nvGrpSpPr>
        <p:grpSpPr>
          <a:xfrm>
            <a:off x="7908142" y="3707879"/>
            <a:ext cx="2743200" cy="508758"/>
            <a:chOff x="8831418" y="3906966"/>
            <a:chExt cx="2743200" cy="508758"/>
          </a:xfrm>
        </p:grpSpPr>
        <p:sp>
          <p:nvSpPr>
            <p:cNvPr id="129" name="Freeform: Shape 128">
              <a:extLst>
                <a:ext uri="{FF2B5EF4-FFF2-40B4-BE49-F238E27FC236}">
                  <a16:creationId xmlns:a16="http://schemas.microsoft.com/office/drawing/2014/main" id="{F2EBD342-5100-4037-A0A8-AAE492850210}"/>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0" name="Text Box 10">
              <a:extLst>
                <a:ext uri="{FF2B5EF4-FFF2-40B4-BE49-F238E27FC236}">
                  <a16:creationId xmlns:a16="http://schemas.microsoft.com/office/drawing/2014/main" id="{3B65453F-9E91-420F-B3C6-5F85400C6804}"/>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31" name="Group 130">
            <a:extLst>
              <a:ext uri="{FF2B5EF4-FFF2-40B4-BE49-F238E27FC236}">
                <a16:creationId xmlns:a16="http://schemas.microsoft.com/office/drawing/2014/main" id="{6926A7C6-CA50-4D62-9198-D255C20B0AD6}"/>
              </a:ext>
            </a:extLst>
          </p:cNvPr>
          <p:cNvGrpSpPr/>
          <p:nvPr/>
        </p:nvGrpSpPr>
        <p:grpSpPr>
          <a:xfrm>
            <a:off x="3564433" y="1937101"/>
            <a:ext cx="1097280" cy="1375905"/>
            <a:chOff x="3564433" y="1937101"/>
            <a:chExt cx="1097280" cy="1375905"/>
          </a:xfrm>
          <a:effectLst>
            <a:outerShdw blurRad="76200" dir="18900000" sy="23000" kx="-1200000" algn="bl" rotWithShape="0">
              <a:prstClr val="black">
                <a:alpha val="13000"/>
              </a:prstClr>
            </a:outerShdw>
          </a:effectLst>
        </p:grpSpPr>
        <p:sp>
          <p:nvSpPr>
            <p:cNvPr id="132" name="Freeform: Shape 131">
              <a:extLst>
                <a:ext uri="{FF2B5EF4-FFF2-40B4-BE49-F238E27FC236}">
                  <a16:creationId xmlns:a16="http://schemas.microsoft.com/office/drawing/2014/main" id="{5B7DA6D8-0815-4A88-BDE1-B7985DBF2244}"/>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AFB0DCF9-6090-4179-A837-AB51E73CD821}"/>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4" name="Graphic 26" descr="Hike">
              <a:extLst>
                <a:ext uri="{FF2B5EF4-FFF2-40B4-BE49-F238E27FC236}">
                  <a16:creationId xmlns:a16="http://schemas.microsoft.com/office/drawing/2014/main" id="{3E2FE2B0-33B8-4009-AB39-B324D43BDE37}"/>
                </a:ext>
              </a:extLst>
            </p:cNvPr>
            <p:cNvGrpSpPr>
              <a:grpSpLocks noChangeAspect="1"/>
            </p:cNvGrpSpPr>
            <p:nvPr/>
          </p:nvGrpSpPr>
          <p:grpSpPr>
            <a:xfrm>
              <a:off x="3835579" y="2208930"/>
              <a:ext cx="548640" cy="548640"/>
              <a:chOff x="5638800" y="2971800"/>
              <a:chExt cx="914400" cy="914400"/>
            </a:xfrm>
            <a:solidFill>
              <a:srgbClr val="4D4D4D"/>
            </a:solidFill>
          </p:grpSpPr>
          <p:sp>
            <p:nvSpPr>
              <p:cNvPr id="135" name="Freeform: Shape 134">
                <a:extLst>
                  <a:ext uri="{FF2B5EF4-FFF2-40B4-BE49-F238E27FC236}">
                    <a16:creationId xmlns:a16="http://schemas.microsoft.com/office/drawing/2014/main" id="{CCF4B11C-CC51-4D3E-BFF3-2666D1B11040}"/>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36" name="Freeform: Shape 135">
                <a:extLst>
                  <a:ext uri="{FF2B5EF4-FFF2-40B4-BE49-F238E27FC236}">
                    <a16:creationId xmlns:a16="http://schemas.microsoft.com/office/drawing/2014/main" id="{7D0E27D0-1BC7-4A89-A83E-2183BBF756E3}"/>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37" name="Freeform: Shape 136">
                <a:extLst>
                  <a:ext uri="{FF2B5EF4-FFF2-40B4-BE49-F238E27FC236}">
                    <a16:creationId xmlns:a16="http://schemas.microsoft.com/office/drawing/2014/main" id="{A313EFCC-CCB9-48C9-AF3B-F823D0DAED97}"/>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138" name="Group 137">
            <a:extLst>
              <a:ext uri="{FF2B5EF4-FFF2-40B4-BE49-F238E27FC236}">
                <a16:creationId xmlns:a16="http://schemas.microsoft.com/office/drawing/2014/main" id="{FA3BBB94-C721-450B-B91A-E6EE6BFA1F94}"/>
              </a:ext>
            </a:extLst>
          </p:cNvPr>
          <p:cNvGrpSpPr/>
          <p:nvPr/>
        </p:nvGrpSpPr>
        <p:grpSpPr>
          <a:xfrm>
            <a:off x="7539617" y="376695"/>
            <a:ext cx="1097280" cy="1375905"/>
            <a:chOff x="7006217" y="376695"/>
            <a:chExt cx="1097280" cy="1375905"/>
          </a:xfrm>
          <a:effectLst>
            <a:outerShdw blurRad="76200" dir="18900000" sy="23000" kx="-1200000" algn="bl" rotWithShape="0">
              <a:prstClr val="black">
                <a:alpha val="13000"/>
              </a:prstClr>
            </a:outerShdw>
          </a:effectLst>
        </p:grpSpPr>
        <p:sp>
          <p:nvSpPr>
            <p:cNvPr id="139" name="Freeform: Shape 138">
              <a:extLst>
                <a:ext uri="{FF2B5EF4-FFF2-40B4-BE49-F238E27FC236}">
                  <a16:creationId xmlns:a16="http://schemas.microsoft.com/office/drawing/2014/main" id="{D8EE8E55-6F64-4345-AFFA-F7F02E15D5D6}"/>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F4F54032-60A3-48A5-86C0-600CFD4ADC90}"/>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1" name="Graphic 140" descr="Tent">
              <a:extLst>
                <a:ext uri="{FF2B5EF4-FFF2-40B4-BE49-F238E27FC236}">
                  <a16:creationId xmlns:a16="http://schemas.microsoft.com/office/drawing/2014/main" id="{7E357AC1-DAF6-4524-BDDE-FC3143F04AE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142" name="Group 141">
            <a:extLst>
              <a:ext uri="{FF2B5EF4-FFF2-40B4-BE49-F238E27FC236}">
                <a16:creationId xmlns:a16="http://schemas.microsoft.com/office/drawing/2014/main" id="{8FE1CB58-A4A4-4D19-A252-9656A2D18A79}"/>
              </a:ext>
            </a:extLst>
          </p:cNvPr>
          <p:cNvGrpSpPr/>
          <p:nvPr/>
        </p:nvGrpSpPr>
        <p:grpSpPr>
          <a:xfrm>
            <a:off x="6934200" y="3429000"/>
            <a:ext cx="1097280" cy="1375905"/>
            <a:chOff x="7857476" y="3628087"/>
            <a:chExt cx="1097280" cy="1375905"/>
          </a:xfrm>
          <a:effectLst>
            <a:outerShdw blurRad="76200" dir="18900000" sy="23000" kx="-1200000" algn="bl" rotWithShape="0">
              <a:prstClr val="black">
                <a:alpha val="20000"/>
              </a:prstClr>
            </a:outerShdw>
          </a:effectLst>
        </p:grpSpPr>
        <p:sp>
          <p:nvSpPr>
            <p:cNvPr id="143" name="Freeform: Shape 142">
              <a:extLst>
                <a:ext uri="{FF2B5EF4-FFF2-40B4-BE49-F238E27FC236}">
                  <a16:creationId xmlns:a16="http://schemas.microsoft.com/office/drawing/2014/main" id="{13186E6F-2824-4D31-BC44-04516E7A6448}"/>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4" name="Oval 143">
              <a:extLst>
                <a:ext uri="{FF2B5EF4-FFF2-40B4-BE49-F238E27FC236}">
                  <a16:creationId xmlns:a16="http://schemas.microsoft.com/office/drawing/2014/main" id="{6F323923-036F-4960-9BF4-32340AE2B022}"/>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5" name="Graphic 32" descr="Fishing">
              <a:extLst>
                <a:ext uri="{FF2B5EF4-FFF2-40B4-BE49-F238E27FC236}">
                  <a16:creationId xmlns:a16="http://schemas.microsoft.com/office/drawing/2014/main" id="{29390A17-A055-4C21-9726-9252FC63C943}"/>
                </a:ext>
              </a:extLst>
            </p:cNvPr>
            <p:cNvGrpSpPr>
              <a:grpSpLocks noChangeAspect="1"/>
            </p:cNvGrpSpPr>
            <p:nvPr/>
          </p:nvGrpSpPr>
          <p:grpSpPr>
            <a:xfrm>
              <a:off x="8123014" y="3937616"/>
              <a:ext cx="548640" cy="436504"/>
              <a:chOff x="5681186" y="3099911"/>
              <a:chExt cx="824865" cy="656273"/>
            </a:xfrm>
            <a:solidFill>
              <a:srgbClr val="4D4D4D"/>
            </a:solidFill>
          </p:grpSpPr>
          <p:sp>
            <p:nvSpPr>
              <p:cNvPr id="146" name="Freeform: Shape 145">
                <a:extLst>
                  <a:ext uri="{FF2B5EF4-FFF2-40B4-BE49-F238E27FC236}">
                    <a16:creationId xmlns:a16="http://schemas.microsoft.com/office/drawing/2014/main" id="{34CBBE51-044B-445F-8ECE-987594320ABA}"/>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147" name="Freeform: Shape 146">
                <a:extLst>
                  <a:ext uri="{FF2B5EF4-FFF2-40B4-BE49-F238E27FC236}">
                    <a16:creationId xmlns:a16="http://schemas.microsoft.com/office/drawing/2014/main" id="{9C82DC79-171D-451B-85E9-B64A06A89FAD}"/>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148" name="Freeform: Shape 147">
                <a:extLst>
                  <a:ext uri="{FF2B5EF4-FFF2-40B4-BE49-F238E27FC236}">
                    <a16:creationId xmlns:a16="http://schemas.microsoft.com/office/drawing/2014/main" id="{012FE8EB-AD05-4579-8BAA-BFED1E304A93}"/>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287886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1000"/>
                                        <p:tgtEl>
                                          <p:spTgt spid="69"/>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6"/>
                                        </p:tgtEl>
                                        <p:attrNameLst>
                                          <p:attrName>style.visibility</p:attrName>
                                        </p:attrNameLst>
                                      </p:cBhvr>
                                      <p:to>
                                        <p:strVal val="visible"/>
                                      </p:to>
                                    </p:set>
                                    <p:anim calcmode="lin" valueType="num">
                                      <p:cBhvr additive="base">
                                        <p:cTn id="11" dur="1500" fill="hold"/>
                                        <p:tgtEl>
                                          <p:spTgt spid="76"/>
                                        </p:tgtEl>
                                        <p:attrNameLst>
                                          <p:attrName>ppt_x</p:attrName>
                                        </p:attrNameLst>
                                      </p:cBhvr>
                                      <p:tavLst>
                                        <p:tav tm="0">
                                          <p:val>
                                            <p:strVal val="#ppt_x"/>
                                          </p:val>
                                        </p:tav>
                                        <p:tav tm="100000">
                                          <p:val>
                                            <p:strVal val="#ppt_x"/>
                                          </p:val>
                                        </p:tav>
                                      </p:tavLst>
                                    </p:anim>
                                    <p:anim calcmode="lin" valueType="num">
                                      <p:cBhvr additive="base">
                                        <p:cTn id="12" dur="1500" fill="hold"/>
                                        <p:tgtEl>
                                          <p:spTgt spid="7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additive="base">
                                        <p:cTn id="15" dur="1500" fill="hold"/>
                                        <p:tgtEl>
                                          <p:spTgt spid="77"/>
                                        </p:tgtEl>
                                        <p:attrNameLst>
                                          <p:attrName>ppt_x</p:attrName>
                                        </p:attrNameLst>
                                      </p:cBhvr>
                                      <p:tavLst>
                                        <p:tav tm="0">
                                          <p:val>
                                            <p:strVal val="#ppt_x"/>
                                          </p:val>
                                        </p:tav>
                                        <p:tav tm="100000">
                                          <p:val>
                                            <p:strVal val="#ppt_x"/>
                                          </p:val>
                                        </p:tav>
                                      </p:tavLst>
                                    </p:anim>
                                    <p:anim calcmode="lin" valueType="num">
                                      <p:cBhvr additive="base">
                                        <p:cTn id="16" dur="1500" fill="hold"/>
                                        <p:tgtEl>
                                          <p:spTgt spid="7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78"/>
                                        </p:tgtEl>
                                        <p:attrNameLst>
                                          <p:attrName>style.visibility</p:attrName>
                                        </p:attrNameLst>
                                      </p:cBhvr>
                                      <p:to>
                                        <p:strVal val="visible"/>
                                      </p:to>
                                    </p:set>
                                    <p:anim calcmode="lin" valueType="num">
                                      <p:cBhvr additive="base">
                                        <p:cTn id="19" dur="1500" fill="hold"/>
                                        <p:tgtEl>
                                          <p:spTgt spid="78"/>
                                        </p:tgtEl>
                                        <p:attrNameLst>
                                          <p:attrName>ppt_x</p:attrName>
                                        </p:attrNameLst>
                                      </p:cBhvr>
                                      <p:tavLst>
                                        <p:tav tm="0">
                                          <p:val>
                                            <p:strVal val="#ppt_x"/>
                                          </p:val>
                                        </p:tav>
                                        <p:tav tm="100000">
                                          <p:val>
                                            <p:strVal val="#ppt_x"/>
                                          </p:val>
                                        </p:tav>
                                      </p:tavLst>
                                    </p:anim>
                                    <p:anim calcmode="lin" valueType="num">
                                      <p:cBhvr additive="base">
                                        <p:cTn id="20" dur="1500" fill="hold"/>
                                        <p:tgtEl>
                                          <p:spTgt spid="7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79"/>
                                        </p:tgtEl>
                                        <p:attrNameLst>
                                          <p:attrName>style.visibility</p:attrName>
                                        </p:attrNameLst>
                                      </p:cBhvr>
                                      <p:to>
                                        <p:strVal val="visible"/>
                                      </p:to>
                                    </p:set>
                                    <p:anim calcmode="lin" valueType="num">
                                      <p:cBhvr additive="base">
                                        <p:cTn id="23" dur="1500" fill="hold"/>
                                        <p:tgtEl>
                                          <p:spTgt spid="79"/>
                                        </p:tgtEl>
                                        <p:attrNameLst>
                                          <p:attrName>ppt_x</p:attrName>
                                        </p:attrNameLst>
                                      </p:cBhvr>
                                      <p:tavLst>
                                        <p:tav tm="0">
                                          <p:val>
                                            <p:strVal val="#ppt_x"/>
                                          </p:val>
                                        </p:tav>
                                        <p:tav tm="100000">
                                          <p:val>
                                            <p:strVal val="#ppt_x"/>
                                          </p:val>
                                        </p:tav>
                                      </p:tavLst>
                                    </p:anim>
                                    <p:anim calcmode="lin" valueType="num">
                                      <p:cBhvr additive="base">
                                        <p:cTn id="24" dur="1500" fill="hold"/>
                                        <p:tgtEl>
                                          <p:spTgt spid="7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80"/>
                                        </p:tgtEl>
                                        <p:attrNameLst>
                                          <p:attrName>style.visibility</p:attrName>
                                        </p:attrNameLst>
                                      </p:cBhvr>
                                      <p:to>
                                        <p:strVal val="visible"/>
                                      </p:to>
                                    </p:set>
                                    <p:anim calcmode="lin" valueType="num">
                                      <p:cBhvr additive="base">
                                        <p:cTn id="27" dur="1500" fill="hold"/>
                                        <p:tgtEl>
                                          <p:spTgt spid="80"/>
                                        </p:tgtEl>
                                        <p:attrNameLst>
                                          <p:attrName>ppt_x</p:attrName>
                                        </p:attrNameLst>
                                      </p:cBhvr>
                                      <p:tavLst>
                                        <p:tav tm="0">
                                          <p:val>
                                            <p:strVal val="#ppt_x"/>
                                          </p:val>
                                        </p:tav>
                                        <p:tav tm="100000">
                                          <p:val>
                                            <p:strVal val="#ppt_x"/>
                                          </p:val>
                                        </p:tav>
                                      </p:tavLst>
                                    </p:anim>
                                    <p:anim calcmode="lin" valueType="num">
                                      <p:cBhvr additive="base">
                                        <p:cTn id="28" dur="1500" fill="hold"/>
                                        <p:tgtEl>
                                          <p:spTgt spid="8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81"/>
                                        </p:tgtEl>
                                        <p:attrNameLst>
                                          <p:attrName>style.visibility</p:attrName>
                                        </p:attrNameLst>
                                      </p:cBhvr>
                                      <p:to>
                                        <p:strVal val="visible"/>
                                      </p:to>
                                    </p:set>
                                    <p:anim calcmode="lin" valueType="num">
                                      <p:cBhvr additive="base">
                                        <p:cTn id="31" dur="1500" fill="hold"/>
                                        <p:tgtEl>
                                          <p:spTgt spid="81"/>
                                        </p:tgtEl>
                                        <p:attrNameLst>
                                          <p:attrName>ppt_x</p:attrName>
                                        </p:attrNameLst>
                                      </p:cBhvr>
                                      <p:tavLst>
                                        <p:tav tm="0">
                                          <p:val>
                                            <p:strVal val="#ppt_x"/>
                                          </p:val>
                                        </p:tav>
                                        <p:tav tm="100000">
                                          <p:val>
                                            <p:strVal val="#ppt_x"/>
                                          </p:val>
                                        </p:tav>
                                      </p:tavLst>
                                    </p:anim>
                                    <p:anim calcmode="lin" valueType="num">
                                      <p:cBhvr additive="base">
                                        <p:cTn id="32" dur="1500" fill="hold"/>
                                        <p:tgtEl>
                                          <p:spTgt spid="8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additive="base">
                                        <p:cTn id="35" dur="1500" fill="hold"/>
                                        <p:tgtEl>
                                          <p:spTgt spid="82"/>
                                        </p:tgtEl>
                                        <p:attrNameLst>
                                          <p:attrName>ppt_x</p:attrName>
                                        </p:attrNameLst>
                                      </p:cBhvr>
                                      <p:tavLst>
                                        <p:tav tm="0">
                                          <p:val>
                                            <p:strVal val="#ppt_x"/>
                                          </p:val>
                                        </p:tav>
                                        <p:tav tm="100000">
                                          <p:val>
                                            <p:strVal val="#ppt_x"/>
                                          </p:val>
                                        </p:tav>
                                      </p:tavLst>
                                    </p:anim>
                                    <p:anim calcmode="lin" valueType="num">
                                      <p:cBhvr additive="base">
                                        <p:cTn id="36" dur="1500" fill="hold"/>
                                        <p:tgtEl>
                                          <p:spTgt spid="8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83"/>
                                        </p:tgtEl>
                                        <p:attrNameLst>
                                          <p:attrName>style.visibility</p:attrName>
                                        </p:attrNameLst>
                                      </p:cBhvr>
                                      <p:to>
                                        <p:strVal val="visible"/>
                                      </p:to>
                                    </p:set>
                                    <p:anim calcmode="lin" valueType="num">
                                      <p:cBhvr additive="base">
                                        <p:cTn id="39" dur="1500" fill="hold"/>
                                        <p:tgtEl>
                                          <p:spTgt spid="83"/>
                                        </p:tgtEl>
                                        <p:attrNameLst>
                                          <p:attrName>ppt_x</p:attrName>
                                        </p:attrNameLst>
                                      </p:cBhvr>
                                      <p:tavLst>
                                        <p:tav tm="0">
                                          <p:val>
                                            <p:strVal val="#ppt_x"/>
                                          </p:val>
                                        </p:tav>
                                        <p:tav tm="100000">
                                          <p:val>
                                            <p:strVal val="#ppt_x"/>
                                          </p:val>
                                        </p:tav>
                                      </p:tavLst>
                                    </p:anim>
                                    <p:anim calcmode="lin" valueType="num">
                                      <p:cBhvr additive="base">
                                        <p:cTn id="40" dur="1500" fill="hold"/>
                                        <p:tgtEl>
                                          <p:spTgt spid="8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84"/>
                                        </p:tgtEl>
                                        <p:attrNameLst>
                                          <p:attrName>style.visibility</p:attrName>
                                        </p:attrNameLst>
                                      </p:cBhvr>
                                      <p:to>
                                        <p:strVal val="visible"/>
                                      </p:to>
                                    </p:set>
                                    <p:anim calcmode="lin" valueType="num">
                                      <p:cBhvr additive="base">
                                        <p:cTn id="43" dur="1500" fill="hold"/>
                                        <p:tgtEl>
                                          <p:spTgt spid="84"/>
                                        </p:tgtEl>
                                        <p:attrNameLst>
                                          <p:attrName>ppt_x</p:attrName>
                                        </p:attrNameLst>
                                      </p:cBhvr>
                                      <p:tavLst>
                                        <p:tav tm="0">
                                          <p:val>
                                            <p:strVal val="#ppt_x"/>
                                          </p:val>
                                        </p:tav>
                                        <p:tav tm="100000">
                                          <p:val>
                                            <p:strVal val="#ppt_x"/>
                                          </p:val>
                                        </p:tav>
                                      </p:tavLst>
                                    </p:anim>
                                    <p:anim calcmode="lin" valueType="num">
                                      <p:cBhvr additive="base">
                                        <p:cTn id="44" dur="1500" fill="hold"/>
                                        <p:tgtEl>
                                          <p:spTgt spid="8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1500" fill="hold"/>
                                        <p:tgtEl>
                                          <p:spTgt spid="85"/>
                                        </p:tgtEl>
                                        <p:attrNameLst>
                                          <p:attrName>ppt_x</p:attrName>
                                        </p:attrNameLst>
                                      </p:cBhvr>
                                      <p:tavLst>
                                        <p:tav tm="0">
                                          <p:val>
                                            <p:strVal val="#ppt_x"/>
                                          </p:val>
                                        </p:tav>
                                        <p:tav tm="100000">
                                          <p:val>
                                            <p:strVal val="#ppt_x"/>
                                          </p:val>
                                        </p:tav>
                                      </p:tavLst>
                                    </p:anim>
                                    <p:anim calcmode="lin" valueType="num">
                                      <p:cBhvr additive="base">
                                        <p:cTn id="48" dur="1500" fill="hold"/>
                                        <p:tgtEl>
                                          <p:spTgt spid="8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86"/>
                                        </p:tgtEl>
                                        <p:attrNameLst>
                                          <p:attrName>style.visibility</p:attrName>
                                        </p:attrNameLst>
                                      </p:cBhvr>
                                      <p:to>
                                        <p:strVal val="visible"/>
                                      </p:to>
                                    </p:set>
                                    <p:anim calcmode="lin" valueType="num">
                                      <p:cBhvr additive="base">
                                        <p:cTn id="51" dur="1500" fill="hold"/>
                                        <p:tgtEl>
                                          <p:spTgt spid="86"/>
                                        </p:tgtEl>
                                        <p:attrNameLst>
                                          <p:attrName>ppt_x</p:attrName>
                                        </p:attrNameLst>
                                      </p:cBhvr>
                                      <p:tavLst>
                                        <p:tav tm="0">
                                          <p:val>
                                            <p:strVal val="#ppt_x"/>
                                          </p:val>
                                        </p:tav>
                                        <p:tav tm="100000">
                                          <p:val>
                                            <p:strVal val="#ppt_x"/>
                                          </p:val>
                                        </p:tav>
                                      </p:tavLst>
                                    </p:anim>
                                    <p:anim calcmode="lin" valueType="num">
                                      <p:cBhvr additive="base">
                                        <p:cTn id="52" dur="1500" fill="hold"/>
                                        <p:tgtEl>
                                          <p:spTgt spid="86"/>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87"/>
                                        </p:tgtEl>
                                        <p:attrNameLst>
                                          <p:attrName>style.visibility</p:attrName>
                                        </p:attrNameLst>
                                      </p:cBhvr>
                                      <p:to>
                                        <p:strVal val="visible"/>
                                      </p:to>
                                    </p:set>
                                    <p:anim calcmode="lin" valueType="num">
                                      <p:cBhvr additive="base">
                                        <p:cTn id="55" dur="1500" fill="hold"/>
                                        <p:tgtEl>
                                          <p:spTgt spid="87"/>
                                        </p:tgtEl>
                                        <p:attrNameLst>
                                          <p:attrName>ppt_x</p:attrName>
                                        </p:attrNameLst>
                                      </p:cBhvr>
                                      <p:tavLst>
                                        <p:tav tm="0">
                                          <p:val>
                                            <p:strVal val="#ppt_x"/>
                                          </p:val>
                                        </p:tav>
                                        <p:tav tm="100000">
                                          <p:val>
                                            <p:strVal val="#ppt_x"/>
                                          </p:val>
                                        </p:tav>
                                      </p:tavLst>
                                    </p:anim>
                                    <p:anim calcmode="lin" valueType="num">
                                      <p:cBhvr additive="base">
                                        <p:cTn id="56" dur="1500" fill="hold"/>
                                        <p:tgtEl>
                                          <p:spTgt spid="87"/>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88"/>
                                        </p:tgtEl>
                                        <p:attrNameLst>
                                          <p:attrName>style.visibility</p:attrName>
                                        </p:attrNameLst>
                                      </p:cBhvr>
                                      <p:to>
                                        <p:strVal val="visible"/>
                                      </p:to>
                                    </p:set>
                                    <p:anim calcmode="lin" valueType="num">
                                      <p:cBhvr additive="base">
                                        <p:cTn id="59" dur="1500" fill="hold"/>
                                        <p:tgtEl>
                                          <p:spTgt spid="88"/>
                                        </p:tgtEl>
                                        <p:attrNameLst>
                                          <p:attrName>ppt_x</p:attrName>
                                        </p:attrNameLst>
                                      </p:cBhvr>
                                      <p:tavLst>
                                        <p:tav tm="0">
                                          <p:val>
                                            <p:strVal val="#ppt_x"/>
                                          </p:val>
                                        </p:tav>
                                        <p:tav tm="100000">
                                          <p:val>
                                            <p:strVal val="#ppt_x"/>
                                          </p:val>
                                        </p:tav>
                                      </p:tavLst>
                                    </p:anim>
                                    <p:anim calcmode="lin" valueType="num">
                                      <p:cBhvr additive="base">
                                        <p:cTn id="60" dur="1500" fill="hold"/>
                                        <p:tgtEl>
                                          <p:spTgt spid="88"/>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89"/>
                                        </p:tgtEl>
                                        <p:attrNameLst>
                                          <p:attrName>style.visibility</p:attrName>
                                        </p:attrNameLst>
                                      </p:cBhvr>
                                      <p:to>
                                        <p:strVal val="visible"/>
                                      </p:to>
                                    </p:set>
                                    <p:anim calcmode="lin" valueType="num">
                                      <p:cBhvr additive="base">
                                        <p:cTn id="63" dur="1500" fill="hold"/>
                                        <p:tgtEl>
                                          <p:spTgt spid="89"/>
                                        </p:tgtEl>
                                        <p:attrNameLst>
                                          <p:attrName>ppt_x</p:attrName>
                                        </p:attrNameLst>
                                      </p:cBhvr>
                                      <p:tavLst>
                                        <p:tav tm="0">
                                          <p:val>
                                            <p:strVal val="#ppt_x"/>
                                          </p:val>
                                        </p:tav>
                                        <p:tav tm="100000">
                                          <p:val>
                                            <p:strVal val="#ppt_x"/>
                                          </p:val>
                                        </p:tav>
                                      </p:tavLst>
                                    </p:anim>
                                    <p:anim calcmode="lin" valueType="num">
                                      <p:cBhvr additive="base">
                                        <p:cTn id="64" dur="1500" fill="hold"/>
                                        <p:tgtEl>
                                          <p:spTgt spid="89"/>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90"/>
                                        </p:tgtEl>
                                        <p:attrNameLst>
                                          <p:attrName>style.visibility</p:attrName>
                                        </p:attrNameLst>
                                      </p:cBhvr>
                                      <p:to>
                                        <p:strVal val="visible"/>
                                      </p:to>
                                    </p:set>
                                    <p:anim calcmode="lin" valueType="num">
                                      <p:cBhvr additive="base">
                                        <p:cTn id="67" dur="1500" fill="hold"/>
                                        <p:tgtEl>
                                          <p:spTgt spid="90"/>
                                        </p:tgtEl>
                                        <p:attrNameLst>
                                          <p:attrName>ppt_x</p:attrName>
                                        </p:attrNameLst>
                                      </p:cBhvr>
                                      <p:tavLst>
                                        <p:tav tm="0">
                                          <p:val>
                                            <p:strVal val="#ppt_x"/>
                                          </p:val>
                                        </p:tav>
                                        <p:tav tm="100000">
                                          <p:val>
                                            <p:strVal val="#ppt_x"/>
                                          </p:val>
                                        </p:tav>
                                      </p:tavLst>
                                    </p:anim>
                                    <p:anim calcmode="lin" valueType="num">
                                      <p:cBhvr additive="base">
                                        <p:cTn id="68" dur="1500" fill="hold"/>
                                        <p:tgtEl>
                                          <p:spTgt spid="90"/>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additive="base">
                                        <p:cTn id="71" dur="1500" fill="hold"/>
                                        <p:tgtEl>
                                          <p:spTgt spid="92"/>
                                        </p:tgtEl>
                                        <p:attrNameLst>
                                          <p:attrName>ppt_x</p:attrName>
                                        </p:attrNameLst>
                                      </p:cBhvr>
                                      <p:tavLst>
                                        <p:tav tm="0">
                                          <p:val>
                                            <p:strVal val="#ppt_x"/>
                                          </p:val>
                                        </p:tav>
                                        <p:tav tm="100000">
                                          <p:val>
                                            <p:strVal val="#ppt_x"/>
                                          </p:val>
                                        </p:tav>
                                      </p:tavLst>
                                    </p:anim>
                                    <p:anim calcmode="lin" valueType="num">
                                      <p:cBhvr additive="base">
                                        <p:cTn id="72" dur="1500" fill="hold"/>
                                        <p:tgtEl>
                                          <p:spTgt spid="9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93"/>
                                        </p:tgtEl>
                                        <p:attrNameLst>
                                          <p:attrName>style.visibility</p:attrName>
                                        </p:attrNameLst>
                                      </p:cBhvr>
                                      <p:to>
                                        <p:strVal val="visible"/>
                                      </p:to>
                                    </p:set>
                                    <p:anim calcmode="lin" valueType="num">
                                      <p:cBhvr additive="base">
                                        <p:cTn id="75" dur="1500" fill="hold"/>
                                        <p:tgtEl>
                                          <p:spTgt spid="93"/>
                                        </p:tgtEl>
                                        <p:attrNameLst>
                                          <p:attrName>ppt_x</p:attrName>
                                        </p:attrNameLst>
                                      </p:cBhvr>
                                      <p:tavLst>
                                        <p:tav tm="0">
                                          <p:val>
                                            <p:strVal val="#ppt_x"/>
                                          </p:val>
                                        </p:tav>
                                        <p:tav tm="100000">
                                          <p:val>
                                            <p:strVal val="#ppt_x"/>
                                          </p:val>
                                        </p:tav>
                                      </p:tavLst>
                                    </p:anim>
                                    <p:anim calcmode="lin" valueType="num">
                                      <p:cBhvr additive="base">
                                        <p:cTn id="76" dur="1500" fill="hold"/>
                                        <p:tgtEl>
                                          <p:spTgt spid="9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94"/>
                                        </p:tgtEl>
                                        <p:attrNameLst>
                                          <p:attrName>style.visibility</p:attrName>
                                        </p:attrNameLst>
                                      </p:cBhvr>
                                      <p:to>
                                        <p:strVal val="visible"/>
                                      </p:to>
                                    </p:set>
                                    <p:anim calcmode="lin" valueType="num">
                                      <p:cBhvr additive="base">
                                        <p:cTn id="79" dur="1500" fill="hold"/>
                                        <p:tgtEl>
                                          <p:spTgt spid="94"/>
                                        </p:tgtEl>
                                        <p:attrNameLst>
                                          <p:attrName>ppt_x</p:attrName>
                                        </p:attrNameLst>
                                      </p:cBhvr>
                                      <p:tavLst>
                                        <p:tav tm="0">
                                          <p:val>
                                            <p:strVal val="#ppt_x"/>
                                          </p:val>
                                        </p:tav>
                                        <p:tav tm="100000">
                                          <p:val>
                                            <p:strVal val="#ppt_x"/>
                                          </p:val>
                                        </p:tav>
                                      </p:tavLst>
                                    </p:anim>
                                    <p:anim calcmode="lin" valueType="num">
                                      <p:cBhvr additive="base">
                                        <p:cTn id="80" dur="1500" fill="hold"/>
                                        <p:tgtEl>
                                          <p:spTgt spid="9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additive="base">
                                        <p:cTn id="83" dur="1500" fill="hold"/>
                                        <p:tgtEl>
                                          <p:spTgt spid="95"/>
                                        </p:tgtEl>
                                        <p:attrNameLst>
                                          <p:attrName>ppt_x</p:attrName>
                                        </p:attrNameLst>
                                      </p:cBhvr>
                                      <p:tavLst>
                                        <p:tav tm="0">
                                          <p:val>
                                            <p:strVal val="#ppt_x"/>
                                          </p:val>
                                        </p:tav>
                                        <p:tav tm="100000">
                                          <p:val>
                                            <p:strVal val="#ppt_x"/>
                                          </p:val>
                                        </p:tav>
                                      </p:tavLst>
                                    </p:anim>
                                    <p:anim calcmode="lin" valueType="num">
                                      <p:cBhvr additive="base">
                                        <p:cTn id="84" dur="1500" fill="hold"/>
                                        <p:tgtEl>
                                          <p:spTgt spid="9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96"/>
                                        </p:tgtEl>
                                        <p:attrNameLst>
                                          <p:attrName>style.visibility</p:attrName>
                                        </p:attrNameLst>
                                      </p:cBhvr>
                                      <p:to>
                                        <p:strVal val="visible"/>
                                      </p:to>
                                    </p:set>
                                    <p:anim calcmode="lin" valueType="num">
                                      <p:cBhvr additive="base">
                                        <p:cTn id="87" dur="1500" fill="hold"/>
                                        <p:tgtEl>
                                          <p:spTgt spid="96"/>
                                        </p:tgtEl>
                                        <p:attrNameLst>
                                          <p:attrName>ppt_x</p:attrName>
                                        </p:attrNameLst>
                                      </p:cBhvr>
                                      <p:tavLst>
                                        <p:tav tm="0">
                                          <p:val>
                                            <p:strVal val="#ppt_x"/>
                                          </p:val>
                                        </p:tav>
                                        <p:tav tm="100000">
                                          <p:val>
                                            <p:strVal val="#ppt_x"/>
                                          </p:val>
                                        </p:tav>
                                      </p:tavLst>
                                    </p:anim>
                                    <p:anim calcmode="lin" valueType="num">
                                      <p:cBhvr additive="base">
                                        <p:cTn id="88" dur="1500" fill="hold"/>
                                        <p:tgtEl>
                                          <p:spTgt spid="9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97"/>
                                        </p:tgtEl>
                                        <p:attrNameLst>
                                          <p:attrName>style.visibility</p:attrName>
                                        </p:attrNameLst>
                                      </p:cBhvr>
                                      <p:to>
                                        <p:strVal val="visible"/>
                                      </p:to>
                                    </p:set>
                                    <p:anim calcmode="lin" valueType="num">
                                      <p:cBhvr additive="base">
                                        <p:cTn id="91" dur="1500" fill="hold"/>
                                        <p:tgtEl>
                                          <p:spTgt spid="97"/>
                                        </p:tgtEl>
                                        <p:attrNameLst>
                                          <p:attrName>ppt_x</p:attrName>
                                        </p:attrNameLst>
                                      </p:cBhvr>
                                      <p:tavLst>
                                        <p:tav tm="0">
                                          <p:val>
                                            <p:strVal val="#ppt_x"/>
                                          </p:val>
                                        </p:tav>
                                        <p:tav tm="100000">
                                          <p:val>
                                            <p:strVal val="#ppt_x"/>
                                          </p:val>
                                        </p:tav>
                                      </p:tavLst>
                                    </p:anim>
                                    <p:anim calcmode="lin" valueType="num">
                                      <p:cBhvr additive="base">
                                        <p:cTn id="92" dur="1500" fill="hold"/>
                                        <p:tgtEl>
                                          <p:spTgt spid="9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98"/>
                                        </p:tgtEl>
                                        <p:attrNameLst>
                                          <p:attrName>style.visibility</p:attrName>
                                        </p:attrNameLst>
                                      </p:cBhvr>
                                      <p:to>
                                        <p:strVal val="visible"/>
                                      </p:to>
                                    </p:set>
                                    <p:anim calcmode="lin" valueType="num">
                                      <p:cBhvr additive="base">
                                        <p:cTn id="95" dur="1500" fill="hold"/>
                                        <p:tgtEl>
                                          <p:spTgt spid="98"/>
                                        </p:tgtEl>
                                        <p:attrNameLst>
                                          <p:attrName>ppt_x</p:attrName>
                                        </p:attrNameLst>
                                      </p:cBhvr>
                                      <p:tavLst>
                                        <p:tav tm="0">
                                          <p:val>
                                            <p:strVal val="#ppt_x"/>
                                          </p:val>
                                        </p:tav>
                                        <p:tav tm="100000">
                                          <p:val>
                                            <p:strVal val="#ppt_x"/>
                                          </p:val>
                                        </p:tav>
                                      </p:tavLst>
                                    </p:anim>
                                    <p:anim calcmode="lin" valueType="num">
                                      <p:cBhvr additive="base">
                                        <p:cTn id="96" dur="1500" fill="hold"/>
                                        <p:tgtEl>
                                          <p:spTgt spid="9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99"/>
                                        </p:tgtEl>
                                        <p:attrNameLst>
                                          <p:attrName>style.visibility</p:attrName>
                                        </p:attrNameLst>
                                      </p:cBhvr>
                                      <p:to>
                                        <p:strVal val="visible"/>
                                      </p:to>
                                    </p:set>
                                    <p:anim calcmode="lin" valueType="num">
                                      <p:cBhvr additive="base">
                                        <p:cTn id="99" dur="1500" fill="hold"/>
                                        <p:tgtEl>
                                          <p:spTgt spid="99"/>
                                        </p:tgtEl>
                                        <p:attrNameLst>
                                          <p:attrName>ppt_x</p:attrName>
                                        </p:attrNameLst>
                                      </p:cBhvr>
                                      <p:tavLst>
                                        <p:tav tm="0">
                                          <p:val>
                                            <p:strVal val="#ppt_x"/>
                                          </p:val>
                                        </p:tav>
                                        <p:tav tm="100000">
                                          <p:val>
                                            <p:strVal val="#ppt_x"/>
                                          </p:val>
                                        </p:tav>
                                      </p:tavLst>
                                    </p:anim>
                                    <p:anim calcmode="lin" valueType="num">
                                      <p:cBhvr additive="base">
                                        <p:cTn id="100" dur="1500" fill="hold"/>
                                        <p:tgtEl>
                                          <p:spTgt spid="9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00"/>
                                        </p:tgtEl>
                                        <p:attrNameLst>
                                          <p:attrName>style.visibility</p:attrName>
                                        </p:attrNameLst>
                                      </p:cBhvr>
                                      <p:to>
                                        <p:strVal val="visible"/>
                                      </p:to>
                                    </p:set>
                                    <p:anim calcmode="lin" valueType="num">
                                      <p:cBhvr additive="base">
                                        <p:cTn id="103" dur="1500" fill="hold"/>
                                        <p:tgtEl>
                                          <p:spTgt spid="100"/>
                                        </p:tgtEl>
                                        <p:attrNameLst>
                                          <p:attrName>ppt_x</p:attrName>
                                        </p:attrNameLst>
                                      </p:cBhvr>
                                      <p:tavLst>
                                        <p:tav tm="0">
                                          <p:val>
                                            <p:strVal val="#ppt_x"/>
                                          </p:val>
                                        </p:tav>
                                        <p:tav tm="100000">
                                          <p:val>
                                            <p:strVal val="#ppt_x"/>
                                          </p:val>
                                        </p:tav>
                                      </p:tavLst>
                                    </p:anim>
                                    <p:anim calcmode="lin" valueType="num">
                                      <p:cBhvr additive="base">
                                        <p:cTn id="104" dur="1500" fill="hold"/>
                                        <p:tgtEl>
                                          <p:spTgt spid="10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01"/>
                                        </p:tgtEl>
                                        <p:attrNameLst>
                                          <p:attrName>style.visibility</p:attrName>
                                        </p:attrNameLst>
                                      </p:cBhvr>
                                      <p:to>
                                        <p:strVal val="visible"/>
                                      </p:to>
                                    </p:set>
                                    <p:anim calcmode="lin" valueType="num">
                                      <p:cBhvr additive="base">
                                        <p:cTn id="107" dur="1500" fill="hold"/>
                                        <p:tgtEl>
                                          <p:spTgt spid="101"/>
                                        </p:tgtEl>
                                        <p:attrNameLst>
                                          <p:attrName>ppt_x</p:attrName>
                                        </p:attrNameLst>
                                      </p:cBhvr>
                                      <p:tavLst>
                                        <p:tav tm="0">
                                          <p:val>
                                            <p:strVal val="#ppt_x"/>
                                          </p:val>
                                        </p:tav>
                                        <p:tav tm="100000">
                                          <p:val>
                                            <p:strVal val="#ppt_x"/>
                                          </p:val>
                                        </p:tav>
                                      </p:tavLst>
                                    </p:anim>
                                    <p:anim calcmode="lin" valueType="num">
                                      <p:cBhvr additive="base">
                                        <p:cTn id="108" dur="1500" fill="hold"/>
                                        <p:tgtEl>
                                          <p:spTgt spid="10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02"/>
                                        </p:tgtEl>
                                        <p:attrNameLst>
                                          <p:attrName>style.visibility</p:attrName>
                                        </p:attrNameLst>
                                      </p:cBhvr>
                                      <p:to>
                                        <p:strVal val="visible"/>
                                      </p:to>
                                    </p:set>
                                    <p:anim calcmode="lin" valueType="num">
                                      <p:cBhvr additive="base">
                                        <p:cTn id="111" dur="1500" fill="hold"/>
                                        <p:tgtEl>
                                          <p:spTgt spid="102"/>
                                        </p:tgtEl>
                                        <p:attrNameLst>
                                          <p:attrName>ppt_x</p:attrName>
                                        </p:attrNameLst>
                                      </p:cBhvr>
                                      <p:tavLst>
                                        <p:tav tm="0">
                                          <p:val>
                                            <p:strVal val="#ppt_x"/>
                                          </p:val>
                                        </p:tav>
                                        <p:tav tm="100000">
                                          <p:val>
                                            <p:strVal val="#ppt_x"/>
                                          </p:val>
                                        </p:tav>
                                      </p:tavLst>
                                    </p:anim>
                                    <p:anim calcmode="lin" valueType="num">
                                      <p:cBhvr additive="base">
                                        <p:cTn id="112" dur="1500" fill="hold"/>
                                        <p:tgtEl>
                                          <p:spTgt spid="10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03"/>
                                        </p:tgtEl>
                                        <p:attrNameLst>
                                          <p:attrName>style.visibility</p:attrName>
                                        </p:attrNameLst>
                                      </p:cBhvr>
                                      <p:to>
                                        <p:strVal val="visible"/>
                                      </p:to>
                                    </p:set>
                                    <p:anim calcmode="lin" valueType="num">
                                      <p:cBhvr additive="base">
                                        <p:cTn id="115" dur="1500" fill="hold"/>
                                        <p:tgtEl>
                                          <p:spTgt spid="103"/>
                                        </p:tgtEl>
                                        <p:attrNameLst>
                                          <p:attrName>ppt_x</p:attrName>
                                        </p:attrNameLst>
                                      </p:cBhvr>
                                      <p:tavLst>
                                        <p:tav tm="0">
                                          <p:val>
                                            <p:strVal val="#ppt_x"/>
                                          </p:val>
                                        </p:tav>
                                        <p:tav tm="100000">
                                          <p:val>
                                            <p:strVal val="#ppt_x"/>
                                          </p:val>
                                        </p:tav>
                                      </p:tavLst>
                                    </p:anim>
                                    <p:anim calcmode="lin" valueType="num">
                                      <p:cBhvr additive="base">
                                        <p:cTn id="116" dur="1500" fill="hold"/>
                                        <p:tgtEl>
                                          <p:spTgt spid="10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04"/>
                                        </p:tgtEl>
                                        <p:attrNameLst>
                                          <p:attrName>style.visibility</p:attrName>
                                        </p:attrNameLst>
                                      </p:cBhvr>
                                      <p:to>
                                        <p:strVal val="visible"/>
                                      </p:to>
                                    </p:set>
                                    <p:anim calcmode="lin" valueType="num">
                                      <p:cBhvr additive="base">
                                        <p:cTn id="119" dur="1500" fill="hold"/>
                                        <p:tgtEl>
                                          <p:spTgt spid="104"/>
                                        </p:tgtEl>
                                        <p:attrNameLst>
                                          <p:attrName>ppt_x</p:attrName>
                                        </p:attrNameLst>
                                      </p:cBhvr>
                                      <p:tavLst>
                                        <p:tav tm="0">
                                          <p:val>
                                            <p:strVal val="#ppt_x"/>
                                          </p:val>
                                        </p:tav>
                                        <p:tav tm="100000">
                                          <p:val>
                                            <p:strVal val="#ppt_x"/>
                                          </p:val>
                                        </p:tav>
                                      </p:tavLst>
                                    </p:anim>
                                    <p:anim calcmode="lin" valueType="num">
                                      <p:cBhvr additive="base">
                                        <p:cTn id="120" dur="1500" fill="hold"/>
                                        <p:tgtEl>
                                          <p:spTgt spid="10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05"/>
                                        </p:tgtEl>
                                        <p:attrNameLst>
                                          <p:attrName>style.visibility</p:attrName>
                                        </p:attrNameLst>
                                      </p:cBhvr>
                                      <p:to>
                                        <p:strVal val="visible"/>
                                      </p:to>
                                    </p:set>
                                    <p:anim calcmode="lin" valueType="num">
                                      <p:cBhvr additive="base">
                                        <p:cTn id="123" dur="1500" fill="hold"/>
                                        <p:tgtEl>
                                          <p:spTgt spid="105"/>
                                        </p:tgtEl>
                                        <p:attrNameLst>
                                          <p:attrName>ppt_x</p:attrName>
                                        </p:attrNameLst>
                                      </p:cBhvr>
                                      <p:tavLst>
                                        <p:tav tm="0">
                                          <p:val>
                                            <p:strVal val="#ppt_x"/>
                                          </p:val>
                                        </p:tav>
                                        <p:tav tm="100000">
                                          <p:val>
                                            <p:strVal val="#ppt_x"/>
                                          </p:val>
                                        </p:tav>
                                      </p:tavLst>
                                    </p:anim>
                                    <p:anim calcmode="lin" valueType="num">
                                      <p:cBhvr additive="base">
                                        <p:cTn id="124" dur="1500" fill="hold"/>
                                        <p:tgtEl>
                                          <p:spTgt spid="10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06"/>
                                        </p:tgtEl>
                                        <p:attrNameLst>
                                          <p:attrName>style.visibility</p:attrName>
                                        </p:attrNameLst>
                                      </p:cBhvr>
                                      <p:to>
                                        <p:strVal val="visible"/>
                                      </p:to>
                                    </p:set>
                                    <p:anim calcmode="lin" valueType="num">
                                      <p:cBhvr additive="base">
                                        <p:cTn id="127" dur="1500" fill="hold"/>
                                        <p:tgtEl>
                                          <p:spTgt spid="106"/>
                                        </p:tgtEl>
                                        <p:attrNameLst>
                                          <p:attrName>ppt_x</p:attrName>
                                        </p:attrNameLst>
                                      </p:cBhvr>
                                      <p:tavLst>
                                        <p:tav tm="0">
                                          <p:val>
                                            <p:strVal val="#ppt_x"/>
                                          </p:val>
                                        </p:tav>
                                        <p:tav tm="100000">
                                          <p:val>
                                            <p:strVal val="#ppt_x"/>
                                          </p:val>
                                        </p:tav>
                                      </p:tavLst>
                                    </p:anim>
                                    <p:anim calcmode="lin" valueType="num">
                                      <p:cBhvr additive="base">
                                        <p:cTn id="128" dur="1500" fill="hold"/>
                                        <p:tgtEl>
                                          <p:spTgt spid="10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07"/>
                                        </p:tgtEl>
                                        <p:attrNameLst>
                                          <p:attrName>style.visibility</p:attrName>
                                        </p:attrNameLst>
                                      </p:cBhvr>
                                      <p:to>
                                        <p:strVal val="visible"/>
                                      </p:to>
                                    </p:set>
                                    <p:anim calcmode="lin" valueType="num">
                                      <p:cBhvr additive="base">
                                        <p:cTn id="131" dur="1500" fill="hold"/>
                                        <p:tgtEl>
                                          <p:spTgt spid="107"/>
                                        </p:tgtEl>
                                        <p:attrNameLst>
                                          <p:attrName>ppt_x</p:attrName>
                                        </p:attrNameLst>
                                      </p:cBhvr>
                                      <p:tavLst>
                                        <p:tav tm="0">
                                          <p:val>
                                            <p:strVal val="#ppt_x"/>
                                          </p:val>
                                        </p:tav>
                                        <p:tav tm="100000">
                                          <p:val>
                                            <p:strVal val="#ppt_x"/>
                                          </p:val>
                                        </p:tav>
                                      </p:tavLst>
                                    </p:anim>
                                    <p:anim calcmode="lin" valueType="num">
                                      <p:cBhvr additive="base">
                                        <p:cTn id="132" dur="1500" fill="hold"/>
                                        <p:tgtEl>
                                          <p:spTgt spid="10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08"/>
                                        </p:tgtEl>
                                        <p:attrNameLst>
                                          <p:attrName>style.visibility</p:attrName>
                                        </p:attrNameLst>
                                      </p:cBhvr>
                                      <p:to>
                                        <p:strVal val="visible"/>
                                      </p:to>
                                    </p:set>
                                    <p:anim calcmode="lin" valueType="num">
                                      <p:cBhvr additive="base">
                                        <p:cTn id="135" dur="1500" fill="hold"/>
                                        <p:tgtEl>
                                          <p:spTgt spid="108"/>
                                        </p:tgtEl>
                                        <p:attrNameLst>
                                          <p:attrName>ppt_x</p:attrName>
                                        </p:attrNameLst>
                                      </p:cBhvr>
                                      <p:tavLst>
                                        <p:tav tm="0">
                                          <p:val>
                                            <p:strVal val="#ppt_x"/>
                                          </p:val>
                                        </p:tav>
                                        <p:tav tm="100000">
                                          <p:val>
                                            <p:strVal val="#ppt_x"/>
                                          </p:val>
                                        </p:tav>
                                      </p:tavLst>
                                    </p:anim>
                                    <p:anim calcmode="lin" valueType="num">
                                      <p:cBhvr additive="base">
                                        <p:cTn id="136" dur="1500" fill="hold"/>
                                        <p:tgtEl>
                                          <p:spTgt spid="108"/>
                                        </p:tgtEl>
                                        <p:attrNameLst>
                                          <p:attrName>ppt_y</p:attrName>
                                        </p:attrNameLst>
                                      </p:cBhvr>
                                      <p:tavLst>
                                        <p:tav tm="0">
                                          <p:val>
                                            <p:strVal val="1+#ppt_h/2"/>
                                          </p:val>
                                        </p:tav>
                                        <p:tav tm="100000">
                                          <p:val>
                                            <p:strVal val="#ppt_y"/>
                                          </p:val>
                                        </p:tav>
                                      </p:tavLst>
                                    </p:anim>
                                  </p:childTnLst>
                                </p:cTn>
                              </p:par>
                            </p:childTnLst>
                          </p:cTn>
                        </p:par>
                        <p:par>
                          <p:cTn id="137" fill="hold">
                            <p:stCondLst>
                              <p:cond delay="2500"/>
                            </p:stCondLst>
                            <p:childTnLst>
                              <p:par>
                                <p:cTn id="138" presetID="47" presetClass="entr" presetSubtype="0" fill="hold" nodeType="afterEffect">
                                  <p:stCondLst>
                                    <p:cond delay="0"/>
                                  </p:stCondLst>
                                  <p:childTnLst>
                                    <p:set>
                                      <p:cBhvr>
                                        <p:cTn id="139" dur="1" fill="hold">
                                          <p:stCondLst>
                                            <p:cond delay="0"/>
                                          </p:stCondLst>
                                        </p:cTn>
                                        <p:tgtEl>
                                          <p:spTgt spid="131"/>
                                        </p:tgtEl>
                                        <p:attrNameLst>
                                          <p:attrName>style.visibility</p:attrName>
                                        </p:attrNameLst>
                                      </p:cBhvr>
                                      <p:to>
                                        <p:strVal val="visible"/>
                                      </p:to>
                                    </p:set>
                                    <p:animEffect transition="in" filter="fade">
                                      <p:cBhvr>
                                        <p:cTn id="140" dur="1000"/>
                                        <p:tgtEl>
                                          <p:spTgt spid="131"/>
                                        </p:tgtEl>
                                      </p:cBhvr>
                                    </p:animEffect>
                                    <p:anim calcmode="lin" valueType="num">
                                      <p:cBhvr>
                                        <p:cTn id="141" dur="1000" fill="hold"/>
                                        <p:tgtEl>
                                          <p:spTgt spid="131"/>
                                        </p:tgtEl>
                                        <p:attrNameLst>
                                          <p:attrName>ppt_x</p:attrName>
                                        </p:attrNameLst>
                                      </p:cBhvr>
                                      <p:tavLst>
                                        <p:tav tm="0">
                                          <p:val>
                                            <p:strVal val="#ppt_x"/>
                                          </p:val>
                                        </p:tav>
                                        <p:tav tm="100000">
                                          <p:val>
                                            <p:strVal val="#ppt_x"/>
                                          </p:val>
                                        </p:tav>
                                      </p:tavLst>
                                    </p:anim>
                                    <p:anim calcmode="lin" valueType="num">
                                      <p:cBhvr>
                                        <p:cTn id="142" dur="1000" fill="hold"/>
                                        <p:tgtEl>
                                          <p:spTgt spid="131"/>
                                        </p:tgtEl>
                                        <p:attrNameLst>
                                          <p:attrName>ppt_y</p:attrName>
                                        </p:attrNameLst>
                                      </p:cBhvr>
                                      <p:tavLst>
                                        <p:tav tm="0">
                                          <p:val>
                                            <p:strVal val="#ppt_y-.1"/>
                                          </p:val>
                                        </p:tav>
                                        <p:tav tm="100000">
                                          <p:val>
                                            <p:strVal val="#ppt_y"/>
                                          </p:val>
                                        </p:tav>
                                      </p:tavLst>
                                    </p:anim>
                                  </p:childTnLst>
                                </p:cTn>
                              </p:par>
                            </p:childTnLst>
                          </p:cTn>
                        </p:par>
                        <p:par>
                          <p:cTn id="143" fill="hold">
                            <p:stCondLst>
                              <p:cond delay="3500"/>
                            </p:stCondLst>
                            <p:childTnLst>
                              <p:par>
                                <p:cTn id="144" presetID="22" presetClass="entr" presetSubtype="2" fill="hold" nodeType="afterEffect">
                                  <p:stCondLst>
                                    <p:cond delay="0"/>
                                  </p:stCondLst>
                                  <p:childTnLst>
                                    <p:set>
                                      <p:cBhvr>
                                        <p:cTn id="145" dur="1" fill="hold">
                                          <p:stCondLst>
                                            <p:cond delay="0"/>
                                          </p:stCondLst>
                                        </p:cTn>
                                        <p:tgtEl>
                                          <p:spTgt spid="73"/>
                                        </p:tgtEl>
                                        <p:attrNameLst>
                                          <p:attrName>style.visibility</p:attrName>
                                        </p:attrNameLst>
                                      </p:cBhvr>
                                      <p:to>
                                        <p:strVal val="visible"/>
                                      </p:to>
                                    </p:set>
                                    <p:animEffect transition="in" filter="wipe(right)">
                                      <p:cBhvr>
                                        <p:cTn id="146" dur="500"/>
                                        <p:tgtEl>
                                          <p:spTgt spid="73"/>
                                        </p:tgtEl>
                                      </p:cBhvr>
                                    </p:animEffect>
                                  </p:childTnLst>
                                </p:cTn>
                              </p:par>
                            </p:childTnLst>
                          </p:cTn>
                        </p:par>
                        <p:par>
                          <p:cTn id="147" fill="hold">
                            <p:stCondLst>
                              <p:cond delay="4000"/>
                            </p:stCondLst>
                            <p:childTnLst>
                              <p:par>
                                <p:cTn id="148" presetID="42" presetClass="entr" presetSubtype="0" fill="hold" grpId="0" nodeType="afterEffect">
                                  <p:stCondLst>
                                    <p:cond delay="0"/>
                                  </p:stCondLst>
                                  <p:childTnLst>
                                    <p:set>
                                      <p:cBhvr>
                                        <p:cTn id="149" dur="1" fill="hold">
                                          <p:stCondLst>
                                            <p:cond delay="0"/>
                                          </p:stCondLst>
                                        </p:cTn>
                                        <p:tgtEl>
                                          <p:spTgt spid="72"/>
                                        </p:tgtEl>
                                        <p:attrNameLst>
                                          <p:attrName>style.visibility</p:attrName>
                                        </p:attrNameLst>
                                      </p:cBhvr>
                                      <p:to>
                                        <p:strVal val="visible"/>
                                      </p:to>
                                    </p:set>
                                    <p:animEffect transition="in" filter="fade">
                                      <p:cBhvr>
                                        <p:cTn id="150" dur="1000"/>
                                        <p:tgtEl>
                                          <p:spTgt spid="72"/>
                                        </p:tgtEl>
                                      </p:cBhvr>
                                    </p:animEffect>
                                    <p:anim calcmode="lin" valueType="num">
                                      <p:cBhvr>
                                        <p:cTn id="151" dur="1000" fill="hold"/>
                                        <p:tgtEl>
                                          <p:spTgt spid="72"/>
                                        </p:tgtEl>
                                        <p:attrNameLst>
                                          <p:attrName>ppt_x</p:attrName>
                                        </p:attrNameLst>
                                      </p:cBhvr>
                                      <p:tavLst>
                                        <p:tav tm="0">
                                          <p:val>
                                            <p:strVal val="#ppt_x"/>
                                          </p:val>
                                        </p:tav>
                                        <p:tav tm="100000">
                                          <p:val>
                                            <p:strVal val="#ppt_x"/>
                                          </p:val>
                                        </p:tav>
                                      </p:tavLst>
                                    </p:anim>
                                    <p:anim calcmode="lin" valueType="num">
                                      <p:cBhvr>
                                        <p:cTn id="152" dur="1000" fill="hold"/>
                                        <p:tgtEl>
                                          <p:spTgt spid="72"/>
                                        </p:tgtEl>
                                        <p:attrNameLst>
                                          <p:attrName>ppt_y</p:attrName>
                                        </p:attrNameLst>
                                      </p:cBhvr>
                                      <p:tavLst>
                                        <p:tav tm="0">
                                          <p:val>
                                            <p:strVal val="#ppt_y+.1"/>
                                          </p:val>
                                        </p:tav>
                                        <p:tav tm="100000">
                                          <p:val>
                                            <p:strVal val="#ppt_y"/>
                                          </p:val>
                                        </p:tav>
                                      </p:tavLst>
                                    </p:anim>
                                  </p:childTnLst>
                                </p:cTn>
                              </p:par>
                            </p:childTnLst>
                          </p:cTn>
                        </p:par>
                        <p:par>
                          <p:cTn id="153" fill="hold">
                            <p:stCondLst>
                              <p:cond delay="5000"/>
                            </p:stCondLst>
                            <p:childTnLst>
                              <p:par>
                                <p:cTn id="154" presetID="47" presetClass="entr" presetSubtype="0" fill="hold" nodeType="afterEffect">
                                  <p:stCondLst>
                                    <p:cond delay="0"/>
                                  </p:stCondLst>
                                  <p:childTnLst>
                                    <p:set>
                                      <p:cBhvr>
                                        <p:cTn id="155" dur="1" fill="hold">
                                          <p:stCondLst>
                                            <p:cond delay="0"/>
                                          </p:stCondLst>
                                        </p:cTn>
                                        <p:tgtEl>
                                          <p:spTgt spid="138"/>
                                        </p:tgtEl>
                                        <p:attrNameLst>
                                          <p:attrName>style.visibility</p:attrName>
                                        </p:attrNameLst>
                                      </p:cBhvr>
                                      <p:to>
                                        <p:strVal val="visible"/>
                                      </p:to>
                                    </p:set>
                                    <p:animEffect transition="in" filter="fade">
                                      <p:cBhvr>
                                        <p:cTn id="156" dur="1000"/>
                                        <p:tgtEl>
                                          <p:spTgt spid="138"/>
                                        </p:tgtEl>
                                      </p:cBhvr>
                                    </p:animEffect>
                                    <p:anim calcmode="lin" valueType="num">
                                      <p:cBhvr>
                                        <p:cTn id="157" dur="1000" fill="hold"/>
                                        <p:tgtEl>
                                          <p:spTgt spid="138"/>
                                        </p:tgtEl>
                                        <p:attrNameLst>
                                          <p:attrName>ppt_x</p:attrName>
                                        </p:attrNameLst>
                                      </p:cBhvr>
                                      <p:tavLst>
                                        <p:tav tm="0">
                                          <p:val>
                                            <p:strVal val="#ppt_x"/>
                                          </p:val>
                                        </p:tav>
                                        <p:tav tm="100000">
                                          <p:val>
                                            <p:strVal val="#ppt_x"/>
                                          </p:val>
                                        </p:tav>
                                      </p:tavLst>
                                    </p:anim>
                                    <p:anim calcmode="lin" valueType="num">
                                      <p:cBhvr>
                                        <p:cTn id="158" dur="1000" fill="hold"/>
                                        <p:tgtEl>
                                          <p:spTgt spid="138"/>
                                        </p:tgtEl>
                                        <p:attrNameLst>
                                          <p:attrName>ppt_y</p:attrName>
                                        </p:attrNameLst>
                                      </p:cBhvr>
                                      <p:tavLst>
                                        <p:tav tm="0">
                                          <p:val>
                                            <p:strVal val="#ppt_y-.1"/>
                                          </p:val>
                                        </p:tav>
                                        <p:tav tm="100000">
                                          <p:val>
                                            <p:strVal val="#ppt_y"/>
                                          </p:val>
                                        </p:tav>
                                      </p:tavLst>
                                    </p:anim>
                                  </p:childTnLst>
                                </p:cTn>
                              </p:par>
                            </p:childTnLst>
                          </p:cTn>
                        </p:par>
                        <p:par>
                          <p:cTn id="159" fill="hold">
                            <p:stCondLst>
                              <p:cond delay="6000"/>
                            </p:stCondLst>
                            <p:childTnLst>
                              <p:par>
                                <p:cTn id="160" presetID="22" presetClass="entr" presetSubtype="8" fill="hold" nodeType="afterEffect">
                                  <p:stCondLst>
                                    <p:cond delay="0"/>
                                  </p:stCondLst>
                                  <p:childTnLst>
                                    <p:set>
                                      <p:cBhvr>
                                        <p:cTn id="161" dur="1" fill="hold">
                                          <p:stCondLst>
                                            <p:cond delay="0"/>
                                          </p:stCondLst>
                                        </p:cTn>
                                        <p:tgtEl>
                                          <p:spTgt spid="125"/>
                                        </p:tgtEl>
                                        <p:attrNameLst>
                                          <p:attrName>style.visibility</p:attrName>
                                        </p:attrNameLst>
                                      </p:cBhvr>
                                      <p:to>
                                        <p:strVal val="visible"/>
                                      </p:to>
                                    </p:set>
                                    <p:animEffect transition="in" filter="wipe(left)">
                                      <p:cBhvr>
                                        <p:cTn id="162" dur="500"/>
                                        <p:tgtEl>
                                          <p:spTgt spid="125"/>
                                        </p:tgtEl>
                                      </p:cBhvr>
                                    </p:animEffect>
                                  </p:childTnLst>
                                </p:cTn>
                              </p:par>
                            </p:childTnLst>
                          </p:cTn>
                        </p:par>
                        <p:par>
                          <p:cTn id="163" fill="hold">
                            <p:stCondLst>
                              <p:cond delay="6500"/>
                            </p:stCondLst>
                            <p:childTnLst>
                              <p:par>
                                <p:cTn id="164" presetID="42" presetClass="entr" presetSubtype="0" fill="hold" grpId="0" nodeType="afterEffect">
                                  <p:stCondLst>
                                    <p:cond delay="0"/>
                                  </p:stCondLst>
                                  <p:childTnLst>
                                    <p:set>
                                      <p:cBhvr>
                                        <p:cTn id="165" dur="1" fill="hold">
                                          <p:stCondLst>
                                            <p:cond delay="0"/>
                                          </p:stCondLst>
                                        </p:cTn>
                                        <p:tgtEl>
                                          <p:spTgt spid="70"/>
                                        </p:tgtEl>
                                        <p:attrNameLst>
                                          <p:attrName>style.visibility</p:attrName>
                                        </p:attrNameLst>
                                      </p:cBhvr>
                                      <p:to>
                                        <p:strVal val="visible"/>
                                      </p:to>
                                    </p:set>
                                    <p:animEffect transition="in" filter="fade">
                                      <p:cBhvr>
                                        <p:cTn id="166" dur="1000"/>
                                        <p:tgtEl>
                                          <p:spTgt spid="70"/>
                                        </p:tgtEl>
                                      </p:cBhvr>
                                    </p:animEffect>
                                    <p:anim calcmode="lin" valueType="num">
                                      <p:cBhvr>
                                        <p:cTn id="167" dur="1000" fill="hold"/>
                                        <p:tgtEl>
                                          <p:spTgt spid="70"/>
                                        </p:tgtEl>
                                        <p:attrNameLst>
                                          <p:attrName>ppt_x</p:attrName>
                                        </p:attrNameLst>
                                      </p:cBhvr>
                                      <p:tavLst>
                                        <p:tav tm="0">
                                          <p:val>
                                            <p:strVal val="#ppt_x"/>
                                          </p:val>
                                        </p:tav>
                                        <p:tav tm="100000">
                                          <p:val>
                                            <p:strVal val="#ppt_x"/>
                                          </p:val>
                                        </p:tav>
                                      </p:tavLst>
                                    </p:anim>
                                    <p:anim calcmode="lin" valueType="num">
                                      <p:cBhvr>
                                        <p:cTn id="168" dur="1000" fill="hold"/>
                                        <p:tgtEl>
                                          <p:spTgt spid="70"/>
                                        </p:tgtEl>
                                        <p:attrNameLst>
                                          <p:attrName>ppt_y</p:attrName>
                                        </p:attrNameLst>
                                      </p:cBhvr>
                                      <p:tavLst>
                                        <p:tav tm="0">
                                          <p:val>
                                            <p:strVal val="#ppt_y+.1"/>
                                          </p:val>
                                        </p:tav>
                                        <p:tav tm="100000">
                                          <p:val>
                                            <p:strVal val="#ppt_y"/>
                                          </p:val>
                                        </p:tav>
                                      </p:tavLst>
                                    </p:anim>
                                  </p:childTnLst>
                                </p:cTn>
                              </p:par>
                            </p:childTnLst>
                          </p:cTn>
                        </p:par>
                        <p:par>
                          <p:cTn id="169" fill="hold">
                            <p:stCondLst>
                              <p:cond delay="7500"/>
                            </p:stCondLst>
                            <p:childTnLst>
                              <p:par>
                                <p:cTn id="170" presetID="47" presetClass="entr" presetSubtype="0" fill="hold" nodeType="afterEffect">
                                  <p:stCondLst>
                                    <p:cond delay="0"/>
                                  </p:stCondLst>
                                  <p:childTnLst>
                                    <p:set>
                                      <p:cBhvr>
                                        <p:cTn id="171" dur="1" fill="hold">
                                          <p:stCondLst>
                                            <p:cond delay="0"/>
                                          </p:stCondLst>
                                        </p:cTn>
                                        <p:tgtEl>
                                          <p:spTgt spid="142"/>
                                        </p:tgtEl>
                                        <p:attrNameLst>
                                          <p:attrName>style.visibility</p:attrName>
                                        </p:attrNameLst>
                                      </p:cBhvr>
                                      <p:to>
                                        <p:strVal val="visible"/>
                                      </p:to>
                                    </p:set>
                                    <p:animEffect transition="in" filter="fade">
                                      <p:cBhvr>
                                        <p:cTn id="172" dur="1000"/>
                                        <p:tgtEl>
                                          <p:spTgt spid="142"/>
                                        </p:tgtEl>
                                      </p:cBhvr>
                                    </p:animEffect>
                                    <p:anim calcmode="lin" valueType="num">
                                      <p:cBhvr>
                                        <p:cTn id="173" dur="1000" fill="hold"/>
                                        <p:tgtEl>
                                          <p:spTgt spid="142"/>
                                        </p:tgtEl>
                                        <p:attrNameLst>
                                          <p:attrName>ppt_x</p:attrName>
                                        </p:attrNameLst>
                                      </p:cBhvr>
                                      <p:tavLst>
                                        <p:tav tm="0">
                                          <p:val>
                                            <p:strVal val="#ppt_x"/>
                                          </p:val>
                                        </p:tav>
                                        <p:tav tm="100000">
                                          <p:val>
                                            <p:strVal val="#ppt_x"/>
                                          </p:val>
                                        </p:tav>
                                      </p:tavLst>
                                    </p:anim>
                                    <p:anim calcmode="lin" valueType="num">
                                      <p:cBhvr>
                                        <p:cTn id="174" dur="1000" fill="hold"/>
                                        <p:tgtEl>
                                          <p:spTgt spid="142"/>
                                        </p:tgtEl>
                                        <p:attrNameLst>
                                          <p:attrName>ppt_y</p:attrName>
                                        </p:attrNameLst>
                                      </p:cBhvr>
                                      <p:tavLst>
                                        <p:tav tm="0">
                                          <p:val>
                                            <p:strVal val="#ppt_y-.1"/>
                                          </p:val>
                                        </p:tav>
                                        <p:tav tm="100000">
                                          <p:val>
                                            <p:strVal val="#ppt_y"/>
                                          </p:val>
                                        </p:tav>
                                      </p:tavLst>
                                    </p:anim>
                                  </p:childTnLst>
                                </p:cTn>
                              </p:par>
                            </p:childTnLst>
                          </p:cTn>
                        </p:par>
                        <p:par>
                          <p:cTn id="175" fill="hold">
                            <p:stCondLst>
                              <p:cond delay="8500"/>
                            </p:stCondLst>
                            <p:childTnLst>
                              <p:par>
                                <p:cTn id="176" presetID="22" presetClass="entr" presetSubtype="8" fill="hold" nodeType="afterEffect">
                                  <p:stCondLst>
                                    <p:cond delay="0"/>
                                  </p:stCondLst>
                                  <p:childTnLst>
                                    <p:set>
                                      <p:cBhvr>
                                        <p:cTn id="177" dur="1" fill="hold">
                                          <p:stCondLst>
                                            <p:cond delay="0"/>
                                          </p:stCondLst>
                                        </p:cTn>
                                        <p:tgtEl>
                                          <p:spTgt spid="128"/>
                                        </p:tgtEl>
                                        <p:attrNameLst>
                                          <p:attrName>style.visibility</p:attrName>
                                        </p:attrNameLst>
                                      </p:cBhvr>
                                      <p:to>
                                        <p:strVal val="visible"/>
                                      </p:to>
                                    </p:set>
                                    <p:animEffect transition="in" filter="wipe(left)">
                                      <p:cBhvr>
                                        <p:cTn id="178" dur="500"/>
                                        <p:tgtEl>
                                          <p:spTgt spid="128"/>
                                        </p:tgtEl>
                                      </p:cBhvr>
                                    </p:animEffect>
                                  </p:childTnLst>
                                </p:cTn>
                              </p:par>
                            </p:childTnLst>
                          </p:cTn>
                        </p:par>
                        <p:par>
                          <p:cTn id="179" fill="hold">
                            <p:stCondLst>
                              <p:cond delay="9000"/>
                            </p:stCondLst>
                            <p:childTnLst>
                              <p:par>
                                <p:cTn id="180" presetID="42" presetClass="entr" presetSubtype="0" fill="hold" grpId="0" nodeType="afterEffect">
                                  <p:stCondLst>
                                    <p:cond delay="0"/>
                                  </p:stCondLst>
                                  <p:childTnLst>
                                    <p:set>
                                      <p:cBhvr>
                                        <p:cTn id="181" dur="1" fill="hold">
                                          <p:stCondLst>
                                            <p:cond delay="0"/>
                                          </p:stCondLst>
                                        </p:cTn>
                                        <p:tgtEl>
                                          <p:spTgt spid="71"/>
                                        </p:tgtEl>
                                        <p:attrNameLst>
                                          <p:attrName>style.visibility</p:attrName>
                                        </p:attrNameLst>
                                      </p:cBhvr>
                                      <p:to>
                                        <p:strVal val="visible"/>
                                      </p:to>
                                    </p:set>
                                    <p:animEffect transition="in" filter="fade">
                                      <p:cBhvr>
                                        <p:cTn id="182" dur="1000"/>
                                        <p:tgtEl>
                                          <p:spTgt spid="71"/>
                                        </p:tgtEl>
                                      </p:cBhvr>
                                    </p:animEffect>
                                    <p:anim calcmode="lin" valueType="num">
                                      <p:cBhvr>
                                        <p:cTn id="183" dur="1000" fill="hold"/>
                                        <p:tgtEl>
                                          <p:spTgt spid="71"/>
                                        </p:tgtEl>
                                        <p:attrNameLst>
                                          <p:attrName>ppt_x</p:attrName>
                                        </p:attrNameLst>
                                      </p:cBhvr>
                                      <p:tavLst>
                                        <p:tav tm="0">
                                          <p:val>
                                            <p:strVal val="#ppt_x"/>
                                          </p:val>
                                        </p:tav>
                                        <p:tav tm="100000">
                                          <p:val>
                                            <p:strVal val="#ppt_x"/>
                                          </p:val>
                                        </p:tav>
                                      </p:tavLst>
                                    </p:anim>
                                    <p:anim calcmode="lin" valueType="num">
                                      <p:cBhvr>
                                        <p:cTn id="184"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69" grpId="0"/>
      <p:bldP spid="70" grpId="0"/>
      <p:bldP spid="71" grpId="0"/>
      <p:bldP spid="72" grpId="0"/>
    </p:bld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 name="Group 184"/>
          <p:cNvGrpSpPr>
            <a:grpSpLocks noChangeAspect="1"/>
          </p:cNvGrpSpPr>
          <p:nvPr/>
        </p:nvGrpSpPr>
        <p:grpSpPr>
          <a:xfrm>
            <a:off x="4648200" y="533400"/>
            <a:ext cx="4389120" cy="6145813"/>
            <a:chOff x="3235326" y="1014413"/>
            <a:chExt cx="2673350" cy="3743325"/>
          </a:xfrm>
          <a:gradFill flip="none" rotWithShape="1">
            <a:gsLst>
              <a:gs pos="40000">
                <a:schemeClr val="accent3">
                  <a:lumMod val="67000"/>
                </a:schemeClr>
              </a:gs>
              <a:gs pos="48000">
                <a:schemeClr val="accent3">
                  <a:lumMod val="97000"/>
                  <a:lumOff val="3000"/>
                </a:schemeClr>
              </a:gs>
              <a:gs pos="100000">
                <a:schemeClr val="accent3">
                  <a:lumMod val="60000"/>
                  <a:lumOff val="40000"/>
                </a:schemeClr>
              </a:gs>
            </a:gsLst>
            <a:lin ang="16200000" scaled="1"/>
            <a:tileRect/>
          </a:gradFill>
          <a:effectLst>
            <a:outerShdw blurRad="63500" sx="102000" sy="102000" algn="ctr" rotWithShape="0">
              <a:prstClr val="black">
                <a:alpha val="20000"/>
              </a:prstClr>
            </a:outerShdw>
          </a:effectLst>
        </p:grpSpPr>
        <p:sp>
          <p:nvSpPr>
            <p:cNvPr id="186" name="Freeform 5"/>
            <p:cNvSpPr>
              <a:spLocks/>
            </p:cNvSpPr>
            <p:nvPr/>
          </p:nvSpPr>
          <p:spPr bwMode="auto">
            <a:xfrm>
              <a:off x="3836988" y="4149726"/>
              <a:ext cx="12700" cy="11113"/>
            </a:xfrm>
            <a:custGeom>
              <a:avLst/>
              <a:gdLst/>
              <a:ahLst/>
              <a:cxnLst>
                <a:cxn ang="0">
                  <a:pos x="6" y="5"/>
                </a:cxn>
                <a:cxn ang="0">
                  <a:pos x="2" y="2"/>
                </a:cxn>
                <a:cxn ang="0">
                  <a:pos x="0" y="1"/>
                </a:cxn>
                <a:cxn ang="0">
                  <a:pos x="6" y="5"/>
                </a:cxn>
              </a:cxnLst>
              <a:rect l="0" t="0" r="r" b="b"/>
              <a:pathLst>
                <a:path w="6" h="5">
                  <a:moveTo>
                    <a:pt x="6" y="5"/>
                  </a:moveTo>
                  <a:cubicBezTo>
                    <a:pt x="5" y="4"/>
                    <a:pt x="3" y="3"/>
                    <a:pt x="2" y="2"/>
                  </a:cubicBezTo>
                  <a:cubicBezTo>
                    <a:pt x="1" y="2"/>
                    <a:pt x="0" y="1"/>
                    <a:pt x="0" y="1"/>
                  </a:cubicBezTo>
                  <a:cubicBezTo>
                    <a:pt x="2" y="0"/>
                    <a:pt x="6" y="3"/>
                    <a:pt x="6" y="5"/>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3810001" y="4116388"/>
              <a:ext cx="42863" cy="92075"/>
            </a:xfrm>
            <a:custGeom>
              <a:avLst/>
              <a:gdLst/>
              <a:ahLst/>
              <a:cxnLst>
                <a:cxn ang="0">
                  <a:pos x="12" y="43"/>
                </a:cxn>
                <a:cxn ang="0">
                  <a:pos x="1" y="40"/>
                </a:cxn>
                <a:cxn ang="0">
                  <a:pos x="3" y="34"/>
                </a:cxn>
                <a:cxn ang="0">
                  <a:pos x="3" y="28"/>
                </a:cxn>
                <a:cxn ang="0">
                  <a:pos x="3" y="23"/>
                </a:cxn>
                <a:cxn ang="0">
                  <a:pos x="3" y="21"/>
                </a:cxn>
                <a:cxn ang="0">
                  <a:pos x="2" y="21"/>
                </a:cxn>
                <a:cxn ang="0">
                  <a:pos x="4" y="9"/>
                </a:cxn>
                <a:cxn ang="0">
                  <a:pos x="3" y="7"/>
                </a:cxn>
                <a:cxn ang="0">
                  <a:pos x="4" y="5"/>
                </a:cxn>
                <a:cxn ang="0">
                  <a:pos x="2" y="3"/>
                </a:cxn>
                <a:cxn ang="0">
                  <a:pos x="3" y="2"/>
                </a:cxn>
                <a:cxn ang="0">
                  <a:pos x="7" y="5"/>
                </a:cxn>
                <a:cxn ang="0">
                  <a:pos x="15" y="3"/>
                </a:cxn>
                <a:cxn ang="0">
                  <a:pos x="14" y="4"/>
                </a:cxn>
                <a:cxn ang="0">
                  <a:pos x="14" y="5"/>
                </a:cxn>
                <a:cxn ang="0">
                  <a:pos x="13" y="6"/>
                </a:cxn>
                <a:cxn ang="0">
                  <a:pos x="16" y="8"/>
                </a:cxn>
                <a:cxn ang="0">
                  <a:pos x="16" y="10"/>
                </a:cxn>
                <a:cxn ang="0">
                  <a:pos x="19" y="15"/>
                </a:cxn>
                <a:cxn ang="0">
                  <a:pos x="13" y="17"/>
                </a:cxn>
                <a:cxn ang="0">
                  <a:pos x="15" y="20"/>
                </a:cxn>
                <a:cxn ang="0">
                  <a:pos x="11" y="21"/>
                </a:cxn>
                <a:cxn ang="0">
                  <a:pos x="11" y="19"/>
                </a:cxn>
                <a:cxn ang="0">
                  <a:pos x="10" y="21"/>
                </a:cxn>
                <a:cxn ang="0">
                  <a:pos x="18" y="28"/>
                </a:cxn>
                <a:cxn ang="0">
                  <a:pos x="14" y="29"/>
                </a:cxn>
                <a:cxn ang="0">
                  <a:pos x="15" y="30"/>
                </a:cxn>
                <a:cxn ang="0">
                  <a:pos x="16" y="32"/>
                </a:cxn>
                <a:cxn ang="0">
                  <a:pos x="17" y="32"/>
                </a:cxn>
                <a:cxn ang="0">
                  <a:pos x="17" y="33"/>
                </a:cxn>
                <a:cxn ang="0">
                  <a:pos x="19" y="34"/>
                </a:cxn>
                <a:cxn ang="0">
                  <a:pos x="17" y="34"/>
                </a:cxn>
                <a:cxn ang="0">
                  <a:pos x="20" y="36"/>
                </a:cxn>
                <a:cxn ang="0">
                  <a:pos x="18" y="36"/>
                </a:cxn>
                <a:cxn ang="0">
                  <a:pos x="14" y="36"/>
                </a:cxn>
                <a:cxn ang="0">
                  <a:pos x="14" y="36"/>
                </a:cxn>
                <a:cxn ang="0">
                  <a:pos x="14" y="42"/>
                </a:cxn>
                <a:cxn ang="0">
                  <a:pos x="12" y="43"/>
                </a:cxn>
              </a:cxnLst>
              <a:rect l="0" t="0" r="r" b="b"/>
              <a:pathLst>
                <a:path w="20" h="44">
                  <a:moveTo>
                    <a:pt x="12" y="43"/>
                  </a:moveTo>
                  <a:cubicBezTo>
                    <a:pt x="10" y="42"/>
                    <a:pt x="1" y="42"/>
                    <a:pt x="1" y="40"/>
                  </a:cubicBezTo>
                  <a:cubicBezTo>
                    <a:pt x="0" y="37"/>
                    <a:pt x="2" y="36"/>
                    <a:pt x="3" y="34"/>
                  </a:cubicBezTo>
                  <a:cubicBezTo>
                    <a:pt x="4" y="33"/>
                    <a:pt x="3" y="29"/>
                    <a:pt x="3" y="28"/>
                  </a:cubicBezTo>
                  <a:cubicBezTo>
                    <a:pt x="3" y="26"/>
                    <a:pt x="4" y="25"/>
                    <a:pt x="3" y="23"/>
                  </a:cubicBezTo>
                  <a:cubicBezTo>
                    <a:pt x="3" y="22"/>
                    <a:pt x="3" y="21"/>
                    <a:pt x="3" y="21"/>
                  </a:cubicBezTo>
                  <a:cubicBezTo>
                    <a:pt x="2" y="21"/>
                    <a:pt x="2" y="21"/>
                    <a:pt x="2" y="21"/>
                  </a:cubicBezTo>
                  <a:cubicBezTo>
                    <a:pt x="0" y="17"/>
                    <a:pt x="3" y="13"/>
                    <a:pt x="4" y="9"/>
                  </a:cubicBezTo>
                  <a:cubicBezTo>
                    <a:pt x="4" y="8"/>
                    <a:pt x="3" y="8"/>
                    <a:pt x="3" y="7"/>
                  </a:cubicBezTo>
                  <a:cubicBezTo>
                    <a:pt x="3" y="6"/>
                    <a:pt x="4" y="5"/>
                    <a:pt x="4" y="5"/>
                  </a:cubicBezTo>
                  <a:cubicBezTo>
                    <a:pt x="4" y="4"/>
                    <a:pt x="2" y="4"/>
                    <a:pt x="2" y="3"/>
                  </a:cubicBezTo>
                  <a:cubicBezTo>
                    <a:pt x="2" y="3"/>
                    <a:pt x="2" y="1"/>
                    <a:pt x="3" y="2"/>
                  </a:cubicBezTo>
                  <a:cubicBezTo>
                    <a:pt x="4" y="2"/>
                    <a:pt x="4" y="6"/>
                    <a:pt x="7" y="5"/>
                  </a:cubicBezTo>
                  <a:cubicBezTo>
                    <a:pt x="8" y="5"/>
                    <a:pt x="13" y="0"/>
                    <a:pt x="15" y="3"/>
                  </a:cubicBezTo>
                  <a:cubicBezTo>
                    <a:pt x="15" y="4"/>
                    <a:pt x="14" y="3"/>
                    <a:pt x="14" y="4"/>
                  </a:cubicBezTo>
                  <a:cubicBezTo>
                    <a:pt x="13" y="4"/>
                    <a:pt x="14" y="5"/>
                    <a:pt x="14" y="5"/>
                  </a:cubicBezTo>
                  <a:cubicBezTo>
                    <a:pt x="14" y="6"/>
                    <a:pt x="13" y="5"/>
                    <a:pt x="13" y="6"/>
                  </a:cubicBezTo>
                  <a:cubicBezTo>
                    <a:pt x="13" y="6"/>
                    <a:pt x="16" y="7"/>
                    <a:pt x="16" y="8"/>
                  </a:cubicBezTo>
                  <a:cubicBezTo>
                    <a:pt x="16" y="9"/>
                    <a:pt x="15" y="10"/>
                    <a:pt x="16" y="10"/>
                  </a:cubicBezTo>
                  <a:cubicBezTo>
                    <a:pt x="16" y="13"/>
                    <a:pt x="20" y="11"/>
                    <a:pt x="19" y="15"/>
                  </a:cubicBezTo>
                  <a:cubicBezTo>
                    <a:pt x="18" y="16"/>
                    <a:pt x="14" y="15"/>
                    <a:pt x="13" y="17"/>
                  </a:cubicBezTo>
                  <a:cubicBezTo>
                    <a:pt x="11" y="19"/>
                    <a:pt x="15" y="20"/>
                    <a:pt x="15" y="20"/>
                  </a:cubicBezTo>
                  <a:cubicBezTo>
                    <a:pt x="14" y="23"/>
                    <a:pt x="11" y="21"/>
                    <a:pt x="11" y="21"/>
                  </a:cubicBezTo>
                  <a:cubicBezTo>
                    <a:pt x="11" y="20"/>
                    <a:pt x="12" y="19"/>
                    <a:pt x="11" y="19"/>
                  </a:cubicBezTo>
                  <a:cubicBezTo>
                    <a:pt x="11" y="19"/>
                    <a:pt x="10" y="20"/>
                    <a:pt x="10" y="21"/>
                  </a:cubicBezTo>
                  <a:cubicBezTo>
                    <a:pt x="9" y="25"/>
                    <a:pt x="18" y="26"/>
                    <a:pt x="18" y="28"/>
                  </a:cubicBezTo>
                  <a:cubicBezTo>
                    <a:pt x="19" y="33"/>
                    <a:pt x="16" y="28"/>
                    <a:pt x="14" y="29"/>
                  </a:cubicBezTo>
                  <a:cubicBezTo>
                    <a:pt x="14" y="30"/>
                    <a:pt x="15" y="30"/>
                    <a:pt x="15" y="30"/>
                  </a:cubicBezTo>
                  <a:cubicBezTo>
                    <a:pt x="16" y="31"/>
                    <a:pt x="16" y="32"/>
                    <a:pt x="16" y="32"/>
                  </a:cubicBezTo>
                  <a:cubicBezTo>
                    <a:pt x="16" y="32"/>
                    <a:pt x="17" y="32"/>
                    <a:pt x="17" y="32"/>
                  </a:cubicBezTo>
                  <a:cubicBezTo>
                    <a:pt x="18" y="32"/>
                    <a:pt x="17" y="33"/>
                    <a:pt x="17" y="33"/>
                  </a:cubicBezTo>
                  <a:cubicBezTo>
                    <a:pt x="18" y="34"/>
                    <a:pt x="19" y="34"/>
                    <a:pt x="19" y="34"/>
                  </a:cubicBezTo>
                  <a:cubicBezTo>
                    <a:pt x="18" y="34"/>
                    <a:pt x="17" y="33"/>
                    <a:pt x="17" y="34"/>
                  </a:cubicBezTo>
                  <a:cubicBezTo>
                    <a:pt x="17" y="34"/>
                    <a:pt x="20" y="34"/>
                    <a:pt x="20" y="36"/>
                  </a:cubicBezTo>
                  <a:cubicBezTo>
                    <a:pt x="19" y="37"/>
                    <a:pt x="18" y="36"/>
                    <a:pt x="18" y="36"/>
                  </a:cubicBezTo>
                  <a:cubicBezTo>
                    <a:pt x="16" y="35"/>
                    <a:pt x="16" y="37"/>
                    <a:pt x="14" y="36"/>
                  </a:cubicBezTo>
                  <a:cubicBezTo>
                    <a:pt x="14" y="36"/>
                    <a:pt x="14" y="36"/>
                    <a:pt x="14" y="36"/>
                  </a:cubicBezTo>
                  <a:cubicBezTo>
                    <a:pt x="13" y="39"/>
                    <a:pt x="18" y="42"/>
                    <a:pt x="14" y="42"/>
                  </a:cubicBezTo>
                  <a:cubicBezTo>
                    <a:pt x="13" y="42"/>
                    <a:pt x="13" y="44"/>
                    <a:pt x="12" y="43"/>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8" name="Freeform 7"/>
            <p:cNvSpPr>
              <a:spLocks/>
            </p:cNvSpPr>
            <p:nvPr/>
          </p:nvSpPr>
          <p:spPr bwMode="auto">
            <a:xfrm>
              <a:off x="3843338" y="4179888"/>
              <a:ext cx="12700" cy="6350"/>
            </a:xfrm>
            <a:custGeom>
              <a:avLst/>
              <a:gdLst/>
              <a:ahLst/>
              <a:cxnLst>
                <a:cxn ang="0">
                  <a:pos x="5" y="3"/>
                </a:cxn>
                <a:cxn ang="0">
                  <a:pos x="0" y="1"/>
                </a:cxn>
                <a:cxn ang="0">
                  <a:pos x="6" y="2"/>
                </a:cxn>
                <a:cxn ang="0">
                  <a:pos x="5" y="3"/>
                </a:cxn>
              </a:cxnLst>
              <a:rect l="0" t="0" r="r" b="b"/>
              <a:pathLst>
                <a:path w="6" h="3">
                  <a:moveTo>
                    <a:pt x="5" y="3"/>
                  </a:moveTo>
                  <a:cubicBezTo>
                    <a:pt x="5" y="2"/>
                    <a:pt x="0" y="1"/>
                    <a:pt x="0" y="1"/>
                  </a:cubicBezTo>
                  <a:cubicBezTo>
                    <a:pt x="0" y="0"/>
                    <a:pt x="5" y="2"/>
                    <a:pt x="6" y="2"/>
                  </a:cubicBezTo>
                  <a:cubicBezTo>
                    <a:pt x="6" y="3"/>
                    <a:pt x="4" y="3"/>
                    <a:pt x="5" y="3"/>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9" name="Freeform 8"/>
            <p:cNvSpPr>
              <a:spLocks/>
            </p:cNvSpPr>
            <p:nvPr/>
          </p:nvSpPr>
          <p:spPr bwMode="auto">
            <a:xfrm>
              <a:off x="3827463" y="4225926"/>
              <a:ext cx="19050" cy="11113"/>
            </a:xfrm>
            <a:custGeom>
              <a:avLst/>
              <a:gdLst/>
              <a:ahLst/>
              <a:cxnLst>
                <a:cxn ang="0">
                  <a:pos x="4" y="5"/>
                </a:cxn>
                <a:cxn ang="0">
                  <a:pos x="1" y="4"/>
                </a:cxn>
                <a:cxn ang="0">
                  <a:pos x="0" y="4"/>
                </a:cxn>
                <a:cxn ang="0">
                  <a:pos x="0" y="2"/>
                </a:cxn>
                <a:cxn ang="0">
                  <a:pos x="3" y="2"/>
                </a:cxn>
                <a:cxn ang="0">
                  <a:pos x="4" y="2"/>
                </a:cxn>
                <a:cxn ang="0">
                  <a:pos x="6" y="1"/>
                </a:cxn>
                <a:cxn ang="0">
                  <a:pos x="8" y="3"/>
                </a:cxn>
                <a:cxn ang="0">
                  <a:pos x="5" y="3"/>
                </a:cxn>
                <a:cxn ang="0">
                  <a:pos x="6" y="3"/>
                </a:cxn>
                <a:cxn ang="0">
                  <a:pos x="4" y="4"/>
                </a:cxn>
                <a:cxn ang="0">
                  <a:pos x="4" y="5"/>
                </a:cxn>
              </a:cxnLst>
              <a:rect l="0" t="0" r="r" b="b"/>
              <a:pathLst>
                <a:path w="9" h="5">
                  <a:moveTo>
                    <a:pt x="4" y="5"/>
                  </a:moveTo>
                  <a:cubicBezTo>
                    <a:pt x="3" y="5"/>
                    <a:pt x="2" y="5"/>
                    <a:pt x="1" y="4"/>
                  </a:cubicBezTo>
                  <a:cubicBezTo>
                    <a:pt x="1" y="4"/>
                    <a:pt x="0" y="4"/>
                    <a:pt x="0" y="4"/>
                  </a:cubicBezTo>
                  <a:cubicBezTo>
                    <a:pt x="0" y="3"/>
                    <a:pt x="0" y="3"/>
                    <a:pt x="0" y="2"/>
                  </a:cubicBezTo>
                  <a:cubicBezTo>
                    <a:pt x="0" y="2"/>
                    <a:pt x="3" y="2"/>
                    <a:pt x="3" y="2"/>
                  </a:cubicBezTo>
                  <a:cubicBezTo>
                    <a:pt x="4" y="2"/>
                    <a:pt x="4" y="3"/>
                    <a:pt x="4" y="2"/>
                  </a:cubicBezTo>
                  <a:cubicBezTo>
                    <a:pt x="5" y="2"/>
                    <a:pt x="5" y="1"/>
                    <a:pt x="6" y="1"/>
                  </a:cubicBezTo>
                  <a:cubicBezTo>
                    <a:pt x="7" y="0"/>
                    <a:pt x="9" y="2"/>
                    <a:pt x="8" y="3"/>
                  </a:cubicBezTo>
                  <a:cubicBezTo>
                    <a:pt x="8" y="4"/>
                    <a:pt x="6" y="4"/>
                    <a:pt x="5" y="3"/>
                  </a:cubicBezTo>
                  <a:cubicBezTo>
                    <a:pt x="5" y="3"/>
                    <a:pt x="7" y="3"/>
                    <a:pt x="6" y="3"/>
                  </a:cubicBezTo>
                  <a:cubicBezTo>
                    <a:pt x="6" y="2"/>
                    <a:pt x="4" y="3"/>
                    <a:pt x="4" y="4"/>
                  </a:cubicBezTo>
                  <a:cubicBezTo>
                    <a:pt x="5" y="5"/>
                    <a:pt x="8" y="3"/>
                    <a:pt x="4" y="5"/>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0" name="Freeform 9"/>
            <p:cNvSpPr>
              <a:spLocks/>
            </p:cNvSpPr>
            <p:nvPr/>
          </p:nvSpPr>
          <p:spPr bwMode="auto">
            <a:xfrm>
              <a:off x="3821113" y="4257676"/>
              <a:ext cx="3175" cy="1588"/>
            </a:xfrm>
            <a:custGeom>
              <a:avLst/>
              <a:gdLst/>
              <a:ahLst/>
              <a:cxnLst>
                <a:cxn ang="0">
                  <a:pos x="0" y="0"/>
                </a:cxn>
                <a:cxn ang="0">
                  <a:pos x="2" y="0"/>
                </a:cxn>
                <a:cxn ang="0">
                  <a:pos x="0" y="0"/>
                </a:cxn>
              </a:cxnLst>
              <a:rect l="0" t="0" r="r" b="b"/>
              <a:pathLst>
                <a:path w="2">
                  <a:moveTo>
                    <a:pt x="0" y="0"/>
                  </a:moveTo>
                  <a:cubicBezTo>
                    <a:pt x="1" y="0"/>
                    <a:pt x="2" y="0"/>
                    <a:pt x="2" y="0"/>
                  </a:cubicBezTo>
                  <a:cubicBezTo>
                    <a:pt x="2" y="0"/>
                    <a:pt x="1" y="0"/>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0"/>
            <p:cNvSpPr>
              <a:spLocks/>
            </p:cNvSpPr>
            <p:nvPr/>
          </p:nvSpPr>
          <p:spPr bwMode="auto">
            <a:xfrm>
              <a:off x="3829051" y="4256088"/>
              <a:ext cx="14288" cy="9525"/>
            </a:xfrm>
            <a:custGeom>
              <a:avLst/>
              <a:gdLst/>
              <a:ahLst/>
              <a:cxnLst>
                <a:cxn ang="0">
                  <a:pos x="5" y="4"/>
                </a:cxn>
                <a:cxn ang="0">
                  <a:pos x="6" y="1"/>
                </a:cxn>
                <a:cxn ang="0">
                  <a:pos x="5" y="4"/>
                </a:cxn>
              </a:cxnLst>
              <a:rect l="0" t="0" r="r" b="b"/>
              <a:pathLst>
                <a:path w="7" h="5">
                  <a:moveTo>
                    <a:pt x="5" y="4"/>
                  </a:moveTo>
                  <a:cubicBezTo>
                    <a:pt x="0" y="1"/>
                    <a:pt x="4" y="0"/>
                    <a:pt x="6" y="1"/>
                  </a:cubicBezTo>
                  <a:cubicBezTo>
                    <a:pt x="6" y="2"/>
                    <a:pt x="7" y="5"/>
                    <a:pt x="5" y="4"/>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2" name="Freeform 11"/>
            <p:cNvSpPr>
              <a:spLocks/>
            </p:cNvSpPr>
            <p:nvPr/>
          </p:nvSpPr>
          <p:spPr bwMode="auto">
            <a:xfrm>
              <a:off x="3811588" y="4256088"/>
              <a:ext cx="19050" cy="14288"/>
            </a:xfrm>
            <a:custGeom>
              <a:avLst/>
              <a:gdLst/>
              <a:ahLst/>
              <a:cxnLst>
                <a:cxn ang="0">
                  <a:pos x="2" y="7"/>
                </a:cxn>
                <a:cxn ang="0">
                  <a:pos x="4" y="5"/>
                </a:cxn>
                <a:cxn ang="0">
                  <a:pos x="8" y="5"/>
                </a:cxn>
                <a:cxn ang="0">
                  <a:pos x="2" y="7"/>
                </a:cxn>
              </a:cxnLst>
              <a:rect l="0" t="0" r="r" b="b"/>
              <a:pathLst>
                <a:path w="9" h="7">
                  <a:moveTo>
                    <a:pt x="2" y="7"/>
                  </a:moveTo>
                  <a:cubicBezTo>
                    <a:pt x="0" y="3"/>
                    <a:pt x="3" y="5"/>
                    <a:pt x="4" y="5"/>
                  </a:cubicBezTo>
                  <a:cubicBezTo>
                    <a:pt x="5" y="5"/>
                    <a:pt x="9" y="0"/>
                    <a:pt x="8" y="5"/>
                  </a:cubicBezTo>
                  <a:cubicBezTo>
                    <a:pt x="8" y="7"/>
                    <a:pt x="4" y="7"/>
                    <a:pt x="2" y="7"/>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3" name="Freeform 12"/>
            <p:cNvSpPr>
              <a:spLocks/>
            </p:cNvSpPr>
            <p:nvPr/>
          </p:nvSpPr>
          <p:spPr bwMode="auto">
            <a:xfrm>
              <a:off x="3829051" y="4264026"/>
              <a:ext cx="19050" cy="6350"/>
            </a:xfrm>
            <a:custGeom>
              <a:avLst/>
              <a:gdLst/>
              <a:ahLst/>
              <a:cxnLst>
                <a:cxn ang="0">
                  <a:pos x="4" y="3"/>
                </a:cxn>
                <a:cxn ang="0">
                  <a:pos x="4" y="1"/>
                </a:cxn>
                <a:cxn ang="0">
                  <a:pos x="2" y="0"/>
                </a:cxn>
                <a:cxn ang="0">
                  <a:pos x="2" y="0"/>
                </a:cxn>
                <a:cxn ang="0">
                  <a:pos x="4" y="3"/>
                </a:cxn>
              </a:cxnLst>
              <a:rect l="0" t="0" r="r" b="b"/>
              <a:pathLst>
                <a:path w="9" h="3">
                  <a:moveTo>
                    <a:pt x="4" y="3"/>
                  </a:moveTo>
                  <a:cubicBezTo>
                    <a:pt x="0" y="2"/>
                    <a:pt x="5" y="2"/>
                    <a:pt x="4" y="1"/>
                  </a:cubicBezTo>
                  <a:cubicBezTo>
                    <a:pt x="4" y="1"/>
                    <a:pt x="2" y="1"/>
                    <a:pt x="2" y="0"/>
                  </a:cubicBezTo>
                  <a:cubicBezTo>
                    <a:pt x="2" y="0"/>
                    <a:pt x="2" y="0"/>
                    <a:pt x="2" y="0"/>
                  </a:cubicBezTo>
                  <a:cubicBezTo>
                    <a:pt x="4" y="0"/>
                    <a:pt x="9" y="2"/>
                    <a:pt x="4" y="3"/>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3"/>
            <p:cNvSpPr>
              <a:spLocks/>
            </p:cNvSpPr>
            <p:nvPr/>
          </p:nvSpPr>
          <p:spPr bwMode="auto">
            <a:xfrm>
              <a:off x="3803651" y="4275138"/>
              <a:ext cx="30163" cy="3175"/>
            </a:xfrm>
            <a:custGeom>
              <a:avLst/>
              <a:gdLst/>
              <a:ahLst/>
              <a:cxnLst>
                <a:cxn ang="0">
                  <a:pos x="5" y="2"/>
                </a:cxn>
                <a:cxn ang="0">
                  <a:pos x="7" y="2"/>
                </a:cxn>
                <a:cxn ang="0">
                  <a:pos x="5" y="2"/>
                </a:cxn>
              </a:cxnLst>
              <a:rect l="0" t="0" r="r" b="b"/>
              <a:pathLst>
                <a:path w="14" h="2">
                  <a:moveTo>
                    <a:pt x="5" y="2"/>
                  </a:moveTo>
                  <a:cubicBezTo>
                    <a:pt x="0" y="0"/>
                    <a:pt x="14" y="1"/>
                    <a:pt x="7" y="2"/>
                  </a:cubicBezTo>
                  <a:cubicBezTo>
                    <a:pt x="6" y="2"/>
                    <a:pt x="5" y="2"/>
                    <a:pt x="5" y="2"/>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4"/>
            <p:cNvSpPr>
              <a:spLocks/>
            </p:cNvSpPr>
            <p:nvPr/>
          </p:nvSpPr>
          <p:spPr bwMode="auto">
            <a:xfrm>
              <a:off x="3811588" y="4270376"/>
              <a:ext cx="49213" cy="12700"/>
            </a:xfrm>
            <a:custGeom>
              <a:avLst/>
              <a:gdLst/>
              <a:ahLst/>
              <a:cxnLst>
                <a:cxn ang="0">
                  <a:pos x="8" y="6"/>
                </a:cxn>
                <a:cxn ang="0">
                  <a:pos x="6" y="5"/>
                </a:cxn>
                <a:cxn ang="0">
                  <a:pos x="7" y="4"/>
                </a:cxn>
                <a:cxn ang="0">
                  <a:pos x="5" y="4"/>
                </a:cxn>
                <a:cxn ang="0">
                  <a:pos x="12" y="5"/>
                </a:cxn>
                <a:cxn ang="0">
                  <a:pos x="8" y="6"/>
                </a:cxn>
              </a:cxnLst>
              <a:rect l="0" t="0" r="r" b="b"/>
              <a:pathLst>
                <a:path w="23" h="6">
                  <a:moveTo>
                    <a:pt x="8" y="6"/>
                  </a:moveTo>
                  <a:cubicBezTo>
                    <a:pt x="7" y="6"/>
                    <a:pt x="6" y="6"/>
                    <a:pt x="6" y="5"/>
                  </a:cubicBezTo>
                  <a:cubicBezTo>
                    <a:pt x="6" y="4"/>
                    <a:pt x="8" y="5"/>
                    <a:pt x="7" y="4"/>
                  </a:cubicBezTo>
                  <a:cubicBezTo>
                    <a:pt x="7" y="4"/>
                    <a:pt x="6" y="4"/>
                    <a:pt x="5" y="4"/>
                  </a:cubicBezTo>
                  <a:cubicBezTo>
                    <a:pt x="0" y="0"/>
                    <a:pt x="23" y="0"/>
                    <a:pt x="12" y="5"/>
                  </a:cubicBezTo>
                  <a:cubicBezTo>
                    <a:pt x="11" y="5"/>
                    <a:pt x="10" y="6"/>
                    <a:pt x="8" y="6"/>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5"/>
            <p:cNvSpPr>
              <a:spLocks/>
            </p:cNvSpPr>
            <p:nvPr/>
          </p:nvSpPr>
          <p:spPr bwMode="auto">
            <a:xfrm>
              <a:off x="3817938" y="4278313"/>
              <a:ext cx="15875" cy="12700"/>
            </a:xfrm>
            <a:custGeom>
              <a:avLst/>
              <a:gdLst/>
              <a:ahLst/>
              <a:cxnLst>
                <a:cxn ang="0">
                  <a:pos x="2" y="3"/>
                </a:cxn>
                <a:cxn ang="0">
                  <a:pos x="0" y="1"/>
                </a:cxn>
                <a:cxn ang="0">
                  <a:pos x="2" y="0"/>
                </a:cxn>
                <a:cxn ang="0">
                  <a:pos x="2" y="3"/>
                </a:cxn>
              </a:cxnLst>
              <a:rect l="0" t="0" r="r" b="b"/>
              <a:pathLst>
                <a:path w="7" h="6">
                  <a:moveTo>
                    <a:pt x="2" y="3"/>
                  </a:moveTo>
                  <a:cubicBezTo>
                    <a:pt x="1" y="2"/>
                    <a:pt x="0" y="2"/>
                    <a:pt x="0" y="1"/>
                  </a:cubicBezTo>
                  <a:cubicBezTo>
                    <a:pt x="0" y="1"/>
                    <a:pt x="1" y="0"/>
                    <a:pt x="2" y="0"/>
                  </a:cubicBezTo>
                  <a:cubicBezTo>
                    <a:pt x="4" y="1"/>
                    <a:pt x="7" y="6"/>
                    <a:pt x="2" y="3"/>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7" name="Freeform 16"/>
            <p:cNvSpPr>
              <a:spLocks/>
            </p:cNvSpPr>
            <p:nvPr/>
          </p:nvSpPr>
          <p:spPr bwMode="auto">
            <a:xfrm>
              <a:off x="3846513" y="4281488"/>
              <a:ext cx="9525" cy="9525"/>
            </a:xfrm>
            <a:custGeom>
              <a:avLst/>
              <a:gdLst/>
              <a:ahLst/>
              <a:cxnLst>
                <a:cxn ang="0">
                  <a:pos x="2" y="5"/>
                </a:cxn>
                <a:cxn ang="0">
                  <a:pos x="0" y="0"/>
                </a:cxn>
                <a:cxn ang="0">
                  <a:pos x="1" y="0"/>
                </a:cxn>
                <a:cxn ang="0">
                  <a:pos x="2" y="5"/>
                </a:cxn>
              </a:cxnLst>
              <a:rect l="0" t="0" r="r" b="b"/>
              <a:pathLst>
                <a:path w="5" h="5">
                  <a:moveTo>
                    <a:pt x="2" y="5"/>
                  </a:moveTo>
                  <a:cubicBezTo>
                    <a:pt x="0" y="3"/>
                    <a:pt x="0" y="1"/>
                    <a:pt x="0" y="0"/>
                  </a:cubicBezTo>
                  <a:cubicBezTo>
                    <a:pt x="0" y="0"/>
                    <a:pt x="1" y="0"/>
                    <a:pt x="1" y="0"/>
                  </a:cubicBezTo>
                  <a:cubicBezTo>
                    <a:pt x="2" y="1"/>
                    <a:pt x="5" y="4"/>
                    <a:pt x="2" y="5"/>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17"/>
            <p:cNvSpPr>
              <a:spLocks/>
            </p:cNvSpPr>
            <p:nvPr/>
          </p:nvSpPr>
          <p:spPr bwMode="auto">
            <a:xfrm>
              <a:off x="3824288" y="4287838"/>
              <a:ext cx="23813" cy="7938"/>
            </a:xfrm>
            <a:custGeom>
              <a:avLst/>
              <a:gdLst/>
              <a:ahLst/>
              <a:cxnLst>
                <a:cxn ang="0">
                  <a:pos x="3" y="4"/>
                </a:cxn>
                <a:cxn ang="0">
                  <a:pos x="5" y="0"/>
                </a:cxn>
                <a:cxn ang="0">
                  <a:pos x="11" y="2"/>
                </a:cxn>
                <a:cxn ang="0">
                  <a:pos x="3" y="4"/>
                </a:cxn>
              </a:cxnLst>
              <a:rect l="0" t="0" r="r" b="b"/>
              <a:pathLst>
                <a:path w="11" h="4">
                  <a:moveTo>
                    <a:pt x="3" y="4"/>
                  </a:moveTo>
                  <a:cubicBezTo>
                    <a:pt x="0" y="4"/>
                    <a:pt x="3" y="0"/>
                    <a:pt x="5" y="0"/>
                  </a:cubicBezTo>
                  <a:cubicBezTo>
                    <a:pt x="6" y="0"/>
                    <a:pt x="11" y="0"/>
                    <a:pt x="11" y="2"/>
                  </a:cubicBezTo>
                  <a:cubicBezTo>
                    <a:pt x="11" y="3"/>
                    <a:pt x="4" y="4"/>
                    <a:pt x="3" y="4"/>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Freeform 18"/>
            <p:cNvSpPr>
              <a:spLocks/>
            </p:cNvSpPr>
            <p:nvPr/>
          </p:nvSpPr>
          <p:spPr bwMode="auto">
            <a:xfrm>
              <a:off x="3833813" y="4291013"/>
              <a:ext cx="25400" cy="17463"/>
            </a:xfrm>
            <a:custGeom>
              <a:avLst/>
              <a:gdLst/>
              <a:ahLst/>
              <a:cxnLst>
                <a:cxn ang="0">
                  <a:pos x="11" y="8"/>
                </a:cxn>
                <a:cxn ang="0">
                  <a:pos x="0" y="4"/>
                </a:cxn>
                <a:cxn ang="0">
                  <a:pos x="11" y="3"/>
                </a:cxn>
                <a:cxn ang="0">
                  <a:pos x="12" y="8"/>
                </a:cxn>
                <a:cxn ang="0">
                  <a:pos x="11" y="8"/>
                </a:cxn>
              </a:cxnLst>
              <a:rect l="0" t="0" r="r" b="b"/>
              <a:pathLst>
                <a:path w="12" h="8">
                  <a:moveTo>
                    <a:pt x="11" y="8"/>
                  </a:moveTo>
                  <a:cubicBezTo>
                    <a:pt x="9" y="6"/>
                    <a:pt x="0" y="7"/>
                    <a:pt x="0" y="4"/>
                  </a:cubicBezTo>
                  <a:cubicBezTo>
                    <a:pt x="1" y="0"/>
                    <a:pt x="9" y="1"/>
                    <a:pt x="11" y="3"/>
                  </a:cubicBezTo>
                  <a:cubicBezTo>
                    <a:pt x="12" y="4"/>
                    <a:pt x="12" y="7"/>
                    <a:pt x="12" y="8"/>
                  </a:cubicBezTo>
                  <a:cubicBezTo>
                    <a:pt x="11" y="8"/>
                    <a:pt x="10" y="8"/>
                    <a:pt x="11" y="8"/>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 name="Freeform 19"/>
            <p:cNvSpPr>
              <a:spLocks/>
            </p:cNvSpPr>
            <p:nvPr/>
          </p:nvSpPr>
          <p:spPr bwMode="auto">
            <a:xfrm>
              <a:off x="3829051" y="4302126"/>
              <a:ext cx="39688" cy="11113"/>
            </a:xfrm>
            <a:custGeom>
              <a:avLst/>
              <a:gdLst/>
              <a:ahLst/>
              <a:cxnLst>
                <a:cxn ang="0">
                  <a:pos x="8" y="5"/>
                </a:cxn>
                <a:cxn ang="0">
                  <a:pos x="6" y="4"/>
                </a:cxn>
                <a:cxn ang="0">
                  <a:pos x="11" y="5"/>
                </a:cxn>
                <a:cxn ang="0">
                  <a:pos x="8" y="5"/>
                </a:cxn>
              </a:cxnLst>
              <a:rect l="0" t="0" r="r" b="b"/>
              <a:pathLst>
                <a:path w="19" h="5">
                  <a:moveTo>
                    <a:pt x="8" y="5"/>
                  </a:moveTo>
                  <a:cubicBezTo>
                    <a:pt x="7" y="5"/>
                    <a:pt x="6" y="5"/>
                    <a:pt x="6" y="4"/>
                  </a:cubicBezTo>
                  <a:cubicBezTo>
                    <a:pt x="0" y="0"/>
                    <a:pt x="19" y="3"/>
                    <a:pt x="11" y="5"/>
                  </a:cubicBezTo>
                  <a:cubicBezTo>
                    <a:pt x="8" y="5"/>
                    <a:pt x="9" y="5"/>
                    <a:pt x="8" y="5"/>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 name="Freeform 20"/>
            <p:cNvSpPr>
              <a:spLocks/>
            </p:cNvSpPr>
            <p:nvPr/>
          </p:nvSpPr>
          <p:spPr bwMode="auto">
            <a:xfrm>
              <a:off x="3816351" y="4308476"/>
              <a:ext cx="25400" cy="7938"/>
            </a:xfrm>
            <a:custGeom>
              <a:avLst/>
              <a:gdLst/>
              <a:ahLst/>
              <a:cxnLst>
                <a:cxn ang="0">
                  <a:pos x="7" y="4"/>
                </a:cxn>
                <a:cxn ang="0">
                  <a:pos x="4" y="2"/>
                </a:cxn>
                <a:cxn ang="0">
                  <a:pos x="7" y="4"/>
                </a:cxn>
              </a:cxnLst>
              <a:rect l="0" t="0" r="r" b="b"/>
              <a:pathLst>
                <a:path w="12" h="4">
                  <a:moveTo>
                    <a:pt x="7" y="4"/>
                  </a:moveTo>
                  <a:cubicBezTo>
                    <a:pt x="6" y="3"/>
                    <a:pt x="5" y="3"/>
                    <a:pt x="4" y="2"/>
                  </a:cubicBezTo>
                  <a:cubicBezTo>
                    <a:pt x="0" y="0"/>
                    <a:pt x="12" y="2"/>
                    <a:pt x="7" y="4"/>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8" name="Freeform 21"/>
            <p:cNvSpPr>
              <a:spLocks/>
            </p:cNvSpPr>
            <p:nvPr/>
          </p:nvSpPr>
          <p:spPr bwMode="auto">
            <a:xfrm>
              <a:off x="3841751" y="4316413"/>
              <a:ext cx="14288" cy="11113"/>
            </a:xfrm>
            <a:custGeom>
              <a:avLst/>
              <a:gdLst/>
              <a:ahLst/>
              <a:cxnLst>
                <a:cxn ang="0">
                  <a:pos x="0" y="4"/>
                </a:cxn>
                <a:cxn ang="0">
                  <a:pos x="1" y="0"/>
                </a:cxn>
                <a:cxn ang="0">
                  <a:pos x="7" y="1"/>
                </a:cxn>
                <a:cxn ang="0">
                  <a:pos x="2" y="2"/>
                </a:cxn>
                <a:cxn ang="0">
                  <a:pos x="1" y="4"/>
                </a:cxn>
                <a:cxn ang="0">
                  <a:pos x="0" y="4"/>
                </a:cxn>
              </a:cxnLst>
              <a:rect l="0" t="0" r="r" b="b"/>
              <a:pathLst>
                <a:path w="7" h="5">
                  <a:moveTo>
                    <a:pt x="0" y="4"/>
                  </a:moveTo>
                  <a:cubicBezTo>
                    <a:pt x="0" y="4"/>
                    <a:pt x="1" y="0"/>
                    <a:pt x="1" y="0"/>
                  </a:cubicBezTo>
                  <a:cubicBezTo>
                    <a:pt x="2" y="0"/>
                    <a:pt x="7" y="1"/>
                    <a:pt x="7" y="1"/>
                  </a:cubicBezTo>
                  <a:cubicBezTo>
                    <a:pt x="7" y="5"/>
                    <a:pt x="5" y="2"/>
                    <a:pt x="2" y="2"/>
                  </a:cubicBezTo>
                  <a:cubicBezTo>
                    <a:pt x="2" y="2"/>
                    <a:pt x="1" y="3"/>
                    <a:pt x="1" y="4"/>
                  </a:cubicBezTo>
                  <a:cubicBezTo>
                    <a:pt x="1" y="4"/>
                    <a:pt x="0" y="4"/>
                    <a:pt x="0" y="4"/>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9" name="Freeform 22"/>
            <p:cNvSpPr>
              <a:spLocks/>
            </p:cNvSpPr>
            <p:nvPr/>
          </p:nvSpPr>
          <p:spPr bwMode="auto">
            <a:xfrm>
              <a:off x="3856038" y="4314826"/>
              <a:ext cx="15875" cy="19050"/>
            </a:xfrm>
            <a:custGeom>
              <a:avLst/>
              <a:gdLst/>
              <a:ahLst/>
              <a:cxnLst>
                <a:cxn ang="0">
                  <a:pos x="4" y="9"/>
                </a:cxn>
                <a:cxn ang="0">
                  <a:pos x="0" y="6"/>
                </a:cxn>
                <a:cxn ang="0">
                  <a:pos x="2" y="5"/>
                </a:cxn>
                <a:cxn ang="0">
                  <a:pos x="1" y="5"/>
                </a:cxn>
                <a:cxn ang="0">
                  <a:pos x="1" y="3"/>
                </a:cxn>
                <a:cxn ang="0">
                  <a:pos x="4" y="1"/>
                </a:cxn>
                <a:cxn ang="0">
                  <a:pos x="5" y="6"/>
                </a:cxn>
                <a:cxn ang="0">
                  <a:pos x="3" y="5"/>
                </a:cxn>
                <a:cxn ang="0">
                  <a:pos x="4" y="9"/>
                </a:cxn>
              </a:cxnLst>
              <a:rect l="0" t="0" r="r" b="b"/>
              <a:pathLst>
                <a:path w="7" h="9">
                  <a:moveTo>
                    <a:pt x="4" y="9"/>
                  </a:moveTo>
                  <a:cubicBezTo>
                    <a:pt x="3" y="8"/>
                    <a:pt x="0" y="8"/>
                    <a:pt x="0" y="6"/>
                  </a:cubicBezTo>
                  <a:cubicBezTo>
                    <a:pt x="0" y="6"/>
                    <a:pt x="2" y="6"/>
                    <a:pt x="2" y="5"/>
                  </a:cubicBezTo>
                  <a:cubicBezTo>
                    <a:pt x="2" y="5"/>
                    <a:pt x="1" y="5"/>
                    <a:pt x="1" y="5"/>
                  </a:cubicBezTo>
                  <a:cubicBezTo>
                    <a:pt x="1" y="4"/>
                    <a:pt x="1" y="4"/>
                    <a:pt x="1" y="3"/>
                  </a:cubicBezTo>
                  <a:cubicBezTo>
                    <a:pt x="1" y="1"/>
                    <a:pt x="2" y="0"/>
                    <a:pt x="4" y="1"/>
                  </a:cubicBezTo>
                  <a:cubicBezTo>
                    <a:pt x="5" y="2"/>
                    <a:pt x="5" y="5"/>
                    <a:pt x="5" y="6"/>
                  </a:cubicBezTo>
                  <a:cubicBezTo>
                    <a:pt x="4" y="6"/>
                    <a:pt x="4" y="5"/>
                    <a:pt x="3" y="5"/>
                  </a:cubicBezTo>
                  <a:cubicBezTo>
                    <a:pt x="3" y="5"/>
                    <a:pt x="7" y="9"/>
                    <a:pt x="4" y="9"/>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0" name="Freeform 23"/>
            <p:cNvSpPr>
              <a:spLocks/>
            </p:cNvSpPr>
            <p:nvPr/>
          </p:nvSpPr>
          <p:spPr bwMode="auto">
            <a:xfrm>
              <a:off x="3841751" y="4321176"/>
              <a:ext cx="20638" cy="12700"/>
            </a:xfrm>
            <a:custGeom>
              <a:avLst/>
              <a:gdLst/>
              <a:ahLst/>
              <a:cxnLst>
                <a:cxn ang="0">
                  <a:pos x="3" y="5"/>
                </a:cxn>
                <a:cxn ang="0">
                  <a:pos x="3" y="1"/>
                </a:cxn>
                <a:cxn ang="0">
                  <a:pos x="3" y="5"/>
                </a:cxn>
              </a:cxnLst>
              <a:rect l="0" t="0" r="r" b="b"/>
              <a:pathLst>
                <a:path w="10" h="6">
                  <a:moveTo>
                    <a:pt x="3" y="5"/>
                  </a:moveTo>
                  <a:cubicBezTo>
                    <a:pt x="2" y="3"/>
                    <a:pt x="0" y="2"/>
                    <a:pt x="3" y="1"/>
                  </a:cubicBezTo>
                  <a:cubicBezTo>
                    <a:pt x="4" y="0"/>
                    <a:pt x="10" y="6"/>
                    <a:pt x="3" y="5"/>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1" name="Freeform 24"/>
            <p:cNvSpPr>
              <a:spLocks/>
            </p:cNvSpPr>
            <p:nvPr/>
          </p:nvSpPr>
          <p:spPr bwMode="auto">
            <a:xfrm>
              <a:off x="3817938" y="4314826"/>
              <a:ext cx="17463" cy="23813"/>
            </a:xfrm>
            <a:custGeom>
              <a:avLst/>
              <a:gdLst/>
              <a:ahLst/>
              <a:cxnLst>
                <a:cxn ang="0">
                  <a:pos x="1" y="9"/>
                </a:cxn>
                <a:cxn ang="0">
                  <a:pos x="1" y="8"/>
                </a:cxn>
                <a:cxn ang="0">
                  <a:pos x="1" y="9"/>
                </a:cxn>
              </a:cxnLst>
              <a:rect l="0" t="0" r="r" b="b"/>
              <a:pathLst>
                <a:path w="8" h="11">
                  <a:moveTo>
                    <a:pt x="1" y="9"/>
                  </a:moveTo>
                  <a:cubicBezTo>
                    <a:pt x="1" y="9"/>
                    <a:pt x="1" y="9"/>
                    <a:pt x="1" y="8"/>
                  </a:cubicBezTo>
                  <a:cubicBezTo>
                    <a:pt x="0" y="0"/>
                    <a:pt x="8" y="11"/>
                    <a:pt x="1" y="9"/>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2" name="Freeform 25"/>
            <p:cNvSpPr>
              <a:spLocks/>
            </p:cNvSpPr>
            <p:nvPr/>
          </p:nvSpPr>
          <p:spPr bwMode="auto">
            <a:xfrm>
              <a:off x="3854451" y="4333876"/>
              <a:ext cx="14288" cy="11113"/>
            </a:xfrm>
            <a:custGeom>
              <a:avLst/>
              <a:gdLst/>
              <a:ahLst/>
              <a:cxnLst>
                <a:cxn ang="0">
                  <a:pos x="0" y="5"/>
                </a:cxn>
                <a:cxn ang="0">
                  <a:pos x="4" y="1"/>
                </a:cxn>
                <a:cxn ang="0">
                  <a:pos x="0" y="5"/>
                </a:cxn>
              </a:cxnLst>
              <a:rect l="0" t="0" r="r" b="b"/>
              <a:pathLst>
                <a:path w="7" h="5">
                  <a:moveTo>
                    <a:pt x="0" y="5"/>
                  </a:moveTo>
                  <a:cubicBezTo>
                    <a:pt x="0" y="4"/>
                    <a:pt x="2" y="0"/>
                    <a:pt x="4" y="1"/>
                  </a:cubicBezTo>
                  <a:cubicBezTo>
                    <a:pt x="7" y="2"/>
                    <a:pt x="2" y="4"/>
                    <a:pt x="0" y="5"/>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3" name="Freeform 26"/>
            <p:cNvSpPr>
              <a:spLocks/>
            </p:cNvSpPr>
            <p:nvPr/>
          </p:nvSpPr>
          <p:spPr bwMode="auto">
            <a:xfrm>
              <a:off x="3798888" y="4335463"/>
              <a:ext cx="23813" cy="19050"/>
            </a:xfrm>
            <a:custGeom>
              <a:avLst/>
              <a:gdLst/>
              <a:ahLst/>
              <a:cxnLst>
                <a:cxn ang="0">
                  <a:pos x="4" y="9"/>
                </a:cxn>
                <a:cxn ang="0">
                  <a:pos x="5" y="6"/>
                </a:cxn>
                <a:cxn ang="0">
                  <a:pos x="4" y="6"/>
                </a:cxn>
                <a:cxn ang="0">
                  <a:pos x="3" y="3"/>
                </a:cxn>
                <a:cxn ang="0">
                  <a:pos x="5" y="3"/>
                </a:cxn>
                <a:cxn ang="0">
                  <a:pos x="7" y="3"/>
                </a:cxn>
                <a:cxn ang="0">
                  <a:pos x="10" y="1"/>
                </a:cxn>
                <a:cxn ang="0">
                  <a:pos x="4" y="9"/>
                </a:cxn>
              </a:cxnLst>
              <a:rect l="0" t="0" r="r" b="b"/>
              <a:pathLst>
                <a:path w="11" h="9">
                  <a:moveTo>
                    <a:pt x="4" y="9"/>
                  </a:moveTo>
                  <a:cubicBezTo>
                    <a:pt x="2" y="7"/>
                    <a:pt x="6" y="6"/>
                    <a:pt x="5" y="6"/>
                  </a:cubicBezTo>
                  <a:cubicBezTo>
                    <a:pt x="5" y="6"/>
                    <a:pt x="4" y="6"/>
                    <a:pt x="4" y="6"/>
                  </a:cubicBezTo>
                  <a:cubicBezTo>
                    <a:pt x="3" y="5"/>
                    <a:pt x="0" y="3"/>
                    <a:pt x="3" y="3"/>
                  </a:cubicBezTo>
                  <a:cubicBezTo>
                    <a:pt x="5" y="3"/>
                    <a:pt x="8" y="7"/>
                    <a:pt x="5" y="3"/>
                  </a:cubicBezTo>
                  <a:cubicBezTo>
                    <a:pt x="4" y="3"/>
                    <a:pt x="6" y="4"/>
                    <a:pt x="7" y="3"/>
                  </a:cubicBezTo>
                  <a:cubicBezTo>
                    <a:pt x="7" y="3"/>
                    <a:pt x="9" y="0"/>
                    <a:pt x="10" y="1"/>
                  </a:cubicBezTo>
                  <a:cubicBezTo>
                    <a:pt x="11" y="6"/>
                    <a:pt x="8" y="9"/>
                    <a:pt x="4" y="9"/>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Freeform 27"/>
            <p:cNvSpPr>
              <a:spLocks/>
            </p:cNvSpPr>
            <p:nvPr/>
          </p:nvSpPr>
          <p:spPr bwMode="auto">
            <a:xfrm>
              <a:off x="3848101" y="4443413"/>
              <a:ext cx="30163" cy="11113"/>
            </a:xfrm>
            <a:custGeom>
              <a:avLst/>
              <a:gdLst/>
              <a:ahLst/>
              <a:cxnLst>
                <a:cxn ang="0">
                  <a:pos x="4" y="5"/>
                </a:cxn>
                <a:cxn ang="0">
                  <a:pos x="0" y="4"/>
                </a:cxn>
                <a:cxn ang="0">
                  <a:pos x="3" y="1"/>
                </a:cxn>
                <a:cxn ang="0">
                  <a:pos x="5" y="2"/>
                </a:cxn>
                <a:cxn ang="0">
                  <a:pos x="3" y="1"/>
                </a:cxn>
                <a:cxn ang="0">
                  <a:pos x="4" y="0"/>
                </a:cxn>
                <a:cxn ang="0">
                  <a:pos x="13" y="1"/>
                </a:cxn>
                <a:cxn ang="0">
                  <a:pos x="4" y="5"/>
                </a:cxn>
              </a:cxnLst>
              <a:rect l="0" t="0" r="r" b="b"/>
              <a:pathLst>
                <a:path w="14" h="5">
                  <a:moveTo>
                    <a:pt x="4" y="5"/>
                  </a:moveTo>
                  <a:cubicBezTo>
                    <a:pt x="3" y="4"/>
                    <a:pt x="1" y="5"/>
                    <a:pt x="0" y="4"/>
                  </a:cubicBezTo>
                  <a:cubicBezTo>
                    <a:pt x="0" y="3"/>
                    <a:pt x="2" y="1"/>
                    <a:pt x="3" y="1"/>
                  </a:cubicBezTo>
                  <a:cubicBezTo>
                    <a:pt x="4" y="1"/>
                    <a:pt x="6" y="3"/>
                    <a:pt x="5" y="2"/>
                  </a:cubicBezTo>
                  <a:cubicBezTo>
                    <a:pt x="5" y="2"/>
                    <a:pt x="4" y="2"/>
                    <a:pt x="3" y="1"/>
                  </a:cubicBezTo>
                  <a:cubicBezTo>
                    <a:pt x="3" y="0"/>
                    <a:pt x="4" y="0"/>
                    <a:pt x="4" y="0"/>
                  </a:cubicBezTo>
                  <a:cubicBezTo>
                    <a:pt x="6" y="0"/>
                    <a:pt x="13" y="1"/>
                    <a:pt x="13" y="1"/>
                  </a:cubicBezTo>
                  <a:cubicBezTo>
                    <a:pt x="14" y="2"/>
                    <a:pt x="5" y="5"/>
                    <a:pt x="4" y="5"/>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28"/>
            <p:cNvSpPr>
              <a:spLocks/>
            </p:cNvSpPr>
            <p:nvPr/>
          </p:nvSpPr>
          <p:spPr bwMode="auto">
            <a:xfrm>
              <a:off x="3817938" y="4443413"/>
              <a:ext cx="19050" cy="17463"/>
            </a:xfrm>
            <a:custGeom>
              <a:avLst/>
              <a:gdLst/>
              <a:ahLst/>
              <a:cxnLst>
                <a:cxn ang="0">
                  <a:pos x="0" y="7"/>
                </a:cxn>
                <a:cxn ang="0">
                  <a:pos x="6" y="4"/>
                </a:cxn>
                <a:cxn ang="0">
                  <a:pos x="5" y="3"/>
                </a:cxn>
                <a:cxn ang="0">
                  <a:pos x="7" y="1"/>
                </a:cxn>
                <a:cxn ang="0">
                  <a:pos x="8" y="2"/>
                </a:cxn>
                <a:cxn ang="0">
                  <a:pos x="8" y="7"/>
                </a:cxn>
                <a:cxn ang="0">
                  <a:pos x="0" y="7"/>
                </a:cxn>
              </a:cxnLst>
              <a:rect l="0" t="0" r="r" b="b"/>
              <a:pathLst>
                <a:path w="9" h="8">
                  <a:moveTo>
                    <a:pt x="0" y="7"/>
                  </a:moveTo>
                  <a:cubicBezTo>
                    <a:pt x="0" y="3"/>
                    <a:pt x="4" y="5"/>
                    <a:pt x="6" y="4"/>
                  </a:cubicBezTo>
                  <a:cubicBezTo>
                    <a:pt x="6" y="4"/>
                    <a:pt x="5" y="4"/>
                    <a:pt x="5" y="3"/>
                  </a:cubicBezTo>
                  <a:cubicBezTo>
                    <a:pt x="5" y="3"/>
                    <a:pt x="7" y="1"/>
                    <a:pt x="7" y="1"/>
                  </a:cubicBezTo>
                  <a:cubicBezTo>
                    <a:pt x="8" y="0"/>
                    <a:pt x="8" y="2"/>
                    <a:pt x="8" y="2"/>
                  </a:cubicBezTo>
                  <a:cubicBezTo>
                    <a:pt x="8" y="3"/>
                    <a:pt x="9" y="7"/>
                    <a:pt x="8" y="7"/>
                  </a:cubicBezTo>
                  <a:cubicBezTo>
                    <a:pt x="4" y="8"/>
                    <a:pt x="5" y="4"/>
                    <a:pt x="0" y="7"/>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29"/>
            <p:cNvSpPr>
              <a:spLocks/>
            </p:cNvSpPr>
            <p:nvPr/>
          </p:nvSpPr>
          <p:spPr bwMode="auto">
            <a:xfrm>
              <a:off x="3817938" y="4460876"/>
              <a:ext cx="22225" cy="19050"/>
            </a:xfrm>
            <a:custGeom>
              <a:avLst/>
              <a:gdLst/>
              <a:ahLst/>
              <a:cxnLst>
                <a:cxn ang="0">
                  <a:pos x="6" y="9"/>
                </a:cxn>
                <a:cxn ang="0">
                  <a:pos x="0" y="0"/>
                </a:cxn>
                <a:cxn ang="0">
                  <a:pos x="2" y="0"/>
                </a:cxn>
                <a:cxn ang="0">
                  <a:pos x="7" y="1"/>
                </a:cxn>
                <a:cxn ang="0">
                  <a:pos x="8" y="3"/>
                </a:cxn>
                <a:cxn ang="0">
                  <a:pos x="9" y="2"/>
                </a:cxn>
                <a:cxn ang="0">
                  <a:pos x="10" y="3"/>
                </a:cxn>
                <a:cxn ang="0">
                  <a:pos x="6" y="9"/>
                </a:cxn>
              </a:cxnLst>
              <a:rect l="0" t="0" r="r" b="b"/>
              <a:pathLst>
                <a:path w="10" h="9">
                  <a:moveTo>
                    <a:pt x="6" y="9"/>
                  </a:moveTo>
                  <a:cubicBezTo>
                    <a:pt x="4" y="7"/>
                    <a:pt x="0" y="1"/>
                    <a:pt x="0" y="0"/>
                  </a:cubicBezTo>
                  <a:cubicBezTo>
                    <a:pt x="0" y="0"/>
                    <a:pt x="1" y="0"/>
                    <a:pt x="2" y="0"/>
                  </a:cubicBezTo>
                  <a:cubicBezTo>
                    <a:pt x="3" y="0"/>
                    <a:pt x="6" y="1"/>
                    <a:pt x="7" y="1"/>
                  </a:cubicBezTo>
                  <a:cubicBezTo>
                    <a:pt x="7" y="2"/>
                    <a:pt x="7" y="3"/>
                    <a:pt x="8" y="3"/>
                  </a:cubicBezTo>
                  <a:cubicBezTo>
                    <a:pt x="8" y="3"/>
                    <a:pt x="9" y="2"/>
                    <a:pt x="9" y="2"/>
                  </a:cubicBezTo>
                  <a:cubicBezTo>
                    <a:pt x="10" y="2"/>
                    <a:pt x="10" y="3"/>
                    <a:pt x="10" y="3"/>
                  </a:cubicBezTo>
                  <a:cubicBezTo>
                    <a:pt x="10" y="7"/>
                    <a:pt x="9" y="7"/>
                    <a:pt x="6" y="9"/>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7" name="Freeform 30"/>
            <p:cNvSpPr>
              <a:spLocks/>
            </p:cNvSpPr>
            <p:nvPr/>
          </p:nvSpPr>
          <p:spPr bwMode="auto">
            <a:xfrm>
              <a:off x="3803651" y="4456113"/>
              <a:ext cx="36513" cy="38100"/>
            </a:xfrm>
            <a:custGeom>
              <a:avLst/>
              <a:gdLst/>
              <a:ahLst/>
              <a:cxnLst>
                <a:cxn ang="0">
                  <a:pos x="10" y="18"/>
                </a:cxn>
                <a:cxn ang="0">
                  <a:pos x="7" y="10"/>
                </a:cxn>
                <a:cxn ang="0">
                  <a:pos x="7" y="9"/>
                </a:cxn>
                <a:cxn ang="0">
                  <a:pos x="3" y="11"/>
                </a:cxn>
                <a:cxn ang="0">
                  <a:pos x="6" y="8"/>
                </a:cxn>
                <a:cxn ang="0">
                  <a:pos x="3" y="9"/>
                </a:cxn>
                <a:cxn ang="0">
                  <a:pos x="4" y="6"/>
                </a:cxn>
                <a:cxn ang="0">
                  <a:pos x="2" y="6"/>
                </a:cxn>
                <a:cxn ang="0">
                  <a:pos x="2" y="1"/>
                </a:cxn>
                <a:cxn ang="0">
                  <a:pos x="5" y="0"/>
                </a:cxn>
                <a:cxn ang="0">
                  <a:pos x="10" y="18"/>
                </a:cxn>
              </a:cxnLst>
              <a:rect l="0" t="0" r="r" b="b"/>
              <a:pathLst>
                <a:path w="17" h="18">
                  <a:moveTo>
                    <a:pt x="10" y="18"/>
                  </a:moveTo>
                  <a:cubicBezTo>
                    <a:pt x="9" y="15"/>
                    <a:pt x="8" y="11"/>
                    <a:pt x="7" y="10"/>
                  </a:cubicBezTo>
                  <a:cubicBezTo>
                    <a:pt x="7" y="10"/>
                    <a:pt x="8" y="9"/>
                    <a:pt x="7" y="9"/>
                  </a:cubicBezTo>
                  <a:cubicBezTo>
                    <a:pt x="6" y="9"/>
                    <a:pt x="4" y="13"/>
                    <a:pt x="3" y="11"/>
                  </a:cubicBezTo>
                  <a:cubicBezTo>
                    <a:pt x="2" y="9"/>
                    <a:pt x="5" y="9"/>
                    <a:pt x="6" y="8"/>
                  </a:cubicBezTo>
                  <a:cubicBezTo>
                    <a:pt x="6" y="7"/>
                    <a:pt x="4" y="9"/>
                    <a:pt x="3" y="9"/>
                  </a:cubicBezTo>
                  <a:cubicBezTo>
                    <a:pt x="1" y="9"/>
                    <a:pt x="4" y="6"/>
                    <a:pt x="4" y="6"/>
                  </a:cubicBezTo>
                  <a:cubicBezTo>
                    <a:pt x="3" y="5"/>
                    <a:pt x="3" y="7"/>
                    <a:pt x="2" y="6"/>
                  </a:cubicBezTo>
                  <a:cubicBezTo>
                    <a:pt x="1" y="5"/>
                    <a:pt x="0" y="2"/>
                    <a:pt x="2" y="1"/>
                  </a:cubicBezTo>
                  <a:cubicBezTo>
                    <a:pt x="2" y="1"/>
                    <a:pt x="5" y="0"/>
                    <a:pt x="5" y="0"/>
                  </a:cubicBezTo>
                  <a:cubicBezTo>
                    <a:pt x="6" y="1"/>
                    <a:pt x="17" y="17"/>
                    <a:pt x="10" y="18"/>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8" name="Freeform 31"/>
            <p:cNvSpPr>
              <a:spLocks/>
            </p:cNvSpPr>
            <p:nvPr/>
          </p:nvSpPr>
          <p:spPr bwMode="auto">
            <a:xfrm>
              <a:off x="3830638" y="4460876"/>
              <a:ext cx="30163" cy="31750"/>
            </a:xfrm>
            <a:custGeom>
              <a:avLst/>
              <a:gdLst/>
              <a:ahLst/>
              <a:cxnLst>
                <a:cxn ang="0">
                  <a:pos x="10" y="15"/>
                </a:cxn>
                <a:cxn ang="0">
                  <a:pos x="6" y="14"/>
                </a:cxn>
                <a:cxn ang="0">
                  <a:pos x="0" y="10"/>
                </a:cxn>
                <a:cxn ang="0">
                  <a:pos x="7" y="9"/>
                </a:cxn>
                <a:cxn ang="0">
                  <a:pos x="4" y="4"/>
                </a:cxn>
                <a:cxn ang="0">
                  <a:pos x="4" y="1"/>
                </a:cxn>
                <a:cxn ang="0">
                  <a:pos x="4" y="0"/>
                </a:cxn>
                <a:cxn ang="0">
                  <a:pos x="6" y="5"/>
                </a:cxn>
                <a:cxn ang="0">
                  <a:pos x="9" y="7"/>
                </a:cxn>
                <a:cxn ang="0">
                  <a:pos x="7" y="8"/>
                </a:cxn>
                <a:cxn ang="0">
                  <a:pos x="9" y="9"/>
                </a:cxn>
                <a:cxn ang="0">
                  <a:pos x="9" y="12"/>
                </a:cxn>
                <a:cxn ang="0">
                  <a:pos x="10" y="15"/>
                </a:cxn>
              </a:cxnLst>
              <a:rect l="0" t="0" r="r" b="b"/>
              <a:pathLst>
                <a:path w="14" h="15">
                  <a:moveTo>
                    <a:pt x="10" y="15"/>
                  </a:moveTo>
                  <a:cubicBezTo>
                    <a:pt x="8" y="14"/>
                    <a:pt x="8" y="14"/>
                    <a:pt x="6" y="14"/>
                  </a:cubicBezTo>
                  <a:cubicBezTo>
                    <a:pt x="4" y="13"/>
                    <a:pt x="0" y="14"/>
                    <a:pt x="0" y="10"/>
                  </a:cubicBezTo>
                  <a:cubicBezTo>
                    <a:pt x="2" y="3"/>
                    <a:pt x="7" y="13"/>
                    <a:pt x="7" y="9"/>
                  </a:cubicBezTo>
                  <a:cubicBezTo>
                    <a:pt x="7" y="8"/>
                    <a:pt x="4" y="7"/>
                    <a:pt x="4" y="4"/>
                  </a:cubicBezTo>
                  <a:cubicBezTo>
                    <a:pt x="4" y="3"/>
                    <a:pt x="4" y="2"/>
                    <a:pt x="4" y="1"/>
                  </a:cubicBezTo>
                  <a:cubicBezTo>
                    <a:pt x="4" y="1"/>
                    <a:pt x="4" y="0"/>
                    <a:pt x="4" y="0"/>
                  </a:cubicBezTo>
                  <a:cubicBezTo>
                    <a:pt x="6" y="0"/>
                    <a:pt x="6" y="4"/>
                    <a:pt x="6" y="5"/>
                  </a:cubicBezTo>
                  <a:cubicBezTo>
                    <a:pt x="7" y="6"/>
                    <a:pt x="8" y="6"/>
                    <a:pt x="9" y="7"/>
                  </a:cubicBezTo>
                  <a:cubicBezTo>
                    <a:pt x="9" y="7"/>
                    <a:pt x="7" y="7"/>
                    <a:pt x="7" y="8"/>
                  </a:cubicBezTo>
                  <a:cubicBezTo>
                    <a:pt x="7" y="8"/>
                    <a:pt x="8" y="8"/>
                    <a:pt x="9" y="9"/>
                  </a:cubicBezTo>
                  <a:cubicBezTo>
                    <a:pt x="9" y="9"/>
                    <a:pt x="9" y="11"/>
                    <a:pt x="9" y="12"/>
                  </a:cubicBezTo>
                  <a:cubicBezTo>
                    <a:pt x="10" y="13"/>
                    <a:pt x="14" y="12"/>
                    <a:pt x="10" y="15"/>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9" name="Freeform 32"/>
            <p:cNvSpPr>
              <a:spLocks/>
            </p:cNvSpPr>
            <p:nvPr/>
          </p:nvSpPr>
          <p:spPr bwMode="auto">
            <a:xfrm>
              <a:off x="3805238" y="4473576"/>
              <a:ext cx="28575" cy="20638"/>
            </a:xfrm>
            <a:custGeom>
              <a:avLst/>
              <a:gdLst/>
              <a:ahLst/>
              <a:cxnLst>
                <a:cxn ang="0">
                  <a:pos x="2" y="10"/>
                </a:cxn>
                <a:cxn ang="0">
                  <a:pos x="5" y="8"/>
                </a:cxn>
                <a:cxn ang="0">
                  <a:pos x="2" y="8"/>
                </a:cxn>
                <a:cxn ang="0">
                  <a:pos x="1" y="4"/>
                </a:cxn>
                <a:cxn ang="0">
                  <a:pos x="2" y="10"/>
                </a:cxn>
              </a:cxnLst>
              <a:rect l="0" t="0" r="r" b="b"/>
              <a:pathLst>
                <a:path w="13" h="10">
                  <a:moveTo>
                    <a:pt x="2" y="10"/>
                  </a:moveTo>
                  <a:cubicBezTo>
                    <a:pt x="2" y="8"/>
                    <a:pt x="4" y="10"/>
                    <a:pt x="5" y="8"/>
                  </a:cubicBezTo>
                  <a:cubicBezTo>
                    <a:pt x="5" y="7"/>
                    <a:pt x="2" y="8"/>
                    <a:pt x="2" y="8"/>
                  </a:cubicBezTo>
                  <a:cubicBezTo>
                    <a:pt x="0" y="8"/>
                    <a:pt x="0" y="5"/>
                    <a:pt x="1" y="4"/>
                  </a:cubicBezTo>
                  <a:cubicBezTo>
                    <a:pt x="4" y="0"/>
                    <a:pt x="13" y="7"/>
                    <a:pt x="2" y="1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0" name="Freeform 33"/>
            <p:cNvSpPr>
              <a:spLocks/>
            </p:cNvSpPr>
            <p:nvPr/>
          </p:nvSpPr>
          <p:spPr bwMode="auto">
            <a:xfrm>
              <a:off x="3808413" y="4487863"/>
              <a:ext cx="15875" cy="12700"/>
            </a:xfrm>
            <a:custGeom>
              <a:avLst/>
              <a:gdLst/>
              <a:ahLst/>
              <a:cxnLst>
                <a:cxn ang="0">
                  <a:pos x="1" y="6"/>
                </a:cxn>
                <a:cxn ang="0">
                  <a:pos x="0" y="4"/>
                </a:cxn>
                <a:cxn ang="0">
                  <a:pos x="3" y="4"/>
                </a:cxn>
                <a:cxn ang="0">
                  <a:pos x="8" y="3"/>
                </a:cxn>
                <a:cxn ang="0">
                  <a:pos x="1" y="6"/>
                </a:cxn>
              </a:cxnLst>
              <a:rect l="0" t="0" r="r" b="b"/>
              <a:pathLst>
                <a:path w="8" h="6">
                  <a:moveTo>
                    <a:pt x="1" y="6"/>
                  </a:moveTo>
                  <a:cubicBezTo>
                    <a:pt x="1" y="5"/>
                    <a:pt x="0" y="4"/>
                    <a:pt x="0" y="4"/>
                  </a:cubicBezTo>
                  <a:cubicBezTo>
                    <a:pt x="3" y="4"/>
                    <a:pt x="3" y="4"/>
                    <a:pt x="3" y="4"/>
                  </a:cubicBezTo>
                  <a:cubicBezTo>
                    <a:pt x="5" y="3"/>
                    <a:pt x="7" y="0"/>
                    <a:pt x="8" y="3"/>
                  </a:cubicBezTo>
                  <a:cubicBezTo>
                    <a:pt x="8" y="3"/>
                    <a:pt x="2" y="5"/>
                    <a:pt x="1" y="6"/>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1" name="Freeform 34"/>
            <p:cNvSpPr>
              <a:spLocks/>
            </p:cNvSpPr>
            <p:nvPr/>
          </p:nvSpPr>
          <p:spPr bwMode="auto">
            <a:xfrm>
              <a:off x="3810001" y="4500563"/>
              <a:ext cx="25400" cy="12700"/>
            </a:xfrm>
            <a:custGeom>
              <a:avLst/>
              <a:gdLst/>
              <a:ahLst/>
              <a:cxnLst>
                <a:cxn ang="0">
                  <a:pos x="9" y="6"/>
                </a:cxn>
                <a:cxn ang="0">
                  <a:pos x="7" y="3"/>
                </a:cxn>
                <a:cxn ang="0">
                  <a:pos x="5" y="6"/>
                </a:cxn>
                <a:cxn ang="0">
                  <a:pos x="4" y="4"/>
                </a:cxn>
                <a:cxn ang="0">
                  <a:pos x="1" y="4"/>
                </a:cxn>
                <a:cxn ang="0">
                  <a:pos x="1" y="1"/>
                </a:cxn>
                <a:cxn ang="0">
                  <a:pos x="4" y="1"/>
                </a:cxn>
                <a:cxn ang="0">
                  <a:pos x="3" y="2"/>
                </a:cxn>
                <a:cxn ang="0">
                  <a:pos x="5" y="0"/>
                </a:cxn>
                <a:cxn ang="0">
                  <a:pos x="5" y="2"/>
                </a:cxn>
                <a:cxn ang="0">
                  <a:pos x="6" y="1"/>
                </a:cxn>
                <a:cxn ang="0">
                  <a:pos x="9" y="6"/>
                </a:cxn>
              </a:cxnLst>
              <a:rect l="0" t="0" r="r" b="b"/>
              <a:pathLst>
                <a:path w="12" h="6">
                  <a:moveTo>
                    <a:pt x="9" y="6"/>
                  </a:moveTo>
                  <a:cubicBezTo>
                    <a:pt x="7" y="3"/>
                    <a:pt x="7" y="3"/>
                    <a:pt x="7" y="3"/>
                  </a:cubicBezTo>
                  <a:cubicBezTo>
                    <a:pt x="7" y="3"/>
                    <a:pt x="5" y="6"/>
                    <a:pt x="5" y="6"/>
                  </a:cubicBezTo>
                  <a:cubicBezTo>
                    <a:pt x="1" y="6"/>
                    <a:pt x="4" y="4"/>
                    <a:pt x="4" y="4"/>
                  </a:cubicBezTo>
                  <a:cubicBezTo>
                    <a:pt x="5" y="3"/>
                    <a:pt x="2" y="5"/>
                    <a:pt x="1" y="4"/>
                  </a:cubicBezTo>
                  <a:cubicBezTo>
                    <a:pt x="0" y="4"/>
                    <a:pt x="0" y="1"/>
                    <a:pt x="1" y="1"/>
                  </a:cubicBezTo>
                  <a:cubicBezTo>
                    <a:pt x="1" y="1"/>
                    <a:pt x="4" y="1"/>
                    <a:pt x="4" y="1"/>
                  </a:cubicBezTo>
                  <a:cubicBezTo>
                    <a:pt x="4" y="1"/>
                    <a:pt x="3" y="3"/>
                    <a:pt x="3" y="2"/>
                  </a:cubicBezTo>
                  <a:cubicBezTo>
                    <a:pt x="5" y="0"/>
                    <a:pt x="5" y="0"/>
                    <a:pt x="5" y="0"/>
                  </a:cubicBezTo>
                  <a:cubicBezTo>
                    <a:pt x="5" y="0"/>
                    <a:pt x="5" y="1"/>
                    <a:pt x="5" y="2"/>
                  </a:cubicBezTo>
                  <a:cubicBezTo>
                    <a:pt x="6" y="2"/>
                    <a:pt x="5" y="1"/>
                    <a:pt x="6" y="1"/>
                  </a:cubicBezTo>
                  <a:cubicBezTo>
                    <a:pt x="7" y="0"/>
                    <a:pt x="12" y="6"/>
                    <a:pt x="9" y="6"/>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 name="Freeform 35"/>
            <p:cNvSpPr>
              <a:spLocks/>
            </p:cNvSpPr>
            <p:nvPr/>
          </p:nvSpPr>
          <p:spPr bwMode="auto">
            <a:xfrm>
              <a:off x="3810001" y="4506913"/>
              <a:ext cx="17463" cy="17463"/>
            </a:xfrm>
            <a:custGeom>
              <a:avLst/>
              <a:gdLst/>
              <a:ahLst/>
              <a:cxnLst>
                <a:cxn ang="0">
                  <a:pos x="5" y="8"/>
                </a:cxn>
                <a:cxn ang="0">
                  <a:pos x="5" y="3"/>
                </a:cxn>
                <a:cxn ang="0">
                  <a:pos x="7" y="1"/>
                </a:cxn>
                <a:cxn ang="0">
                  <a:pos x="8" y="5"/>
                </a:cxn>
                <a:cxn ang="0">
                  <a:pos x="5" y="8"/>
                </a:cxn>
              </a:cxnLst>
              <a:rect l="0" t="0" r="r" b="b"/>
              <a:pathLst>
                <a:path w="8" h="8">
                  <a:moveTo>
                    <a:pt x="5" y="8"/>
                  </a:moveTo>
                  <a:cubicBezTo>
                    <a:pt x="0" y="5"/>
                    <a:pt x="4" y="5"/>
                    <a:pt x="5" y="3"/>
                  </a:cubicBezTo>
                  <a:cubicBezTo>
                    <a:pt x="5" y="2"/>
                    <a:pt x="6" y="0"/>
                    <a:pt x="7" y="1"/>
                  </a:cubicBezTo>
                  <a:cubicBezTo>
                    <a:pt x="7" y="1"/>
                    <a:pt x="8" y="4"/>
                    <a:pt x="8" y="5"/>
                  </a:cubicBezTo>
                  <a:cubicBezTo>
                    <a:pt x="7" y="6"/>
                    <a:pt x="2" y="8"/>
                    <a:pt x="5" y="8"/>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 name="Freeform 36"/>
            <p:cNvSpPr>
              <a:spLocks/>
            </p:cNvSpPr>
            <p:nvPr/>
          </p:nvSpPr>
          <p:spPr bwMode="auto">
            <a:xfrm>
              <a:off x="3829051" y="4510088"/>
              <a:ext cx="17463" cy="14288"/>
            </a:xfrm>
            <a:custGeom>
              <a:avLst/>
              <a:gdLst/>
              <a:ahLst/>
              <a:cxnLst>
                <a:cxn ang="0">
                  <a:pos x="7" y="7"/>
                </a:cxn>
                <a:cxn ang="0">
                  <a:pos x="1" y="4"/>
                </a:cxn>
                <a:cxn ang="0">
                  <a:pos x="2" y="0"/>
                </a:cxn>
                <a:cxn ang="0">
                  <a:pos x="5" y="2"/>
                </a:cxn>
                <a:cxn ang="0">
                  <a:pos x="5" y="1"/>
                </a:cxn>
                <a:cxn ang="0">
                  <a:pos x="7" y="7"/>
                </a:cxn>
              </a:cxnLst>
              <a:rect l="0" t="0" r="r" b="b"/>
              <a:pathLst>
                <a:path w="8" h="7">
                  <a:moveTo>
                    <a:pt x="7" y="7"/>
                  </a:moveTo>
                  <a:cubicBezTo>
                    <a:pt x="2" y="2"/>
                    <a:pt x="3" y="5"/>
                    <a:pt x="1" y="4"/>
                  </a:cubicBezTo>
                  <a:cubicBezTo>
                    <a:pt x="0" y="4"/>
                    <a:pt x="2" y="0"/>
                    <a:pt x="2" y="0"/>
                  </a:cubicBezTo>
                  <a:cubicBezTo>
                    <a:pt x="3" y="0"/>
                    <a:pt x="4" y="2"/>
                    <a:pt x="5" y="2"/>
                  </a:cubicBezTo>
                  <a:cubicBezTo>
                    <a:pt x="5" y="2"/>
                    <a:pt x="5" y="1"/>
                    <a:pt x="5" y="1"/>
                  </a:cubicBezTo>
                  <a:cubicBezTo>
                    <a:pt x="8" y="0"/>
                    <a:pt x="8" y="7"/>
                    <a:pt x="7" y="7"/>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 name="Freeform 37"/>
            <p:cNvSpPr>
              <a:spLocks/>
            </p:cNvSpPr>
            <p:nvPr/>
          </p:nvSpPr>
          <p:spPr bwMode="auto">
            <a:xfrm>
              <a:off x="3822701" y="4486276"/>
              <a:ext cx="49213" cy="82550"/>
            </a:xfrm>
            <a:custGeom>
              <a:avLst/>
              <a:gdLst/>
              <a:ahLst/>
              <a:cxnLst>
                <a:cxn ang="0">
                  <a:pos x="16" y="36"/>
                </a:cxn>
                <a:cxn ang="0">
                  <a:pos x="17" y="34"/>
                </a:cxn>
                <a:cxn ang="0">
                  <a:pos x="14" y="34"/>
                </a:cxn>
                <a:cxn ang="0">
                  <a:pos x="15" y="32"/>
                </a:cxn>
                <a:cxn ang="0">
                  <a:pos x="12" y="28"/>
                </a:cxn>
                <a:cxn ang="0">
                  <a:pos x="13" y="26"/>
                </a:cxn>
                <a:cxn ang="0">
                  <a:pos x="15" y="26"/>
                </a:cxn>
                <a:cxn ang="0">
                  <a:pos x="16" y="20"/>
                </a:cxn>
                <a:cxn ang="0">
                  <a:pos x="12" y="24"/>
                </a:cxn>
                <a:cxn ang="0">
                  <a:pos x="10" y="22"/>
                </a:cxn>
                <a:cxn ang="0">
                  <a:pos x="11" y="27"/>
                </a:cxn>
                <a:cxn ang="0">
                  <a:pos x="12" y="31"/>
                </a:cxn>
                <a:cxn ang="0">
                  <a:pos x="12" y="32"/>
                </a:cxn>
                <a:cxn ang="0">
                  <a:pos x="7" y="29"/>
                </a:cxn>
                <a:cxn ang="0">
                  <a:pos x="6" y="25"/>
                </a:cxn>
                <a:cxn ang="0">
                  <a:pos x="5" y="24"/>
                </a:cxn>
                <a:cxn ang="0">
                  <a:pos x="0" y="20"/>
                </a:cxn>
                <a:cxn ang="0">
                  <a:pos x="3" y="18"/>
                </a:cxn>
                <a:cxn ang="0">
                  <a:pos x="5" y="18"/>
                </a:cxn>
                <a:cxn ang="0">
                  <a:pos x="10" y="19"/>
                </a:cxn>
                <a:cxn ang="0">
                  <a:pos x="11" y="14"/>
                </a:cxn>
                <a:cxn ang="0">
                  <a:pos x="11" y="9"/>
                </a:cxn>
                <a:cxn ang="0">
                  <a:pos x="9" y="7"/>
                </a:cxn>
                <a:cxn ang="0">
                  <a:pos x="8" y="7"/>
                </a:cxn>
                <a:cxn ang="0">
                  <a:pos x="9" y="3"/>
                </a:cxn>
                <a:cxn ang="0">
                  <a:pos x="10" y="3"/>
                </a:cxn>
                <a:cxn ang="0">
                  <a:pos x="15" y="3"/>
                </a:cxn>
                <a:cxn ang="0">
                  <a:pos x="17" y="8"/>
                </a:cxn>
                <a:cxn ang="0">
                  <a:pos x="19" y="13"/>
                </a:cxn>
                <a:cxn ang="0">
                  <a:pos x="19" y="23"/>
                </a:cxn>
                <a:cxn ang="0">
                  <a:pos x="19" y="28"/>
                </a:cxn>
                <a:cxn ang="0">
                  <a:pos x="22" y="29"/>
                </a:cxn>
                <a:cxn ang="0">
                  <a:pos x="22" y="30"/>
                </a:cxn>
                <a:cxn ang="0">
                  <a:pos x="23" y="32"/>
                </a:cxn>
                <a:cxn ang="0">
                  <a:pos x="22" y="33"/>
                </a:cxn>
                <a:cxn ang="0">
                  <a:pos x="17" y="37"/>
                </a:cxn>
              </a:cxnLst>
              <a:rect l="0" t="0" r="r" b="b"/>
              <a:pathLst>
                <a:path w="23" h="39">
                  <a:moveTo>
                    <a:pt x="17" y="37"/>
                  </a:moveTo>
                  <a:cubicBezTo>
                    <a:pt x="16" y="36"/>
                    <a:pt x="16" y="36"/>
                    <a:pt x="16" y="36"/>
                  </a:cubicBezTo>
                  <a:cubicBezTo>
                    <a:pt x="16" y="36"/>
                    <a:pt x="15" y="36"/>
                    <a:pt x="15" y="36"/>
                  </a:cubicBezTo>
                  <a:cubicBezTo>
                    <a:pt x="14" y="35"/>
                    <a:pt x="16" y="34"/>
                    <a:pt x="17" y="34"/>
                  </a:cubicBezTo>
                  <a:cubicBezTo>
                    <a:pt x="17" y="34"/>
                    <a:pt x="18" y="35"/>
                    <a:pt x="18" y="34"/>
                  </a:cubicBezTo>
                  <a:cubicBezTo>
                    <a:pt x="20" y="31"/>
                    <a:pt x="14" y="35"/>
                    <a:pt x="14" y="34"/>
                  </a:cubicBezTo>
                  <a:cubicBezTo>
                    <a:pt x="12" y="31"/>
                    <a:pt x="18" y="33"/>
                    <a:pt x="17" y="32"/>
                  </a:cubicBezTo>
                  <a:cubicBezTo>
                    <a:pt x="16" y="31"/>
                    <a:pt x="15" y="32"/>
                    <a:pt x="15" y="32"/>
                  </a:cubicBezTo>
                  <a:cubicBezTo>
                    <a:pt x="13" y="31"/>
                    <a:pt x="18" y="29"/>
                    <a:pt x="14" y="31"/>
                  </a:cubicBezTo>
                  <a:cubicBezTo>
                    <a:pt x="14" y="31"/>
                    <a:pt x="12" y="28"/>
                    <a:pt x="12" y="28"/>
                  </a:cubicBezTo>
                  <a:cubicBezTo>
                    <a:pt x="13" y="27"/>
                    <a:pt x="14" y="29"/>
                    <a:pt x="14" y="28"/>
                  </a:cubicBezTo>
                  <a:cubicBezTo>
                    <a:pt x="14" y="27"/>
                    <a:pt x="12" y="26"/>
                    <a:pt x="13" y="26"/>
                  </a:cubicBezTo>
                  <a:cubicBezTo>
                    <a:pt x="13" y="26"/>
                    <a:pt x="14" y="26"/>
                    <a:pt x="14" y="26"/>
                  </a:cubicBezTo>
                  <a:cubicBezTo>
                    <a:pt x="14" y="26"/>
                    <a:pt x="15" y="27"/>
                    <a:pt x="15" y="26"/>
                  </a:cubicBezTo>
                  <a:cubicBezTo>
                    <a:pt x="15" y="26"/>
                    <a:pt x="12" y="26"/>
                    <a:pt x="12" y="24"/>
                  </a:cubicBezTo>
                  <a:cubicBezTo>
                    <a:pt x="14" y="21"/>
                    <a:pt x="16" y="25"/>
                    <a:pt x="16" y="20"/>
                  </a:cubicBezTo>
                  <a:cubicBezTo>
                    <a:pt x="16" y="19"/>
                    <a:pt x="15" y="20"/>
                    <a:pt x="15" y="20"/>
                  </a:cubicBezTo>
                  <a:cubicBezTo>
                    <a:pt x="13" y="23"/>
                    <a:pt x="12" y="23"/>
                    <a:pt x="12" y="24"/>
                  </a:cubicBezTo>
                  <a:cubicBezTo>
                    <a:pt x="11" y="24"/>
                    <a:pt x="11" y="25"/>
                    <a:pt x="11" y="24"/>
                  </a:cubicBezTo>
                  <a:cubicBezTo>
                    <a:pt x="11" y="24"/>
                    <a:pt x="11" y="23"/>
                    <a:pt x="10" y="22"/>
                  </a:cubicBezTo>
                  <a:cubicBezTo>
                    <a:pt x="10" y="22"/>
                    <a:pt x="10" y="28"/>
                    <a:pt x="10" y="28"/>
                  </a:cubicBezTo>
                  <a:cubicBezTo>
                    <a:pt x="11" y="28"/>
                    <a:pt x="11" y="27"/>
                    <a:pt x="11" y="27"/>
                  </a:cubicBezTo>
                  <a:cubicBezTo>
                    <a:pt x="12" y="26"/>
                    <a:pt x="10" y="29"/>
                    <a:pt x="10" y="30"/>
                  </a:cubicBezTo>
                  <a:cubicBezTo>
                    <a:pt x="11" y="30"/>
                    <a:pt x="13" y="29"/>
                    <a:pt x="12" y="31"/>
                  </a:cubicBezTo>
                  <a:cubicBezTo>
                    <a:pt x="11" y="32"/>
                    <a:pt x="11" y="31"/>
                    <a:pt x="11" y="32"/>
                  </a:cubicBezTo>
                  <a:cubicBezTo>
                    <a:pt x="11" y="32"/>
                    <a:pt x="11" y="32"/>
                    <a:pt x="12" y="32"/>
                  </a:cubicBezTo>
                  <a:cubicBezTo>
                    <a:pt x="13" y="34"/>
                    <a:pt x="9" y="32"/>
                    <a:pt x="9" y="32"/>
                  </a:cubicBezTo>
                  <a:cubicBezTo>
                    <a:pt x="8" y="31"/>
                    <a:pt x="8" y="30"/>
                    <a:pt x="7" y="29"/>
                  </a:cubicBezTo>
                  <a:cubicBezTo>
                    <a:pt x="7" y="28"/>
                    <a:pt x="4" y="27"/>
                    <a:pt x="5" y="27"/>
                  </a:cubicBezTo>
                  <a:cubicBezTo>
                    <a:pt x="5" y="26"/>
                    <a:pt x="6" y="26"/>
                    <a:pt x="6" y="25"/>
                  </a:cubicBezTo>
                  <a:cubicBezTo>
                    <a:pt x="5" y="25"/>
                    <a:pt x="4" y="25"/>
                    <a:pt x="4" y="25"/>
                  </a:cubicBezTo>
                  <a:cubicBezTo>
                    <a:pt x="4" y="24"/>
                    <a:pt x="5" y="24"/>
                    <a:pt x="5" y="24"/>
                  </a:cubicBezTo>
                  <a:cubicBezTo>
                    <a:pt x="5" y="23"/>
                    <a:pt x="4" y="24"/>
                    <a:pt x="4" y="24"/>
                  </a:cubicBezTo>
                  <a:cubicBezTo>
                    <a:pt x="3" y="24"/>
                    <a:pt x="0" y="21"/>
                    <a:pt x="0" y="20"/>
                  </a:cubicBezTo>
                  <a:cubicBezTo>
                    <a:pt x="0" y="15"/>
                    <a:pt x="6" y="23"/>
                    <a:pt x="5" y="21"/>
                  </a:cubicBezTo>
                  <a:cubicBezTo>
                    <a:pt x="5" y="21"/>
                    <a:pt x="2" y="18"/>
                    <a:pt x="3" y="18"/>
                  </a:cubicBezTo>
                  <a:cubicBezTo>
                    <a:pt x="3" y="18"/>
                    <a:pt x="8" y="21"/>
                    <a:pt x="7" y="20"/>
                  </a:cubicBezTo>
                  <a:cubicBezTo>
                    <a:pt x="7" y="19"/>
                    <a:pt x="4" y="19"/>
                    <a:pt x="5" y="18"/>
                  </a:cubicBezTo>
                  <a:cubicBezTo>
                    <a:pt x="6" y="18"/>
                    <a:pt x="6" y="19"/>
                    <a:pt x="7" y="19"/>
                  </a:cubicBezTo>
                  <a:cubicBezTo>
                    <a:pt x="8" y="19"/>
                    <a:pt x="7" y="16"/>
                    <a:pt x="10" y="19"/>
                  </a:cubicBezTo>
                  <a:cubicBezTo>
                    <a:pt x="10" y="19"/>
                    <a:pt x="10" y="20"/>
                    <a:pt x="11" y="20"/>
                  </a:cubicBezTo>
                  <a:cubicBezTo>
                    <a:pt x="11" y="20"/>
                    <a:pt x="11" y="14"/>
                    <a:pt x="11" y="14"/>
                  </a:cubicBezTo>
                  <a:cubicBezTo>
                    <a:pt x="12" y="10"/>
                    <a:pt x="8" y="14"/>
                    <a:pt x="9" y="11"/>
                  </a:cubicBezTo>
                  <a:cubicBezTo>
                    <a:pt x="9" y="9"/>
                    <a:pt x="14" y="12"/>
                    <a:pt x="11" y="9"/>
                  </a:cubicBezTo>
                  <a:cubicBezTo>
                    <a:pt x="11" y="9"/>
                    <a:pt x="6" y="11"/>
                    <a:pt x="7" y="8"/>
                  </a:cubicBezTo>
                  <a:cubicBezTo>
                    <a:pt x="7" y="7"/>
                    <a:pt x="10" y="8"/>
                    <a:pt x="9" y="7"/>
                  </a:cubicBezTo>
                  <a:cubicBezTo>
                    <a:pt x="9" y="6"/>
                    <a:pt x="6" y="9"/>
                    <a:pt x="5" y="7"/>
                  </a:cubicBezTo>
                  <a:cubicBezTo>
                    <a:pt x="4" y="5"/>
                    <a:pt x="7" y="7"/>
                    <a:pt x="8" y="7"/>
                  </a:cubicBezTo>
                  <a:cubicBezTo>
                    <a:pt x="8" y="6"/>
                    <a:pt x="6" y="6"/>
                    <a:pt x="6" y="5"/>
                  </a:cubicBezTo>
                  <a:cubicBezTo>
                    <a:pt x="6" y="5"/>
                    <a:pt x="9" y="3"/>
                    <a:pt x="9" y="3"/>
                  </a:cubicBezTo>
                  <a:cubicBezTo>
                    <a:pt x="10" y="3"/>
                    <a:pt x="10" y="5"/>
                    <a:pt x="10" y="4"/>
                  </a:cubicBezTo>
                  <a:cubicBezTo>
                    <a:pt x="11" y="4"/>
                    <a:pt x="10" y="3"/>
                    <a:pt x="10" y="3"/>
                  </a:cubicBezTo>
                  <a:cubicBezTo>
                    <a:pt x="13" y="0"/>
                    <a:pt x="14" y="7"/>
                    <a:pt x="14" y="7"/>
                  </a:cubicBezTo>
                  <a:cubicBezTo>
                    <a:pt x="15" y="5"/>
                    <a:pt x="13" y="4"/>
                    <a:pt x="15" y="3"/>
                  </a:cubicBezTo>
                  <a:cubicBezTo>
                    <a:pt x="17" y="1"/>
                    <a:pt x="15" y="7"/>
                    <a:pt x="16" y="8"/>
                  </a:cubicBezTo>
                  <a:cubicBezTo>
                    <a:pt x="16" y="9"/>
                    <a:pt x="16" y="8"/>
                    <a:pt x="17" y="8"/>
                  </a:cubicBezTo>
                  <a:cubicBezTo>
                    <a:pt x="19" y="9"/>
                    <a:pt x="17" y="10"/>
                    <a:pt x="17" y="11"/>
                  </a:cubicBezTo>
                  <a:cubicBezTo>
                    <a:pt x="17" y="12"/>
                    <a:pt x="18" y="12"/>
                    <a:pt x="19" y="13"/>
                  </a:cubicBezTo>
                  <a:cubicBezTo>
                    <a:pt x="20" y="15"/>
                    <a:pt x="20" y="19"/>
                    <a:pt x="20" y="21"/>
                  </a:cubicBezTo>
                  <a:cubicBezTo>
                    <a:pt x="20" y="22"/>
                    <a:pt x="19" y="22"/>
                    <a:pt x="19" y="23"/>
                  </a:cubicBezTo>
                  <a:cubicBezTo>
                    <a:pt x="19" y="24"/>
                    <a:pt x="20" y="24"/>
                    <a:pt x="20" y="25"/>
                  </a:cubicBezTo>
                  <a:cubicBezTo>
                    <a:pt x="20" y="26"/>
                    <a:pt x="19" y="29"/>
                    <a:pt x="19" y="28"/>
                  </a:cubicBezTo>
                  <a:cubicBezTo>
                    <a:pt x="19" y="27"/>
                    <a:pt x="19" y="25"/>
                    <a:pt x="21" y="26"/>
                  </a:cubicBezTo>
                  <a:cubicBezTo>
                    <a:pt x="21" y="26"/>
                    <a:pt x="23" y="28"/>
                    <a:pt x="22" y="29"/>
                  </a:cubicBezTo>
                  <a:cubicBezTo>
                    <a:pt x="21" y="29"/>
                    <a:pt x="20" y="28"/>
                    <a:pt x="20" y="29"/>
                  </a:cubicBezTo>
                  <a:cubicBezTo>
                    <a:pt x="21" y="30"/>
                    <a:pt x="22" y="29"/>
                    <a:pt x="22" y="30"/>
                  </a:cubicBezTo>
                  <a:cubicBezTo>
                    <a:pt x="22" y="30"/>
                    <a:pt x="22" y="31"/>
                    <a:pt x="22" y="31"/>
                  </a:cubicBezTo>
                  <a:cubicBezTo>
                    <a:pt x="22" y="31"/>
                    <a:pt x="23" y="32"/>
                    <a:pt x="23" y="32"/>
                  </a:cubicBezTo>
                  <a:cubicBezTo>
                    <a:pt x="22" y="32"/>
                    <a:pt x="21" y="31"/>
                    <a:pt x="21" y="32"/>
                  </a:cubicBezTo>
                  <a:cubicBezTo>
                    <a:pt x="20" y="32"/>
                    <a:pt x="22" y="32"/>
                    <a:pt x="22" y="33"/>
                  </a:cubicBezTo>
                  <a:cubicBezTo>
                    <a:pt x="22" y="33"/>
                    <a:pt x="20" y="36"/>
                    <a:pt x="20" y="37"/>
                  </a:cubicBezTo>
                  <a:cubicBezTo>
                    <a:pt x="16" y="39"/>
                    <a:pt x="22" y="33"/>
                    <a:pt x="17" y="37"/>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5" name="Freeform 38"/>
            <p:cNvSpPr>
              <a:spLocks/>
            </p:cNvSpPr>
            <p:nvPr/>
          </p:nvSpPr>
          <p:spPr bwMode="auto">
            <a:xfrm>
              <a:off x="3867151" y="4338638"/>
              <a:ext cx="1588" cy="1588"/>
            </a:xfrm>
            <a:custGeom>
              <a:avLst/>
              <a:gdLst/>
              <a:ahLst/>
              <a:cxnLst>
                <a:cxn ang="0">
                  <a:pos x="1" y="0"/>
                </a:cxn>
                <a:cxn ang="0">
                  <a:pos x="1" y="0"/>
                </a:cxn>
              </a:cxnLst>
              <a:rect l="0" t="0" r="r" b="b"/>
              <a:pathLst>
                <a:path w="1" h="1">
                  <a:moveTo>
                    <a:pt x="1" y="0"/>
                  </a:moveTo>
                  <a:cubicBezTo>
                    <a:pt x="1" y="0"/>
                    <a:pt x="0" y="1"/>
                    <a:pt x="1"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6" name="Freeform 39"/>
            <p:cNvSpPr>
              <a:spLocks/>
            </p:cNvSpPr>
            <p:nvPr/>
          </p:nvSpPr>
          <p:spPr bwMode="auto">
            <a:xfrm>
              <a:off x="3822701" y="4391026"/>
              <a:ext cx="1588" cy="1588"/>
            </a:xfrm>
            <a:custGeom>
              <a:avLst/>
              <a:gdLst/>
              <a:ahLst/>
              <a:cxnLst>
                <a:cxn ang="0">
                  <a:pos x="0" y="0"/>
                </a:cxn>
                <a:cxn ang="0">
                  <a:pos x="0" y="0"/>
                </a:cxn>
              </a:cxnLst>
              <a:rect l="0" t="0" r="r" b="b"/>
              <a:pathLst>
                <a:path w="1" h="1">
                  <a:moveTo>
                    <a:pt x="0" y="0"/>
                  </a:moveTo>
                  <a:cubicBezTo>
                    <a:pt x="0" y="1"/>
                    <a:pt x="1" y="1"/>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7" name="Freeform 40"/>
            <p:cNvSpPr>
              <a:spLocks/>
            </p:cNvSpPr>
            <p:nvPr/>
          </p:nvSpPr>
          <p:spPr bwMode="auto">
            <a:xfrm>
              <a:off x="3856038" y="4441826"/>
              <a:ext cx="3175" cy="1588"/>
            </a:xfrm>
            <a:custGeom>
              <a:avLst/>
              <a:gdLst/>
              <a:ahLst/>
              <a:cxnLst>
                <a:cxn ang="0">
                  <a:pos x="1" y="0"/>
                </a:cxn>
                <a:cxn ang="0">
                  <a:pos x="0" y="0"/>
                </a:cxn>
                <a:cxn ang="0">
                  <a:pos x="1" y="0"/>
                </a:cxn>
              </a:cxnLst>
              <a:rect l="0" t="0" r="r" b="b"/>
              <a:pathLst>
                <a:path w="1">
                  <a:moveTo>
                    <a:pt x="1" y="0"/>
                  </a:moveTo>
                  <a:cubicBezTo>
                    <a:pt x="1" y="0"/>
                    <a:pt x="1" y="0"/>
                    <a:pt x="0" y="0"/>
                  </a:cubicBezTo>
                  <a:cubicBezTo>
                    <a:pt x="1" y="0"/>
                    <a:pt x="1" y="0"/>
                    <a:pt x="1"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8" name="Freeform 41"/>
            <p:cNvSpPr>
              <a:spLocks/>
            </p:cNvSpPr>
            <p:nvPr/>
          </p:nvSpPr>
          <p:spPr bwMode="auto">
            <a:xfrm>
              <a:off x="3836988" y="4427538"/>
              <a:ext cx="19050" cy="15875"/>
            </a:xfrm>
            <a:custGeom>
              <a:avLst/>
              <a:gdLst/>
              <a:ahLst/>
              <a:cxnLst>
                <a:cxn ang="0">
                  <a:pos x="8" y="5"/>
                </a:cxn>
                <a:cxn ang="0">
                  <a:pos x="5" y="6"/>
                </a:cxn>
                <a:cxn ang="0">
                  <a:pos x="7" y="3"/>
                </a:cxn>
                <a:cxn ang="0">
                  <a:pos x="6" y="3"/>
                </a:cxn>
                <a:cxn ang="0">
                  <a:pos x="4" y="2"/>
                </a:cxn>
                <a:cxn ang="0">
                  <a:pos x="4" y="4"/>
                </a:cxn>
                <a:cxn ang="0">
                  <a:pos x="2" y="2"/>
                </a:cxn>
                <a:cxn ang="0">
                  <a:pos x="3" y="6"/>
                </a:cxn>
                <a:cxn ang="0">
                  <a:pos x="0" y="6"/>
                </a:cxn>
                <a:cxn ang="0">
                  <a:pos x="5" y="7"/>
                </a:cxn>
                <a:cxn ang="0">
                  <a:pos x="8" y="7"/>
                </a:cxn>
                <a:cxn ang="0">
                  <a:pos x="7" y="7"/>
                </a:cxn>
                <a:cxn ang="0">
                  <a:pos x="9" y="7"/>
                </a:cxn>
                <a:cxn ang="0">
                  <a:pos x="9" y="7"/>
                </a:cxn>
                <a:cxn ang="0">
                  <a:pos x="8" y="5"/>
                </a:cxn>
              </a:cxnLst>
              <a:rect l="0" t="0" r="r" b="b"/>
              <a:pathLst>
                <a:path w="9" h="8">
                  <a:moveTo>
                    <a:pt x="8" y="5"/>
                  </a:moveTo>
                  <a:cubicBezTo>
                    <a:pt x="8" y="5"/>
                    <a:pt x="5" y="6"/>
                    <a:pt x="5" y="6"/>
                  </a:cubicBezTo>
                  <a:cubicBezTo>
                    <a:pt x="4" y="5"/>
                    <a:pt x="9" y="5"/>
                    <a:pt x="7" y="3"/>
                  </a:cubicBezTo>
                  <a:cubicBezTo>
                    <a:pt x="6" y="3"/>
                    <a:pt x="6" y="4"/>
                    <a:pt x="6" y="3"/>
                  </a:cubicBezTo>
                  <a:cubicBezTo>
                    <a:pt x="5" y="3"/>
                    <a:pt x="5" y="2"/>
                    <a:pt x="4" y="2"/>
                  </a:cubicBezTo>
                  <a:cubicBezTo>
                    <a:pt x="4" y="2"/>
                    <a:pt x="5" y="4"/>
                    <a:pt x="4" y="4"/>
                  </a:cubicBezTo>
                  <a:cubicBezTo>
                    <a:pt x="2" y="4"/>
                    <a:pt x="4" y="0"/>
                    <a:pt x="2" y="2"/>
                  </a:cubicBezTo>
                  <a:cubicBezTo>
                    <a:pt x="0" y="4"/>
                    <a:pt x="4" y="6"/>
                    <a:pt x="3" y="6"/>
                  </a:cubicBezTo>
                  <a:cubicBezTo>
                    <a:pt x="2" y="6"/>
                    <a:pt x="0" y="2"/>
                    <a:pt x="0" y="6"/>
                  </a:cubicBezTo>
                  <a:cubicBezTo>
                    <a:pt x="0" y="8"/>
                    <a:pt x="5" y="8"/>
                    <a:pt x="5" y="7"/>
                  </a:cubicBezTo>
                  <a:cubicBezTo>
                    <a:pt x="6" y="7"/>
                    <a:pt x="8" y="6"/>
                    <a:pt x="8" y="7"/>
                  </a:cubicBezTo>
                  <a:cubicBezTo>
                    <a:pt x="8" y="7"/>
                    <a:pt x="7" y="7"/>
                    <a:pt x="7" y="7"/>
                  </a:cubicBezTo>
                  <a:cubicBezTo>
                    <a:pt x="6" y="8"/>
                    <a:pt x="8" y="7"/>
                    <a:pt x="9" y="7"/>
                  </a:cubicBezTo>
                  <a:cubicBezTo>
                    <a:pt x="9" y="7"/>
                    <a:pt x="9" y="7"/>
                    <a:pt x="9" y="7"/>
                  </a:cubicBezTo>
                  <a:cubicBezTo>
                    <a:pt x="8" y="7"/>
                    <a:pt x="8" y="5"/>
                    <a:pt x="8" y="5"/>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9" name="Freeform 42"/>
            <p:cNvSpPr>
              <a:spLocks/>
            </p:cNvSpPr>
            <p:nvPr/>
          </p:nvSpPr>
          <p:spPr bwMode="auto">
            <a:xfrm>
              <a:off x="3862388" y="4256088"/>
              <a:ext cx="36513" cy="34925"/>
            </a:xfrm>
            <a:custGeom>
              <a:avLst/>
              <a:gdLst/>
              <a:ahLst/>
              <a:cxnLst>
                <a:cxn ang="0">
                  <a:pos x="14" y="3"/>
                </a:cxn>
                <a:cxn ang="0">
                  <a:pos x="10" y="5"/>
                </a:cxn>
                <a:cxn ang="0">
                  <a:pos x="11" y="3"/>
                </a:cxn>
                <a:cxn ang="0">
                  <a:pos x="10" y="1"/>
                </a:cxn>
                <a:cxn ang="0">
                  <a:pos x="9" y="4"/>
                </a:cxn>
                <a:cxn ang="0">
                  <a:pos x="5" y="2"/>
                </a:cxn>
                <a:cxn ang="0">
                  <a:pos x="7" y="6"/>
                </a:cxn>
                <a:cxn ang="0">
                  <a:pos x="4" y="6"/>
                </a:cxn>
                <a:cxn ang="0">
                  <a:pos x="6" y="8"/>
                </a:cxn>
                <a:cxn ang="0">
                  <a:pos x="1" y="9"/>
                </a:cxn>
                <a:cxn ang="0">
                  <a:pos x="7" y="12"/>
                </a:cxn>
                <a:cxn ang="0">
                  <a:pos x="3" y="13"/>
                </a:cxn>
                <a:cxn ang="0">
                  <a:pos x="5" y="15"/>
                </a:cxn>
                <a:cxn ang="0">
                  <a:pos x="14" y="10"/>
                </a:cxn>
                <a:cxn ang="0">
                  <a:pos x="11" y="7"/>
                </a:cxn>
                <a:cxn ang="0">
                  <a:pos x="15" y="8"/>
                </a:cxn>
                <a:cxn ang="0">
                  <a:pos x="14" y="3"/>
                </a:cxn>
              </a:cxnLst>
              <a:rect l="0" t="0" r="r" b="b"/>
              <a:pathLst>
                <a:path w="17" h="17">
                  <a:moveTo>
                    <a:pt x="14" y="3"/>
                  </a:moveTo>
                  <a:cubicBezTo>
                    <a:pt x="12" y="2"/>
                    <a:pt x="12" y="4"/>
                    <a:pt x="10" y="5"/>
                  </a:cubicBezTo>
                  <a:cubicBezTo>
                    <a:pt x="10" y="5"/>
                    <a:pt x="11" y="4"/>
                    <a:pt x="11" y="3"/>
                  </a:cubicBezTo>
                  <a:cubicBezTo>
                    <a:pt x="11" y="2"/>
                    <a:pt x="12" y="1"/>
                    <a:pt x="10" y="1"/>
                  </a:cubicBezTo>
                  <a:cubicBezTo>
                    <a:pt x="4" y="0"/>
                    <a:pt x="10" y="4"/>
                    <a:pt x="9" y="4"/>
                  </a:cubicBezTo>
                  <a:cubicBezTo>
                    <a:pt x="8" y="4"/>
                    <a:pt x="6" y="0"/>
                    <a:pt x="5" y="2"/>
                  </a:cubicBezTo>
                  <a:cubicBezTo>
                    <a:pt x="3" y="5"/>
                    <a:pt x="6" y="5"/>
                    <a:pt x="7" y="6"/>
                  </a:cubicBezTo>
                  <a:cubicBezTo>
                    <a:pt x="8" y="6"/>
                    <a:pt x="4" y="5"/>
                    <a:pt x="4" y="6"/>
                  </a:cubicBezTo>
                  <a:cubicBezTo>
                    <a:pt x="4" y="7"/>
                    <a:pt x="6" y="8"/>
                    <a:pt x="6" y="8"/>
                  </a:cubicBezTo>
                  <a:cubicBezTo>
                    <a:pt x="4" y="9"/>
                    <a:pt x="1" y="5"/>
                    <a:pt x="1" y="9"/>
                  </a:cubicBezTo>
                  <a:cubicBezTo>
                    <a:pt x="0" y="12"/>
                    <a:pt x="7" y="12"/>
                    <a:pt x="7" y="12"/>
                  </a:cubicBezTo>
                  <a:cubicBezTo>
                    <a:pt x="7" y="13"/>
                    <a:pt x="4" y="12"/>
                    <a:pt x="3" y="13"/>
                  </a:cubicBezTo>
                  <a:cubicBezTo>
                    <a:pt x="2" y="13"/>
                    <a:pt x="5" y="15"/>
                    <a:pt x="5" y="15"/>
                  </a:cubicBezTo>
                  <a:cubicBezTo>
                    <a:pt x="8" y="17"/>
                    <a:pt x="13" y="12"/>
                    <a:pt x="14" y="10"/>
                  </a:cubicBezTo>
                  <a:cubicBezTo>
                    <a:pt x="15" y="8"/>
                    <a:pt x="11" y="8"/>
                    <a:pt x="11" y="7"/>
                  </a:cubicBezTo>
                  <a:cubicBezTo>
                    <a:pt x="11" y="7"/>
                    <a:pt x="15" y="8"/>
                    <a:pt x="15" y="8"/>
                  </a:cubicBezTo>
                  <a:cubicBezTo>
                    <a:pt x="17" y="6"/>
                    <a:pt x="16" y="4"/>
                    <a:pt x="14" y="3"/>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0" name="Freeform 43"/>
            <p:cNvSpPr>
              <a:spLocks/>
            </p:cNvSpPr>
            <p:nvPr/>
          </p:nvSpPr>
          <p:spPr bwMode="auto">
            <a:xfrm>
              <a:off x="3776663" y="2754313"/>
              <a:ext cx="354013" cy="2003425"/>
            </a:xfrm>
            <a:custGeom>
              <a:avLst/>
              <a:gdLst/>
              <a:ahLst/>
              <a:cxnLst>
                <a:cxn ang="0">
                  <a:pos x="82" y="868"/>
                </a:cxn>
                <a:cxn ang="0">
                  <a:pos x="74" y="813"/>
                </a:cxn>
                <a:cxn ang="0">
                  <a:pos x="86" y="763"/>
                </a:cxn>
                <a:cxn ang="0">
                  <a:pos x="89" y="715"/>
                </a:cxn>
                <a:cxn ang="0">
                  <a:pos x="70" y="651"/>
                </a:cxn>
                <a:cxn ang="0">
                  <a:pos x="68" y="573"/>
                </a:cxn>
                <a:cxn ang="0">
                  <a:pos x="67" y="511"/>
                </a:cxn>
                <a:cxn ang="0">
                  <a:pos x="81" y="470"/>
                </a:cxn>
                <a:cxn ang="0">
                  <a:pos x="79" y="399"/>
                </a:cxn>
                <a:cxn ang="0">
                  <a:pos x="84" y="339"/>
                </a:cxn>
                <a:cxn ang="0">
                  <a:pos x="116" y="256"/>
                </a:cxn>
                <a:cxn ang="0">
                  <a:pos x="119" y="122"/>
                </a:cxn>
                <a:cxn ang="0">
                  <a:pos x="104" y="52"/>
                </a:cxn>
                <a:cxn ang="0">
                  <a:pos x="54" y="26"/>
                </a:cxn>
                <a:cxn ang="0">
                  <a:pos x="64" y="106"/>
                </a:cxn>
                <a:cxn ang="0">
                  <a:pos x="54" y="160"/>
                </a:cxn>
                <a:cxn ang="0">
                  <a:pos x="57" y="237"/>
                </a:cxn>
                <a:cxn ang="0">
                  <a:pos x="40" y="308"/>
                </a:cxn>
                <a:cxn ang="0">
                  <a:pos x="46" y="385"/>
                </a:cxn>
                <a:cxn ang="0">
                  <a:pos x="44" y="436"/>
                </a:cxn>
                <a:cxn ang="0">
                  <a:pos x="26" y="508"/>
                </a:cxn>
                <a:cxn ang="0">
                  <a:pos x="27" y="578"/>
                </a:cxn>
                <a:cxn ang="0">
                  <a:pos x="20" y="631"/>
                </a:cxn>
                <a:cxn ang="0">
                  <a:pos x="52" y="648"/>
                </a:cxn>
                <a:cxn ang="0">
                  <a:pos x="54" y="664"/>
                </a:cxn>
                <a:cxn ang="0">
                  <a:pos x="50" y="691"/>
                </a:cxn>
                <a:cxn ang="0">
                  <a:pos x="47" y="705"/>
                </a:cxn>
                <a:cxn ang="0">
                  <a:pos x="53" y="736"/>
                </a:cxn>
                <a:cxn ang="0">
                  <a:pos x="46" y="746"/>
                </a:cxn>
                <a:cxn ang="0">
                  <a:pos x="44" y="766"/>
                </a:cxn>
                <a:cxn ang="0">
                  <a:pos x="35" y="753"/>
                </a:cxn>
                <a:cxn ang="0">
                  <a:pos x="20" y="756"/>
                </a:cxn>
                <a:cxn ang="0">
                  <a:pos x="7" y="776"/>
                </a:cxn>
                <a:cxn ang="0">
                  <a:pos x="23" y="773"/>
                </a:cxn>
                <a:cxn ang="0">
                  <a:pos x="41" y="780"/>
                </a:cxn>
                <a:cxn ang="0">
                  <a:pos x="37" y="793"/>
                </a:cxn>
                <a:cxn ang="0">
                  <a:pos x="53" y="797"/>
                </a:cxn>
                <a:cxn ang="0">
                  <a:pos x="49" y="805"/>
                </a:cxn>
                <a:cxn ang="0">
                  <a:pos x="44" y="811"/>
                </a:cxn>
                <a:cxn ang="0">
                  <a:pos x="42" y="826"/>
                </a:cxn>
                <a:cxn ang="0">
                  <a:pos x="53" y="836"/>
                </a:cxn>
                <a:cxn ang="0">
                  <a:pos x="53" y="851"/>
                </a:cxn>
                <a:cxn ang="0">
                  <a:pos x="44" y="857"/>
                </a:cxn>
                <a:cxn ang="0">
                  <a:pos x="52" y="866"/>
                </a:cxn>
                <a:cxn ang="0">
                  <a:pos x="62" y="876"/>
                </a:cxn>
                <a:cxn ang="0">
                  <a:pos x="68" y="888"/>
                </a:cxn>
                <a:cxn ang="0">
                  <a:pos x="74" y="902"/>
                </a:cxn>
                <a:cxn ang="0">
                  <a:pos x="79" y="894"/>
                </a:cxn>
                <a:cxn ang="0">
                  <a:pos x="76" y="888"/>
                </a:cxn>
                <a:cxn ang="0">
                  <a:pos x="91" y="908"/>
                </a:cxn>
                <a:cxn ang="0">
                  <a:pos x="76" y="907"/>
                </a:cxn>
                <a:cxn ang="0">
                  <a:pos x="71" y="917"/>
                </a:cxn>
                <a:cxn ang="0">
                  <a:pos x="85" y="914"/>
                </a:cxn>
                <a:cxn ang="0">
                  <a:pos x="79" y="926"/>
                </a:cxn>
                <a:cxn ang="0">
                  <a:pos x="88" y="914"/>
                </a:cxn>
                <a:cxn ang="0">
                  <a:pos x="90" y="922"/>
                </a:cxn>
                <a:cxn ang="0">
                  <a:pos x="83" y="932"/>
                </a:cxn>
                <a:cxn ang="0">
                  <a:pos x="101" y="929"/>
                </a:cxn>
                <a:cxn ang="0">
                  <a:pos x="114" y="917"/>
                </a:cxn>
                <a:cxn ang="0">
                  <a:pos x="109" y="942"/>
                </a:cxn>
                <a:cxn ang="0">
                  <a:pos x="135" y="914"/>
                </a:cxn>
              </a:cxnLst>
              <a:rect l="0" t="0" r="r" b="b"/>
              <a:pathLst>
                <a:path w="167" h="946">
                  <a:moveTo>
                    <a:pt x="137" y="898"/>
                  </a:moveTo>
                  <a:cubicBezTo>
                    <a:pt x="127" y="897"/>
                    <a:pt x="111" y="902"/>
                    <a:pt x="101" y="900"/>
                  </a:cubicBezTo>
                  <a:cubicBezTo>
                    <a:pt x="99" y="899"/>
                    <a:pt x="102" y="897"/>
                    <a:pt x="100" y="896"/>
                  </a:cubicBezTo>
                  <a:cubicBezTo>
                    <a:pt x="100" y="896"/>
                    <a:pt x="96" y="894"/>
                    <a:pt x="96" y="894"/>
                  </a:cubicBezTo>
                  <a:cubicBezTo>
                    <a:pt x="95" y="894"/>
                    <a:pt x="94" y="893"/>
                    <a:pt x="93" y="892"/>
                  </a:cubicBezTo>
                  <a:cubicBezTo>
                    <a:pt x="92" y="890"/>
                    <a:pt x="92" y="890"/>
                    <a:pt x="92" y="890"/>
                  </a:cubicBezTo>
                  <a:cubicBezTo>
                    <a:pt x="91" y="890"/>
                    <a:pt x="90" y="890"/>
                    <a:pt x="90" y="889"/>
                  </a:cubicBezTo>
                  <a:cubicBezTo>
                    <a:pt x="91" y="887"/>
                    <a:pt x="93" y="884"/>
                    <a:pt x="92" y="881"/>
                  </a:cubicBezTo>
                  <a:cubicBezTo>
                    <a:pt x="92" y="880"/>
                    <a:pt x="88" y="880"/>
                    <a:pt x="89" y="878"/>
                  </a:cubicBezTo>
                  <a:cubicBezTo>
                    <a:pt x="89" y="878"/>
                    <a:pt x="91" y="876"/>
                    <a:pt x="91" y="876"/>
                  </a:cubicBezTo>
                  <a:cubicBezTo>
                    <a:pt x="92" y="873"/>
                    <a:pt x="89" y="872"/>
                    <a:pt x="89" y="869"/>
                  </a:cubicBezTo>
                  <a:cubicBezTo>
                    <a:pt x="88" y="869"/>
                    <a:pt x="89" y="869"/>
                    <a:pt x="89" y="868"/>
                  </a:cubicBezTo>
                  <a:cubicBezTo>
                    <a:pt x="89" y="868"/>
                    <a:pt x="89" y="867"/>
                    <a:pt x="89" y="867"/>
                  </a:cubicBezTo>
                  <a:cubicBezTo>
                    <a:pt x="87" y="864"/>
                    <a:pt x="84" y="868"/>
                    <a:pt x="82" y="868"/>
                  </a:cubicBezTo>
                  <a:cubicBezTo>
                    <a:pt x="82" y="867"/>
                    <a:pt x="81" y="867"/>
                    <a:pt x="80" y="867"/>
                  </a:cubicBezTo>
                  <a:cubicBezTo>
                    <a:pt x="78" y="866"/>
                    <a:pt x="76" y="872"/>
                    <a:pt x="73" y="871"/>
                  </a:cubicBezTo>
                  <a:cubicBezTo>
                    <a:pt x="72" y="870"/>
                    <a:pt x="71" y="867"/>
                    <a:pt x="70" y="866"/>
                  </a:cubicBezTo>
                  <a:cubicBezTo>
                    <a:pt x="69" y="863"/>
                    <a:pt x="70" y="860"/>
                    <a:pt x="67" y="858"/>
                  </a:cubicBezTo>
                  <a:cubicBezTo>
                    <a:pt x="66" y="857"/>
                    <a:pt x="64" y="857"/>
                    <a:pt x="63" y="856"/>
                  </a:cubicBezTo>
                  <a:cubicBezTo>
                    <a:pt x="62" y="855"/>
                    <a:pt x="64" y="853"/>
                    <a:pt x="64" y="852"/>
                  </a:cubicBezTo>
                  <a:cubicBezTo>
                    <a:pt x="63" y="851"/>
                    <a:pt x="62" y="851"/>
                    <a:pt x="61" y="850"/>
                  </a:cubicBezTo>
                  <a:cubicBezTo>
                    <a:pt x="61" y="850"/>
                    <a:pt x="63" y="847"/>
                    <a:pt x="63" y="847"/>
                  </a:cubicBezTo>
                  <a:cubicBezTo>
                    <a:pt x="63" y="844"/>
                    <a:pt x="56" y="839"/>
                    <a:pt x="63" y="835"/>
                  </a:cubicBezTo>
                  <a:cubicBezTo>
                    <a:pt x="63" y="835"/>
                    <a:pt x="67" y="834"/>
                    <a:pt x="67" y="834"/>
                  </a:cubicBezTo>
                  <a:cubicBezTo>
                    <a:pt x="68" y="834"/>
                    <a:pt x="66" y="833"/>
                    <a:pt x="66" y="832"/>
                  </a:cubicBezTo>
                  <a:cubicBezTo>
                    <a:pt x="66" y="831"/>
                    <a:pt x="67" y="828"/>
                    <a:pt x="68" y="827"/>
                  </a:cubicBezTo>
                  <a:cubicBezTo>
                    <a:pt x="70" y="824"/>
                    <a:pt x="75" y="825"/>
                    <a:pt x="76" y="821"/>
                  </a:cubicBezTo>
                  <a:cubicBezTo>
                    <a:pt x="77" y="819"/>
                    <a:pt x="74" y="815"/>
                    <a:pt x="74" y="813"/>
                  </a:cubicBezTo>
                  <a:cubicBezTo>
                    <a:pt x="75" y="812"/>
                    <a:pt x="79" y="811"/>
                    <a:pt x="80" y="810"/>
                  </a:cubicBezTo>
                  <a:cubicBezTo>
                    <a:pt x="82" y="805"/>
                    <a:pt x="75" y="802"/>
                    <a:pt x="74" y="800"/>
                  </a:cubicBezTo>
                  <a:cubicBezTo>
                    <a:pt x="73" y="799"/>
                    <a:pt x="77" y="790"/>
                    <a:pt x="76" y="788"/>
                  </a:cubicBezTo>
                  <a:cubicBezTo>
                    <a:pt x="76" y="788"/>
                    <a:pt x="75" y="788"/>
                    <a:pt x="75" y="788"/>
                  </a:cubicBezTo>
                  <a:cubicBezTo>
                    <a:pt x="75" y="786"/>
                    <a:pt x="79" y="786"/>
                    <a:pt x="79" y="786"/>
                  </a:cubicBezTo>
                  <a:cubicBezTo>
                    <a:pt x="80" y="786"/>
                    <a:pt x="81" y="783"/>
                    <a:pt x="81" y="783"/>
                  </a:cubicBezTo>
                  <a:cubicBezTo>
                    <a:pt x="81" y="783"/>
                    <a:pt x="81" y="782"/>
                    <a:pt x="81" y="782"/>
                  </a:cubicBezTo>
                  <a:cubicBezTo>
                    <a:pt x="81" y="782"/>
                    <a:pt x="81" y="782"/>
                    <a:pt x="81" y="782"/>
                  </a:cubicBezTo>
                  <a:cubicBezTo>
                    <a:pt x="81" y="781"/>
                    <a:pt x="81" y="781"/>
                    <a:pt x="81" y="781"/>
                  </a:cubicBezTo>
                  <a:cubicBezTo>
                    <a:pt x="82" y="780"/>
                    <a:pt x="84" y="783"/>
                    <a:pt x="84" y="780"/>
                  </a:cubicBezTo>
                  <a:cubicBezTo>
                    <a:pt x="84" y="778"/>
                    <a:pt x="80" y="778"/>
                    <a:pt x="81" y="777"/>
                  </a:cubicBezTo>
                  <a:cubicBezTo>
                    <a:pt x="81" y="776"/>
                    <a:pt x="83" y="776"/>
                    <a:pt x="83" y="775"/>
                  </a:cubicBezTo>
                  <a:cubicBezTo>
                    <a:pt x="83" y="775"/>
                    <a:pt x="80" y="772"/>
                    <a:pt x="81" y="770"/>
                  </a:cubicBezTo>
                  <a:cubicBezTo>
                    <a:pt x="84" y="768"/>
                    <a:pt x="88" y="770"/>
                    <a:pt x="86" y="763"/>
                  </a:cubicBezTo>
                  <a:cubicBezTo>
                    <a:pt x="85" y="762"/>
                    <a:pt x="84" y="757"/>
                    <a:pt x="83" y="756"/>
                  </a:cubicBezTo>
                  <a:cubicBezTo>
                    <a:pt x="82" y="755"/>
                    <a:pt x="79" y="754"/>
                    <a:pt x="80" y="754"/>
                  </a:cubicBezTo>
                  <a:cubicBezTo>
                    <a:pt x="80" y="754"/>
                    <a:pt x="85" y="752"/>
                    <a:pt x="85" y="749"/>
                  </a:cubicBezTo>
                  <a:cubicBezTo>
                    <a:pt x="85" y="747"/>
                    <a:pt x="79" y="747"/>
                    <a:pt x="81" y="740"/>
                  </a:cubicBezTo>
                  <a:cubicBezTo>
                    <a:pt x="82" y="737"/>
                    <a:pt x="84" y="739"/>
                    <a:pt x="86" y="738"/>
                  </a:cubicBezTo>
                  <a:cubicBezTo>
                    <a:pt x="87" y="737"/>
                    <a:pt x="85" y="736"/>
                    <a:pt x="85" y="735"/>
                  </a:cubicBezTo>
                  <a:cubicBezTo>
                    <a:pt x="86" y="734"/>
                    <a:pt x="89" y="733"/>
                    <a:pt x="89" y="732"/>
                  </a:cubicBezTo>
                  <a:cubicBezTo>
                    <a:pt x="90" y="730"/>
                    <a:pt x="86" y="730"/>
                    <a:pt x="86" y="729"/>
                  </a:cubicBezTo>
                  <a:cubicBezTo>
                    <a:pt x="84" y="728"/>
                    <a:pt x="83" y="725"/>
                    <a:pt x="82" y="724"/>
                  </a:cubicBezTo>
                  <a:cubicBezTo>
                    <a:pt x="78" y="722"/>
                    <a:pt x="70" y="725"/>
                    <a:pt x="71" y="719"/>
                  </a:cubicBezTo>
                  <a:cubicBezTo>
                    <a:pt x="71" y="719"/>
                    <a:pt x="76" y="719"/>
                    <a:pt x="77" y="719"/>
                  </a:cubicBezTo>
                  <a:cubicBezTo>
                    <a:pt x="79" y="719"/>
                    <a:pt x="81" y="718"/>
                    <a:pt x="83" y="718"/>
                  </a:cubicBezTo>
                  <a:cubicBezTo>
                    <a:pt x="85" y="718"/>
                    <a:pt x="87" y="720"/>
                    <a:pt x="88" y="719"/>
                  </a:cubicBezTo>
                  <a:cubicBezTo>
                    <a:pt x="90" y="718"/>
                    <a:pt x="87" y="717"/>
                    <a:pt x="89" y="715"/>
                  </a:cubicBezTo>
                  <a:cubicBezTo>
                    <a:pt x="89" y="714"/>
                    <a:pt x="91" y="714"/>
                    <a:pt x="90" y="712"/>
                  </a:cubicBezTo>
                  <a:cubicBezTo>
                    <a:pt x="89" y="707"/>
                    <a:pt x="79" y="711"/>
                    <a:pt x="75" y="710"/>
                  </a:cubicBezTo>
                  <a:cubicBezTo>
                    <a:pt x="74" y="709"/>
                    <a:pt x="75" y="708"/>
                    <a:pt x="75" y="708"/>
                  </a:cubicBezTo>
                  <a:cubicBezTo>
                    <a:pt x="76" y="706"/>
                    <a:pt x="73" y="704"/>
                    <a:pt x="74" y="702"/>
                  </a:cubicBezTo>
                  <a:cubicBezTo>
                    <a:pt x="74" y="701"/>
                    <a:pt x="78" y="699"/>
                    <a:pt x="77" y="697"/>
                  </a:cubicBezTo>
                  <a:cubicBezTo>
                    <a:pt x="77" y="696"/>
                    <a:pt x="73" y="693"/>
                    <a:pt x="73" y="693"/>
                  </a:cubicBezTo>
                  <a:cubicBezTo>
                    <a:pt x="73" y="691"/>
                    <a:pt x="78" y="692"/>
                    <a:pt x="75" y="689"/>
                  </a:cubicBezTo>
                  <a:cubicBezTo>
                    <a:pt x="74" y="688"/>
                    <a:pt x="69" y="686"/>
                    <a:pt x="70" y="684"/>
                  </a:cubicBezTo>
                  <a:cubicBezTo>
                    <a:pt x="71" y="681"/>
                    <a:pt x="74" y="683"/>
                    <a:pt x="73" y="679"/>
                  </a:cubicBezTo>
                  <a:cubicBezTo>
                    <a:pt x="73" y="677"/>
                    <a:pt x="66" y="678"/>
                    <a:pt x="65" y="676"/>
                  </a:cubicBezTo>
                  <a:cubicBezTo>
                    <a:pt x="64" y="675"/>
                    <a:pt x="62" y="663"/>
                    <a:pt x="63" y="662"/>
                  </a:cubicBezTo>
                  <a:cubicBezTo>
                    <a:pt x="63" y="662"/>
                    <a:pt x="64" y="662"/>
                    <a:pt x="64" y="661"/>
                  </a:cubicBezTo>
                  <a:cubicBezTo>
                    <a:pt x="65" y="659"/>
                    <a:pt x="62" y="657"/>
                    <a:pt x="62" y="656"/>
                  </a:cubicBezTo>
                  <a:cubicBezTo>
                    <a:pt x="62" y="649"/>
                    <a:pt x="68" y="655"/>
                    <a:pt x="70" y="651"/>
                  </a:cubicBezTo>
                  <a:cubicBezTo>
                    <a:pt x="71" y="648"/>
                    <a:pt x="64" y="642"/>
                    <a:pt x="64" y="639"/>
                  </a:cubicBezTo>
                  <a:cubicBezTo>
                    <a:pt x="64" y="638"/>
                    <a:pt x="66" y="638"/>
                    <a:pt x="66" y="637"/>
                  </a:cubicBezTo>
                  <a:cubicBezTo>
                    <a:pt x="66" y="636"/>
                    <a:pt x="64" y="634"/>
                    <a:pt x="64" y="632"/>
                  </a:cubicBezTo>
                  <a:cubicBezTo>
                    <a:pt x="63" y="630"/>
                    <a:pt x="64" y="626"/>
                    <a:pt x="64" y="624"/>
                  </a:cubicBezTo>
                  <a:cubicBezTo>
                    <a:pt x="64" y="623"/>
                    <a:pt x="64" y="622"/>
                    <a:pt x="64" y="622"/>
                  </a:cubicBezTo>
                  <a:cubicBezTo>
                    <a:pt x="63" y="620"/>
                    <a:pt x="61" y="618"/>
                    <a:pt x="61" y="616"/>
                  </a:cubicBezTo>
                  <a:cubicBezTo>
                    <a:pt x="60" y="613"/>
                    <a:pt x="66" y="606"/>
                    <a:pt x="66" y="605"/>
                  </a:cubicBezTo>
                  <a:cubicBezTo>
                    <a:pt x="65" y="605"/>
                    <a:pt x="60" y="603"/>
                    <a:pt x="62" y="600"/>
                  </a:cubicBezTo>
                  <a:cubicBezTo>
                    <a:pt x="62" y="600"/>
                    <a:pt x="65" y="600"/>
                    <a:pt x="65" y="600"/>
                  </a:cubicBezTo>
                  <a:cubicBezTo>
                    <a:pt x="68" y="596"/>
                    <a:pt x="60" y="587"/>
                    <a:pt x="63" y="586"/>
                  </a:cubicBezTo>
                  <a:cubicBezTo>
                    <a:pt x="64" y="585"/>
                    <a:pt x="67" y="588"/>
                    <a:pt x="68" y="587"/>
                  </a:cubicBezTo>
                  <a:cubicBezTo>
                    <a:pt x="69" y="583"/>
                    <a:pt x="67" y="587"/>
                    <a:pt x="66" y="585"/>
                  </a:cubicBezTo>
                  <a:cubicBezTo>
                    <a:pt x="66" y="584"/>
                    <a:pt x="68" y="580"/>
                    <a:pt x="69" y="580"/>
                  </a:cubicBezTo>
                  <a:cubicBezTo>
                    <a:pt x="69" y="578"/>
                    <a:pt x="68" y="575"/>
                    <a:pt x="68" y="573"/>
                  </a:cubicBezTo>
                  <a:cubicBezTo>
                    <a:pt x="68" y="572"/>
                    <a:pt x="67" y="570"/>
                    <a:pt x="67" y="569"/>
                  </a:cubicBezTo>
                  <a:cubicBezTo>
                    <a:pt x="69" y="567"/>
                    <a:pt x="78" y="564"/>
                    <a:pt x="79" y="563"/>
                  </a:cubicBezTo>
                  <a:cubicBezTo>
                    <a:pt x="79" y="562"/>
                    <a:pt x="78" y="562"/>
                    <a:pt x="78" y="561"/>
                  </a:cubicBezTo>
                  <a:cubicBezTo>
                    <a:pt x="78" y="561"/>
                    <a:pt x="79" y="561"/>
                    <a:pt x="79" y="560"/>
                  </a:cubicBezTo>
                  <a:cubicBezTo>
                    <a:pt x="80" y="559"/>
                    <a:pt x="75" y="554"/>
                    <a:pt x="75" y="552"/>
                  </a:cubicBezTo>
                  <a:cubicBezTo>
                    <a:pt x="74" y="550"/>
                    <a:pt x="74" y="549"/>
                    <a:pt x="73" y="548"/>
                  </a:cubicBezTo>
                  <a:cubicBezTo>
                    <a:pt x="72" y="544"/>
                    <a:pt x="70" y="541"/>
                    <a:pt x="69" y="538"/>
                  </a:cubicBezTo>
                  <a:cubicBezTo>
                    <a:pt x="68" y="535"/>
                    <a:pt x="71" y="533"/>
                    <a:pt x="70" y="531"/>
                  </a:cubicBezTo>
                  <a:cubicBezTo>
                    <a:pt x="69" y="529"/>
                    <a:pt x="68" y="529"/>
                    <a:pt x="68" y="527"/>
                  </a:cubicBezTo>
                  <a:cubicBezTo>
                    <a:pt x="67" y="526"/>
                    <a:pt x="70" y="523"/>
                    <a:pt x="70" y="522"/>
                  </a:cubicBezTo>
                  <a:cubicBezTo>
                    <a:pt x="69" y="520"/>
                    <a:pt x="67" y="520"/>
                    <a:pt x="67" y="519"/>
                  </a:cubicBezTo>
                  <a:cubicBezTo>
                    <a:pt x="67" y="518"/>
                    <a:pt x="68" y="519"/>
                    <a:pt x="68" y="518"/>
                  </a:cubicBezTo>
                  <a:cubicBezTo>
                    <a:pt x="67" y="515"/>
                    <a:pt x="67" y="515"/>
                    <a:pt x="67" y="515"/>
                  </a:cubicBezTo>
                  <a:cubicBezTo>
                    <a:pt x="67" y="515"/>
                    <a:pt x="67" y="511"/>
                    <a:pt x="67" y="511"/>
                  </a:cubicBezTo>
                  <a:cubicBezTo>
                    <a:pt x="68" y="510"/>
                    <a:pt x="69" y="512"/>
                    <a:pt x="69" y="511"/>
                  </a:cubicBezTo>
                  <a:cubicBezTo>
                    <a:pt x="69" y="510"/>
                    <a:pt x="69" y="509"/>
                    <a:pt x="69" y="508"/>
                  </a:cubicBezTo>
                  <a:cubicBezTo>
                    <a:pt x="69" y="507"/>
                    <a:pt x="69" y="506"/>
                    <a:pt x="69" y="505"/>
                  </a:cubicBezTo>
                  <a:cubicBezTo>
                    <a:pt x="70" y="505"/>
                    <a:pt x="71" y="506"/>
                    <a:pt x="72" y="505"/>
                  </a:cubicBezTo>
                  <a:cubicBezTo>
                    <a:pt x="72" y="505"/>
                    <a:pt x="72" y="504"/>
                    <a:pt x="72" y="503"/>
                  </a:cubicBezTo>
                  <a:cubicBezTo>
                    <a:pt x="73" y="503"/>
                    <a:pt x="77" y="504"/>
                    <a:pt x="77" y="504"/>
                  </a:cubicBezTo>
                  <a:cubicBezTo>
                    <a:pt x="78" y="501"/>
                    <a:pt x="76" y="499"/>
                    <a:pt x="79" y="496"/>
                  </a:cubicBezTo>
                  <a:cubicBezTo>
                    <a:pt x="80" y="496"/>
                    <a:pt x="84" y="497"/>
                    <a:pt x="84" y="494"/>
                  </a:cubicBezTo>
                  <a:cubicBezTo>
                    <a:pt x="84" y="493"/>
                    <a:pt x="82" y="492"/>
                    <a:pt x="82" y="492"/>
                  </a:cubicBezTo>
                  <a:cubicBezTo>
                    <a:pt x="82" y="490"/>
                    <a:pt x="84" y="489"/>
                    <a:pt x="84" y="487"/>
                  </a:cubicBezTo>
                  <a:cubicBezTo>
                    <a:pt x="84" y="485"/>
                    <a:pt x="80" y="479"/>
                    <a:pt x="80" y="476"/>
                  </a:cubicBezTo>
                  <a:cubicBezTo>
                    <a:pt x="80" y="476"/>
                    <a:pt x="81" y="476"/>
                    <a:pt x="81" y="475"/>
                  </a:cubicBezTo>
                  <a:cubicBezTo>
                    <a:pt x="80" y="474"/>
                    <a:pt x="77" y="476"/>
                    <a:pt x="77" y="473"/>
                  </a:cubicBezTo>
                  <a:cubicBezTo>
                    <a:pt x="77" y="471"/>
                    <a:pt x="81" y="472"/>
                    <a:pt x="81" y="470"/>
                  </a:cubicBezTo>
                  <a:cubicBezTo>
                    <a:pt x="81" y="470"/>
                    <a:pt x="81" y="466"/>
                    <a:pt x="81" y="466"/>
                  </a:cubicBezTo>
                  <a:cubicBezTo>
                    <a:pt x="81" y="465"/>
                    <a:pt x="83" y="462"/>
                    <a:pt x="83" y="461"/>
                  </a:cubicBezTo>
                  <a:cubicBezTo>
                    <a:pt x="83" y="460"/>
                    <a:pt x="82" y="460"/>
                    <a:pt x="82" y="460"/>
                  </a:cubicBezTo>
                  <a:cubicBezTo>
                    <a:pt x="82" y="459"/>
                    <a:pt x="87" y="452"/>
                    <a:pt x="87" y="451"/>
                  </a:cubicBezTo>
                  <a:cubicBezTo>
                    <a:pt x="88" y="450"/>
                    <a:pt x="86" y="448"/>
                    <a:pt x="88" y="447"/>
                  </a:cubicBezTo>
                  <a:cubicBezTo>
                    <a:pt x="88" y="447"/>
                    <a:pt x="93" y="447"/>
                    <a:pt x="92" y="446"/>
                  </a:cubicBezTo>
                  <a:cubicBezTo>
                    <a:pt x="91" y="440"/>
                    <a:pt x="89" y="438"/>
                    <a:pt x="90" y="432"/>
                  </a:cubicBezTo>
                  <a:cubicBezTo>
                    <a:pt x="91" y="431"/>
                    <a:pt x="90" y="430"/>
                    <a:pt x="90" y="429"/>
                  </a:cubicBezTo>
                  <a:cubicBezTo>
                    <a:pt x="90" y="426"/>
                    <a:pt x="93" y="424"/>
                    <a:pt x="91" y="421"/>
                  </a:cubicBezTo>
                  <a:cubicBezTo>
                    <a:pt x="88" y="417"/>
                    <a:pt x="86" y="425"/>
                    <a:pt x="83" y="418"/>
                  </a:cubicBezTo>
                  <a:cubicBezTo>
                    <a:pt x="82" y="415"/>
                    <a:pt x="85" y="414"/>
                    <a:pt x="85" y="411"/>
                  </a:cubicBezTo>
                  <a:cubicBezTo>
                    <a:pt x="85" y="410"/>
                    <a:pt x="82" y="409"/>
                    <a:pt x="81" y="408"/>
                  </a:cubicBezTo>
                  <a:cubicBezTo>
                    <a:pt x="80" y="405"/>
                    <a:pt x="81" y="403"/>
                    <a:pt x="81" y="401"/>
                  </a:cubicBezTo>
                  <a:cubicBezTo>
                    <a:pt x="81" y="399"/>
                    <a:pt x="80" y="400"/>
                    <a:pt x="79" y="399"/>
                  </a:cubicBezTo>
                  <a:cubicBezTo>
                    <a:pt x="79" y="399"/>
                    <a:pt x="78" y="396"/>
                    <a:pt x="78" y="396"/>
                  </a:cubicBezTo>
                  <a:cubicBezTo>
                    <a:pt x="77" y="394"/>
                    <a:pt x="74" y="392"/>
                    <a:pt x="74" y="389"/>
                  </a:cubicBezTo>
                  <a:cubicBezTo>
                    <a:pt x="75" y="387"/>
                    <a:pt x="79" y="392"/>
                    <a:pt x="78" y="387"/>
                  </a:cubicBezTo>
                  <a:cubicBezTo>
                    <a:pt x="77" y="384"/>
                    <a:pt x="75" y="386"/>
                    <a:pt x="73" y="385"/>
                  </a:cubicBezTo>
                  <a:cubicBezTo>
                    <a:pt x="68" y="381"/>
                    <a:pt x="68" y="371"/>
                    <a:pt x="69" y="366"/>
                  </a:cubicBezTo>
                  <a:cubicBezTo>
                    <a:pt x="70" y="363"/>
                    <a:pt x="70" y="365"/>
                    <a:pt x="72" y="365"/>
                  </a:cubicBezTo>
                  <a:cubicBezTo>
                    <a:pt x="72" y="365"/>
                    <a:pt x="73" y="364"/>
                    <a:pt x="73" y="363"/>
                  </a:cubicBezTo>
                  <a:cubicBezTo>
                    <a:pt x="74" y="362"/>
                    <a:pt x="75" y="363"/>
                    <a:pt x="75" y="362"/>
                  </a:cubicBezTo>
                  <a:cubicBezTo>
                    <a:pt x="76" y="361"/>
                    <a:pt x="73" y="361"/>
                    <a:pt x="73" y="360"/>
                  </a:cubicBezTo>
                  <a:cubicBezTo>
                    <a:pt x="73" y="359"/>
                    <a:pt x="73" y="359"/>
                    <a:pt x="73" y="358"/>
                  </a:cubicBezTo>
                  <a:cubicBezTo>
                    <a:pt x="74" y="354"/>
                    <a:pt x="77" y="350"/>
                    <a:pt x="77" y="346"/>
                  </a:cubicBezTo>
                  <a:cubicBezTo>
                    <a:pt x="77" y="346"/>
                    <a:pt x="76" y="345"/>
                    <a:pt x="76" y="344"/>
                  </a:cubicBezTo>
                  <a:cubicBezTo>
                    <a:pt x="76" y="344"/>
                    <a:pt x="80" y="346"/>
                    <a:pt x="81" y="345"/>
                  </a:cubicBezTo>
                  <a:cubicBezTo>
                    <a:pt x="83" y="344"/>
                    <a:pt x="84" y="341"/>
                    <a:pt x="84" y="339"/>
                  </a:cubicBezTo>
                  <a:cubicBezTo>
                    <a:pt x="84" y="336"/>
                    <a:pt x="81" y="339"/>
                    <a:pt x="80" y="337"/>
                  </a:cubicBezTo>
                  <a:cubicBezTo>
                    <a:pt x="79" y="334"/>
                    <a:pt x="83" y="330"/>
                    <a:pt x="81" y="327"/>
                  </a:cubicBezTo>
                  <a:cubicBezTo>
                    <a:pt x="80" y="326"/>
                    <a:pt x="77" y="317"/>
                    <a:pt x="77" y="316"/>
                  </a:cubicBezTo>
                  <a:cubicBezTo>
                    <a:pt x="78" y="314"/>
                    <a:pt x="82" y="313"/>
                    <a:pt x="83" y="311"/>
                  </a:cubicBezTo>
                  <a:cubicBezTo>
                    <a:pt x="84" y="306"/>
                    <a:pt x="83" y="296"/>
                    <a:pt x="85" y="292"/>
                  </a:cubicBezTo>
                  <a:cubicBezTo>
                    <a:pt x="85" y="292"/>
                    <a:pt x="88" y="290"/>
                    <a:pt x="88" y="290"/>
                  </a:cubicBezTo>
                  <a:cubicBezTo>
                    <a:pt x="88" y="290"/>
                    <a:pt x="89" y="286"/>
                    <a:pt x="89" y="286"/>
                  </a:cubicBezTo>
                  <a:cubicBezTo>
                    <a:pt x="90" y="286"/>
                    <a:pt x="90" y="287"/>
                    <a:pt x="91" y="287"/>
                  </a:cubicBezTo>
                  <a:cubicBezTo>
                    <a:pt x="92" y="287"/>
                    <a:pt x="92" y="282"/>
                    <a:pt x="93" y="281"/>
                  </a:cubicBezTo>
                  <a:cubicBezTo>
                    <a:pt x="94" y="281"/>
                    <a:pt x="95" y="281"/>
                    <a:pt x="96" y="280"/>
                  </a:cubicBezTo>
                  <a:cubicBezTo>
                    <a:pt x="97" y="279"/>
                    <a:pt x="103" y="259"/>
                    <a:pt x="104" y="258"/>
                  </a:cubicBezTo>
                  <a:cubicBezTo>
                    <a:pt x="106" y="256"/>
                    <a:pt x="107" y="259"/>
                    <a:pt x="110" y="259"/>
                  </a:cubicBezTo>
                  <a:cubicBezTo>
                    <a:pt x="111" y="259"/>
                    <a:pt x="110" y="257"/>
                    <a:pt x="111" y="257"/>
                  </a:cubicBezTo>
                  <a:cubicBezTo>
                    <a:pt x="112" y="256"/>
                    <a:pt x="115" y="257"/>
                    <a:pt x="116" y="256"/>
                  </a:cubicBezTo>
                  <a:cubicBezTo>
                    <a:pt x="120" y="252"/>
                    <a:pt x="110" y="245"/>
                    <a:pt x="109" y="242"/>
                  </a:cubicBezTo>
                  <a:cubicBezTo>
                    <a:pt x="107" y="236"/>
                    <a:pt x="112" y="236"/>
                    <a:pt x="113" y="232"/>
                  </a:cubicBezTo>
                  <a:cubicBezTo>
                    <a:pt x="114" y="228"/>
                    <a:pt x="108" y="219"/>
                    <a:pt x="107" y="215"/>
                  </a:cubicBezTo>
                  <a:cubicBezTo>
                    <a:pt x="106" y="208"/>
                    <a:pt x="112" y="205"/>
                    <a:pt x="112" y="203"/>
                  </a:cubicBezTo>
                  <a:cubicBezTo>
                    <a:pt x="111" y="198"/>
                    <a:pt x="109" y="199"/>
                    <a:pt x="107" y="198"/>
                  </a:cubicBezTo>
                  <a:cubicBezTo>
                    <a:pt x="106" y="196"/>
                    <a:pt x="110" y="188"/>
                    <a:pt x="111" y="188"/>
                  </a:cubicBezTo>
                  <a:cubicBezTo>
                    <a:pt x="115" y="183"/>
                    <a:pt x="135" y="178"/>
                    <a:pt x="137" y="174"/>
                  </a:cubicBezTo>
                  <a:cubicBezTo>
                    <a:pt x="139" y="173"/>
                    <a:pt x="141" y="157"/>
                    <a:pt x="143" y="154"/>
                  </a:cubicBezTo>
                  <a:cubicBezTo>
                    <a:pt x="143" y="152"/>
                    <a:pt x="145" y="148"/>
                    <a:pt x="145" y="147"/>
                  </a:cubicBezTo>
                  <a:cubicBezTo>
                    <a:pt x="144" y="146"/>
                    <a:pt x="141" y="143"/>
                    <a:pt x="140" y="142"/>
                  </a:cubicBezTo>
                  <a:cubicBezTo>
                    <a:pt x="138" y="143"/>
                    <a:pt x="138" y="143"/>
                    <a:pt x="138" y="143"/>
                  </a:cubicBezTo>
                  <a:cubicBezTo>
                    <a:pt x="133" y="144"/>
                    <a:pt x="127" y="145"/>
                    <a:pt x="124" y="144"/>
                  </a:cubicBezTo>
                  <a:cubicBezTo>
                    <a:pt x="120" y="143"/>
                    <a:pt x="122" y="136"/>
                    <a:pt x="121" y="132"/>
                  </a:cubicBezTo>
                  <a:cubicBezTo>
                    <a:pt x="121" y="130"/>
                    <a:pt x="120" y="125"/>
                    <a:pt x="119" y="122"/>
                  </a:cubicBezTo>
                  <a:cubicBezTo>
                    <a:pt x="118" y="121"/>
                    <a:pt x="116" y="121"/>
                    <a:pt x="116" y="120"/>
                  </a:cubicBezTo>
                  <a:cubicBezTo>
                    <a:pt x="115" y="118"/>
                    <a:pt x="116" y="116"/>
                    <a:pt x="115" y="114"/>
                  </a:cubicBezTo>
                  <a:cubicBezTo>
                    <a:pt x="115" y="113"/>
                    <a:pt x="113" y="112"/>
                    <a:pt x="113" y="110"/>
                  </a:cubicBezTo>
                  <a:cubicBezTo>
                    <a:pt x="112" y="108"/>
                    <a:pt x="113" y="104"/>
                    <a:pt x="112" y="102"/>
                  </a:cubicBezTo>
                  <a:cubicBezTo>
                    <a:pt x="112" y="100"/>
                    <a:pt x="108" y="93"/>
                    <a:pt x="106" y="92"/>
                  </a:cubicBezTo>
                  <a:cubicBezTo>
                    <a:pt x="106" y="92"/>
                    <a:pt x="103" y="93"/>
                    <a:pt x="102" y="92"/>
                  </a:cubicBezTo>
                  <a:cubicBezTo>
                    <a:pt x="100" y="88"/>
                    <a:pt x="104" y="87"/>
                    <a:pt x="104" y="85"/>
                  </a:cubicBezTo>
                  <a:cubicBezTo>
                    <a:pt x="105" y="83"/>
                    <a:pt x="100" y="82"/>
                    <a:pt x="99" y="81"/>
                  </a:cubicBezTo>
                  <a:cubicBezTo>
                    <a:pt x="94" y="78"/>
                    <a:pt x="99" y="77"/>
                    <a:pt x="99" y="76"/>
                  </a:cubicBezTo>
                  <a:cubicBezTo>
                    <a:pt x="99" y="76"/>
                    <a:pt x="97" y="71"/>
                    <a:pt x="96" y="71"/>
                  </a:cubicBezTo>
                  <a:cubicBezTo>
                    <a:pt x="96" y="71"/>
                    <a:pt x="95" y="70"/>
                    <a:pt x="96" y="70"/>
                  </a:cubicBezTo>
                  <a:cubicBezTo>
                    <a:pt x="97" y="68"/>
                    <a:pt x="100" y="69"/>
                    <a:pt x="101" y="69"/>
                  </a:cubicBezTo>
                  <a:cubicBezTo>
                    <a:pt x="105" y="66"/>
                    <a:pt x="98" y="60"/>
                    <a:pt x="98" y="59"/>
                  </a:cubicBezTo>
                  <a:cubicBezTo>
                    <a:pt x="98" y="57"/>
                    <a:pt x="104" y="53"/>
                    <a:pt x="104" y="52"/>
                  </a:cubicBezTo>
                  <a:cubicBezTo>
                    <a:pt x="104" y="52"/>
                    <a:pt x="91" y="42"/>
                    <a:pt x="90" y="39"/>
                  </a:cubicBezTo>
                  <a:cubicBezTo>
                    <a:pt x="90" y="39"/>
                    <a:pt x="90" y="38"/>
                    <a:pt x="90" y="37"/>
                  </a:cubicBezTo>
                  <a:cubicBezTo>
                    <a:pt x="90" y="37"/>
                    <a:pt x="88" y="34"/>
                    <a:pt x="88" y="34"/>
                  </a:cubicBezTo>
                  <a:cubicBezTo>
                    <a:pt x="88" y="31"/>
                    <a:pt x="88" y="28"/>
                    <a:pt x="87" y="26"/>
                  </a:cubicBezTo>
                  <a:cubicBezTo>
                    <a:pt x="87" y="24"/>
                    <a:pt x="84" y="20"/>
                    <a:pt x="84" y="17"/>
                  </a:cubicBezTo>
                  <a:cubicBezTo>
                    <a:pt x="84" y="16"/>
                    <a:pt x="88" y="16"/>
                    <a:pt x="85" y="14"/>
                  </a:cubicBezTo>
                  <a:cubicBezTo>
                    <a:pt x="85" y="14"/>
                    <a:pt x="81" y="14"/>
                    <a:pt x="80" y="13"/>
                  </a:cubicBezTo>
                  <a:cubicBezTo>
                    <a:pt x="79" y="11"/>
                    <a:pt x="79" y="9"/>
                    <a:pt x="79" y="8"/>
                  </a:cubicBezTo>
                  <a:cubicBezTo>
                    <a:pt x="77" y="4"/>
                    <a:pt x="75" y="4"/>
                    <a:pt x="74" y="0"/>
                  </a:cubicBezTo>
                  <a:cubicBezTo>
                    <a:pt x="71" y="5"/>
                    <a:pt x="67" y="4"/>
                    <a:pt x="66" y="4"/>
                  </a:cubicBezTo>
                  <a:cubicBezTo>
                    <a:pt x="63" y="6"/>
                    <a:pt x="67" y="10"/>
                    <a:pt x="67" y="12"/>
                  </a:cubicBezTo>
                  <a:cubicBezTo>
                    <a:pt x="68" y="21"/>
                    <a:pt x="57" y="23"/>
                    <a:pt x="51" y="23"/>
                  </a:cubicBezTo>
                  <a:cubicBezTo>
                    <a:pt x="51" y="24"/>
                    <a:pt x="51" y="24"/>
                    <a:pt x="51" y="24"/>
                  </a:cubicBezTo>
                  <a:cubicBezTo>
                    <a:pt x="53" y="25"/>
                    <a:pt x="54" y="26"/>
                    <a:pt x="54" y="26"/>
                  </a:cubicBezTo>
                  <a:cubicBezTo>
                    <a:pt x="54" y="27"/>
                    <a:pt x="53" y="30"/>
                    <a:pt x="53" y="31"/>
                  </a:cubicBezTo>
                  <a:cubicBezTo>
                    <a:pt x="53" y="35"/>
                    <a:pt x="55" y="40"/>
                    <a:pt x="56" y="44"/>
                  </a:cubicBezTo>
                  <a:cubicBezTo>
                    <a:pt x="56" y="46"/>
                    <a:pt x="55" y="47"/>
                    <a:pt x="56" y="49"/>
                  </a:cubicBezTo>
                  <a:cubicBezTo>
                    <a:pt x="56" y="50"/>
                    <a:pt x="57" y="51"/>
                    <a:pt x="57" y="52"/>
                  </a:cubicBezTo>
                  <a:cubicBezTo>
                    <a:pt x="58" y="53"/>
                    <a:pt x="57" y="55"/>
                    <a:pt x="57" y="57"/>
                  </a:cubicBezTo>
                  <a:cubicBezTo>
                    <a:pt x="57" y="57"/>
                    <a:pt x="58" y="57"/>
                    <a:pt x="59" y="58"/>
                  </a:cubicBezTo>
                  <a:cubicBezTo>
                    <a:pt x="59" y="58"/>
                    <a:pt x="59" y="58"/>
                    <a:pt x="59" y="59"/>
                  </a:cubicBezTo>
                  <a:cubicBezTo>
                    <a:pt x="60" y="61"/>
                    <a:pt x="61" y="65"/>
                    <a:pt x="61" y="67"/>
                  </a:cubicBezTo>
                  <a:cubicBezTo>
                    <a:pt x="61" y="71"/>
                    <a:pt x="58" y="87"/>
                    <a:pt x="59" y="89"/>
                  </a:cubicBezTo>
                  <a:cubicBezTo>
                    <a:pt x="60" y="90"/>
                    <a:pt x="61" y="91"/>
                    <a:pt x="61" y="92"/>
                  </a:cubicBezTo>
                  <a:cubicBezTo>
                    <a:pt x="62" y="93"/>
                    <a:pt x="61" y="94"/>
                    <a:pt x="61" y="95"/>
                  </a:cubicBezTo>
                  <a:cubicBezTo>
                    <a:pt x="61" y="96"/>
                    <a:pt x="62" y="96"/>
                    <a:pt x="62" y="97"/>
                  </a:cubicBezTo>
                  <a:cubicBezTo>
                    <a:pt x="63" y="99"/>
                    <a:pt x="63" y="102"/>
                    <a:pt x="63" y="104"/>
                  </a:cubicBezTo>
                  <a:cubicBezTo>
                    <a:pt x="63" y="105"/>
                    <a:pt x="64" y="105"/>
                    <a:pt x="64" y="106"/>
                  </a:cubicBezTo>
                  <a:cubicBezTo>
                    <a:pt x="64" y="109"/>
                    <a:pt x="63" y="109"/>
                    <a:pt x="62" y="111"/>
                  </a:cubicBezTo>
                  <a:cubicBezTo>
                    <a:pt x="62" y="112"/>
                    <a:pt x="62" y="112"/>
                    <a:pt x="62" y="113"/>
                  </a:cubicBezTo>
                  <a:cubicBezTo>
                    <a:pt x="62" y="114"/>
                    <a:pt x="62" y="115"/>
                    <a:pt x="62" y="116"/>
                  </a:cubicBezTo>
                  <a:cubicBezTo>
                    <a:pt x="62" y="116"/>
                    <a:pt x="63" y="117"/>
                    <a:pt x="62" y="118"/>
                  </a:cubicBezTo>
                  <a:cubicBezTo>
                    <a:pt x="62" y="119"/>
                    <a:pt x="61" y="120"/>
                    <a:pt x="61" y="122"/>
                  </a:cubicBezTo>
                  <a:cubicBezTo>
                    <a:pt x="61" y="127"/>
                    <a:pt x="60" y="133"/>
                    <a:pt x="60" y="138"/>
                  </a:cubicBezTo>
                  <a:cubicBezTo>
                    <a:pt x="61" y="139"/>
                    <a:pt x="59" y="142"/>
                    <a:pt x="59" y="143"/>
                  </a:cubicBezTo>
                  <a:cubicBezTo>
                    <a:pt x="59" y="144"/>
                    <a:pt x="61" y="145"/>
                    <a:pt x="60" y="146"/>
                  </a:cubicBezTo>
                  <a:cubicBezTo>
                    <a:pt x="60" y="148"/>
                    <a:pt x="59" y="151"/>
                    <a:pt x="56" y="151"/>
                  </a:cubicBezTo>
                  <a:cubicBezTo>
                    <a:pt x="55" y="151"/>
                    <a:pt x="55" y="149"/>
                    <a:pt x="55" y="149"/>
                  </a:cubicBezTo>
                  <a:cubicBezTo>
                    <a:pt x="54" y="149"/>
                    <a:pt x="53" y="150"/>
                    <a:pt x="53" y="150"/>
                  </a:cubicBezTo>
                  <a:cubicBezTo>
                    <a:pt x="54" y="153"/>
                    <a:pt x="54" y="153"/>
                    <a:pt x="54" y="153"/>
                  </a:cubicBezTo>
                  <a:cubicBezTo>
                    <a:pt x="54" y="154"/>
                    <a:pt x="53" y="154"/>
                    <a:pt x="53" y="154"/>
                  </a:cubicBezTo>
                  <a:cubicBezTo>
                    <a:pt x="52" y="156"/>
                    <a:pt x="54" y="159"/>
                    <a:pt x="54" y="160"/>
                  </a:cubicBezTo>
                  <a:cubicBezTo>
                    <a:pt x="53" y="161"/>
                    <a:pt x="53" y="161"/>
                    <a:pt x="53" y="162"/>
                  </a:cubicBezTo>
                  <a:cubicBezTo>
                    <a:pt x="53" y="163"/>
                    <a:pt x="54" y="162"/>
                    <a:pt x="55" y="162"/>
                  </a:cubicBezTo>
                  <a:cubicBezTo>
                    <a:pt x="57" y="162"/>
                    <a:pt x="55" y="155"/>
                    <a:pt x="59" y="165"/>
                  </a:cubicBezTo>
                  <a:cubicBezTo>
                    <a:pt x="59" y="166"/>
                    <a:pt x="56" y="171"/>
                    <a:pt x="56" y="172"/>
                  </a:cubicBezTo>
                  <a:cubicBezTo>
                    <a:pt x="56" y="174"/>
                    <a:pt x="57" y="177"/>
                    <a:pt x="57" y="180"/>
                  </a:cubicBezTo>
                  <a:cubicBezTo>
                    <a:pt x="56" y="184"/>
                    <a:pt x="56" y="188"/>
                    <a:pt x="56" y="192"/>
                  </a:cubicBezTo>
                  <a:cubicBezTo>
                    <a:pt x="56" y="192"/>
                    <a:pt x="56" y="195"/>
                    <a:pt x="56" y="195"/>
                  </a:cubicBezTo>
                  <a:cubicBezTo>
                    <a:pt x="57" y="199"/>
                    <a:pt x="61" y="207"/>
                    <a:pt x="60" y="211"/>
                  </a:cubicBezTo>
                  <a:cubicBezTo>
                    <a:pt x="59" y="214"/>
                    <a:pt x="60" y="211"/>
                    <a:pt x="58" y="212"/>
                  </a:cubicBezTo>
                  <a:cubicBezTo>
                    <a:pt x="57" y="214"/>
                    <a:pt x="54" y="222"/>
                    <a:pt x="54" y="224"/>
                  </a:cubicBezTo>
                  <a:cubicBezTo>
                    <a:pt x="54" y="225"/>
                    <a:pt x="55" y="226"/>
                    <a:pt x="56" y="227"/>
                  </a:cubicBezTo>
                  <a:cubicBezTo>
                    <a:pt x="57" y="229"/>
                    <a:pt x="56" y="231"/>
                    <a:pt x="56" y="233"/>
                  </a:cubicBezTo>
                  <a:cubicBezTo>
                    <a:pt x="56" y="234"/>
                    <a:pt x="56" y="235"/>
                    <a:pt x="56" y="236"/>
                  </a:cubicBezTo>
                  <a:cubicBezTo>
                    <a:pt x="56" y="237"/>
                    <a:pt x="57" y="237"/>
                    <a:pt x="57" y="237"/>
                  </a:cubicBezTo>
                  <a:cubicBezTo>
                    <a:pt x="57" y="238"/>
                    <a:pt x="56" y="238"/>
                    <a:pt x="56" y="239"/>
                  </a:cubicBezTo>
                  <a:cubicBezTo>
                    <a:pt x="55" y="240"/>
                    <a:pt x="56" y="243"/>
                    <a:pt x="56" y="244"/>
                  </a:cubicBezTo>
                  <a:cubicBezTo>
                    <a:pt x="56" y="247"/>
                    <a:pt x="54" y="250"/>
                    <a:pt x="53" y="252"/>
                  </a:cubicBezTo>
                  <a:cubicBezTo>
                    <a:pt x="53" y="253"/>
                    <a:pt x="55" y="254"/>
                    <a:pt x="55" y="256"/>
                  </a:cubicBezTo>
                  <a:cubicBezTo>
                    <a:pt x="54" y="260"/>
                    <a:pt x="54" y="255"/>
                    <a:pt x="53" y="257"/>
                  </a:cubicBezTo>
                  <a:cubicBezTo>
                    <a:pt x="53" y="258"/>
                    <a:pt x="53" y="259"/>
                    <a:pt x="52" y="259"/>
                  </a:cubicBezTo>
                  <a:cubicBezTo>
                    <a:pt x="52" y="260"/>
                    <a:pt x="50" y="257"/>
                    <a:pt x="50" y="261"/>
                  </a:cubicBezTo>
                  <a:cubicBezTo>
                    <a:pt x="51" y="265"/>
                    <a:pt x="53" y="268"/>
                    <a:pt x="52" y="272"/>
                  </a:cubicBezTo>
                  <a:cubicBezTo>
                    <a:pt x="52" y="275"/>
                    <a:pt x="50" y="272"/>
                    <a:pt x="49" y="277"/>
                  </a:cubicBezTo>
                  <a:cubicBezTo>
                    <a:pt x="47" y="282"/>
                    <a:pt x="48" y="287"/>
                    <a:pt x="48" y="292"/>
                  </a:cubicBezTo>
                  <a:cubicBezTo>
                    <a:pt x="48" y="295"/>
                    <a:pt x="45" y="295"/>
                    <a:pt x="44" y="298"/>
                  </a:cubicBezTo>
                  <a:cubicBezTo>
                    <a:pt x="44" y="298"/>
                    <a:pt x="45" y="298"/>
                    <a:pt x="45" y="299"/>
                  </a:cubicBezTo>
                  <a:cubicBezTo>
                    <a:pt x="45" y="299"/>
                    <a:pt x="45" y="300"/>
                    <a:pt x="45" y="301"/>
                  </a:cubicBezTo>
                  <a:cubicBezTo>
                    <a:pt x="44" y="303"/>
                    <a:pt x="40" y="305"/>
                    <a:pt x="40" y="308"/>
                  </a:cubicBezTo>
                  <a:cubicBezTo>
                    <a:pt x="40" y="309"/>
                    <a:pt x="42" y="311"/>
                    <a:pt x="42" y="312"/>
                  </a:cubicBezTo>
                  <a:cubicBezTo>
                    <a:pt x="42" y="314"/>
                    <a:pt x="39" y="312"/>
                    <a:pt x="42" y="315"/>
                  </a:cubicBezTo>
                  <a:cubicBezTo>
                    <a:pt x="43" y="317"/>
                    <a:pt x="46" y="317"/>
                    <a:pt x="46" y="320"/>
                  </a:cubicBezTo>
                  <a:cubicBezTo>
                    <a:pt x="46" y="320"/>
                    <a:pt x="46" y="324"/>
                    <a:pt x="46" y="324"/>
                  </a:cubicBezTo>
                  <a:cubicBezTo>
                    <a:pt x="46" y="324"/>
                    <a:pt x="47" y="325"/>
                    <a:pt x="47" y="325"/>
                  </a:cubicBezTo>
                  <a:cubicBezTo>
                    <a:pt x="48" y="326"/>
                    <a:pt x="46" y="327"/>
                    <a:pt x="46" y="328"/>
                  </a:cubicBezTo>
                  <a:cubicBezTo>
                    <a:pt x="47" y="331"/>
                    <a:pt x="48" y="331"/>
                    <a:pt x="48" y="333"/>
                  </a:cubicBezTo>
                  <a:cubicBezTo>
                    <a:pt x="48" y="334"/>
                    <a:pt x="46" y="334"/>
                    <a:pt x="45" y="336"/>
                  </a:cubicBezTo>
                  <a:cubicBezTo>
                    <a:pt x="44" y="337"/>
                    <a:pt x="48" y="338"/>
                    <a:pt x="45" y="340"/>
                  </a:cubicBezTo>
                  <a:cubicBezTo>
                    <a:pt x="44" y="341"/>
                    <a:pt x="44" y="343"/>
                    <a:pt x="42" y="344"/>
                  </a:cubicBezTo>
                  <a:cubicBezTo>
                    <a:pt x="40" y="344"/>
                    <a:pt x="40" y="340"/>
                    <a:pt x="39" y="345"/>
                  </a:cubicBezTo>
                  <a:cubicBezTo>
                    <a:pt x="37" y="356"/>
                    <a:pt x="43" y="367"/>
                    <a:pt x="45" y="378"/>
                  </a:cubicBezTo>
                  <a:cubicBezTo>
                    <a:pt x="45" y="379"/>
                    <a:pt x="46" y="381"/>
                    <a:pt x="46" y="383"/>
                  </a:cubicBezTo>
                  <a:cubicBezTo>
                    <a:pt x="46" y="383"/>
                    <a:pt x="46" y="384"/>
                    <a:pt x="46" y="385"/>
                  </a:cubicBezTo>
                  <a:cubicBezTo>
                    <a:pt x="46" y="385"/>
                    <a:pt x="47" y="385"/>
                    <a:pt x="47" y="385"/>
                  </a:cubicBezTo>
                  <a:cubicBezTo>
                    <a:pt x="47" y="386"/>
                    <a:pt x="47" y="392"/>
                    <a:pt x="47" y="394"/>
                  </a:cubicBezTo>
                  <a:cubicBezTo>
                    <a:pt x="47" y="395"/>
                    <a:pt x="51" y="397"/>
                    <a:pt x="51" y="398"/>
                  </a:cubicBezTo>
                  <a:cubicBezTo>
                    <a:pt x="51" y="399"/>
                    <a:pt x="49" y="401"/>
                    <a:pt x="49" y="402"/>
                  </a:cubicBezTo>
                  <a:cubicBezTo>
                    <a:pt x="49" y="403"/>
                    <a:pt x="51" y="405"/>
                    <a:pt x="50" y="407"/>
                  </a:cubicBezTo>
                  <a:cubicBezTo>
                    <a:pt x="49" y="408"/>
                    <a:pt x="48" y="408"/>
                    <a:pt x="48" y="409"/>
                  </a:cubicBezTo>
                  <a:cubicBezTo>
                    <a:pt x="47" y="411"/>
                    <a:pt x="50" y="413"/>
                    <a:pt x="48" y="415"/>
                  </a:cubicBezTo>
                  <a:cubicBezTo>
                    <a:pt x="48" y="416"/>
                    <a:pt x="47" y="415"/>
                    <a:pt x="46" y="415"/>
                  </a:cubicBezTo>
                  <a:cubicBezTo>
                    <a:pt x="46" y="416"/>
                    <a:pt x="46" y="417"/>
                    <a:pt x="46" y="417"/>
                  </a:cubicBezTo>
                  <a:cubicBezTo>
                    <a:pt x="45" y="417"/>
                    <a:pt x="44" y="417"/>
                    <a:pt x="44" y="418"/>
                  </a:cubicBezTo>
                  <a:cubicBezTo>
                    <a:pt x="44" y="418"/>
                    <a:pt x="46" y="422"/>
                    <a:pt x="46" y="423"/>
                  </a:cubicBezTo>
                  <a:cubicBezTo>
                    <a:pt x="47" y="425"/>
                    <a:pt x="45" y="425"/>
                    <a:pt x="46" y="426"/>
                  </a:cubicBezTo>
                  <a:cubicBezTo>
                    <a:pt x="47" y="430"/>
                    <a:pt x="49" y="428"/>
                    <a:pt x="47" y="433"/>
                  </a:cubicBezTo>
                  <a:cubicBezTo>
                    <a:pt x="47" y="435"/>
                    <a:pt x="45" y="434"/>
                    <a:pt x="44" y="436"/>
                  </a:cubicBezTo>
                  <a:cubicBezTo>
                    <a:pt x="43" y="437"/>
                    <a:pt x="43" y="440"/>
                    <a:pt x="43" y="442"/>
                  </a:cubicBezTo>
                  <a:cubicBezTo>
                    <a:pt x="42" y="443"/>
                    <a:pt x="41" y="444"/>
                    <a:pt x="40" y="445"/>
                  </a:cubicBezTo>
                  <a:cubicBezTo>
                    <a:pt x="40" y="446"/>
                    <a:pt x="41" y="448"/>
                    <a:pt x="41" y="449"/>
                  </a:cubicBezTo>
                  <a:cubicBezTo>
                    <a:pt x="42" y="454"/>
                    <a:pt x="42" y="448"/>
                    <a:pt x="40" y="452"/>
                  </a:cubicBezTo>
                  <a:cubicBezTo>
                    <a:pt x="40" y="453"/>
                    <a:pt x="41" y="457"/>
                    <a:pt x="41" y="458"/>
                  </a:cubicBezTo>
                  <a:cubicBezTo>
                    <a:pt x="41" y="461"/>
                    <a:pt x="39" y="462"/>
                    <a:pt x="38" y="465"/>
                  </a:cubicBezTo>
                  <a:cubicBezTo>
                    <a:pt x="38" y="466"/>
                    <a:pt x="39" y="469"/>
                    <a:pt x="38" y="470"/>
                  </a:cubicBezTo>
                  <a:cubicBezTo>
                    <a:pt x="37" y="473"/>
                    <a:pt x="34" y="475"/>
                    <a:pt x="33" y="477"/>
                  </a:cubicBezTo>
                  <a:cubicBezTo>
                    <a:pt x="33" y="478"/>
                    <a:pt x="33" y="480"/>
                    <a:pt x="33" y="481"/>
                  </a:cubicBezTo>
                  <a:cubicBezTo>
                    <a:pt x="32" y="482"/>
                    <a:pt x="30" y="482"/>
                    <a:pt x="29" y="483"/>
                  </a:cubicBezTo>
                  <a:cubicBezTo>
                    <a:pt x="29" y="484"/>
                    <a:pt x="32" y="488"/>
                    <a:pt x="32" y="489"/>
                  </a:cubicBezTo>
                  <a:cubicBezTo>
                    <a:pt x="32" y="490"/>
                    <a:pt x="27" y="492"/>
                    <a:pt x="27" y="494"/>
                  </a:cubicBezTo>
                  <a:cubicBezTo>
                    <a:pt x="27" y="497"/>
                    <a:pt x="28" y="500"/>
                    <a:pt x="27" y="503"/>
                  </a:cubicBezTo>
                  <a:cubicBezTo>
                    <a:pt x="27" y="504"/>
                    <a:pt x="26" y="508"/>
                    <a:pt x="26" y="508"/>
                  </a:cubicBezTo>
                  <a:cubicBezTo>
                    <a:pt x="25" y="509"/>
                    <a:pt x="25" y="508"/>
                    <a:pt x="25" y="508"/>
                  </a:cubicBezTo>
                  <a:cubicBezTo>
                    <a:pt x="24" y="509"/>
                    <a:pt x="25" y="510"/>
                    <a:pt x="25" y="511"/>
                  </a:cubicBezTo>
                  <a:cubicBezTo>
                    <a:pt x="25" y="511"/>
                    <a:pt x="25" y="512"/>
                    <a:pt x="25" y="513"/>
                  </a:cubicBezTo>
                  <a:cubicBezTo>
                    <a:pt x="24" y="516"/>
                    <a:pt x="22" y="510"/>
                    <a:pt x="22" y="510"/>
                  </a:cubicBezTo>
                  <a:cubicBezTo>
                    <a:pt x="21" y="511"/>
                    <a:pt x="22" y="513"/>
                    <a:pt x="22" y="514"/>
                  </a:cubicBezTo>
                  <a:cubicBezTo>
                    <a:pt x="21" y="514"/>
                    <a:pt x="20" y="514"/>
                    <a:pt x="20" y="515"/>
                  </a:cubicBezTo>
                  <a:cubicBezTo>
                    <a:pt x="20" y="515"/>
                    <a:pt x="21" y="515"/>
                    <a:pt x="22" y="516"/>
                  </a:cubicBezTo>
                  <a:cubicBezTo>
                    <a:pt x="22" y="517"/>
                    <a:pt x="22" y="523"/>
                    <a:pt x="21" y="525"/>
                  </a:cubicBezTo>
                  <a:cubicBezTo>
                    <a:pt x="17" y="532"/>
                    <a:pt x="12" y="519"/>
                    <a:pt x="11" y="530"/>
                  </a:cubicBezTo>
                  <a:cubicBezTo>
                    <a:pt x="11" y="531"/>
                    <a:pt x="13" y="532"/>
                    <a:pt x="13" y="532"/>
                  </a:cubicBezTo>
                  <a:cubicBezTo>
                    <a:pt x="15" y="534"/>
                    <a:pt x="11" y="537"/>
                    <a:pt x="13" y="540"/>
                  </a:cubicBezTo>
                  <a:cubicBezTo>
                    <a:pt x="14" y="543"/>
                    <a:pt x="18" y="545"/>
                    <a:pt x="19" y="548"/>
                  </a:cubicBezTo>
                  <a:cubicBezTo>
                    <a:pt x="20" y="553"/>
                    <a:pt x="17" y="556"/>
                    <a:pt x="19" y="561"/>
                  </a:cubicBezTo>
                  <a:cubicBezTo>
                    <a:pt x="21" y="566"/>
                    <a:pt x="24" y="573"/>
                    <a:pt x="27" y="578"/>
                  </a:cubicBezTo>
                  <a:cubicBezTo>
                    <a:pt x="27" y="578"/>
                    <a:pt x="27" y="577"/>
                    <a:pt x="27" y="577"/>
                  </a:cubicBezTo>
                  <a:cubicBezTo>
                    <a:pt x="28" y="577"/>
                    <a:pt x="28" y="578"/>
                    <a:pt x="28" y="578"/>
                  </a:cubicBezTo>
                  <a:cubicBezTo>
                    <a:pt x="28" y="580"/>
                    <a:pt x="28" y="582"/>
                    <a:pt x="28" y="583"/>
                  </a:cubicBezTo>
                  <a:cubicBezTo>
                    <a:pt x="29" y="586"/>
                    <a:pt x="26" y="589"/>
                    <a:pt x="25" y="591"/>
                  </a:cubicBezTo>
                  <a:cubicBezTo>
                    <a:pt x="25" y="592"/>
                    <a:pt x="27" y="595"/>
                    <a:pt x="26" y="596"/>
                  </a:cubicBezTo>
                  <a:cubicBezTo>
                    <a:pt x="26" y="597"/>
                    <a:pt x="26" y="595"/>
                    <a:pt x="25" y="594"/>
                  </a:cubicBezTo>
                  <a:cubicBezTo>
                    <a:pt x="25" y="594"/>
                    <a:pt x="23" y="595"/>
                    <a:pt x="20" y="597"/>
                  </a:cubicBezTo>
                  <a:cubicBezTo>
                    <a:pt x="18" y="599"/>
                    <a:pt x="22" y="600"/>
                    <a:pt x="21" y="602"/>
                  </a:cubicBezTo>
                  <a:cubicBezTo>
                    <a:pt x="21" y="603"/>
                    <a:pt x="20" y="603"/>
                    <a:pt x="20" y="604"/>
                  </a:cubicBezTo>
                  <a:cubicBezTo>
                    <a:pt x="18" y="607"/>
                    <a:pt x="20" y="610"/>
                    <a:pt x="20" y="612"/>
                  </a:cubicBezTo>
                  <a:cubicBezTo>
                    <a:pt x="20" y="615"/>
                    <a:pt x="16" y="618"/>
                    <a:pt x="17" y="621"/>
                  </a:cubicBezTo>
                  <a:cubicBezTo>
                    <a:pt x="17" y="622"/>
                    <a:pt x="18" y="622"/>
                    <a:pt x="18" y="622"/>
                  </a:cubicBezTo>
                  <a:cubicBezTo>
                    <a:pt x="19" y="623"/>
                    <a:pt x="17" y="623"/>
                    <a:pt x="17" y="624"/>
                  </a:cubicBezTo>
                  <a:cubicBezTo>
                    <a:pt x="16" y="626"/>
                    <a:pt x="18" y="629"/>
                    <a:pt x="20" y="631"/>
                  </a:cubicBezTo>
                  <a:cubicBezTo>
                    <a:pt x="22" y="634"/>
                    <a:pt x="22" y="642"/>
                    <a:pt x="28" y="640"/>
                  </a:cubicBezTo>
                  <a:cubicBezTo>
                    <a:pt x="28" y="640"/>
                    <a:pt x="28" y="638"/>
                    <a:pt x="29" y="638"/>
                  </a:cubicBezTo>
                  <a:cubicBezTo>
                    <a:pt x="30" y="638"/>
                    <a:pt x="29" y="640"/>
                    <a:pt x="28" y="640"/>
                  </a:cubicBezTo>
                  <a:cubicBezTo>
                    <a:pt x="28" y="640"/>
                    <a:pt x="22" y="641"/>
                    <a:pt x="25" y="644"/>
                  </a:cubicBezTo>
                  <a:cubicBezTo>
                    <a:pt x="26" y="645"/>
                    <a:pt x="39" y="645"/>
                    <a:pt x="40" y="642"/>
                  </a:cubicBezTo>
                  <a:cubicBezTo>
                    <a:pt x="40" y="641"/>
                    <a:pt x="36" y="636"/>
                    <a:pt x="41" y="636"/>
                  </a:cubicBezTo>
                  <a:cubicBezTo>
                    <a:pt x="46" y="636"/>
                    <a:pt x="49" y="645"/>
                    <a:pt x="53" y="640"/>
                  </a:cubicBezTo>
                  <a:cubicBezTo>
                    <a:pt x="55" y="639"/>
                    <a:pt x="53" y="632"/>
                    <a:pt x="55" y="633"/>
                  </a:cubicBezTo>
                  <a:cubicBezTo>
                    <a:pt x="55" y="633"/>
                    <a:pt x="55" y="634"/>
                    <a:pt x="55" y="634"/>
                  </a:cubicBezTo>
                  <a:cubicBezTo>
                    <a:pt x="55" y="634"/>
                    <a:pt x="54" y="635"/>
                    <a:pt x="55" y="636"/>
                  </a:cubicBezTo>
                  <a:cubicBezTo>
                    <a:pt x="55" y="636"/>
                    <a:pt x="56" y="640"/>
                    <a:pt x="56" y="640"/>
                  </a:cubicBezTo>
                  <a:cubicBezTo>
                    <a:pt x="55" y="642"/>
                    <a:pt x="44" y="643"/>
                    <a:pt x="44" y="647"/>
                  </a:cubicBezTo>
                  <a:cubicBezTo>
                    <a:pt x="44" y="649"/>
                    <a:pt x="50" y="651"/>
                    <a:pt x="51" y="650"/>
                  </a:cubicBezTo>
                  <a:cubicBezTo>
                    <a:pt x="51" y="650"/>
                    <a:pt x="51" y="649"/>
                    <a:pt x="52" y="648"/>
                  </a:cubicBezTo>
                  <a:cubicBezTo>
                    <a:pt x="52" y="648"/>
                    <a:pt x="53" y="648"/>
                    <a:pt x="53" y="648"/>
                  </a:cubicBezTo>
                  <a:cubicBezTo>
                    <a:pt x="54" y="649"/>
                    <a:pt x="53" y="650"/>
                    <a:pt x="53" y="650"/>
                  </a:cubicBezTo>
                  <a:cubicBezTo>
                    <a:pt x="53" y="651"/>
                    <a:pt x="53" y="652"/>
                    <a:pt x="53" y="652"/>
                  </a:cubicBezTo>
                  <a:cubicBezTo>
                    <a:pt x="54" y="653"/>
                    <a:pt x="55" y="652"/>
                    <a:pt x="55" y="653"/>
                  </a:cubicBezTo>
                  <a:cubicBezTo>
                    <a:pt x="55" y="654"/>
                    <a:pt x="54" y="654"/>
                    <a:pt x="54" y="655"/>
                  </a:cubicBezTo>
                  <a:cubicBezTo>
                    <a:pt x="54" y="655"/>
                    <a:pt x="55" y="655"/>
                    <a:pt x="55" y="655"/>
                  </a:cubicBezTo>
                  <a:cubicBezTo>
                    <a:pt x="55" y="656"/>
                    <a:pt x="54" y="656"/>
                    <a:pt x="54" y="657"/>
                  </a:cubicBezTo>
                  <a:cubicBezTo>
                    <a:pt x="54" y="657"/>
                    <a:pt x="55" y="658"/>
                    <a:pt x="55" y="658"/>
                  </a:cubicBezTo>
                  <a:cubicBezTo>
                    <a:pt x="56" y="659"/>
                    <a:pt x="56" y="660"/>
                    <a:pt x="56" y="661"/>
                  </a:cubicBezTo>
                  <a:cubicBezTo>
                    <a:pt x="56" y="663"/>
                    <a:pt x="52" y="654"/>
                    <a:pt x="51" y="654"/>
                  </a:cubicBezTo>
                  <a:cubicBezTo>
                    <a:pt x="50" y="654"/>
                    <a:pt x="46" y="656"/>
                    <a:pt x="46" y="657"/>
                  </a:cubicBezTo>
                  <a:cubicBezTo>
                    <a:pt x="46" y="657"/>
                    <a:pt x="47" y="657"/>
                    <a:pt x="47" y="657"/>
                  </a:cubicBezTo>
                  <a:cubicBezTo>
                    <a:pt x="49" y="658"/>
                    <a:pt x="49" y="661"/>
                    <a:pt x="50" y="662"/>
                  </a:cubicBezTo>
                  <a:cubicBezTo>
                    <a:pt x="51" y="662"/>
                    <a:pt x="54" y="662"/>
                    <a:pt x="54" y="664"/>
                  </a:cubicBezTo>
                  <a:cubicBezTo>
                    <a:pt x="54" y="664"/>
                    <a:pt x="53" y="663"/>
                    <a:pt x="53" y="663"/>
                  </a:cubicBezTo>
                  <a:cubicBezTo>
                    <a:pt x="51" y="662"/>
                    <a:pt x="49" y="661"/>
                    <a:pt x="47" y="664"/>
                  </a:cubicBezTo>
                  <a:cubicBezTo>
                    <a:pt x="46" y="666"/>
                    <a:pt x="48" y="664"/>
                    <a:pt x="48" y="667"/>
                  </a:cubicBezTo>
                  <a:cubicBezTo>
                    <a:pt x="48" y="667"/>
                    <a:pt x="47" y="667"/>
                    <a:pt x="47" y="667"/>
                  </a:cubicBezTo>
                  <a:cubicBezTo>
                    <a:pt x="47" y="668"/>
                    <a:pt x="47" y="669"/>
                    <a:pt x="47" y="669"/>
                  </a:cubicBezTo>
                  <a:cubicBezTo>
                    <a:pt x="48" y="672"/>
                    <a:pt x="50" y="671"/>
                    <a:pt x="51" y="673"/>
                  </a:cubicBezTo>
                  <a:cubicBezTo>
                    <a:pt x="51" y="674"/>
                    <a:pt x="50" y="675"/>
                    <a:pt x="50" y="675"/>
                  </a:cubicBezTo>
                  <a:cubicBezTo>
                    <a:pt x="51" y="676"/>
                    <a:pt x="52" y="676"/>
                    <a:pt x="51" y="677"/>
                  </a:cubicBezTo>
                  <a:cubicBezTo>
                    <a:pt x="51" y="678"/>
                    <a:pt x="49" y="675"/>
                    <a:pt x="49" y="675"/>
                  </a:cubicBezTo>
                  <a:cubicBezTo>
                    <a:pt x="46" y="676"/>
                    <a:pt x="49" y="680"/>
                    <a:pt x="48" y="681"/>
                  </a:cubicBezTo>
                  <a:cubicBezTo>
                    <a:pt x="48" y="682"/>
                    <a:pt x="46" y="682"/>
                    <a:pt x="45" y="683"/>
                  </a:cubicBezTo>
                  <a:cubicBezTo>
                    <a:pt x="44" y="684"/>
                    <a:pt x="45" y="685"/>
                    <a:pt x="45" y="686"/>
                  </a:cubicBezTo>
                  <a:cubicBezTo>
                    <a:pt x="44" y="688"/>
                    <a:pt x="46" y="689"/>
                    <a:pt x="47" y="690"/>
                  </a:cubicBezTo>
                  <a:cubicBezTo>
                    <a:pt x="47" y="690"/>
                    <a:pt x="50" y="690"/>
                    <a:pt x="50" y="691"/>
                  </a:cubicBezTo>
                  <a:cubicBezTo>
                    <a:pt x="50" y="691"/>
                    <a:pt x="44" y="695"/>
                    <a:pt x="49" y="695"/>
                  </a:cubicBezTo>
                  <a:cubicBezTo>
                    <a:pt x="52" y="695"/>
                    <a:pt x="50" y="691"/>
                    <a:pt x="51" y="694"/>
                  </a:cubicBezTo>
                  <a:cubicBezTo>
                    <a:pt x="52" y="694"/>
                    <a:pt x="53" y="695"/>
                    <a:pt x="52" y="696"/>
                  </a:cubicBezTo>
                  <a:cubicBezTo>
                    <a:pt x="52" y="696"/>
                    <a:pt x="51" y="695"/>
                    <a:pt x="51" y="695"/>
                  </a:cubicBezTo>
                  <a:cubicBezTo>
                    <a:pt x="50" y="695"/>
                    <a:pt x="49" y="696"/>
                    <a:pt x="49" y="696"/>
                  </a:cubicBezTo>
                  <a:cubicBezTo>
                    <a:pt x="48" y="696"/>
                    <a:pt x="49" y="695"/>
                    <a:pt x="48" y="695"/>
                  </a:cubicBezTo>
                  <a:cubicBezTo>
                    <a:pt x="48" y="695"/>
                    <a:pt x="48" y="696"/>
                    <a:pt x="48" y="696"/>
                  </a:cubicBezTo>
                  <a:cubicBezTo>
                    <a:pt x="47" y="698"/>
                    <a:pt x="47" y="699"/>
                    <a:pt x="46" y="700"/>
                  </a:cubicBezTo>
                  <a:cubicBezTo>
                    <a:pt x="46" y="701"/>
                    <a:pt x="48" y="703"/>
                    <a:pt x="47" y="703"/>
                  </a:cubicBezTo>
                  <a:cubicBezTo>
                    <a:pt x="47" y="704"/>
                    <a:pt x="46" y="702"/>
                    <a:pt x="45" y="702"/>
                  </a:cubicBezTo>
                  <a:cubicBezTo>
                    <a:pt x="45" y="703"/>
                    <a:pt x="45" y="703"/>
                    <a:pt x="45" y="703"/>
                  </a:cubicBezTo>
                  <a:cubicBezTo>
                    <a:pt x="45" y="704"/>
                    <a:pt x="45" y="704"/>
                    <a:pt x="45" y="704"/>
                  </a:cubicBezTo>
                  <a:cubicBezTo>
                    <a:pt x="44" y="704"/>
                    <a:pt x="44" y="702"/>
                    <a:pt x="44" y="704"/>
                  </a:cubicBezTo>
                  <a:cubicBezTo>
                    <a:pt x="44" y="708"/>
                    <a:pt x="46" y="704"/>
                    <a:pt x="47" y="705"/>
                  </a:cubicBezTo>
                  <a:cubicBezTo>
                    <a:pt x="48" y="705"/>
                    <a:pt x="46" y="706"/>
                    <a:pt x="46" y="707"/>
                  </a:cubicBezTo>
                  <a:cubicBezTo>
                    <a:pt x="47" y="708"/>
                    <a:pt x="49" y="708"/>
                    <a:pt x="50" y="708"/>
                  </a:cubicBezTo>
                  <a:cubicBezTo>
                    <a:pt x="52" y="709"/>
                    <a:pt x="54" y="712"/>
                    <a:pt x="57" y="713"/>
                  </a:cubicBezTo>
                  <a:cubicBezTo>
                    <a:pt x="58" y="713"/>
                    <a:pt x="59" y="712"/>
                    <a:pt x="59" y="713"/>
                  </a:cubicBezTo>
                  <a:cubicBezTo>
                    <a:pt x="60" y="713"/>
                    <a:pt x="58" y="714"/>
                    <a:pt x="58" y="714"/>
                  </a:cubicBezTo>
                  <a:cubicBezTo>
                    <a:pt x="57" y="715"/>
                    <a:pt x="57" y="716"/>
                    <a:pt x="57" y="717"/>
                  </a:cubicBezTo>
                  <a:cubicBezTo>
                    <a:pt x="57" y="718"/>
                    <a:pt x="58" y="718"/>
                    <a:pt x="58" y="719"/>
                  </a:cubicBezTo>
                  <a:cubicBezTo>
                    <a:pt x="58" y="720"/>
                    <a:pt x="51" y="724"/>
                    <a:pt x="50" y="725"/>
                  </a:cubicBezTo>
                  <a:cubicBezTo>
                    <a:pt x="46" y="727"/>
                    <a:pt x="50" y="724"/>
                    <a:pt x="46" y="725"/>
                  </a:cubicBezTo>
                  <a:cubicBezTo>
                    <a:pt x="42" y="726"/>
                    <a:pt x="47" y="730"/>
                    <a:pt x="47" y="730"/>
                  </a:cubicBezTo>
                  <a:cubicBezTo>
                    <a:pt x="48" y="732"/>
                    <a:pt x="44" y="731"/>
                    <a:pt x="44" y="732"/>
                  </a:cubicBezTo>
                  <a:cubicBezTo>
                    <a:pt x="44" y="732"/>
                    <a:pt x="44" y="733"/>
                    <a:pt x="45" y="734"/>
                  </a:cubicBezTo>
                  <a:cubicBezTo>
                    <a:pt x="47" y="736"/>
                    <a:pt x="47" y="733"/>
                    <a:pt x="48" y="733"/>
                  </a:cubicBezTo>
                  <a:cubicBezTo>
                    <a:pt x="50" y="733"/>
                    <a:pt x="52" y="735"/>
                    <a:pt x="53" y="736"/>
                  </a:cubicBezTo>
                  <a:cubicBezTo>
                    <a:pt x="53" y="736"/>
                    <a:pt x="60" y="736"/>
                    <a:pt x="57" y="738"/>
                  </a:cubicBezTo>
                  <a:cubicBezTo>
                    <a:pt x="55" y="739"/>
                    <a:pt x="50" y="734"/>
                    <a:pt x="49" y="734"/>
                  </a:cubicBezTo>
                  <a:cubicBezTo>
                    <a:pt x="45" y="735"/>
                    <a:pt x="49" y="734"/>
                    <a:pt x="48" y="736"/>
                  </a:cubicBezTo>
                  <a:cubicBezTo>
                    <a:pt x="48" y="737"/>
                    <a:pt x="47" y="736"/>
                    <a:pt x="47" y="736"/>
                  </a:cubicBezTo>
                  <a:cubicBezTo>
                    <a:pt x="45" y="735"/>
                    <a:pt x="46" y="737"/>
                    <a:pt x="46" y="738"/>
                  </a:cubicBezTo>
                  <a:cubicBezTo>
                    <a:pt x="46" y="738"/>
                    <a:pt x="46" y="737"/>
                    <a:pt x="45" y="737"/>
                  </a:cubicBezTo>
                  <a:cubicBezTo>
                    <a:pt x="45" y="737"/>
                    <a:pt x="44" y="737"/>
                    <a:pt x="44" y="738"/>
                  </a:cubicBezTo>
                  <a:cubicBezTo>
                    <a:pt x="43" y="739"/>
                    <a:pt x="43" y="746"/>
                    <a:pt x="46" y="745"/>
                  </a:cubicBezTo>
                  <a:cubicBezTo>
                    <a:pt x="46" y="744"/>
                    <a:pt x="46" y="744"/>
                    <a:pt x="46" y="743"/>
                  </a:cubicBezTo>
                  <a:cubicBezTo>
                    <a:pt x="47" y="743"/>
                    <a:pt x="47" y="742"/>
                    <a:pt x="48" y="742"/>
                  </a:cubicBezTo>
                  <a:cubicBezTo>
                    <a:pt x="49" y="742"/>
                    <a:pt x="49" y="743"/>
                    <a:pt x="49" y="743"/>
                  </a:cubicBezTo>
                  <a:cubicBezTo>
                    <a:pt x="52" y="743"/>
                    <a:pt x="52" y="743"/>
                    <a:pt x="52" y="743"/>
                  </a:cubicBezTo>
                  <a:cubicBezTo>
                    <a:pt x="52" y="744"/>
                    <a:pt x="48" y="744"/>
                    <a:pt x="47" y="744"/>
                  </a:cubicBezTo>
                  <a:cubicBezTo>
                    <a:pt x="47" y="744"/>
                    <a:pt x="46" y="745"/>
                    <a:pt x="46" y="746"/>
                  </a:cubicBezTo>
                  <a:cubicBezTo>
                    <a:pt x="45" y="747"/>
                    <a:pt x="44" y="747"/>
                    <a:pt x="44" y="748"/>
                  </a:cubicBezTo>
                  <a:cubicBezTo>
                    <a:pt x="45" y="747"/>
                    <a:pt x="46" y="747"/>
                    <a:pt x="46" y="749"/>
                  </a:cubicBezTo>
                  <a:cubicBezTo>
                    <a:pt x="45" y="749"/>
                    <a:pt x="44" y="749"/>
                    <a:pt x="44" y="749"/>
                  </a:cubicBezTo>
                  <a:cubicBezTo>
                    <a:pt x="44" y="749"/>
                    <a:pt x="44" y="750"/>
                    <a:pt x="44" y="751"/>
                  </a:cubicBezTo>
                  <a:cubicBezTo>
                    <a:pt x="44" y="751"/>
                    <a:pt x="43" y="751"/>
                    <a:pt x="43" y="751"/>
                  </a:cubicBezTo>
                  <a:cubicBezTo>
                    <a:pt x="42" y="752"/>
                    <a:pt x="44" y="755"/>
                    <a:pt x="44" y="756"/>
                  </a:cubicBezTo>
                  <a:cubicBezTo>
                    <a:pt x="44" y="756"/>
                    <a:pt x="43" y="760"/>
                    <a:pt x="44" y="760"/>
                  </a:cubicBezTo>
                  <a:cubicBezTo>
                    <a:pt x="44" y="760"/>
                    <a:pt x="45" y="759"/>
                    <a:pt x="45" y="759"/>
                  </a:cubicBezTo>
                  <a:cubicBezTo>
                    <a:pt x="45" y="758"/>
                    <a:pt x="48" y="750"/>
                    <a:pt x="50" y="752"/>
                  </a:cubicBezTo>
                  <a:cubicBezTo>
                    <a:pt x="50" y="753"/>
                    <a:pt x="49" y="753"/>
                    <a:pt x="48" y="753"/>
                  </a:cubicBezTo>
                  <a:cubicBezTo>
                    <a:pt x="48" y="754"/>
                    <a:pt x="45" y="758"/>
                    <a:pt x="46" y="759"/>
                  </a:cubicBezTo>
                  <a:cubicBezTo>
                    <a:pt x="47" y="759"/>
                    <a:pt x="48" y="759"/>
                    <a:pt x="48" y="759"/>
                  </a:cubicBezTo>
                  <a:cubicBezTo>
                    <a:pt x="48" y="759"/>
                    <a:pt x="44" y="761"/>
                    <a:pt x="43" y="763"/>
                  </a:cubicBezTo>
                  <a:cubicBezTo>
                    <a:pt x="41" y="765"/>
                    <a:pt x="45" y="762"/>
                    <a:pt x="44" y="766"/>
                  </a:cubicBezTo>
                  <a:cubicBezTo>
                    <a:pt x="44" y="766"/>
                    <a:pt x="43" y="765"/>
                    <a:pt x="42" y="766"/>
                  </a:cubicBezTo>
                  <a:cubicBezTo>
                    <a:pt x="42" y="766"/>
                    <a:pt x="41" y="768"/>
                    <a:pt x="40" y="767"/>
                  </a:cubicBezTo>
                  <a:cubicBezTo>
                    <a:pt x="40" y="767"/>
                    <a:pt x="39" y="767"/>
                    <a:pt x="38" y="766"/>
                  </a:cubicBezTo>
                  <a:cubicBezTo>
                    <a:pt x="38" y="765"/>
                    <a:pt x="42" y="761"/>
                    <a:pt x="42" y="760"/>
                  </a:cubicBezTo>
                  <a:cubicBezTo>
                    <a:pt x="42" y="758"/>
                    <a:pt x="39" y="755"/>
                    <a:pt x="37" y="756"/>
                  </a:cubicBezTo>
                  <a:cubicBezTo>
                    <a:pt x="35" y="758"/>
                    <a:pt x="40" y="759"/>
                    <a:pt x="41" y="761"/>
                  </a:cubicBezTo>
                  <a:cubicBezTo>
                    <a:pt x="41" y="762"/>
                    <a:pt x="39" y="761"/>
                    <a:pt x="39" y="760"/>
                  </a:cubicBezTo>
                  <a:cubicBezTo>
                    <a:pt x="37" y="759"/>
                    <a:pt x="35" y="761"/>
                    <a:pt x="36" y="757"/>
                  </a:cubicBezTo>
                  <a:cubicBezTo>
                    <a:pt x="36" y="757"/>
                    <a:pt x="34" y="759"/>
                    <a:pt x="33" y="759"/>
                  </a:cubicBezTo>
                  <a:cubicBezTo>
                    <a:pt x="31" y="760"/>
                    <a:pt x="29" y="759"/>
                    <a:pt x="27" y="758"/>
                  </a:cubicBezTo>
                  <a:cubicBezTo>
                    <a:pt x="26" y="757"/>
                    <a:pt x="30" y="759"/>
                    <a:pt x="30" y="759"/>
                  </a:cubicBezTo>
                  <a:cubicBezTo>
                    <a:pt x="33" y="759"/>
                    <a:pt x="38" y="756"/>
                    <a:pt x="37" y="754"/>
                  </a:cubicBezTo>
                  <a:cubicBezTo>
                    <a:pt x="36" y="748"/>
                    <a:pt x="36" y="756"/>
                    <a:pt x="33" y="756"/>
                  </a:cubicBezTo>
                  <a:cubicBezTo>
                    <a:pt x="32" y="756"/>
                    <a:pt x="35" y="756"/>
                    <a:pt x="35" y="753"/>
                  </a:cubicBezTo>
                  <a:cubicBezTo>
                    <a:pt x="35" y="752"/>
                    <a:pt x="33" y="754"/>
                    <a:pt x="33" y="753"/>
                  </a:cubicBezTo>
                  <a:cubicBezTo>
                    <a:pt x="33" y="751"/>
                    <a:pt x="35" y="753"/>
                    <a:pt x="35" y="751"/>
                  </a:cubicBezTo>
                  <a:cubicBezTo>
                    <a:pt x="35" y="748"/>
                    <a:pt x="31" y="753"/>
                    <a:pt x="32" y="750"/>
                  </a:cubicBezTo>
                  <a:cubicBezTo>
                    <a:pt x="32" y="749"/>
                    <a:pt x="33" y="749"/>
                    <a:pt x="33" y="749"/>
                  </a:cubicBezTo>
                  <a:cubicBezTo>
                    <a:pt x="34" y="746"/>
                    <a:pt x="29" y="749"/>
                    <a:pt x="29" y="748"/>
                  </a:cubicBezTo>
                  <a:cubicBezTo>
                    <a:pt x="29" y="748"/>
                    <a:pt x="29" y="748"/>
                    <a:pt x="28" y="748"/>
                  </a:cubicBezTo>
                  <a:cubicBezTo>
                    <a:pt x="27" y="748"/>
                    <a:pt x="27" y="747"/>
                    <a:pt x="26" y="748"/>
                  </a:cubicBezTo>
                  <a:cubicBezTo>
                    <a:pt x="25" y="749"/>
                    <a:pt x="30" y="750"/>
                    <a:pt x="27" y="754"/>
                  </a:cubicBezTo>
                  <a:cubicBezTo>
                    <a:pt x="26" y="754"/>
                    <a:pt x="27" y="751"/>
                    <a:pt x="26" y="751"/>
                  </a:cubicBezTo>
                  <a:cubicBezTo>
                    <a:pt x="24" y="751"/>
                    <a:pt x="25" y="748"/>
                    <a:pt x="24" y="748"/>
                  </a:cubicBezTo>
                  <a:cubicBezTo>
                    <a:pt x="23" y="748"/>
                    <a:pt x="24" y="749"/>
                    <a:pt x="23" y="749"/>
                  </a:cubicBezTo>
                  <a:cubicBezTo>
                    <a:pt x="23" y="749"/>
                    <a:pt x="22" y="749"/>
                    <a:pt x="22" y="748"/>
                  </a:cubicBezTo>
                  <a:cubicBezTo>
                    <a:pt x="22" y="748"/>
                    <a:pt x="21" y="749"/>
                    <a:pt x="21" y="753"/>
                  </a:cubicBezTo>
                  <a:cubicBezTo>
                    <a:pt x="22" y="755"/>
                    <a:pt x="21" y="753"/>
                    <a:pt x="20" y="756"/>
                  </a:cubicBezTo>
                  <a:cubicBezTo>
                    <a:pt x="20" y="758"/>
                    <a:pt x="22" y="757"/>
                    <a:pt x="21" y="759"/>
                  </a:cubicBezTo>
                  <a:cubicBezTo>
                    <a:pt x="21" y="759"/>
                    <a:pt x="19" y="756"/>
                    <a:pt x="18" y="757"/>
                  </a:cubicBezTo>
                  <a:cubicBezTo>
                    <a:pt x="18" y="758"/>
                    <a:pt x="17" y="759"/>
                    <a:pt x="17" y="759"/>
                  </a:cubicBezTo>
                  <a:cubicBezTo>
                    <a:pt x="17" y="760"/>
                    <a:pt x="19" y="760"/>
                    <a:pt x="18" y="761"/>
                  </a:cubicBezTo>
                  <a:cubicBezTo>
                    <a:pt x="18" y="761"/>
                    <a:pt x="16" y="758"/>
                    <a:pt x="15" y="759"/>
                  </a:cubicBezTo>
                  <a:cubicBezTo>
                    <a:pt x="14" y="760"/>
                    <a:pt x="14" y="760"/>
                    <a:pt x="14" y="761"/>
                  </a:cubicBezTo>
                  <a:cubicBezTo>
                    <a:pt x="14" y="762"/>
                    <a:pt x="16" y="762"/>
                    <a:pt x="17" y="762"/>
                  </a:cubicBezTo>
                  <a:cubicBezTo>
                    <a:pt x="17" y="763"/>
                    <a:pt x="15" y="762"/>
                    <a:pt x="14" y="762"/>
                  </a:cubicBezTo>
                  <a:cubicBezTo>
                    <a:pt x="14" y="762"/>
                    <a:pt x="13" y="761"/>
                    <a:pt x="13" y="761"/>
                  </a:cubicBezTo>
                  <a:cubicBezTo>
                    <a:pt x="13" y="762"/>
                    <a:pt x="13" y="762"/>
                    <a:pt x="13" y="763"/>
                  </a:cubicBezTo>
                  <a:cubicBezTo>
                    <a:pt x="13" y="763"/>
                    <a:pt x="14" y="764"/>
                    <a:pt x="13" y="764"/>
                  </a:cubicBezTo>
                  <a:cubicBezTo>
                    <a:pt x="13" y="764"/>
                    <a:pt x="13" y="763"/>
                    <a:pt x="12" y="763"/>
                  </a:cubicBezTo>
                  <a:cubicBezTo>
                    <a:pt x="10" y="763"/>
                    <a:pt x="10" y="766"/>
                    <a:pt x="10" y="766"/>
                  </a:cubicBezTo>
                  <a:cubicBezTo>
                    <a:pt x="9" y="768"/>
                    <a:pt x="0" y="768"/>
                    <a:pt x="7" y="776"/>
                  </a:cubicBezTo>
                  <a:cubicBezTo>
                    <a:pt x="7" y="777"/>
                    <a:pt x="7" y="777"/>
                    <a:pt x="8" y="778"/>
                  </a:cubicBezTo>
                  <a:cubicBezTo>
                    <a:pt x="11" y="779"/>
                    <a:pt x="12" y="775"/>
                    <a:pt x="12" y="774"/>
                  </a:cubicBezTo>
                  <a:cubicBezTo>
                    <a:pt x="11" y="773"/>
                    <a:pt x="10" y="774"/>
                    <a:pt x="10" y="774"/>
                  </a:cubicBezTo>
                  <a:cubicBezTo>
                    <a:pt x="9" y="773"/>
                    <a:pt x="12" y="769"/>
                    <a:pt x="8" y="772"/>
                  </a:cubicBezTo>
                  <a:cubicBezTo>
                    <a:pt x="7" y="772"/>
                    <a:pt x="7" y="775"/>
                    <a:pt x="6" y="774"/>
                  </a:cubicBezTo>
                  <a:cubicBezTo>
                    <a:pt x="5" y="772"/>
                    <a:pt x="9" y="770"/>
                    <a:pt x="10" y="770"/>
                  </a:cubicBezTo>
                  <a:cubicBezTo>
                    <a:pt x="11" y="770"/>
                    <a:pt x="11" y="771"/>
                    <a:pt x="12" y="771"/>
                  </a:cubicBezTo>
                  <a:cubicBezTo>
                    <a:pt x="13" y="771"/>
                    <a:pt x="13" y="769"/>
                    <a:pt x="14" y="769"/>
                  </a:cubicBezTo>
                  <a:cubicBezTo>
                    <a:pt x="14" y="769"/>
                    <a:pt x="14" y="770"/>
                    <a:pt x="15" y="770"/>
                  </a:cubicBezTo>
                  <a:cubicBezTo>
                    <a:pt x="16" y="770"/>
                    <a:pt x="19" y="764"/>
                    <a:pt x="19" y="764"/>
                  </a:cubicBezTo>
                  <a:cubicBezTo>
                    <a:pt x="22" y="765"/>
                    <a:pt x="15" y="767"/>
                    <a:pt x="19" y="772"/>
                  </a:cubicBezTo>
                  <a:cubicBezTo>
                    <a:pt x="19" y="773"/>
                    <a:pt x="20" y="773"/>
                    <a:pt x="21" y="773"/>
                  </a:cubicBezTo>
                  <a:cubicBezTo>
                    <a:pt x="22" y="773"/>
                    <a:pt x="22" y="773"/>
                    <a:pt x="22" y="773"/>
                  </a:cubicBezTo>
                  <a:cubicBezTo>
                    <a:pt x="22" y="773"/>
                    <a:pt x="22" y="773"/>
                    <a:pt x="23" y="773"/>
                  </a:cubicBezTo>
                  <a:cubicBezTo>
                    <a:pt x="23" y="773"/>
                    <a:pt x="24" y="775"/>
                    <a:pt x="26" y="775"/>
                  </a:cubicBezTo>
                  <a:cubicBezTo>
                    <a:pt x="28" y="776"/>
                    <a:pt x="32" y="776"/>
                    <a:pt x="31" y="775"/>
                  </a:cubicBezTo>
                  <a:cubicBezTo>
                    <a:pt x="30" y="774"/>
                    <a:pt x="27" y="775"/>
                    <a:pt x="26" y="775"/>
                  </a:cubicBezTo>
                  <a:cubicBezTo>
                    <a:pt x="26" y="774"/>
                    <a:pt x="26" y="774"/>
                    <a:pt x="26" y="773"/>
                  </a:cubicBezTo>
                  <a:cubicBezTo>
                    <a:pt x="26" y="773"/>
                    <a:pt x="30" y="773"/>
                    <a:pt x="30" y="773"/>
                  </a:cubicBezTo>
                  <a:cubicBezTo>
                    <a:pt x="29" y="772"/>
                    <a:pt x="27" y="772"/>
                    <a:pt x="27" y="771"/>
                  </a:cubicBezTo>
                  <a:cubicBezTo>
                    <a:pt x="28" y="771"/>
                    <a:pt x="28" y="772"/>
                    <a:pt x="29" y="772"/>
                  </a:cubicBezTo>
                  <a:cubicBezTo>
                    <a:pt x="30" y="772"/>
                    <a:pt x="33" y="772"/>
                    <a:pt x="34" y="772"/>
                  </a:cubicBezTo>
                  <a:cubicBezTo>
                    <a:pt x="34" y="773"/>
                    <a:pt x="34" y="773"/>
                    <a:pt x="34" y="773"/>
                  </a:cubicBezTo>
                  <a:cubicBezTo>
                    <a:pt x="34" y="774"/>
                    <a:pt x="34" y="774"/>
                    <a:pt x="35" y="774"/>
                  </a:cubicBezTo>
                  <a:cubicBezTo>
                    <a:pt x="36" y="775"/>
                    <a:pt x="36" y="773"/>
                    <a:pt x="37" y="774"/>
                  </a:cubicBezTo>
                  <a:cubicBezTo>
                    <a:pt x="37" y="774"/>
                    <a:pt x="36" y="775"/>
                    <a:pt x="36" y="775"/>
                  </a:cubicBezTo>
                  <a:cubicBezTo>
                    <a:pt x="35" y="777"/>
                    <a:pt x="41" y="778"/>
                    <a:pt x="42" y="778"/>
                  </a:cubicBezTo>
                  <a:cubicBezTo>
                    <a:pt x="42" y="779"/>
                    <a:pt x="41" y="779"/>
                    <a:pt x="41" y="780"/>
                  </a:cubicBezTo>
                  <a:cubicBezTo>
                    <a:pt x="41" y="781"/>
                    <a:pt x="43" y="783"/>
                    <a:pt x="42" y="784"/>
                  </a:cubicBezTo>
                  <a:cubicBezTo>
                    <a:pt x="39" y="786"/>
                    <a:pt x="42" y="779"/>
                    <a:pt x="39" y="783"/>
                  </a:cubicBezTo>
                  <a:cubicBezTo>
                    <a:pt x="38" y="783"/>
                    <a:pt x="39" y="785"/>
                    <a:pt x="39" y="785"/>
                  </a:cubicBezTo>
                  <a:cubicBezTo>
                    <a:pt x="39" y="786"/>
                    <a:pt x="40" y="787"/>
                    <a:pt x="40" y="786"/>
                  </a:cubicBezTo>
                  <a:cubicBezTo>
                    <a:pt x="36" y="785"/>
                    <a:pt x="40" y="785"/>
                    <a:pt x="38" y="783"/>
                  </a:cubicBezTo>
                  <a:cubicBezTo>
                    <a:pt x="38" y="783"/>
                    <a:pt x="37" y="783"/>
                    <a:pt x="37" y="783"/>
                  </a:cubicBezTo>
                  <a:cubicBezTo>
                    <a:pt x="35" y="784"/>
                    <a:pt x="36" y="783"/>
                    <a:pt x="35" y="783"/>
                  </a:cubicBezTo>
                  <a:cubicBezTo>
                    <a:pt x="34" y="783"/>
                    <a:pt x="34" y="785"/>
                    <a:pt x="33" y="786"/>
                  </a:cubicBezTo>
                  <a:cubicBezTo>
                    <a:pt x="33" y="787"/>
                    <a:pt x="32" y="788"/>
                    <a:pt x="32" y="789"/>
                  </a:cubicBezTo>
                  <a:cubicBezTo>
                    <a:pt x="31" y="792"/>
                    <a:pt x="33" y="786"/>
                    <a:pt x="35" y="789"/>
                  </a:cubicBezTo>
                  <a:cubicBezTo>
                    <a:pt x="35" y="790"/>
                    <a:pt x="33" y="790"/>
                    <a:pt x="33" y="790"/>
                  </a:cubicBezTo>
                  <a:cubicBezTo>
                    <a:pt x="34" y="791"/>
                    <a:pt x="34" y="791"/>
                    <a:pt x="35" y="792"/>
                  </a:cubicBezTo>
                  <a:cubicBezTo>
                    <a:pt x="35" y="792"/>
                    <a:pt x="36" y="791"/>
                    <a:pt x="36" y="791"/>
                  </a:cubicBezTo>
                  <a:cubicBezTo>
                    <a:pt x="36" y="792"/>
                    <a:pt x="36" y="793"/>
                    <a:pt x="37" y="793"/>
                  </a:cubicBezTo>
                  <a:cubicBezTo>
                    <a:pt x="37" y="793"/>
                    <a:pt x="40" y="792"/>
                    <a:pt x="41" y="792"/>
                  </a:cubicBezTo>
                  <a:cubicBezTo>
                    <a:pt x="41" y="792"/>
                    <a:pt x="42" y="791"/>
                    <a:pt x="42" y="791"/>
                  </a:cubicBezTo>
                  <a:cubicBezTo>
                    <a:pt x="41" y="792"/>
                    <a:pt x="40" y="792"/>
                    <a:pt x="40" y="793"/>
                  </a:cubicBezTo>
                  <a:cubicBezTo>
                    <a:pt x="40" y="793"/>
                    <a:pt x="42" y="793"/>
                    <a:pt x="42" y="793"/>
                  </a:cubicBezTo>
                  <a:cubicBezTo>
                    <a:pt x="43" y="793"/>
                    <a:pt x="41" y="794"/>
                    <a:pt x="41" y="794"/>
                  </a:cubicBezTo>
                  <a:cubicBezTo>
                    <a:pt x="40" y="794"/>
                    <a:pt x="37" y="793"/>
                    <a:pt x="37" y="795"/>
                  </a:cubicBezTo>
                  <a:cubicBezTo>
                    <a:pt x="37" y="796"/>
                    <a:pt x="40" y="796"/>
                    <a:pt x="40" y="797"/>
                  </a:cubicBezTo>
                  <a:cubicBezTo>
                    <a:pt x="40" y="797"/>
                    <a:pt x="40" y="797"/>
                    <a:pt x="39" y="797"/>
                  </a:cubicBezTo>
                  <a:cubicBezTo>
                    <a:pt x="41" y="797"/>
                    <a:pt x="42" y="797"/>
                    <a:pt x="42" y="797"/>
                  </a:cubicBezTo>
                  <a:cubicBezTo>
                    <a:pt x="43" y="797"/>
                    <a:pt x="46" y="801"/>
                    <a:pt x="48" y="797"/>
                  </a:cubicBezTo>
                  <a:cubicBezTo>
                    <a:pt x="49" y="795"/>
                    <a:pt x="47" y="793"/>
                    <a:pt x="48" y="791"/>
                  </a:cubicBezTo>
                  <a:cubicBezTo>
                    <a:pt x="48" y="790"/>
                    <a:pt x="49" y="791"/>
                    <a:pt x="49" y="791"/>
                  </a:cubicBezTo>
                  <a:cubicBezTo>
                    <a:pt x="50" y="793"/>
                    <a:pt x="48" y="796"/>
                    <a:pt x="50" y="797"/>
                  </a:cubicBezTo>
                  <a:cubicBezTo>
                    <a:pt x="53" y="797"/>
                    <a:pt x="53" y="797"/>
                    <a:pt x="53" y="797"/>
                  </a:cubicBezTo>
                  <a:cubicBezTo>
                    <a:pt x="53" y="798"/>
                    <a:pt x="52" y="798"/>
                    <a:pt x="52" y="799"/>
                  </a:cubicBezTo>
                  <a:cubicBezTo>
                    <a:pt x="52" y="800"/>
                    <a:pt x="54" y="799"/>
                    <a:pt x="54" y="799"/>
                  </a:cubicBezTo>
                  <a:cubicBezTo>
                    <a:pt x="54" y="800"/>
                    <a:pt x="54" y="800"/>
                    <a:pt x="54" y="801"/>
                  </a:cubicBezTo>
                  <a:cubicBezTo>
                    <a:pt x="54" y="801"/>
                    <a:pt x="59" y="802"/>
                    <a:pt x="60" y="802"/>
                  </a:cubicBezTo>
                  <a:cubicBezTo>
                    <a:pt x="61" y="802"/>
                    <a:pt x="58" y="802"/>
                    <a:pt x="56" y="802"/>
                  </a:cubicBezTo>
                  <a:cubicBezTo>
                    <a:pt x="55" y="802"/>
                    <a:pt x="52" y="799"/>
                    <a:pt x="51" y="800"/>
                  </a:cubicBezTo>
                  <a:cubicBezTo>
                    <a:pt x="51" y="801"/>
                    <a:pt x="57" y="810"/>
                    <a:pt x="59" y="804"/>
                  </a:cubicBezTo>
                  <a:cubicBezTo>
                    <a:pt x="60" y="802"/>
                    <a:pt x="60" y="807"/>
                    <a:pt x="58" y="807"/>
                  </a:cubicBezTo>
                  <a:cubicBezTo>
                    <a:pt x="58" y="808"/>
                    <a:pt x="57" y="806"/>
                    <a:pt x="56" y="807"/>
                  </a:cubicBezTo>
                  <a:cubicBezTo>
                    <a:pt x="56" y="807"/>
                    <a:pt x="55" y="807"/>
                    <a:pt x="55" y="807"/>
                  </a:cubicBezTo>
                  <a:cubicBezTo>
                    <a:pt x="54" y="808"/>
                    <a:pt x="55" y="808"/>
                    <a:pt x="55" y="808"/>
                  </a:cubicBezTo>
                  <a:cubicBezTo>
                    <a:pt x="53" y="809"/>
                    <a:pt x="54" y="806"/>
                    <a:pt x="53" y="805"/>
                  </a:cubicBezTo>
                  <a:cubicBezTo>
                    <a:pt x="50" y="804"/>
                    <a:pt x="50" y="804"/>
                    <a:pt x="50" y="804"/>
                  </a:cubicBezTo>
                  <a:cubicBezTo>
                    <a:pt x="49" y="805"/>
                    <a:pt x="49" y="806"/>
                    <a:pt x="49" y="805"/>
                  </a:cubicBezTo>
                  <a:cubicBezTo>
                    <a:pt x="49" y="805"/>
                    <a:pt x="50" y="804"/>
                    <a:pt x="49" y="803"/>
                  </a:cubicBezTo>
                  <a:cubicBezTo>
                    <a:pt x="49" y="802"/>
                    <a:pt x="48" y="805"/>
                    <a:pt x="48" y="805"/>
                  </a:cubicBezTo>
                  <a:cubicBezTo>
                    <a:pt x="47" y="805"/>
                    <a:pt x="48" y="804"/>
                    <a:pt x="47" y="803"/>
                  </a:cubicBezTo>
                  <a:cubicBezTo>
                    <a:pt x="47" y="803"/>
                    <a:pt x="46" y="804"/>
                    <a:pt x="46" y="804"/>
                  </a:cubicBezTo>
                  <a:cubicBezTo>
                    <a:pt x="44" y="804"/>
                    <a:pt x="42" y="801"/>
                    <a:pt x="40" y="803"/>
                  </a:cubicBezTo>
                  <a:cubicBezTo>
                    <a:pt x="38" y="805"/>
                    <a:pt x="44" y="810"/>
                    <a:pt x="41" y="809"/>
                  </a:cubicBezTo>
                  <a:cubicBezTo>
                    <a:pt x="39" y="808"/>
                    <a:pt x="38" y="802"/>
                    <a:pt x="34" y="802"/>
                  </a:cubicBezTo>
                  <a:cubicBezTo>
                    <a:pt x="33" y="802"/>
                    <a:pt x="31" y="804"/>
                    <a:pt x="32" y="805"/>
                  </a:cubicBezTo>
                  <a:cubicBezTo>
                    <a:pt x="33" y="807"/>
                    <a:pt x="35" y="804"/>
                    <a:pt x="36" y="804"/>
                  </a:cubicBezTo>
                  <a:cubicBezTo>
                    <a:pt x="36" y="804"/>
                    <a:pt x="35" y="805"/>
                    <a:pt x="35" y="805"/>
                  </a:cubicBezTo>
                  <a:cubicBezTo>
                    <a:pt x="35" y="808"/>
                    <a:pt x="39" y="808"/>
                    <a:pt x="41" y="810"/>
                  </a:cubicBezTo>
                  <a:cubicBezTo>
                    <a:pt x="41" y="810"/>
                    <a:pt x="40" y="811"/>
                    <a:pt x="41" y="811"/>
                  </a:cubicBezTo>
                  <a:cubicBezTo>
                    <a:pt x="41" y="811"/>
                    <a:pt x="42" y="810"/>
                    <a:pt x="43" y="810"/>
                  </a:cubicBezTo>
                  <a:cubicBezTo>
                    <a:pt x="43" y="810"/>
                    <a:pt x="45" y="810"/>
                    <a:pt x="44" y="811"/>
                  </a:cubicBezTo>
                  <a:cubicBezTo>
                    <a:pt x="44" y="812"/>
                    <a:pt x="41" y="811"/>
                    <a:pt x="42" y="812"/>
                  </a:cubicBezTo>
                  <a:cubicBezTo>
                    <a:pt x="44" y="813"/>
                    <a:pt x="46" y="813"/>
                    <a:pt x="48" y="813"/>
                  </a:cubicBezTo>
                  <a:cubicBezTo>
                    <a:pt x="49" y="813"/>
                    <a:pt x="46" y="813"/>
                    <a:pt x="46" y="814"/>
                  </a:cubicBezTo>
                  <a:cubicBezTo>
                    <a:pt x="46" y="815"/>
                    <a:pt x="48" y="818"/>
                    <a:pt x="48" y="818"/>
                  </a:cubicBezTo>
                  <a:cubicBezTo>
                    <a:pt x="46" y="817"/>
                    <a:pt x="45" y="815"/>
                    <a:pt x="43" y="815"/>
                  </a:cubicBezTo>
                  <a:cubicBezTo>
                    <a:pt x="42" y="815"/>
                    <a:pt x="39" y="818"/>
                    <a:pt x="39" y="819"/>
                  </a:cubicBezTo>
                  <a:cubicBezTo>
                    <a:pt x="39" y="822"/>
                    <a:pt x="41" y="819"/>
                    <a:pt x="42" y="820"/>
                  </a:cubicBezTo>
                  <a:cubicBezTo>
                    <a:pt x="42" y="820"/>
                    <a:pt x="41" y="821"/>
                    <a:pt x="42" y="821"/>
                  </a:cubicBezTo>
                  <a:cubicBezTo>
                    <a:pt x="42" y="822"/>
                    <a:pt x="43" y="820"/>
                    <a:pt x="44" y="820"/>
                  </a:cubicBezTo>
                  <a:cubicBezTo>
                    <a:pt x="46" y="820"/>
                    <a:pt x="46" y="821"/>
                    <a:pt x="47" y="821"/>
                  </a:cubicBezTo>
                  <a:cubicBezTo>
                    <a:pt x="46" y="821"/>
                    <a:pt x="46" y="821"/>
                    <a:pt x="45" y="821"/>
                  </a:cubicBezTo>
                  <a:cubicBezTo>
                    <a:pt x="43" y="821"/>
                    <a:pt x="42" y="822"/>
                    <a:pt x="41" y="821"/>
                  </a:cubicBezTo>
                  <a:cubicBezTo>
                    <a:pt x="41" y="821"/>
                    <a:pt x="40" y="821"/>
                    <a:pt x="40" y="821"/>
                  </a:cubicBezTo>
                  <a:cubicBezTo>
                    <a:pt x="38" y="825"/>
                    <a:pt x="40" y="824"/>
                    <a:pt x="42" y="826"/>
                  </a:cubicBezTo>
                  <a:cubicBezTo>
                    <a:pt x="42" y="828"/>
                    <a:pt x="41" y="826"/>
                    <a:pt x="40" y="829"/>
                  </a:cubicBezTo>
                  <a:cubicBezTo>
                    <a:pt x="40" y="832"/>
                    <a:pt x="41" y="829"/>
                    <a:pt x="42" y="830"/>
                  </a:cubicBezTo>
                  <a:cubicBezTo>
                    <a:pt x="43" y="832"/>
                    <a:pt x="42" y="833"/>
                    <a:pt x="42" y="835"/>
                  </a:cubicBezTo>
                  <a:cubicBezTo>
                    <a:pt x="43" y="835"/>
                    <a:pt x="44" y="842"/>
                    <a:pt x="47" y="841"/>
                  </a:cubicBezTo>
                  <a:cubicBezTo>
                    <a:pt x="47" y="841"/>
                    <a:pt x="48" y="841"/>
                    <a:pt x="48" y="840"/>
                  </a:cubicBezTo>
                  <a:cubicBezTo>
                    <a:pt x="48" y="839"/>
                    <a:pt x="48" y="835"/>
                    <a:pt x="47" y="834"/>
                  </a:cubicBezTo>
                  <a:cubicBezTo>
                    <a:pt x="47" y="834"/>
                    <a:pt x="46" y="834"/>
                    <a:pt x="46" y="833"/>
                  </a:cubicBezTo>
                  <a:cubicBezTo>
                    <a:pt x="47" y="833"/>
                    <a:pt x="50" y="835"/>
                    <a:pt x="48" y="830"/>
                  </a:cubicBezTo>
                  <a:cubicBezTo>
                    <a:pt x="48" y="830"/>
                    <a:pt x="47" y="828"/>
                    <a:pt x="48" y="828"/>
                  </a:cubicBezTo>
                  <a:cubicBezTo>
                    <a:pt x="49" y="828"/>
                    <a:pt x="54" y="829"/>
                    <a:pt x="52" y="829"/>
                  </a:cubicBezTo>
                  <a:cubicBezTo>
                    <a:pt x="52" y="829"/>
                    <a:pt x="48" y="828"/>
                    <a:pt x="49" y="830"/>
                  </a:cubicBezTo>
                  <a:cubicBezTo>
                    <a:pt x="49" y="831"/>
                    <a:pt x="50" y="831"/>
                    <a:pt x="50" y="832"/>
                  </a:cubicBezTo>
                  <a:cubicBezTo>
                    <a:pt x="50" y="832"/>
                    <a:pt x="50" y="834"/>
                    <a:pt x="50" y="834"/>
                  </a:cubicBezTo>
                  <a:cubicBezTo>
                    <a:pt x="51" y="835"/>
                    <a:pt x="54" y="835"/>
                    <a:pt x="53" y="836"/>
                  </a:cubicBezTo>
                  <a:cubicBezTo>
                    <a:pt x="51" y="839"/>
                    <a:pt x="50" y="831"/>
                    <a:pt x="49" y="837"/>
                  </a:cubicBezTo>
                  <a:cubicBezTo>
                    <a:pt x="48" y="838"/>
                    <a:pt x="49" y="839"/>
                    <a:pt x="49" y="840"/>
                  </a:cubicBezTo>
                  <a:cubicBezTo>
                    <a:pt x="49" y="840"/>
                    <a:pt x="50" y="840"/>
                    <a:pt x="50" y="840"/>
                  </a:cubicBezTo>
                  <a:cubicBezTo>
                    <a:pt x="51" y="841"/>
                    <a:pt x="53" y="840"/>
                    <a:pt x="54" y="840"/>
                  </a:cubicBezTo>
                  <a:cubicBezTo>
                    <a:pt x="54" y="840"/>
                    <a:pt x="55" y="844"/>
                    <a:pt x="55" y="844"/>
                  </a:cubicBezTo>
                  <a:cubicBezTo>
                    <a:pt x="56" y="844"/>
                    <a:pt x="58" y="844"/>
                    <a:pt x="58" y="846"/>
                  </a:cubicBezTo>
                  <a:cubicBezTo>
                    <a:pt x="59" y="848"/>
                    <a:pt x="55" y="845"/>
                    <a:pt x="54" y="844"/>
                  </a:cubicBezTo>
                  <a:cubicBezTo>
                    <a:pt x="54" y="844"/>
                    <a:pt x="52" y="841"/>
                    <a:pt x="52" y="841"/>
                  </a:cubicBezTo>
                  <a:cubicBezTo>
                    <a:pt x="51" y="841"/>
                    <a:pt x="51" y="843"/>
                    <a:pt x="51" y="843"/>
                  </a:cubicBezTo>
                  <a:cubicBezTo>
                    <a:pt x="51" y="843"/>
                    <a:pt x="51" y="842"/>
                    <a:pt x="51" y="842"/>
                  </a:cubicBezTo>
                  <a:cubicBezTo>
                    <a:pt x="50" y="840"/>
                    <a:pt x="46" y="842"/>
                    <a:pt x="46" y="843"/>
                  </a:cubicBezTo>
                  <a:cubicBezTo>
                    <a:pt x="43" y="848"/>
                    <a:pt x="50" y="845"/>
                    <a:pt x="51" y="846"/>
                  </a:cubicBezTo>
                  <a:cubicBezTo>
                    <a:pt x="52" y="846"/>
                    <a:pt x="46" y="848"/>
                    <a:pt x="46" y="848"/>
                  </a:cubicBezTo>
                  <a:cubicBezTo>
                    <a:pt x="46" y="849"/>
                    <a:pt x="52" y="852"/>
                    <a:pt x="53" y="851"/>
                  </a:cubicBezTo>
                  <a:cubicBezTo>
                    <a:pt x="53" y="851"/>
                    <a:pt x="55" y="849"/>
                    <a:pt x="55" y="849"/>
                  </a:cubicBezTo>
                  <a:cubicBezTo>
                    <a:pt x="56" y="851"/>
                    <a:pt x="53" y="850"/>
                    <a:pt x="53" y="853"/>
                  </a:cubicBezTo>
                  <a:cubicBezTo>
                    <a:pt x="53" y="853"/>
                    <a:pt x="58" y="853"/>
                    <a:pt x="56" y="855"/>
                  </a:cubicBezTo>
                  <a:cubicBezTo>
                    <a:pt x="56" y="855"/>
                    <a:pt x="55" y="854"/>
                    <a:pt x="55" y="853"/>
                  </a:cubicBezTo>
                  <a:cubicBezTo>
                    <a:pt x="54" y="853"/>
                    <a:pt x="52" y="854"/>
                    <a:pt x="51" y="853"/>
                  </a:cubicBezTo>
                  <a:cubicBezTo>
                    <a:pt x="50" y="853"/>
                    <a:pt x="48" y="850"/>
                    <a:pt x="46" y="851"/>
                  </a:cubicBezTo>
                  <a:cubicBezTo>
                    <a:pt x="45" y="852"/>
                    <a:pt x="47" y="854"/>
                    <a:pt x="47" y="854"/>
                  </a:cubicBezTo>
                  <a:cubicBezTo>
                    <a:pt x="48" y="854"/>
                    <a:pt x="51" y="858"/>
                    <a:pt x="51" y="858"/>
                  </a:cubicBezTo>
                  <a:cubicBezTo>
                    <a:pt x="53" y="858"/>
                    <a:pt x="52" y="856"/>
                    <a:pt x="54" y="858"/>
                  </a:cubicBezTo>
                  <a:cubicBezTo>
                    <a:pt x="55" y="859"/>
                    <a:pt x="59" y="860"/>
                    <a:pt x="57" y="860"/>
                  </a:cubicBezTo>
                  <a:cubicBezTo>
                    <a:pt x="55" y="860"/>
                    <a:pt x="49" y="859"/>
                    <a:pt x="48" y="857"/>
                  </a:cubicBezTo>
                  <a:cubicBezTo>
                    <a:pt x="48" y="857"/>
                    <a:pt x="48" y="857"/>
                    <a:pt x="48" y="856"/>
                  </a:cubicBezTo>
                  <a:cubicBezTo>
                    <a:pt x="48" y="856"/>
                    <a:pt x="48" y="855"/>
                    <a:pt x="47" y="855"/>
                  </a:cubicBezTo>
                  <a:cubicBezTo>
                    <a:pt x="44" y="854"/>
                    <a:pt x="45" y="856"/>
                    <a:pt x="44" y="857"/>
                  </a:cubicBezTo>
                  <a:cubicBezTo>
                    <a:pt x="44" y="857"/>
                    <a:pt x="43" y="855"/>
                    <a:pt x="43" y="856"/>
                  </a:cubicBezTo>
                  <a:cubicBezTo>
                    <a:pt x="42" y="856"/>
                    <a:pt x="40" y="858"/>
                    <a:pt x="41" y="858"/>
                  </a:cubicBezTo>
                  <a:cubicBezTo>
                    <a:pt x="49" y="862"/>
                    <a:pt x="36" y="856"/>
                    <a:pt x="45" y="859"/>
                  </a:cubicBezTo>
                  <a:cubicBezTo>
                    <a:pt x="45" y="859"/>
                    <a:pt x="45" y="861"/>
                    <a:pt x="48" y="862"/>
                  </a:cubicBezTo>
                  <a:cubicBezTo>
                    <a:pt x="49" y="863"/>
                    <a:pt x="48" y="859"/>
                    <a:pt x="49" y="860"/>
                  </a:cubicBezTo>
                  <a:cubicBezTo>
                    <a:pt x="51" y="861"/>
                    <a:pt x="48" y="863"/>
                    <a:pt x="50" y="864"/>
                  </a:cubicBezTo>
                  <a:cubicBezTo>
                    <a:pt x="51" y="864"/>
                    <a:pt x="53" y="862"/>
                    <a:pt x="54" y="862"/>
                  </a:cubicBezTo>
                  <a:cubicBezTo>
                    <a:pt x="54" y="862"/>
                    <a:pt x="55" y="861"/>
                    <a:pt x="55" y="862"/>
                  </a:cubicBezTo>
                  <a:cubicBezTo>
                    <a:pt x="55" y="862"/>
                    <a:pt x="53" y="863"/>
                    <a:pt x="53" y="863"/>
                  </a:cubicBezTo>
                  <a:cubicBezTo>
                    <a:pt x="53" y="864"/>
                    <a:pt x="60" y="866"/>
                    <a:pt x="58" y="866"/>
                  </a:cubicBezTo>
                  <a:cubicBezTo>
                    <a:pt x="54" y="867"/>
                    <a:pt x="52" y="863"/>
                    <a:pt x="54" y="867"/>
                  </a:cubicBezTo>
                  <a:cubicBezTo>
                    <a:pt x="54" y="868"/>
                    <a:pt x="53" y="867"/>
                    <a:pt x="53" y="866"/>
                  </a:cubicBezTo>
                  <a:cubicBezTo>
                    <a:pt x="53" y="866"/>
                    <a:pt x="50" y="863"/>
                    <a:pt x="50" y="865"/>
                  </a:cubicBezTo>
                  <a:cubicBezTo>
                    <a:pt x="50" y="867"/>
                    <a:pt x="52" y="865"/>
                    <a:pt x="52" y="866"/>
                  </a:cubicBezTo>
                  <a:cubicBezTo>
                    <a:pt x="52" y="867"/>
                    <a:pt x="52" y="871"/>
                    <a:pt x="54" y="871"/>
                  </a:cubicBezTo>
                  <a:cubicBezTo>
                    <a:pt x="54" y="871"/>
                    <a:pt x="54" y="870"/>
                    <a:pt x="54" y="870"/>
                  </a:cubicBezTo>
                  <a:cubicBezTo>
                    <a:pt x="56" y="869"/>
                    <a:pt x="54" y="873"/>
                    <a:pt x="56" y="873"/>
                  </a:cubicBezTo>
                  <a:cubicBezTo>
                    <a:pt x="62" y="875"/>
                    <a:pt x="59" y="867"/>
                    <a:pt x="60" y="866"/>
                  </a:cubicBezTo>
                  <a:cubicBezTo>
                    <a:pt x="62" y="863"/>
                    <a:pt x="64" y="862"/>
                    <a:pt x="64" y="862"/>
                  </a:cubicBezTo>
                  <a:cubicBezTo>
                    <a:pt x="64" y="864"/>
                    <a:pt x="61" y="866"/>
                    <a:pt x="61" y="866"/>
                  </a:cubicBezTo>
                  <a:cubicBezTo>
                    <a:pt x="62" y="867"/>
                    <a:pt x="67" y="868"/>
                    <a:pt x="67" y="869"/>
                  </a:cubicBezTo>
                  <a:cubicBezTo>
                    <a:pt x="67" y="869"/>
                    <a:pt x="66" y="868"/>
                    <a:pt x="65" y="869"/>
                  </a:cubicBezTo>
                  <a:cubicBezTo>
                    <a:pt x="65" y="869"/>
                    <a:pt x="66" y="869"/>
                    <a:pt x="66" y="870"/>
                  </a:cubicBezTo>
                  <a:cubicBezTo>
                    <a:pt x="65" y="870"/>
                    <a:pt x="65" y="869"/>
                    <a:pt x="64" y="869"/>
                  </a:cubicBezTo>
                  <a:cubicBezTo>
                    <a:pt x="64" y="868"/>
                    <a:pt x="61" y="868"/>
                    <a:pt x="61" y="869"/>
                  </a:cubicBezTo>
                  <a:cubicBezTo>
                    <a:pt x="61" y="871"/>
                    <a:pt x="63" y="873"/>
                    <a:pt x="62" y="873"/>
                  </a:cubicBezTo>
                  <a:cubicBezTo>
                    <a:pt x="62" y="873"/>
                    <a:pt x="60" y="871"/>
                    <a:pt x="60" y="873"/>
                  </a:cubicBezTo>
                  <a:cubicBezTo>
                    <a:pt x="60" y="873"/>
                    <a:pt x="63" y="876"/>
                    <a:pt x="62" y="876"/>
                  </a:cubicBezTo>
                  <a:cubicBezTo>
                    <a:pt x="61" y="877"/>
                    <a:pt x="55" y="871"/>
                    <a:pt x="53" y="876"/>
                  </a:cubicBezTo>
                  <a:cubicBezTo>
                    <a:pt x="52" y="877"/>
                    <a:pt x="54" y="879"/>
                    <a:pt x="55" y="879"/>
                  </a:cubicBezTo>
                  <a:cubicBezTo>
                    <a:pt x="55" y="878"/>
                    <a:pt x="56" y="875"/>
                    <a:pt x="57" y="876"/>
                  </a:cubicBezTo>
                  <a:cubicBezTo>
                    <a:pt x="57" y="877"/>
                    <a:pt x="56" y="879"/>
                    <a:pt x="56" y="879"/>
                  </a:cubicBezTo>
                  <a:cubicBezTo>
                    <a:pt x="56" y="880"/>
                    <a:pt x="57" y="884"/>
                    <a:pt x="59" y="882"/>
                  </a:cubicBezTo>
                  <a:cubicBezTo>
                    <a:pt x="59" y="882"/>
                    <a:pt x="58" y="879"/>
                    <a:pt x="58" y="880"/>
                  </a:cubicBezTo>
                  <a:cubicBezTo>
                    <a:pt x="59" y="881"/>
                    <a:pt x="59" y="883"/>
                    <a:pt x="61" y="883"/>
                  </a:cubicBezTo>
                  <a:cubicBezTo>
                    <a:pt x="63" y="884"/>
                    <a:pt x="63" y="879"/>
                    <a:pt x="64" y="880"/>
                  </a:cubicBezTo>
                  <a:cubicBezTo>
                    <a:pt x="64" y="880"/>
                    <a:pt x="66" y="883"/>
                    <a:pt x="65" y="884"/>
                  </a:cubicBezTo>
                  <a:cubicBezTo>
                    <a:pt x="65" y="884"/>
                    <a:pt x="65" y="882"/>
                    <a:pt x="64" y="882"/>
                  </a:cubicBezTo>
                  <a:cubicBezTo>
                    <a:pt x="64" y="882"/>
                    <a:pt x="63" y="883"/>
                    <a:pt x="63" y="883"/>
                  </a:cubicBezTo>
                  <a:cubicBezTo>
                    <a:pt x="63" y="884"/>
                    <a:pt x="64" y="884"/>
                    <a:pt x="65" y="884"/>
                  </a:cubicBezTo>
                  <a:cubicBezTo>
                    <a:pt x="65" y="885"/>
                    <a:pt x="65" y="888"/>
                    <a:pt x="67" y="888"/>
                  </a:cubicBezTo>
                  <a:cubicBezTo>
                    <a:pt x="67" y="888"/>
                    <a:pt x="68" y="887"/>
                    <a:pt x="68" y="888"/>
                  </a:cubicBezTo>
                  <a:cubicBezTo>
                    <a:pt x="68" y="888"/>
                    <a:pt x="66" y="889"/>
                    <a:pt x="67" y="890"/>
                  </a:cubicBezTo>
                  <a:cubicBezTo>
                    <a:pt x="69" y="891"/>
                    <a:pt x="68" y="893"/>
                    <a:pt x="68" y="893"/>
                  </a:cubicBezTo>
                  <a:cubicBezTo>
                    <a:pt x="68" y="893"/>
                    <a:pt x="64" y="886"/>
                    <a:pt x="62" y="886"/>
                  </a:cubicBezTo>
                  <a:cubicBezTo>
                    <a:pt x="61" y="886"/>
                    <a:pt x="61" y="887"/>
                    <a:pt x="61" y="887"/>
                  </a:cubicBezTo>
                  <a:cubicBezTo>
                    <a:pt x="63" y="896"/>
                    <a:pt x="61" y="880"/>
                    <a:pt x="64" y="890"/>
                  </a:cubicBezTo>
                  <a:cubicBezTo>
                    <a:pt x="64" y="891"/>
                    <a:pt x="63" y="892"/>
                    <a:pt x="63" y="893"/>
                  </a:cubicBezTo>
                  <a:cubicBezTo>
                    <a:pt x="63" y="893"/>
                    <a:pt x="64" y="893"/>
                    <a:pt x="64" y="893"/>
                  </a:cubicBezTo>
                  <a:cubicBezTo>
                    <a:pt x="65" y="894"/>
                    <a:pt x="66" y="896"/>
                    <a:pt x="67" y="896"/>
                  </a:cubicBezTo>
                  <a:cubicBezTo>
                    <a:pt x="68" y="897"/>
                    <a:pt x="67" y="894"/>
                    <a:pt x="68" y="894"/>
                  </a:cubicBezTo>
                  <a:cubicBezTo>
                    <a:pt x="68" y="894"/>
                    <a:pt x="69" y="895"/>
                    <a:pt x="70" y="895"/>
                  </a:cubicBezTo>
                  <a:cubicBezTo>
                    <a:pt x="70" y="895"/>
                    <a:pt x="71" y="893"/>
                    <a:pt x="71" y="894"/>
                  </a:cubicBezTo>
                  <a:cubicBezTo>
                    <a:pt x="72" y="894"/>
                    <a:pt x="69" y="895"/>
                    <a:pt x="69" y="895"/>
                  </a:cubicBezTo>
                  <a:cubicBezTo>
                    <a:pt x="69" y="896"/>
                    <a:pt x="71" y="897"/>
                    <a:pt x="71" y="897"/>
                  </a:cubicBezTo>
                  <a:cubicBezTo>
                    <a:pt x="71" y="897"/>
                    <a:pt x="74" y="901"/>
                    <a:pt x="74" y="902"/>
                  </a:cubicBezTo>
                  <a:cubicBezTo>
                    <a:pt x="74" y="902"/>
                    <a:pt x="73" y="901"/>
                    <a:pt x="72" y="901"/>
                  </a:cubicBezTo>
                  <a:cubicBezTo>
                    <a:pt x="72" y="900"/>
                    <a:pt x="68" y="896"/>
                    <a:pt x="68" y="898"/>
                  </a:cubicBezTo>
                  <a:cubicBezTo>
                    <a:pt x="68" y="899"/>
                    <a:pt x="73" y="906"/>
                    <a:pt x="76" y="905"/>
                  </a:cubicBezTo>
                  <a:cubicBezTo>
                    <a:pt x="77" y="905"/>
                    <a:pt x="76" y="901"/>
                    <a:pt x="75" y="901"/>
                  </a:cubicBezTo>
                  <a:cubicBezTo>
                    <a:pt x="75" y="899"/>
                    <a:pt x="75" y="897"/>
                    <a:pt x="74" y="895"/>
                  </a:cubicBezTo>
                  <a:cubicBezTo>
                    <a:pt x="74" y="894"/>
                    <a:pt x="72" y="892"/>
                    <a:pt x="73" y="893"/>
                  </a:cubicBezTo>
                  <a:cubicBezTo>
                    <a:pt x="76" y="894"/>
                    <a:pt x="74" y="902"/>
                    <a:pt x="77" y="903"/>
                  </a:cubicBezTo>
                  <a:cubicBezTo>
                    <a:pt x="80" y="905"/>
                    <a:pt x="78" y="900"/>
                    <a:pt x="79" y="899"/>
                  </a:cubicBezTo>
                  <a:cubicBezTo>
                    <a:pt x="80" y="899"/>
                    <a:pt x="82" y="899"/>
                    <a:pt x="82" y="898"/>
                  </a:cubicBezTo>
                  <a:cubicBezTo>
                    <a:pt x="83" y="895"/>
                    <a:pt x="78" y="899"/>
                    <a:pt x="77" y="899"/>
                  </a:cubicBezTo>
                  <a:cubicBezTo>
                    <a:pt x="76" y="899"/>
                    <a:pt x="77" y="898"/>
                    <a:pt x="78" y="898"/>
                  </a:cubicBezTo>
                  <a:cubicBezTo>
                    <a:pt x="78" y="897"/>
                    <a:pt x="79" y="891"/>
                    <a:pt x="80" y="897"/>
                  </a:cubicBezTo>
                  <a:cubicBezTo>
                    <a:pt x="80" y="897"/>
                    <a:pt x="80" y="896"/>
                    <a:pt x="80" y="896"/>
                  </a:cubicBezTo>
                  <a:cubicBezTo>
                    <a:pt x="81" y="895"/>
                    <a:pt x="79" y="894"/>
                    <a:pt x="79" y="894"/>
                  </a:cubicBezTo>
                  <a:cubicBezTo>
                    <a:pt x="78" y="894"/>
                    <a:pt x="78" y="894"/>
                    <a:pt x="78" y="894"/>
                  </a:cubicBezTo>
                  <a:cubicBezTo>
                    <a:pt x="77" y="894"/>
                    <a:pt x="77" y="894"/>
                    <a:pt x="77" y="894"/>
                  </a:cubicBezTo>
                  <a:cubicBezTo>
                    <a:pt x="77" y="894"/>
                    <a:pt x="77" y="894"/>
                    <a:pt x="77" y="893"/>
                  </a:cubicBezTo>
                  <a:cubicBezTo>
                    <a:pt x="76" y="893"/>
                    <a:pt x="77" y="894"/>
                    <a:pt x="74" y="892"/>
                  </a:cubicBezTo>
                  <a:cubicBezTo>
                    <a:pt x="74" y="892"/>
                    <a:pt x="74" y="892"/>
                    <a:pt x="74" y="892"/>
                  </a:cubicBezTo>
                  <a:cubicBezTo>
                    <a:pt x="75" y="892"/>
                    <a:pt x="76" y="892"/>
                    <a:pt x="76" y="892"/>
                  </a:cubicBezTo>
                  <a:cubicBezTo>
                    <a:pt x="77" y="892"/>
                    <a:pt x="76" y="893"/>
                    <a:pt x="77" y="893"/>
                  </a:cubicBezTo>
                  <a:cubicBezTo>
                    <a:pt x="77" y="894"/>
                    <a:pt x="77" y="894"/>
                    <a:pt x="78" y="894"/>
                  </a:cubicBezTo>
                  <a:cubicBezTo>
                    <a:pt x="78" y="894"/>
                    <a:pt x="79" y="894"/>
                    <a:pt x="79" y="894"/>
                  </a:cubicBezTo>
                  <a:cubicBezTo>
                    <a:pt x="81" y="894"/>
                    <a:pt x="87" y="899"/>
                    <a:pt x="88" y="895"/>
                  </a:cubicBezTo>
                  <a:cubicBezTo>
                    <a:pt x="89" y="894"/>
                    <a:pt x="80" y="889"/>
                    <a:pt x="80" y="889"/>
                  </a:cubicBezTo>
                  <a:cubicBezTo>
                    <a:pt x="79" y="890"/>
                    <a:pt x="77" y="892"/>
                    <a:pt x="77" y="891"/>
                  </a:cubicBezTo>
                  <a:cubicBezTo>
                    <a:pt x="77" y="891"/>
                    <a:pt x="79" y="890"/>
                    <a:pt x="78" y="889"/>
                  </a:cubicBezTo>
                  <a:cubicBezTo>
                    <a:pt x="77" y="887"/>
                    <a:pt x="71" y="890"/>
                    <a:pt x="76" y="888"/>
                  </a:cubicBezTo>
                  <a:cubicBezTo>
                    <a:pt x="77" y="887"/>
                    <a:pt x="77" y="887"/>
                    <a:pt x="77" y="887"/>
                  </a:cubicBezTo>
                  <a:cubicBezTo>
                    <a:pt x="78" y="887"/>
                    <a:pt x="80" y="889"/>
                    <a:pt x="81" y="890"/>
                  </a:cubicBezTo>
                  <a:cubicBezTo>
                    <a:pt x="81" y="890"/>
                    <a:pt x="84" y="890"/>
                    <a:pt x="84" y="890"/>
                  </a:cubicBezTo>
                  <a:cubicBezTo>
                    <a:pt x="89" y="892"/>
                    <a:pt x="90" y="896"/>
                    <a:pt x="91" y="899"/>
                  </a:cubicBezTo>
                  <a:cubicBezTo>
                    <a:pt x="91" y="900"/>
                    <a:pt x="87" y="899"/>
                    <a:pt x="87" y="900"/>
                  </a:cubicBezTo>
                  <a:cubicBezTo>
                    <a:pt x="87" y="903"/>
                    <a:pt x="91" y="903"/>
                    <a:pt x="92" y="905"/>
                  </a:cubicBezTo>
                  <a:cubicBezTo>
                    <a:pt x="93" y="908"/>
                    <a:pt x="90" y="909"/>
                    <a:pt x="90" y="910"/>
                  </a:cubicBezTo>
                  <a:cubicBezTo>
                    <a:pt x="90" y="911"/>
                    <a:pt x="92" y="911"/>
                    <a:pt x="92" y="911"/>
                  </a:cubicBezTo>
                  <a:cubicBezTo>
                    <a:pt x="93" y="911"/>
                    <a:pt x="92" y="912"/>
                    <a:pt x="92" y="912"/>
                  </a:cubicBezTo>
                  <a:cubicBezTo>
                    <a:pt x="91" y="912"/>
                    <a:pt x="91" y="911"/>
                    <a:pt x="91" y="911"/>
                  </a:cubicBezTo>
                  <a:cubicBezTo>
                    <a:pt x="90" y="911"/>
                    <a:pt x="89" y="911"/>
                    <a:pt x="88" y="911"/>
                  </a:cubicBezTo>
                  <a:cubicBezTo>
                    <a:pt x="88" y="911"/>
                    <a:pt x="85" y="912"/>
                    <a:pt x="85" y="912"/>
                  </a:cubicBezTo>
                  <a:cubicBezTo>
                    <a:pt x="85" y="913"/>
                    <a:pt x="85" y="910"/>
                    <a:pt x="90" y="909"/>
                  </a:cubicBezTo>
                  <a:cubicBezTo>
                    <a:pt x="91" y="909"/>
                    <a:pt x="91" y="908"/>
                    <a:pt x="91" y="908"/>
                  </a:cubicBezTo>
                  <a:cubicBezTo>
                    <a:pt x="91" y="902"/>
                    <a:pt x="89" y="905"/>
                    <a:pt x="87" y="902"/>
                  </a:cubicBezTo>
                  <a:cubicBezTo>
                    <a:pt x="85" y="900"/>
                    <a:pt x="89" y="900"/>
                    <a:pt x="85" y="900"/>
                  </a:cubicBezTo>
                  <a:cubicBezTo>
                    <a:pt x="83" y="899"/>
                    <a:pt x="82" y="904"/>
                    <a:pt x="83" y="905"/>
                  </a:cubicBezTo>
                  <a:cubicBezTo>
                    <a:pt x="85" y="907"/>
                    <a:pt x="85" y="902"/>
                    <a:pt x="86" y="902"/>
                  </a:cubicBezTo>
                  <a:cubicBezTo>
                    <a:pt x="86" y="902"/>
                    <a:pt x="85" y="907"/>
                    <a:pt x="85" y="907"/>
                  </a:cubicBezTo>
                  <a:cubicBezTo>
                    <a:pt x="84" y="907"/>
                    <a:pt x="84" y="905"/>
                    <a:pt x="82" y="906"/>
                  </a:cubicBezTo>
                  <a:cubicBezTo>
                    <a:pt x="82" y="906"/>
                    <a:pt x="81" y="907"/>
                    <a:pt x="81" y="907"/>
                  </a:cubicBezTo>
                  <a:cubicBezTo>
                    <a:pt x="80" y="906"/>
                    <a:pt x="81" y="905"/>
                    <a:pt x="81" y="905"/>
                  </a:cubicBezTo>
                  <a:cubicBezTo>
                    <a:pt x="82" y="904"/>
                    <a:pt x="82" y="905"/>
                    <a:pt x="82" y="905"/>
                  </a:cubicBezTo>
                  <a:cubicBezTo>
                    <a:pt x="82" y="904"/>
                    <a:pt x="82" y="903"/>
                    <a:pt x="82" y="903"/>
                  </a:cubicBezTo>
                  <a:cubicBezTo>
                    <a:pt x="81" y="902"/>
                    <a:pt x="80" y="903"/>
                    <a:pt x="80" y="903"/>
                  </a:cubicBezTo>
                  <a:cubicBezTo>
                    <a:pt x="79" y="903"/>
                    <a:pt x="80" y="904"/>
                    <a:pt x="79" y="904"/>
                  </a:cubicBezTo>
                  <a:cubicBezTo>
                    <a:pt x="79" y="905"/>
                    <a:pt x="78" y="904"/>
                    <a:pt x="78" y="904"/>
                  </a:cubicBezTo>
                  <a:cubicBezTo>
                    <a:pt x="77" y="905"/>
                    <a:pt x="79" y="907"/>
                    <a:pt x="76" y="907"/>
                  </a:cubicBezTo>
                  <a:cubicBezTo>
                    <a:pt x="70" y="906"/>
                    <a:pt x="79" y="906"/>
                    <a:pt x="73" y="905"/>
                  </a:cubicBezTo>
                  <a:cubicBezTo>
                    <a:pt x="72" y="905"/>
                    <a:pt x="73" y="905"/>
                    <a:pt x="73" y="906"/>
                  </a:cubicBezTo>
                  <a:cubicBezTo>
                    <a:pt x="73" y="906"/>
                    <a:pt x="73" y="907"/>
                    <a:pt x="72" y="907"/>
                  </a:cubicBezTo>
                  <a:cubicBezTo>
                    <a:pt x="72" y="906"/>
                    <a:pt x="68" y="902"/>
                    <a:pt x="68" y="903"/>
                  </a:cubicBezTo>
                  <a:cubicBezTo>
                    <a:pt x="67" y="905"/>
                    <a:pt x="71" y="906"/>
                    <a:pt x="72" y="907"/>
                  </a:cubicBezTo>
                  <a:cubicBezTo>
                    <a:pt x="72" y="908"/>
                    <a:pt x="71" y="908"/>
                    <a:pt x="71" y="909"/>
                  </a:cubicBezTo>
                  <a:cubicBezTo>
                    <a:pt x="71" y="910"/>
                    <a:pt x="73" y="910"/>
                    <a:pt x="72" y="911"/>
                  </a:cubicBezTo>
                  <a:cubicBezTo>
                    <a:pt x="70" y="913"/>
                    <a:pt x="73" y="911"/>
                    <a:pt x="74" y="912"/>
                  </a:cubicBezTo>
                  <a:cubicBezTo>
                    <a:pt x="76" y="913"/>
                    <a:pt x="72" y="914"/>
                    <a:pt x="72" y="914"/>
                  </a:cubicBezTo>
                  <a:cubicBezTo>
                    <a:pt x="73" y="915"/>
                    <a:pt x="73" y="915"/>
                    <a:pt x="74" y="915"/>
                  </a:cubicBezTo>
                  <a:cubicBezTo>
                    <a:pt x="74" y="915"/>
                    <a:pt x="74" y="915"/>
                    <a:pt x="74" y="915"/>
                  </a:cubicBezTo>
                  <a:cubicBezTo>
                    <a:pt x="74" y="915"/>
                    <a:pt x="74" y="915"/>
                    <a:pt x="74" y="915"/>
                  </a:cubicBezTo>
                  <a:cubicBezTo>
                    <a:pt x="73" y="915"/>
                    <a:pt x="73" y="915"/>
                    <a:pt x="72" y="916"/>
                  </a:cubicBezTo>
                  <a:cubicBezTo>
                    <a:pt x="72" y="916"/>
                    <a:pt x="71" y="916"/>
                    <a:pt x="71" y="917"/>
                  </a:cubicBezTo>
                  <a:cubicBezTo>
                    <a:pt x="71" y="921"/>
                    <a:pt x="73" y="915"/>
                    <a:pt x="74" y="917"/>
                  </a:cubicBezTo>
                  <a:cubicBezTo>
                    <a:pt x="74" y="918"/>
                    <a:pt x="71" y="918"/>
                    <a:pt x="72" y="920"/>
                  </a:cubicBezTo>
                  <a:cubicBezTo>
                    <a:pt x="73" y="921"/>
                    <a:pt x="75" y="919"/>
                    <a:pt x="75" y="918"/>
                  </a:cubicBezTo>
                  <a:cubicBezTo>
                    <a:pt x="76" y="918"/>
                    <a:pt x="77" y="918"/>
                    <a:pt x="77" y="917"/>
                  </a:cubicBezTo>
                  <a:cubicBezTo>
                    <a:pt x="77" y="916"/>
                    <a:pt x="76" y="915"/>
                    <a:pt x="76" y="915"/>
                  </a:cubicBezTo>
                  <a:cubicBezTo>
                    <a:pt x="78" y="913"/>
                    <a:pt x="78" y="918"/>
                    <a:pt x="79" y="918"/>
                  </a:cubicBezTo>
                  <a:cubicBezTo>
                    <a:pt x="80" y="918"/>
                    <a:pt x="80" y="917"/>
                    <a:pt x="80" y="917"/>
                  </a:cubicBezTo>
                  <a:cubicBezTo>
                    <a:pt x="80" y="917"/>
                    <a:pt x="80" y="917"/>
                    <a:pt x="80" y="917"/>
                  </a:cubicBezTo>
                  <a:cubicBezTo>
                    <a:pt x="80" y="917"/>
                    <a:pt x="80" y="917"/>
                    <a:pt x="80" y="917"/>
                  </a:cubicBezTo>
                  <a:cubicBezTo>
                    <a:pt x="82" y="916"/>
                    <a:pt x="79" y="914"/>
                    <a:pt x="79" y="913"/>
                  </a:cubicBezTo>
                  <a:cubicBezTo>
                    <a:pt x="79" y="913"/>
                    <a:pt x="79" y="912"/>
                    <a:pt x="80" y="912"/>
                  </a:cubicBezTo>
                  <a:cubicBezTo>
                    <a:pt x="80" y="912"/>
                    <a:pt x="80" y="913"/>
                    <a:pt x="81" y="913"/>
                  </a:cubicBezTo>
                  <a:cubicBezTo>
                    <a:pt x="82" y="914"/>
                    <a:pt x="85" y="912"/>
                    <a:pt x="86" y="914"/>
                  </a:cubicBezTo>
                  <a:cubicBezTo>
                    <a:pt x="86" y="914"/>
                    <a:pt x="86" y="914"/>
                    <a:pt x="85" y="914"/>
                  </a:cubicBezTo>
                  <a:cubicBezTo>
                    <a:pt x="85" y="914"/>
                    <a:pt x="81" y="914"/>
                    <a:pt x="82" y="914"/>
                  </a:cubicBezTo>
                  <a:cubicBezTo>
                    <a:pt x="82" y="915"/>
                    <a:pt x="83" y="914"/>
                    <a:pt x="84" y="915"/>
                  </a:cubicBezTo>
                  <a:cubicBezTo>
                    <a:pt x="84" y="915"/>
                    <a:pt x="83" y="915"/>
                    <a:pt x="83" y="915"/>
                  </a:cubicBezTo>
                  <a:cubicBezTo>
                    <a:pt x="82" y="915"/>
                    <a:pt x="82" y="915"/>
                    <a:pt x="81" y="915"/>
                  </a:cubicBezTo>
                  <a:cubicBezTo>
                    <a:pt x="81" y="916"/>
                    <a:pt x="82" y="917"/>
                    <a:pt x="81" y="917"/>
                  </a:cubicBezTo>
                  <a:cubicBezTo>
                    <a:pt x="81" y="917"/>
                    <a:pt x="81" y="917"/>
                    <a:pt x="80" y="917"/>
                  </a:cubicBezTo>
                  <a:cubicBezTo>
                    <a:pt x="80" y="917"/>
                    <a:pt x="80" y="917"/>
                    <a:pt x="80" y="917"/>
                  </a:cubicBezTo>
                  <a:cubicBezTo>
                    <a:pt x="80" y="918"/>
                    <a:pt x="79" y="920"/>
                    <a:pt x="79" y="920"/>
                  </a:cubicBezTo>
                  <a:cubicBezTo>
                    <a:pt x="80" y="921"/>
                    <a:pt x="81" y="920"/>
                    <a:pt x="81" y="921"/>
                  </a:cubicBezTo>
                  <a:cubicBezTo>
                    <a:pt x="79" y="923"/>
                    <a:pt x="76" y="920"/>
                    <a:pt x="74" y="921"/>
                  </a:cubicBezTo>
                  <a:cubicBezTo>
                    <a:pt x="74" y="922"/>
                    <a:pt x="76" y="922"/>
                    <a:pt x="76" y="922"/>
                  </a:cubicBezTo>
                  <a:cubicBezTo>
                    <a:pt x="80" y="923"/>
                    <a:pt x="82" y="923"/>
                    <a:pt x="82" y="923"/>
                  </a:cubicBezTo>
                  <a:cubicBezTo>
                    <a:pt x="82" y="925"/>
                    <a:pt x="79" y="925"/>
                    <a:pt x="78" y="926"/>
                  </a:cubicBezTo>
                  <a:cubicBezTo>
                    <a:pt x="77" y="926"/>
                    <a:pt x="78" y="926"/>
                    <a:pt x="79" y="926"/>
                  </a:cubicBezTo>
                  <a:cubicBezTo>
                    <a:pt x="79" y="927"/>
                    <a:pt x="82" y="929"/>
                    <a:pt x="83" y="928"/>
                  </a:cubicBezTo>
                  <a:cubicBezTo>
                    <a:pt x="83" y="928"/>
                    <a:pt x="82" y="927"/>
                    <a:pt x="82" y="926"/>
                  </a:cubicBezTo>
                  <a:cubicBezTo>
                    <a:pt x="82" y="926"/>
                    <a:pt x="83" y="928"/>
                    <a:pt x="84" y="928"/>
                  </a:cubicBezTo>
                  <a:cubicBezTo>
                    <a:pt x="85" y="928"/>
                    <a:pt x="85" y="927"/>
                    <a:pt x="86" y="927"/>
                  </a:cubicBezTo>
                  <a:cubicBezTo>
                    <a:pt x="86" y="927"/>
                    <a:pt x="86" y="927"/>
                    <a:pt x="86" y="927"/>
                  </a:cubicBezTo>
                  <a:cubicBezTo>
                    <a:pt x="88" y="925"/>
                    <a:pt x="85" y="923"/>
                    <a:pt x="85" y="922"/>
                  </a:cubicBezTo>
                  <a:cubicBezTo>
                    <a:pt x="85" y="921"/>
                    <a:pt x="86" y="921"/>
                    <a:pt x="87" y="920"/>
                  </a:cubicBezTo>
                  <a:cubicBezTo>
                    <a:pt x="88" y="920"/>
                    <a:pt x="89" y="919"/>
                    <a:pt x="89" y="919"/>
                  </a:cubicBezTo>
                  <a:cubicBezTo>
                    <a:pt x="90" y="918"/>
                    <a:pt x="90" y="917"/>
                    <a:pt x="90" y="917"/>
                  </a:cubicBezTo>
                  <a:cubicBezTo>
                    <a:pt x="90" y="916"/>
                    <a:pt x="90" y="916"/>
                    <a:pt x="90" y="916"/>
                  </a:cubicBezTo>
                  <a:cubicBezTo>
                    <a:pt x="85" y="915"/>
                    <a:pt x="88" y="916"/>
                    <a:pt x="85" y="919"/>
                  </a:cubicBezTo>
                  <a:cubicBezTo>
                    <a:pt x="84" y="919"/>
                    <a:pt x="86" y="917"/>
                    <a:pt x="86" y="916"/>
                  </a:cubicBezTo>
                  <a:cubicBezTo>
                    <a:pt x="86" y="913"/>
                    <a:pt x="86" y="913"/>
                    <a:pt x="86" y="913"/>
                  </a:cubicBezTo>
                  <a:cubicBezTo>
                    <a:pt x="87" y="913"/>
                    <a:pt x="87" y="914"/>
                    <a:pt x="88" y="914"/>
                  </a:cubicBezTo>
                  <a:cubicBezTo>
                    <a:pt x="88" y="914"/>
                    <a:pt x="89" y="914"/>
                    <a:pt x="89" y="913"/>
                  </a:cubicBezTo>
                  <a:cubicBezTo>
                    <a:pt x="91" y="913"/>
                    <a:pt x="90" y="915"/>
                    <a:pt x="92" y="914"/>
                  </a:cubicBezTo>
                  <a:cubicBezTo>
                    <a:pt x="94" y="913"/>
                    <a:pt x="90" y="912"/>
                    <a:pt x="95" y="913"/>
                  </a:cubicBezTo>
                  <a:cubicBezTo>
                    <a:pt x="95" y="913"/>
                    <a:pt x="92" y="914"/>
                    <a:pt x="92" y="915"/>
                  </a:cubicBezTo>
                  <a:cubicBezTo>
                    <a:pt x="92" y="916"/>
                    <a:pt x="94" y="916"/>
                    <a:pt x="95" y="916"/>
                  </a:cubicBezTo>
                  <a:cubicBezTo>
                    <a:pt x="95" y="916"/>
                    <a:pt x="94" y="916"/>
                    <a:pt x="94" y="916"/>
                  </a:cubicBezTo>
                  <a:cubicBezTo>
                    <a:pt x="97" y="911"/>
                    <a:pt x="112" y="913"/>
                    <a:pt x="112" y="915"/>
                  </a:cubicBezTo>
                  <a:cubicBezTo>
                    <a:pt x="112" y="916"/>
                    <a:pt x="111" y="915"/>
                    <a:pt x="111" y="915"/>
                  </a:cubicBezTo>
                  <a:cubicBezTo>
                    <a:pt x="106" y="917"/>
                    <a:pt x="101" y="915"/>
                    <a:pt x="99" y="916"/>
                  </a:cubicBezTo>
                  <a:cubicBezTo>
                    <a:pt x="99" y="916"/>
                    <a:pt x="100" y="917"/>
                    <a:pt x="99" y="917"/>
                  </a:cubicBezTo>
                  <a:cubicBezTo>
                    <a:pt x="99" y="918"/>
                    <a:pt x="97" y="919"/>
                    <a:pt x="96" y="920"/>
                  </a:cubicBezTo>
                  <a:cubicBezTo>
                    <a:pt x="96" y="920"/>
                    <a:pt x="96" y="922"/>
                    <a:pt x="95" y="922"/>
                  </a:cubicBezTo>
                  <a:cubicBezTo>
                    <a:pt x="95" y="922"/>
                    <a:pt x="95" y="920"/>
                    <a:pt x="94" y="920"/>
                  </a:cubicBezTo>
                  <a:cubicBezTo>
                    <a:pt x="91" y="920"/>
                    <a:pt x="93" y="922"/>
                    <a:pt x="90" y="922"/>
                  </a:cubicBezTo>
                  <a:cubicBezTo>
                    <a:pt x="89" y="922"/>
                    <a:pt x="92" y="920"/>
                    <a:pt x="92" y="919"/>
                  </a:cubicBezTo>
                  <a:cubicBezTo>
                    <a:pt x="92" y="918"/>
                    <a:pt x="91" y="918"/>
                    <a:pt x="89" y="919"/>
                  </a:cubicBezTo>
                  <a:cubicBezTo>
                    <a:pt x="89" y="919"/>
                    <a:pt x="88" y="920"/>
                    <a:pt x="87" y="920"/>
                  </a:cubicBezTo>
                  <a:cubicBezTo>
                    <a:pt x="87" y="921"/>
                    <a:pt x="87" y="921"/>
                    <a:pt x="87" y="921"/>
                  </a:cubicBezTo>
                  <a:cubicBezTo>
                    <a:pt x="85" y="923"/>
                    <a:pt x="88" y="924"/>
                    <a:pt x="88" y="926"/>
                  </a:cubicBezTo>
                  <a:cubicBezTo>
                    <a:pt x="88" y="927"/>
                    <a:pt x="87" y="927"/>
                    <a:pt x="87" y="928"/>
                  </a:cubicBezTo>
                  <a:cubicBezTo>
                    <a:pt x="88" y="931"/>
                    <a:pt x="94" y="926"/>
                    <a:pt x="93" y="929"/>
                  </a:cubicBezTo>
                  <a:cubicBezTo>
                    <a:pt x="92" y="930"/>
                    <a:pt x="91" y="929"/>
                    <a:pt x="91" y="929"/>
                  </a:cubicBezTo>
                  <a:cubicBezTo>
                    <a:pt x="90" y="929"/>
                    <a:pt x="91" y="931"/>
                    <a:pt x="91" y="931"/>
                  </a:cubicBezTo>
                  <a:cubicBezTo>
                    <a:pt x="93" y="932"/>
                    <a:pt x="92" y="933"/>
                    <a:pt x="91" y="932"/>
                  </a:cubicBezTo>
                  <a:cubicBezTo>
                    <a:pt x="91" y="932"/>
                    <a:pt x="92" y="931"/>
                    <a:pt x="91" y="931"/>
                  </a:cubicBezTo>
                  <a:cubicBezTo>
                    <a:pt x="89" y="929"/>
                    <a:pt x="87" y="930"/>
                    <a:pt x="84" y="931"/>
                  </a:cubicBezTo>
                  <a:cubicBezTo>
                    <a:pt x="83" y="931"/>
                    <a:pt x="82" y="930"/>
                    <a:pt x="81" y="930"/>
                  </a:cubicBezTo>
                  <a:cubicBezTo>
                    <a:pt x="80" y="930"/>
                    <a:pt x="82" y="931"/>
                    <a:pt x="83" y="932"/>
                  </a:cubicBezTo>
                  <a:cubicBezTo>
                    <a:pt x="84" y="932"/>
                    <a:pt x="86" y="933"/>
                    <a:pt x="87" y="934"/>
                  </a:cubicBezTo>
                  <a:cubicBezTo>
                    <a:pt x="88" y="934"/>
                    <a:pt x="90" y="934"/>
                    <a:pt x="91" y="935"/>
                  </a:cubicBezTo>
                  <a:cubicBezTo>
                    <a:pt x="92" y="935"/>
                    <a:pt x="91" y="936"/>
                    <a:pt x="92" y="936"/>
                  </a:cubicBezTo>
                  <a:cubicBezTo>
                    <a:pt x="92" y="937"/>
                    <a:pt x="92" y="935"/>
                    <a:pt x="92" y="935"/>
                  </a:cubicBezTo>
                  <a:cubicBezTo>
                    <a:pt x="92" y="935"/>
                    <a:pt x="96" y="939"/>
                    <a:pt x="97" y="939"/>
                  </a:cubicBezTo>
                  <a:cubicBezTo>
                    <a:pt x="98" y="939"/>
                    <a:pt x="99" y="939"/>
                    <a:pt x="100" y="938"/>
                  </a:cubicBezTo>
                  <a:cubicBezTo>
                    <a:pt x="100" y="937"/>
                    <a:pt x="92" y="933"/>
                    <a:pt x="94" y="933"/>
                  </a:cubicBezTo>
                  <a:cubicBezTo>
                    <a:pt x="94" y="933"/>
                    <a:pt x="95" y="934"/>
                    <a:pt x="96" y="934"/>
                  </a:cubicBezTo>
                  <a:cubicBezTo>
                    <a:pt x="96" y="934"/>
                    <a:pt x="95" y="932"/>
                    <a:pt x="95" y="932"/>
                  </a:cubicBezTo>
                  <a:cubicBezTo>
                    <a:pt x="95" y="932"/>
                    <a:pt x="97" y="932"/>
                    <a:pt x="98" y="932"/>
                  </a:cubicBezTo>
                  <a:cubicBezTo>
                    <a:pt x="98" y="931"/>
                    <a:pt x="96" y="931"/>
                    <a:pt x="95" y="930"/>
                  </a:cubicBezTo>
                  <a:cubicBezTo>
                    <a:pt x="95" y="930"/>
                    <a:pt x="97" y="931"/>
                    <a:pt x="97" y="931"/>
                  </a:cubicBezTo>
                  <a:cubicBezTo>
                    <a:pt x="98" y="930"/>
                    <a:pt x="96" y="930"/>
                    <a:pt x="96" y="930"/>
                  </a:cubicBezTo>
                  <a:cubicBezTo>
                    <a:pt x="96" y="929"/>
                    <a:pt x="101" y="931"/>
                    <a:pt x="101" y="929"/>
                  </a:cubicBezTo>
                  <a:cubicBezTo>
                    <a:pt x="101" y="928"/>
                    <a:pt x="99" y="929"/>
                    <a:pt x="99" y="929"/>
                  </a:cubicBezTo>
                  <a:cubicBezTo>
                    <a:pt x="98" y="928"/>
                    <a:pt x="98" y="927"/>
                    <a:pt x="98" y="927"/>
                  </a:cubicBezTo>
                  <a:cubicBezTo>
                    <a:pt x="97" y="927"/>
                    <a:pt x="97" y="927"/>
                    <a:pt x="97" y="927"/>
                  </a:cubicBezTo>
                  <a:cubicBezTo>
                    <a:pt x="96" y="927"/>
                    <a:pt x="94" y="928"/>
                    <a:pt x="94" y="927"/>
                  </a:cubicBezTo>
                  <a:cubicBezTo>
                    <a:pt x="94" y="927"/>
                    <a:pt x="96" y="927"/>
                    <a:pt x="97" y="927"/>
                  </a:cubicBezTo>
                  <a:cubicBezTo>
                    <a:pt x="97" y="927"/>
                    <a:pt x="97" y="927"/>
                    <a:pt x="98" y="927"/>
                  </a:cubicBezTo>
                  <a:cubicBezTo>
                    <a:pt x="98" y="927"/>
                    <a:pt x="98" y="927"/>
                    <a:pt x="98" y="927"/>
                  </a:cubicBezTo>
                  <a:cubicBezTo>
                    <a:pt x="99" y="927"/>
                    <a:pt x="99" y="927"/>
                    <a:pt x="99" y="926"/>
                  </a:cubicBezTo>
                  <a:cubicBezTo>
                    <a:pt x="100" y="926"/>
                    <a:pt x="98" y="926"/>
                    <a:pt x="99" y="926"/>
                  </a:cubicBezTo>
                  <a:cubicBezTo>
                    <a:pt x="101" y="926"/>
                    <a:pt x="101" y="928"/>
                    <a:pt x="103" y="928"/>
                  </a:cubicBezTo>
                  <a:cubicBezTo>
                    <a:pt x="103" y="928"/>
                    <a:pt x="104" y="928"/>
                    <a:pt x="104" y="927"/>
                  </a:cubicBezTo>
                  <a:cubicBezTo>
                    <a:pt x="105" y="926"/>
                    <a:pt x="106" y="924"/>
                    <a:pt x="107" y="923"/>
                  </a:cubicBezTo>
                  <a:cubicBezTo>
                    <a:pt x="108" y="922"/>
                    <a:pt x="113" y="921"/>
                    <a:pt x="114" y="920"/>
                  </a:cubicBezTo>
                  <a:cubicBezTo>
                    <a:pt x="114" y="919"/>
                    <a:pt x="113" y="918"/>
                    <a:pt x="114" y="917"/>
                  </a:cubicBezTo>
                  <a:cubicBezTo>
                    <a:pt x="114" y="917"/>
                    <a:pt x="115" y="918"/>
                    <a:pt x="115" y="919"/>
                  </a:cubicBezTo>
                  <a:cubicBezTo>
                    <a:pt x="117" y="919"/>
                    <a:pt x="118" y="918"/>
                    <a:pt x="120" y="920"/>
                  </a:cubicBezTo>
                  <a:cubicBezTo>
                    <a:pt x="120" y="921"/>
                    <a:pt x="116" y="927"/>
                    <a:pt x="116" y="927"/>
                  </a:cubicBezTo>
                  <a:cubicBezTo>
                    <a:pt x="114" y="928"/>
                    <a:pt x="112" y="929"/>
                    <a:pt x="109" y="930"/>
                  </a:cubicBezTo>
                  <a:cubicBezTo>
                    <a:pt x="109" y="930"/>
                    <a:pt x="109" y="931"/>
                    <a:pt x="110" y="931"/>
                  </a:cubicBezTo>
                  <a:cubicBezTo>
                    <a:pt x="110" y="933"/>
                    <a:pt x="111" y="940"/>
                    <a:pt x="107" y="938"/>
                  </a:cubicBezTo>
                  <a:cubicBezTo>
                    <a:pt x="105" y="938"/>
                    <a:pt x="110" y="936"/>
                    <a:pt x="110" y="935"/>
                  </a:cubicBezTo>
                  <a:cubicBezTo>
                    <a:pt x="110" y="935"/>
                    <a:pt x="108" y="930"/>
                    <a:pt x="108" y="930"/>
                  </a:cubicBezTo>
                  <a:cubicBezTo>
                    <a:pt x="103" y="929"/>
                    <a:pt x="108" y="935"/>
                    <a:pt x="103" y="936"/>
                  </a:cubicBezTo>
                  <a:cubicBezTo>
                    <a:pt x="101" y="936"/>
                    <a:pt x="106" y="933"/>
                    <a:pt x="103" y="931"/>
                  </a:cubicBezTo>
                  <a:cubicBezTo>
                    <a:pt x="101" y="929"/>
                    <a:pt x="94" y="934"/>
                    <a:pt x="100" y="938"/>
                  </a:cubicBezTo>
                  <a:cubicBezTo>
                    <a:pt x="102" y="939"/>
                    <a:pt x="107" y="943"/>
                    <a:pt x="108" y="942"/>
                  </a:cubicBezTo>
                  <a:cubicBezTo>
                    <a:pt x="109" y="942"/>
                    <a:pt x="109" y="941"/>
                    <a:pt x="109" y="941"/>
                  </a:cubicBezTo>
                  <a:cubicBezTo>
                    <a:pt x="110" y="941"/>
                    <a:pt x="109" y="942"/>
                    <a:pt x="109" y="942"/>
                  </a:cubicBezTo>
                  <a:cubicBezTo>
                    <a:pt x="110" y="943"/>
                    <a:pt x="111" y="943"/>
                    <a:pt x="111" y="943"/>
                  </a:cubicBezTo>
                  <a:cubicBezTo>
                    <a:pt x="114" y="944"/>
                    <a:pt x="117" y="944"/>
                    <a:pt x="121" y="946"/>
                  </a:cubicBezTo>
                  <a:cubicBezTo>
                    <a:pt x="121" y="946"/>
                    <a:pt x="122" y="945"/>
                    <a:pt x="123" y="945"/>
                  </a:cubicBezTo>
                  <a:cubicBezTo>
                    <a:pt x="129" y="943"/>
                    <a:pt x="124" y="937"/>
                    <a:pt x="124" y="933"/>
                  </a:cubicBezTo>
                  <a:cubicBezTo>
                    <a:pt x="124" y="929"/>
                    <a:pt x="126" y="926"/>
                    <a:pt x="126" y="923"/>
                  </a:cubicBezTo>
                  <a:cubicBezTo>
                    <a:pt x="126" y="919"/>
                    <a:pt x="125" y="924"/>
                    <a:pt x="124" y="921"/>
                  </a:cubicBezTo>
                  <a:cubicBezTo>
                    <a:pt x="124" y="920"/>
                    <a:pt x="126" y="918"/>
                    <a:pt x="126" y="918"/>
                  </a:cubicBezTo>
                  <a:cubicBezTo>
                    <a:pt x="126" y="918"/>
                    <a:pt x="125" y="918"/>
                    <a:pt x="125" y="918"/>
                  </a:cubicBezTo>
                  <a:cubicBezTo>
                    <a:pt x="125" y="918"/>
                    <a:pt x="124" y="917"/>
                    <a:pt x="124" y="917"/>
                  </a:cubicBezTo>
                  <a:cubicBezTo>
                    <a:pt x="124" y="916"/>
                    <a:pt x="125" y="917"/>
                    <a:pt x="125" y="917"/>
                  </a:cubicBezTo>
                  <a:cubicBezTo>
                    <a:pt x="127" y="916"/>
                    <a:pt x="128" y="916"/>
                    <a:pt x="130" y="915"/>
                  </a:cubicBezTo>
                  <a:cubicBezTo>
                    <a:pt x="130" y="914"/>
                    <a:pt x="130" y="916"/>
                    <a:pt x="130" y="916"/>
                  </a:cubicBezTo>
                  <a:cubicBezTo>
                    <a:pt x="131" y="916"/>
                    <a:pt x="132" y="914"/>
                    <a:pt x="133" y="914"/>
                  </a:cubicBezTo>
                  <a:cubicBezTo>
                    <a:pt x="134" y="914"/>
                    <a:pt x="135" y="915"/>
                    <a:pt x="135" y="914"/>
                  </a:cubicBezTo>
                  <a:cubicBezTo>
                    <a:pt x="136" y="914"/>
                    <a:pt x="136" y="913"/>
                    <a:pt x="136" y="913"/>
                  </a:cubicBezTo>
                  <a:cubicBezTo>
                    <a:pt x="136" y="912"/>
                    <a:pt x="141" y="910"/>
                    <a:pt x="142" y="910"/>
                  </a:cubicBezTo>
                  <a:cubicBezTo>
                    <a:pt x="142" y="910"/>
                    <a:pt x="142" y="911"/>
                    <a:pt x="143" y="911"/>
                  </a:cubicBezTo>
                  <a:cubicBezTo>
                    <a:pt x="144" y="911"/>
                    <a:pt x="144" y="911"/>
                    <a:pt x="145" y="911"/>
                  </a:cubicBezTo>
                  <a:cubicBezTo>
                    <a:pt x="149" y="910"/>
                    <a:pt x="146" y="902"/>
                    <a:pt x="152" y="903"/>
                  </a:cubicBezTo>
                  <a:cubicBezTo>
                    <a:pt x="154" y="903"/>
                    <a:pt x="163" y="906"/>
                    <a:pt x="167" y="906"/>
                  </a:cubicBezTo>
                  <a:cubicBezTo>
                    <a:pt x="164" y="904"/>
                    <a:pt x="152" y="901"/>
                    <a:pt x="150" y="901"/>
                  </a:cubicBezTo>
                  <a:cubicBezTo>
                    <a:pt x="145" y="902"/>
                    <a:pt x="141" y="899"/>
                    <a:pt x="137" y="898"/>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1" name="Freeform 44"/>
            <p:cNvSpPr>
              <a:spLocks/>
            </p:cNvSpPr>
            <p:nvPr/>
          </p:nvSpPr>
          <p:spPr bwMode="auto">
            <a:xfrm>
              <a:off x="5010151" y="1614488"/>
              <a:ext cx="14288" cy="7938"/>
            </a:xfrm>
            <a:custGeom>
              <a:avLst/>
              <a:gdLst/>
              <a:ahLst/>
              <a:cxnLst>
                <a:cxn ang="0">
                  <a:pos x="3" y="0"/>
                </a:cxn>
                <a:cxn ang="0">
                  <a:pos x="0" y="2"/>
                </a:cxn>
                <a:cxn ang="0">
                  <a:pos x="3" y="0"/>
                </a:cxn>
              </a:cxnLst>
              <a:rect l="0" t="0" r="r" b="b"/>
              <a:pathLst>
                <a:path w="7" h="4">
                  <a:moveTo>
                    <a:pt x="3" y="0"/>
                  </a:moveTo>
                  <a:cubicBezTo>
                    <a:pt x="7" y="3"/>
                    <a:pt x="0" y="4"/>
                    <a:pt x="0" y="2"/>
                  </a:cubicBezTo>
                  <a:cubicBezTo>
                    <a:pt x="0" y="1"/>
                    <a:pt x="3" y="0"/>
                    <a:pt x="3"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2" name="Freeform 45"/>
            <p:cNvSpPr>
              <a:spLocks/>
            </p:cNvSpPr>
            <p:nvPr/>
          </p:nvSpPr>
          <p:spPr bwMode="auto">
            <a:xfrm>
              <a:off x="5308601" y="3079751"/>
              <a:ext cx="19050" cy="6350"/>
            </a:xfrm>
            <a:custGeom>
              <a:avLst/>
              <a:gdLst/>
              <a:ahLst/>
              <a:cxnLst>
                <a:cxn ang="0">
                  <a:pos x="2" y="3"/>
                </a:cxn>
                <a:cxn ang="0">
                  <a:pos x="9" y="2"/>
                </a:cxn>
                <a:cxn ang="0">
                  <a:pos x="2" y="3"/>
                </a:cxn>
              </a:cxnLst>
              <a:rect l="0" t="0" r="r" b="b"/>
              <a:pathLst>
                <a:path w="9" h="3">
                  <a:moveTo>
                    <a:pt x="2" y="3"/>
                  </a:moveTo>
                  <a:cubicBezTo>
                    <a:pt x="0" y="0"/>
                    <a:pt x="9" y="1"/>
                    <a:pt x="9" y="2"/>
                  </a:cubicBezTo>
                  <a:cubicBezTo>
                    <a:pt x="8" y="3"/>
                    <a:pt x="3" y="3"/>
                    <a:pt x="2" y="3"/>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3" name="Freeform 46"/>
            <p:cNvSpPr>
              <a:spLocks/>
            </p:cNvSpPr>
            <p:nvPr/>
          </p:nvSpPr>
          <p:spPr bwMode="auto">
            <a:xfrm>
              <a:off x="5018088" y="1706563"/>
              <a:ext cx="26988" cy="25400"/>
            </a:xfrm>
            <a:custGeom>
              <a:avLst/>
              <a:gdLst/>
              <a:ahLst/>
              <a:cxnLst>
                <a:cxn ang="0">
                  <a:pos x="10" y="0"/>
                </a:cxn>
                <a:cxn ang="0">
                  <a:pos x="3" y="4"/>
                </a:cxn>
                <a:cxn ang="0">
                  <a:pos x="5" y="1"/>
                </a:cxn>
                <a:cxn ang="0">
                  <a:pos x="8" y="2"/>
                </a:cxn>
                <a:cxn ang="0">
                  <a:pos x="8" y="1"/>
                </a:cxn>
                <a:cxn ang="0">
                  <a:pos x="10" y="0"/>
                </a:cxn>
              </a:cxnLst>
              <a:rect l="0" t="0" r="r" b="b"/>
              <a:pathLst>
                <a:path w="13" h="12">
                  <a:moveTo>
                    <a:pt x="10" y="0"/>
                  </a:moveTo>
                  <a:cubicBezTo>
                    <a:pt x="13" y="7"/>
                    <a:pt x="0" y="12"/>
                    <a:pt x="3" y="4"/>
                  </a:cubicBezTo>
                  <a:cubicBezTo>
                    <a:pt x="3" y="3"/>
                    <a:pt x="4" y="2"/>
                    <a:pt x="5" y="1"/>
                  </a:cubicBezTo>
                  <a:cubicBezTo>
                    <a:pt x="6" y="1"/>
                    <a:pt x="7" y="3"/>
                    <a:pt x="8" y="2"/>
                  </a:cubicBezTo>
                  <a:cubicBezTo>
                    <a:pt x="9" y="2"/>
                    <a:pt x="8" y="2"/>
                    <a:pt x="8" y="1"/>
                  </a:cubicBezTo>
                  <a:cubicBezTo>
                    <a:pt x="8" y="1"/>
                    <a:pt x="9" y="1"/>
                    <a:pt x="1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4" name="Freeform 47"/>
            <p:cNvSpPr>
              <a:spLocks/>
            </p:cNvSpPr>
            <p:nvPr/>
          </p:nvSpPr>
          <p:spPr bwMode="auto">
            <a:xfrm>
              <a:off x="5011738" y="1709738"/>
              <a:ext cx="14288" cy="26988"/>
            </a:xfrm>
            <a:custGeom>
              <a:avLst/>
              <a:gdLst/>
              <a:ahLst/>
              <a:cxnLst>
                <a:cxn ang="0">
                  <a:pos x="4" y="0"/>
                </a:cxn>
                <a:cxn ang="0">
                  <a:pos x="5" y="6"/>
                </a:cxn>
                <a:cxn ang="0">
                  <a:pos x="7" y="9"/>
                </a:cxn>
                <a:cxn ang="0">
                  <a:pos x="0" y="11"/>
                </a:cxn>
                <a:cxn ang="0">
                  <a:pos x="1" y="10"/>
                </a:cxn>
                <a:cxn ang="0">
                  <a:pos x="2" y="10"/>
                </a:cxn>
                <a:cxn ang="0">
                  <a:pos x="4" y="0"/>
                </a:cxn>
              </a:cxnLst>
              <a:rect l="0" t="0" r="r" b="b"/>
              <a:pathLst>
                <a:path w="7" h="13">
                  <a:moveTo>
                    <a:pt x="4" y="0"/>
                  </a:moveTo>
                  <a:cubicBezTo>
                    <a:pt x="5" y="2"/>
                    <a:pt x="4" y="5"/>
                    <a:pt x="5" y="6"/>
                  </a:cubicBezTo>
                  <a:cubicBezTo>
                    <a:pt x="7" y="9"/>
                    <a:pt x="7" y="9"/>
                    <a:pt x="7" y="9"/>
                  </a:cubicBezTo>
                  <a:cubicBezTo>
                    <a:pt x="7" y="12"/>
                    <a:pt x="0" y="13"/>
                    <a:pt x="0" y="11"/>
                  </a:cubicBezTo>
                  <a:cubicBezTo>
                    <a:pt x="0" y="11"/>
                    <a:pt x="0" y="10"/>
                    <a:pt x="1" y="10"/>
                  </a:cubicBezTo>
                  <a:cubicBezTo>
                    <a:pt x="1" y="9"/>
                    <a:pt x="2" y="10"/>
                    <a:pt x="2" y="10"/>
                  </a:cubicBezTo>
                  <a:cubicBezTo>
                    <a:pt x="3" y="6"/>
                    <a:pt x="2" y="3"/>
                    <a:pt x="4"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5" name="Freeform 48"/>
            <p:cNvSpPr>
              <a:spLocks/>
            </p:cNvSpPr>
            <p:nvPr/>
          </p:nvSpPr>
          <p:spPr bwMode="auto">
            <a:xfrm>
              <a:off x="5019676" y="1725613"/>
              <a:ext cx="41275" cy="23813"/>
            </a:xfrm>
            <a:custGeom>
              <a:avLst/>
              <a:gdLst/>
              <a:ahLst/>
              <a:cxnLst>
                <a:cxn ang="0">
                  <a:pos x="13" y="0"/>
                </a:cxn>
                <a:cxn ang="0">
                  <a:pos x="19" y="3"/>
                </a:cxn>
                <a:cxn ang="0">
                  <a:pos x="10" y="10"/>
                </a:cxn>
                <a:cxn ang="0">
                  <a:pos x="9" y="8"/>
                </a:cxn>
                <a:cxn ang="0">
                  <a:pos x="0" y="6"/>
                </a:cxn>
                <a:cxn ang="0">
                  <a:pos x="0" y="3"/>
                </a:cxn>
                <a:cxn ang="0">
                  <a:pos x="7" y="3"/>
                </a:cxn>
                <a:cxn ang="0">
                  <a:pos x="13" y="0"/>
                </a:cxn>
              </a:cxnLst>
              <a:rect l="0" t="0" r="r" b="b"/>
              <a:pathLst>
                <a:path w="19" h="11">
                  <a:moveTo>
                    <a:pt x="13" y="0"/>
                  </a:moveTo>
                  <a:cubicBezTo>
                    <a:pt x="14" y="1"/>
                    <a:pt x="19" y="1"/>
                    <a:pt x="19" y="3"/>
                  </a:cubicBezTo>
                  <a:cubicBezTo>
                    <a:pt x="19" y="6"/>
                    <a:pt x="13" y="10"/>
                    <a:pt x="10" y="10"/>
                  </a:cubicBezTo>
                  <a:cubicBezTo>
                    <a:pt x="10" y="10"/>
                    <a:pt x="9" y="9"/>
                    <a:pt x="9" y="8"/>
                  </a:cubicBezTo>
                  <a:cubicBezTo>
                    <a:pt x="5" y="7"/>
                    <a:pt x="1" y="11"/>
                    <a:pt x="0" y="6"/>
                  </a:cubicBezTo>
                  <a:cubicBezTo>
                    <a:pt x="0" y="5"/>
                    <a:pt x="0" y="4"/>
                    <a:pt x="0" y="3"/>
                  </a:cubicBezTo>
                  <a:cubicBezTo>
                    <a:pt x="1" y="2"/>
                    <a:pt x="6" y="3"/>
                    <a:pt x="7" y="3"/>
                  </a:cubicBezTo>
                  <a:cubicBezTo>
                    <a:pt x="9" y="3"/>
                    <a:pt x="11" y="1"/>
                    <a:pt x="13"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6" name="Freeform 49"/>
            <p:cNvSpPr>
              <a:spLocks/>
            </p:cNvSpPr>
            <p:nvPr/>
          </p:nvSpPr>
          <p:spPr bwMode="auto">
            <a:xfrm>
              <a:off x="4992688" y="1731963"/>
              <a:ext cx="38100" cy="22225"/>
            </a:xfrm>
            <a:custGeom>
              <a:avLst/>
              <a:gdLst/>
              <a:ahLst/>
              <a:cxnLst>
                <a:cxn ang="0">
                  <a:pos x="8" y="0"/>
                </a:cxn>
                <a:cxn ang="0">
                  <a:pos x="11" y="2"/>
                </a:cxn>
                <a:cxn ang="0">
                  <a:pos x="8" y="0"/>
                </a:cxn>
              </a:cxnLst>
              <a:rect l="0" t="0" r="r" b="b"/>
              <a:pathLst>
                <a:path w="18" h="10">
                  <a:moveTo>
                    <a:pt x="8" y="0"/>
                  </a:moveTo>
                  <a:cubicBezTo>
                    <a:pt x="11" y="2"/>
                    <a:pt x="11" y="2"/>
                    <a:pt x="11" y="2"/>
                  </a:cubicBezTo>
                  <a:cubicBezTo>
                    <a:pt x="18" y="10"/>
                    <a:pt x="0" y="6"/>
                    <a:pt x="8"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7" name="Freeform 50"/>
            <p:cNvSpPr>
              <a:spLocks/>
            </p:cNvSpPr>
            <p:nvPr/>
          </p:nvSpPr>
          <p:spPr bwMode="auto">
            <a:xfrm>
              <a:off x="5045076" y="1738313"/>
              <a:ext cx="42863" cy="15875"/>
            </a:xfrm>
            <a:custGeom>
              <a:avLst/>
              <a:gdLst/>
              <a:ahLst/>
              <a:cxnLst>
                <a:cxn ang="0">
                  <a:pos x="14" y="1"/>
                </a:cxn>
                <a:cxn ang="0">
                  <a:pos x="3" y="6"/>
                </a:cxn>
                <a:cxn ang="0">
                  <a:pos x="14" y="1"/>
                </a:cxn>
              </a:cxnLst>
              <a:rect l="0" t="0" r="r" b="b"/>
              <a:pathLst>
                <a:path w="20" h="7">
                  <a:moveTo>
                    <a:pt x="14" y="1"/>
                  </a:moveTo>
                  <a:cubicBezTo>
                    <a:pt x="20" y="6"/>
                    <a:pt x="7" y="7"/>
                    <a:pt x="3" y="6"/>
                  </a:cubicBezTo>
                  <a:cubicBezTo>
                    <a:pt x="0" y="5"/>
                    <a:pt x="11" y="0"/>
                    <a:pt x="14" y="1"/>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8" name="Freeform 51"/>
            <p:cNvSpPr>
              <a:spLocks/>
            </p:cNvSpPr>
            <p:nvPr/>
          </p:nvSpPr>
          <p:spPr bwMode="auto">
            <a:xfrm>
              <a:off x="4978401" y="1744663"/>
              <a:ext cx="28575" cy="19050"/>
            </a:xfrm>
            <a:custGeom>
              <a:avLst/>
              <a:gdLst/>
              <a:ahLst/>
              <a:cxnLst>
                <a:cxn ang="0">
                  <a:pos x="12" y="0"/>
                </a:cxn>
                <a:cxn ang="0">
                  <a:pos x="11" y="5"/>
                </a:cxn>
                <a:cxn ang="0">
                  <a:pos x="6" y="9"/>
                </a:cxn>
                <a:cxn ang="0">
                  <a:pos x="8" y="1"/>
                </a:cxn>
                <a:cxn ang="0">
                  <a:pos x="12" y="0"/>
                </a:cxn>
              </a:cxnLst>
              <a:rect l="0" t="0" r="r" b="b"/>
              <a:pathLst>
                <a:path w="14" h="9">
                  <a:moveTo>
                    <a:pt x="12" y="0"/>
                  </a:moveTo>
                  <a:cubicBezTo>
                    <a:pt x="14" y="3"/>
                    <a:pt x="13" y="3"/>
                    <a:pt x="11" y="5"/>
                  </a:cubicBezTo>
                  <a:cubicBezTo>
                    <a:pt x="10" y="6"/>
                    <a:pt x="7" y="9"/>
                    <a:pt x="6" y="9"/>
                  </a:cubicBezTo>
                  <a:cubicBezTo>
                    <a:pt x="2" y="9"/>
                    <a:pt x="0" y="3"/>
                    <a:pt x="8" y="1"/>
                  </a:cubicBezTo>
                  <a:cubicBezTo>
                    <a:pt x="10" y="1"/>
                    <a:pt x="10" y="1"/>
                    <a:pt x="12"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9" name="Freeform 52"/>
            <p:cNvSpPr>
              <a:spLocks/>
            </p:cNvSpPr>
            <p:nvPr/>
          </p:nvSpPr>
          <p:spPr bwMode="auto">
            <a:xfrm>
              <a:off x="4960938" y="1754188"/>
              <a:ext cx="17463" cy="19050"/>
            </a:xfrm>
            <a:custGeom>
              <a:avLst/>
              <a:gdLst/>
              <a:ahLst/>
              <a:cxnLst>
                <a:cxn ang="0">
                  <a:pos x="8" y="0"/>
                </a:cxn>
                <a:cxn ang="0">
                  <a:pos x="4" y="7"/>
                </a:cxn>
                <a:cxn ang="0">
                  <a:pos x="0" y="9"/>
                </a:cxn>
                <a:cxn ang="0">
                  <a:pos x="8" y="0"/>
                </a:cxn>
              </a:cxnLst>
              <a:rect l="0" t="0" r="r" b="b"/>
              <a:pathLst>
                <a:path w="8" h="9">
                  <a:moveTo>
                    <a:pt x="8" y="0"/>
                  </a:moveTo>
                  <a:cubicBezTo>
                    <a:pt x="7" y="3"/>
                    <a:pt x="7" y="5"/>
                    <a:pt x="4" y="7"/>
                  </a:cubicBezTo>
                  <a:cubicBezTo>
                    <a:pt x="0" y="9"/>
                    <a:pt x="0" y="9"/>
                    <a:pt x="0" y="9"/>
                  </a:cubicBezTo>
                  <a:cubicBezTo>
                    <a:pt x="0" y="8"/>
                    <a:pt x="6" y="0"/>
                    <a:pt x="8"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0" name="Freeform 53"/>
            <p:cNvSpPr>
              <a:spLocks/>
            </p:cNvSpPr>
            <p:nvPr/>
          </p:nvSpPr>
          <p:spPr bwMode="auto">
            <a:xfrm>
              <a:off x="4978401" y="1776413"/>
              <a:ext cx="15875" cy="17463"/>
            </a:xfrm>
            <a:custGeom>
              <a:avLst/>
              <a:gdLst/>
              <a:ahLst/>
              <a:cxnLst>
                <a:cxn ang="0">
                  <a:pos x="8" y="0"/>
                </a:cxn>
                <a:cxn ang="0">
                  <a:pos x="4" y="6"/>
                </a:cxn>
                <a:cxn ang="0">
                  <a:pos x="0" y="8"/>
                </a:cxn>
                <a:cxn ang="0">
                  <a:pos x="0" y="7"/>
                </a:cxn>
                <a:cxn ang="0">
                  <a:pos x="8" y="0"/>
                </a:cxn>
              </a:cxnLst>
              <a:rect l="0" t="0" r="r" b="b"/>
              <a:pathLst>
                <a:path w="8" h="8">
                  <a:moveTo>
                    <a:pt x="8" y="0"/>
                  </a:moveTo>
                  <a:cubicBezTo>
                    <a:pt x="8" y="5"/>
                    <a:pt x="8" y="4"/>
                    <a:pt x="4" y="6"/>
                  </a:cubicBezTo>
                  <a:cubicBezTo>
                    <a:pt x="3" y="6"/>
                    <a:pt x="2" y="8"/>
                    <a:pt x="0" y="8"/>
                  </a:cubicBezTo>
                  <a:cubicBezTo>
                    <a:pt x="0" y="8"/>
                    <a:pt x="0" y="7"/>
                    <a:pt x="0" y="7"/>
                  </a:cubicBezTo>
                  <a:cubicBezTo>
                    <a:pt x="0" y="4"/>
                    <a:pt x="5" y="0"/>
                    <a:pt x="8"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1" name="Freeform 54"/>
            <p:cNvSpPr>
              <a:spLocks/>
            </p:cNvSpPr>
            <p:nvPr/>
          </p:nvSpPr>
          <p:spPr bwMode="auto">
            <a:xfrm>
              <a:off x="4994276" y="1751013"/>
              <a:ext cx="144463" cy="101600"/>
            </a:xfrm>
            <a:custGeom>
              <a:avLst/>
              <a:gdLst/>
              <a:ahLst/>
              <a:cxnLst>
                <a:cxn ang="0">
                  <a:pos x="64" y="15"/>
                </a:cxn>
                <a:cxn ang="0">
                  <a:pos x="62" y="17"/>
                </a:cxn>
                <a:cxn ang="0">
                  <a:pos x="59" y="24"/>
                </a:cxn>
                <a:cxn ang="0">
                  <a:pos x="53" y="29"/>
                </a:cxn>
                <a:cxn ang="0">
                  <a:pos x="50" y="32"/>
                </a:cxn>
                <a:cxn ang="0">
                  <a:pos x="50" y="35"/>
                </a:cxn>
                <a:cxn ang="0">
                  <a:pos x="52" y="35"/>
                </a:cxn>
                <a:cxn ang="0">
                  <a:pos x="48" y="39"/>
                </a:cxn>
                <a:cxn ang="0">
                  <a:pos x="45" y="37"/>
                </a:cxn>
                <a:cxn ang="0">
                  <a:pos x="45" y="40"/>
                </a:cxn>
                <a:cxn ang="0">
                  <a:pos x="45" y="41"/>
                </a:cxn>
                <a:cxn ang="0">
                  <a:pos x="39" y="39"/>
                </a:cxn>
                <a:cxn ang="0">
                  <a:pos x="36" y="40"/>
                </a:cxn>
                <a:cxn ang="0">
                  <a:pos x="33" y="44"/>
                </a:cxn>
                <a:cxn ang="0">
                  <a:pos x="29" y="42"/>
                </a:cxn>
                <a:cxn ang="0">
                  <a:pos x="29" y="46"/>
                </a:cxn>
                <a:cxn ang="0">
                  <a:pos x="21" y="42"/>
                </a:cxn>
                <a:cxn ang="0">
                  <a:pos x="16" y="43"/>
                </a:cxn>
                <a:cxn ang="0">
                  <a:pos x="15" y="41"/>
                </a:cxn>
                <a:cxn ang="0">
                  <a:pos x="15" y="37"/>
                </a:cxn>
                <a:cxn ang="0">
                  <a:pos x="14" y="42"/>
                </a:cxn>
                <a:cxn ang="0">
                  <a:pos x="12" y="45"/>
                </a:cxn>
                <a:cxn ang="0">
                  <a:pos x="7" y="46"/>
                </a:cxn>
                <a:cxn ang="0">
                  <a:pos x="0" y="33"/>
                </a:cxn>
                <a:cxn ang="0">
                  <a:pos x="1" y="27"/>
                </a:cxn>
                <a:cxn ang="0">
                  <a:pos x="6" y="28"/>
                </a:cxn>
                <a:cxn ang="0">
                  <a:pos x="8" y="25"/>
                </a:cxn>
                <a:cxn ang="0">
                  <a:pos x="7" y="26"/>
                </a:cxn>
                <a:cxn ang="0">
                  <a:pos x="2" y="19"/>
                </a:cxn>
                <a:cxn ang="0">
                  <a:pos x="1" y="15"/>
                </a:cxn>
                <a:cxn ang="0">
                  <a:pos x="13" y="0"/>
                </a:cxn>
                <a:cxn ang="0">
                  <a:pos x="29" y="2"/>
                </a:cxn>
                <a:cxn ang="0">
                  <a:pos x="38" y="3"/>
                </a:cxn>
                <a:cxn ang="0">
                  <a:pos x="39" y="3"/>
                </a:cxn>
                <a:cxn ang="0">
                  <a:pos x="58" y="4"/>
                </a:cxn>
              </a:cxnLst>
              <a:rect l="0" t="0" r="r" b="b"/>
              <a:pathLst>
                <a:path w="68" h="48">
                  <a:moveTo>
                    <a:pt x="66" y="4"/>
                  </a:moveTo>
                  <a:cubicBezTo>
                    <a:pt x="68" y="6"/>
                    <a:pt x="64" y="12"/>
                    <a:pt x="64" y="15"/>
                  </a:cubicBezTo>
                  <a:cubicBezTo>
                    <a:pt x="63" y="19"/>
                    <a:pt x="64" y="16"/>
                    <a:pt x="61" y="16"/>
                  </a:cubicBezTo>
                  <a:cubicBezTo>
                    <a:pt x="61" y="15"/>
                    <a:pt x="62" y="16"/>
                    <a:pt x="62" y="17"/>
                  </a:cubicBezTo>
                  <a:cubicBezTo>
                    <a:pt x="63" y="18"/>
                    <a:pt x="63" y="21"/>
                    <a:pt x="62" y="22"/>
                  </a:cubicBezTo>
                  <a:cubicBezTo>
                    <a:pt x="61" y="23"/>
                    <a:pt x="59" y="23"/>
                    <a:pt x="59" y="24"/>
                  </a:cubicBezTo>
                  <a:cubicBezTo>
                    <a:pt x="59" y="25"/>
                    <a:pt x="60" y="25"/>
                    <a:pt x="60" y="26"/>
                  </a:cubicBezTo>
                  <a:cubicBezTo>
                    <a:pt x="59" y="28"/>
                    <a:pt x="54" y="30"/>
                    <a:pt x="53" y="29"/>
                  </a:cubicBezTo>
                  <a:cubicBezTo>
                    <a:pt x="50" y="27"/>
                    <a:pt x="58" y="33"/>
                    <a:pt x="54" y="36"/>
                  </a:cubicBezTo>
                  <a:cubicBezTo>
                    <a:pt x="54" y="36"/>
                    <a:pt x="50" y="31"/>
                    <a:pt x="50" y="32"/>
                  </a:cubicBezTo>
                  <a:cubicBezTo>
                    <a:pt x="50" y="33"/>
                    <a:pt x="51" y="32"/>
                    <a:pt x="51" y="33"/>
                  </a:cubicBezTo>
                  <a:cubicBezTo>
                    <a:pt x="51" y="34"/>
                    <a:pt x="49" y="34"/>
                    <a:pt x="50" y="35"/>
                  </a:cubicBezTo>
                  <a:cubicBezTo>
                    <a:pt x="50" y="35"/>
                    <a:pt x="51" y="34"/>
                    <a:pt x="51" y="34"/>
                  </a:cubicBezTo>
                  <a:cubicBezTo>
                    <a:pt x="51" y="34"/>
                    <a:pt x="52" y="34"/>
                    <a:pt x="52" y="35"/>
                  </a:cubicBezTo>
                  <a:cubicBezTo>
                    <a:pt x="53" y="35"/>
                    <a:pt x="55" y="36"/>
                    <a:pt x="54" y="37"/>
                  </a:cubicBezTo>
                  <a:cubicBezTo>
                    <a:pt x="54" y="37"/>
                    <a:pt x="49" y="39"/>
                    <a:pt x="48" y="39"/>
                  </a:cubicBezTo>
                  <a:cubicBezTo>
                    <a:pt x="47" y="39"/>
                    <a:pt x="45" y="34"/>
                    <a:pt x="44" y="35"/>
                  </a:cubicBezTo>
                  <a:cubicBezTo>
                    <a:pt x="44" y="36"/>
                    <a:pt x="45" y="36"/>
                    <a:pt x="45" y="37"/>
                  </a:cubicBezTo>
                  <a:cubicBezTo>
                    <a:pt x="45" y="37"/>
                    <a:pt x="44" y="38"/>
                    <a:pt x="44" y="39"/>
                  </a:cubicBezTo>
                  <a:cubicBezTo>
                    <a:pt x="44" y="39"/>
                    <a:pt x="45" y="39"/>
                    <a:pt x="45" y="40"/>
                  </a:cubicBezTo>
                  <a:cubicBezTo>
                    <a:pt x="44" y="40"/>
                    <a:pt x="43" y="40"/>
                    <a:pt x="43" y="40"/>
                  </a:cubicBezTo>
                  <a:cubicBezTo>
                    <a:pt x="44" y="41"/>
                    <a:pt x="45" y="40"/>
                    <a:pt x="45" y="41"/>
                  </a:cubicBezTo>
                  <a:cubicBezTo>
                    <a:pt x="45" y="41"/>
                    <a:pt x="44" y="41"/>
                    <a:pt x="43" y="41"/>
                  </a:cubicBezTo>
                  <a:cubicBezTo>
                    <a:pt x="43" y="41"/>
                    <a:pt x="39" y="39"/>
                    <a:pt x="39" y="39"/>
                  </a:cubicBezTo>
                  <a:cubicBezTo>
                    <a:pt x="39" y="38"/>
                    <a:pt x="40" y="37"/>
                    <a:pt x="39" y="37"/>
                  </a:cubicBezTo>
                  <a:cubicBezTo>
                    <a:pt x="37" y="37"/>
                    <a:pt x="40" y="41"/>
                    <a:pt x="36" y="40"/>
                  </a:cubicBezTo>
                  <a:cubicBezTo>
                    <a:pt x="36" y="39"/>
                    <a:pt x="35" y="37"/>
                    <a:pt x="35" y="38"/>
                  </a:cubicBezTo>
                  <a:cubicBezTo>
                    <a:pt x="35" y="41"/>
                    <a:pt x="36" y="43"/>
                    <a:pt x="33" y="44"/>
                  </a:cubicBezTo>
                  <a:cubicBezTo>
                    <a:pt x="32" y="45"/>
                    <a:pt x="32" y="46"/>
                    <a:pt x="31" y="46"/>
                  </a:cubicBezTo>
                  <a:cubicBezTo>
                    <a:pt x="30" y="46"/>
                    <a:pt x="29" y="43"/>
                    <a:pt x="29" y="42"/>
                  </a:cubicBezTo>
                  <a:cubicBezTo>
                    <a:pt x="29" y="41"/>
                    <a:pt x="30" y="40"/>
                    <a:pt x="30" y="40"/>
                  </a:cubicBezTo>
                  <a:cubicBezTo>
                    <a:pt x="28" y="40"/>
                    <a:pt x="31" y="45"/>
                    <a:pt x="29" y="46"/>
                  </a:cubicBezTo>
                  <a:cubicBezTo>
                    <a:pt x="27" y="47"/>
                    <a:pt x="23" y="45"/>
                    <a:pt x="22" y="45"/>
                  </a:cubicBezTo>
                  <a:cubicBezTo>
                    <a:pt x="22" y="45"/>
                    <a:pt x="21" y="42"/>
                    <a:pt x="21" y="42"/>
                  </a:cubicBezTo>
                  <a:cubicBezTo>
                    <a:pt x="20" y="44"/>
                    <a:pt x="19" y="48"/>
                    <a:pt x="16" y="44"/>
                  </a:cubicBezTo>
                  <a:cubicBezTo>
                    <a:pt x="16" y="44"/>
                    <a:pt x="16" y="43"/>
                    <a:pt x="16" y="43"/>
                  </a:cubicBezTo>
                  <a:cubicBezTo>
                    <a:pt x="16" y="42"/>
                    <a:pt x="16" y="42"/>
                    <a:pt x="16" y="41"/>
                  </a:cubicBezTo>
                  <a:cubicBezTo>
                    <a:pt x="16" y="41"/>
                    <a:pt x="15" y="41"/>
                    <a:pt x="15" y="41"/>
                  </a:cubicBezTo>
                  <a:cubicBezTo>
                    <a:pt x="15" y="40"/>
                    <a:pt x="16" y="40"/>
                    <a:pt x="16" y="40"/>
                  </a:cubicBezTo>
                  <a:cubicBezTo>
                    <a:pt x="16" y="39"/>
                    <a:pt x="16" y="38"/>
                    <a:pt x="15" y="37"/>
                  </a:cubicBezTo>
                  <a:cubicBezTo>
                    <a:pt x="15" y="37"/>
                    <a:pt x="16" y="45"/>
                    <a:pt x="15" y="44"/>
                  </a:cubicBezTo>
                  <a:cubicBezTo>
                    <a:pt x="14" y="44"/>
                    <a:pt x="15" y="43"/>
                    <a:pt x="14" y="42"/>
                  </a:cubicBezTo>
                  <a:cubicBezTo>
                    <a:pt x="13" y="41"/>
                    <a:pt x="16" y="44"/>
                    <a:pt x="15" y="45"/>
                  </a:cubicBezTo>
                  <a:cubicBezTo>
                    <a:pt x="14" y="46"/>
                    <a:pt x="13" y="44"/>
                    <a:pt x="12" y="45"/>
                  </a:cubicBezTo>
                  <a:cubicBezTo>
                    <a:pt x="12" y="46"/>
                    <a:pt x="14" y="46"/>
                    <a:pt x="14" y="46"/>
                  </a:cubicBezTo>
                  <a:cubicBezTo>
                    <a:pt x="14" y="48"/>
                    <a:pt x="7" y="47"/>
                    <a:pt x="7" y="46"/>
                  </a:cubicBezTo>
                  <a:cubicBezTo>
                    <a:pt x="5" y="45"/>
                    <a:pt x="7" y="45"/>
                    <a:pt x="6" y="43"/>
                  </a:cubicBezTo>
                  <a:cubicBezTo>
                    <a:pt x="4" y="39"/>
                    <a:pt x="0" y="37"/>
                    <a:pt x="0" y="33"/>
                  </a:cubicBezTo>
                  <a:cubicBezTo>
                    <a:pt x="0" y="32"/>
                    <a:pt x="1" y="31"/>
                    <a:pt x="2" y="30"/>
                  </a:cubicBezTo>
                  <a:cubicBezTo>
                    <a:pt x="2" y="29"/>
                    <a:pt x="0" y="27"/>
                    <a:pt x="1" y="27"/>
                  </a:cubicBezTo>
                  <a:cubicBezTo>
                    <a:pt x="2" y="27"/>
                    <a:pt x="6" y="30"/>
                    <a:pt x="7" y="29"/>
                  </a:cubicBezTo>
                  <a:cubicBezTo>
                    <a:pt x="8" y="29"/>
                    <a:pt x="6" y="28"/>
                    <a:pt x="6" y="28"/>
                  </a:cubicBezTo>
                  <a:cubicBezTo>
                    <a:pt x="6" y="26"/>
                    <a:pt x="8" y="28"/>
                    <a:pt x="8" y="27"/>
                  </a:cubicBezTo>
                  <a:cubicBezTo>
                    <a:pt x="9" y="26"/>
                    <a:pt x="6" y="26"/>
                    <a:pt x="8" y="25"/>
                  </a:cubicBezTo>
                  <a:cubicBezTo>
                    <a:pt x="8" y="25"/>
                    <a:pt x="9" y="25"/>
                    <a:pt x="9" y="25"/>
                  </a:cubicBezTo>
                  <a:cubicBezTo>
                    <a:pt x="10" y="25"/>
                    <a:pt x="8" y="25"/>
                    <a:pt x="7" y="26"/>
                  </a:cubicBezTo>
                  <a:cubicBezTo>
                    <a:pt x="6" y="27"/>
                    <a:pt x="3" y="28"/>
                    <a:pt x="1" y="26"/>
                  </a:cubicBezTo>
                  <a:cubicBezTo>
                    <a:pt x="0" y="25"/>
                    <a:pt x="0" y="19"/>
                    <a:pt x="2" y="19"/>
                  </a:cubicBezTo>
                  <a:cubicBezTo>
                    <a:pt x="2" y="19"/>
                    <a:pt x="3" y="19"/>
                    <a:pt x="2" y="19"/>
                  </a:cubicBezTo>
                  <a:cubicBezTo>
                    <a:pt x="2" y="18"/>
                    <a:pt x="1" y="17"/>
                    <a:pt x="1" y="15"/>
                  </a:cubicBezTo>
                  <a:cubicBezTo>
                    <a:pt x="2" y="13"/>
                    <a:pt x="4" y="2"/>
                    <a:pt x="7" y="2"/>
                  </a:cubicBezTo>
                  <a:cubicBezTo>
                    <a:pt x="10" y="2"/>
                    <a:pt x="11" y="0"/>
                    <a:pt x="13" y="0"/>
                  </a:cubicBezTo>
                  <a:cubicBezTo>
                    <a:pt x="16" y="1"/>
                    <a:pt x="16" y="1"/>
                    <a:pt x="16" y="1"/>
                  </a:cubicBezTo>
                  <a:cubicBezTo>
                    <a:pt x="20" y="1"/>
                    <a:pt x="25" y="2"/>
                    <a:pt x="29" y="2"/>
                  </a:cubicBezTo>
                  <a:cubicBezTo>
                    <a:pt x="30" y="3"/>
                    <a:pt x="31" y="4"/>
                    <a:pt x="32" y="4"/>
                  </a:cubicBezTo>
                  <a:cubicBezTo>
                    <a:pt x="34" y="3"/>
                    <a:pt x="37" y="3"/>
                    <a:pt x="38" y="3"/>
                  </a:cubicBezTo>
                  <a:cubicBezTo>
                    <a:pt x="38" y="3"/>
                    <a:pt x="39" y="4"/>
                    <a:pt x="39" y="4"/>
                  </a:cubicBezTo>
                  <a:cubicBezTo>
                    <a:pt x="40" y="4"/>
                    <a:pt x="39" y="3"/>
                    <a:pt x="39" y="3"/>
                  </a:cubicBezTo>
                  <a:cubicBezTo>
                    <a:pt x="38" y="2"/>
                    <a:pt x="43" y="1"/>
                    <a:pt x="44" y="1"/>
                  </a:cubicBezTo>
                  <a:cubicBezTo>
                    <a:pt x="49" y="1"/>
                    <a:pt x="53" y="3"/>
                    <a:pt x="58" y="4"/>
                  </a:cubicBezTo>
                  <a:cubicBezTo>
                    <a:pt x="61" y="4"/>
                    <a:pt x="66" y="4"/>
                    <a:pt x="66" y="4"/>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2" name="Freeform 55"/>
            <p:cNvSpPr>
              <a:spLocks/>
            </p:cNvSpPr>
            <p:nvPr/>
          </p:nvSpPr>
          <p:spPr bwMode="auto">
            <a:xfrm>
              <a:off x="4927601" y="1770063"/>
              <a:ext cx="50800" cy="66675"/>
            </a:xfrm>
            <a:custGeom>
              <a:avLst/>
              <a:gdLst/>
              <a:ahLst/>
              <a:cxnLst>
                <a:cxn ang="0">
                  <a:pos x="9" y="16"/>
                </a:cxn>
                <a:cxn ang="0">
                  <a:pos x="18" y="2"/>
                </a:cxn>
                <a:cxn ang="0">
                  <a:pos x="19" y="4"/>
                </a:cxn>
                <a:cxn ang="0">
                  <a:pos x="18" y="2"/>
                </a:cxn>
                <a:cxn ang="0">
                  <a:pos x="23" y="7"/>
                </a:cxn>
                <a:cxn ang="0">
                  <a:pos x="10" y="24"/>
                </a:cxn>
                <a:cxn ang="0">
                  <a:pos x="1" y="27"/>
                </a:cxn>
                <a:cxn ang="0">
                  <a:pos x="9" y="16"/>
                </a:cxn>
              </a:cxnLst>
              <a:rect l="0" t="0" r="r" b="b"/>
              <a:pathLst>
                <a:path w="24" h="31">
                  <a:moveTo>
                    <a:pt x="9" y="16"/>
                  </a:moveTo>
                  <a:cubicBezTo>
                    <a:pt x="9" y="12"/>
                    <a:pt x="12" y="2"/>
                    <a:pt x="18" y="2"/>
                  </a:cubicBezTo>
                  <a:cubicBezTo>
                    <a:pt x="18" y="3"/>
                    <a:pt x="18" y="4"/>
                    <a:pt x="19" y="4"/>
                  </a:cubicBezTo>
                  <a:cubicBezTo>
                    <a:pt x="19" y="4"/>
                    <a:pt x="18" y="3"/>
                    <a:pt x="18" y="2"/>
                  </a:cubicBezTo>
                  <a:cubicBezTo>
                    <a:pt x="19" y="0"/>
                    <a:pt x="24" y="5"/>
                    <a:pt x="23" y="7"/>
                  </a:cubicBezTo>
                  <a:cubicBezTo>
                    <a:pt x="21" y="14"/>
                    <a:pt x="17" y="20"/>
                    <a:pt x="10" y="24"/>
                  </a:cubicBezTo>
                  <a:cubicBezTo>
                    <a:pt x="9" y="25"/>
                    <a:pt x="2" y="31"/>
                    <a:pt x="1" y="27"/>
                  </a:cubicBezTo>
                  <a:cubicBezTo>
                    <a:pt x="0" y="23"/>
                    <a:pt x="9" y="20"/>
                    <a:pt x="9" y="16"/>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3" name="Freeform 56"/>
            <p:cNvSpPr>
              <a:spLocks/>
            </p:cNvSpPr>
            <p:nvPr/>
          </p:nvSpPr>
          <p:spPr bwMode="auto">
            <a:xfrm>
              <a:off x="5249863" y="3109913"/>
              <a:ext cx="15875" cy="20638"/>
            </a:xfrm>
            <a:custGeom>
              <a:avLst/>
              <a:gdLst/>
              <a:ahLst/>
              <a:cxnLst>
                <a:cxn ang="0">
                  <a:pos x="5" y="9"/>
                </a:cxn>
                <a:cxn ang="0">
                  <a:pos x="1" y="8"/>
                </a:cxn>
                <a:cxn ang="0">
                  <a:pos x="6" y="4"/>
                </a:cxn>
                <a:cxn ang="0">
                  <a:pos x="5" y="6"/>
                </a:cxn>
                <a:cxn ang="0">
                  <a:pos x="5" y="9"/>
                </a:cxn>
              </a:cxnLst>
              <a:rect l="0" t="0" r="r" b="b"/>
              <a:pathLst>
                <a:path w="8" h="10">
                  <a:moveTo>
                    <a:pt x="5" y="9"/>
                  </a:moveTo>
                  <a:cubicBezTo>
                    <a:pt x="4" y="6"/>
                    <a:pt x="2" y="10"/>
                    <a:pt x="1" y="8"/>
                  </a:cubicBezTo>
                  <a:cubicBezTo>
                    <a:pt x="0" y="6"/>
                    <a:pt x="6" y="0"/>
                    <a:pt x="6" y="4"/>
                  </a:cubicBezTo>
                  <a:cubicBezTo>
                    <a:pt x="6" y="5"/>
                    <a:pt x="5" y="5"/>
                    <a:pt x="5" y="6"/>
                  </a:cubicBezTo>
                  <a:cubicBezTo>
                    <a:pt x="4" y="8"/>
                    <a:pt x="8" y="8"/>
                    <a:pt x="5" y="9"/>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Freeform 57"/>
            <p:cNvSpPr>
              <a:spLocks/>
            </p:cNvSpPr>
            <p:nvPr/>
          </p:nvSpPr>
          <p:spPr bwMode="auto">
            <a:xfrm>
              <a:off x="5064126" y="3243263"/>
              <a:ext cx="17463" cy="19050"/>
            </a:xfrm>
            <a:custGeom>
              <a:avLst/>
              <a:gdLst/>
              <a:ahLst/>
              <a:cxnLst>
                <a:cxn ang="0">
                  <a:pos x="3" y="9"/>
                </a:cxn>
                <a:cxn ang="0">
                  <a:pos x="0" y="7"/>
                </a:cxn>
                <a:cxn ang="0">
                  <a:pos x="2" y="6"/>
                </a:cxn>
                <a:cxn ang="0">
                  <a:pos x="3" y="9"/>
                </a:cxn>
              </a:cxnLst>
              <a:rect l="0" t="0" r="r" b="b"/>
              <a:pathLst>
                <a:path w="8" h="9">
                  <a:moveTo>
                    <a:pt x="3" y="9"/>
                  </a:moveTo>
                  <a:cubicBezTo>
                    <a:pt x="2" y="8"/>
                    <a:pt x="1" y="8"/>
                    <a:pt x="0" y="7"/>
                  </a:cubicBezTo>
                  <a:cubicBezTo>
                    <a:pt x="0" y="6"/>
                    <a:pt x="1" y="6"/>
                    <a:pt x="2" y="6"/>
                  </a:cubicBezTo>
                  <a:cubicBezTo>
                    <a:pt x="8" y="0"/>
                    <a:pt x="6" y="5"/>
                    <a:pt x="3" y="9"/>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5" name="Freeform 58"/>
            <p:cNvSpPr>
              <a:spLocks/>
            </p:cNvSpPr>
            <p:nvPr/>
          </p:nvSpPr>
          <p:spPr bwMode="auto">
            <a:xfrm>
              <a:off x="5067301" y="3317876"/>
              <a:ext cx="12700" cy="25400"/>
            </a:xfrm>
            <a:custGeom>
              <a:avLst/>
              <a:gdLst/>
              <a:ahLst/>
              <a:cxnLst>
                <a:cxn ang="0">
                  <a:pos x="0" y="12"/>
                </a:cxn>
                <a:cxn ang="0">
                  <a:pos x="1" y="8"/>
                </a:cxn>
                <a:cxn ang="0">
                  <a:pos x="2" y="2"/>
                </a:cxn>
                <a:cxn ang="0">
                  <a:pos x="6" y="2"/>
                </a:cxn>
                <a:cxn ang="0">
                  <a:pos x="0" y="12"/>
                </a:cxn>
              </a:cxnLst>
              <a:rect l="0" t="0" r="r" b="b"/>
              <a:pathLst>
                <a:path w="6" h="12">
                  <a:moveTo>
                    <a:pt x="0" y="12"/>
                  </a:moveTo>
                  <a:cubicBezTo>
                    <a:pt x="0" y="10"/>
                    <a:pt x="0" y="9"/>
                    <a:pt x="1" y="8"/>
                  </a:cubicBezTo>
                  <a:cubicBezTo>
                    <a:pt x="1" y="6"/>
                    <a:pt x="1" y="3"/>
                    <a:pt x="2" y="2"/>
                  </a:cubicBezTo>
                  <a:cubicBezTo>
                    <a:pt x="3" y="0"/>
                    <a:pt x="5" y="0"/>
                    <a:pt x="6" y="2"/>
                  </a:cubicBezTo>
                  <a:cubicBezTo>
                    <a:pt x="6" y="4"/>
                    <a:pt x="2" y="11"/>
                    <a:pt x="0" y="12"/>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6" name="Freeform 59"/>
            <p:cNvSpPr>
              <a:spLocks/>
            </p:cNvSpPr>
            <p:nvPr/>
          </p:nvSpPr>
          <p:spPr bwMode="auto">
            <a:xfrm>
              <a:off x="5351463" y="1863726"/>
              <a:ext cx="3175" cy="1588"/>
            </a:xfrm>
            <a:custGeom>
              <a:avLst/>
              <a:gdLst/>
              <a:ahLst/>
              <a:cxnLst>
                <a:cxn ang="0">
                  <a:pos x="1" y="0"/>
                </a:cxn>
                <a:cxn ang="0">
                  <a:pos x="2" y="0"/>
                </a:cxn>
                <a:cxn ang="0">
                  <a:pos x="1" y="0"/>
                </a:cxn>
                <a:cxn ang="0">
                  <a:pos x="1" y="0"/>
                </a:cxn>
              </a:cxnLst>
              <a:rect l="0" t="0" r="r" b="b"/>
              <a:pathLst>
                <a:path w="2">
                  <a:moveTo>
                    <a:pt x="1" y="0"/>
                  </a:moveTo>
                  <a:cubicBezTo>
                    <a:pt x="1" y="0"/>
                    <a:pt x="1" y="0"/>
                    <a:pt x="2" y="0"/>
                  </a:cubicBezTo>
                  <a:cubicBezTo>
                    <a:pt x="1" y="0"/>
                    <a:pt x="1" y="0"/>
                    <a:pt x="1" y="0"/>
                  </a:cubicBezTo>
                  <a:cubicBezTo>
                    <a:pt x="0" y="0"/>
                    <a:pt x="1" y="0"/>
                    <a:pt x="1"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7" name="Freeform 60"/>
            <p:cNvSpPr>
              <a:spLocks/>
            </p:cNvSpPr>
            <p:nvPr/>
          </p:nvSpPr>
          <p:spPr bwMode="auto">
            <a:xfrm>
              <a:off x="5232401" y="1800226"/>
              <a:ext cx="1588" cy="1588"/>
            </a:xfrm>
            <a:custGeom>
              <a:avLst/>
              <a:gdLst/>
              <a:ahLst/>
              <a:cxnLst>
                <a:cxn ang="0">
                  <a:pos x="0" y="0"/>
                </a:cxn>
                <a:cxn ang="0">
                  <a:pos x="1" y="0"/>
                </a:cxn>
                <a:cxn ang="0">
                  <a:pos x="0" y="0"/>
                </a:cxn>
              </a:cxnLst>
              <a:rect l="0" t="0" r="r" b="b"/>
              <a:pathLst>
                <a:path w="1">
                  <a:moveTo>
                    <a:pt x="0" y="0"/>
                  </a:moveTo>
                  <a:cubicBezTo>
                    <a:pt x="1" y="0"/>
                    <a:pt x="1" y="0"/>
                    <a:pt x="1" y="0"/>
                  </a:cubicBezTo>
                  <a:cubicBezTo>
                    <a:pt x="1" y="0"/>
                    <a:pt x="1" y="0"/>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8" name="Freeform 61"/>
            <p:cNvSpPr>
              <a:spLocks/>
            </p:cNvSpPr>
            <p:nvPr/>
          </p:nvSpPr>
          <p:spPr bwMode="auto">
            <a:xfrm>
              <a:off x="5348288" y="1851026"/>
              <a:ext cx="3175" cy="1588"/>
            </a:xfrm>
            <a:custGeom>
              <a:avLst/>
              <a:gdLst/>
              <a:ahLst/>
              <a:cxnLst>
                <a:cxn ang="0">
                  <a:pos x="1" y="0"/>
                </a:cxn>
                <a:cxn ang="0">
                  <a:pos x="0" y="0"/>
                </a:cxn>
                <a:cxn ang="0">
                  <a:pos x="1" y="0"/>
                </a:cxn>
              </a:cxnLst>
              <a:rect l="0" t="0" r="r" b="b"/>
              <a:pathLst>
                <a:path w="1">
                  <a:moveTo>
                    <a:pt x="1" y="0"/>
                  </a:moveTo>
                  <a:cubicBezTo>
                    <a:pt x="1" y="0"/>
                    <a:pt x="0" y="0"/>
                    <a:pt x="0" y="0"/>
                  </a:cubicBezTo>
                  <a:cubicBezTo>
                    <a:pt x="0" y="0"/>
                    <a:pt x="0" y="0"/>
                    <a:pt x="1"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9" name="Freeform 62"/>
            <p:cNvSpPr>
              <a:spLocks/>
            </p:cNvSpPr>
            <p:nvPr/>
          </p:nvSpPr>
          <p:spPr bwMode="auto">
            <a:xfrm>
              <a:off x="5219701" y="1792288"/>
              <a:ext cx="3175" cy="1588"/>
            </a:xfrm>
            <a:custGeom>
              <a:avLst/>
              <a:gdLst/>
              <a:ahLst/>
              <a:cxnLst>
                <a:cxn ang="0">
                  <a:pos x="1" y="0"/>
                </a:cxn>
                <a:cxn ang="0">
                  <a:pos x="0" y="1"/>
                </a:cxn>
                <a:cxn ang="0">
                  <a:pos x="2" y="0"/>
                </a:cxn>
                <a:cxn ang="0">
                  <a:pos x="1" y="0"/>
                </a:cxn>
              </a:cxnLst>
              <a:rect l="0" t="0" r="r" b="b"/>
              <a:pathLst>
                <a:path w="2" h="1">
                  <a:moveTo>
                    <a:pt x="1" y="0"/>
                  </a:moveTo>
                  <a:cubicBezTo>
                    <a:pt x="0" y="0"/>
                    <a:pt x="0" y="1"/>
                    <a:pt x="0" y="1"/>
                  </a:cubicBezTo>
                  <a:cubicBezTo>
                    <a:pt x="1" y="1"/>
                    <a:pt x="1" y="0"/>
                    <a:pt x="2" y="0"/>
                  </a:cubicBezTo>
                  <a:cubicBezTo>
                    <a:pt x="1" y="0"/>
                    <a:pt x="1" y="0"/>
                    <a:pt x="1"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0" name="Freeform 63"/>
            <p:cNvSpPr>
              <a:spLocks/>
            </p:cNvSpPr>
            <p:nvPr/>
          </p:nvSpPr>
          <p:spPr bwMode="auto">
            <a:xfrm>
              <a:off x="5238751" y="1800226"/>
              <a:ext cx="1588" cy="1588"/>
            </a:xfrm>
            <a:custGeom>
              <a:avLst/>
              <a:gdLst/>
              <a:ahLst/>
              <a:cxnLst>
                <a:cxn ang="0">
                  <a:pos x="0" y="1"/>
                </a:cxn>
                <a:cxn ang="0">
                  <a:pos x="0" y="1"/>
                </a:cxn>
              </a:cxnLst>
              <a:rect l="0" t="0" r="r" b="b"/>
              <a:pathLst>
                <a:path w="1" h="1">
                  <a:moveTo>
                    <a:pt x="0" y="1"/>
                  </a:moveTo>
                  <a:cubicBezTo>
                    <a:pt x="1" y="0"/>
                    <a:pt x="1" y="0"/>
                    <a:pt x="0" y="1"/>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1" name="Freeform 64"/>
            <p:cNvSpPr>
              <a:spLocks/>
            </p:cNvSpPr>
            <p:nvPr/>
          </p:nvSpPr>
          <p:spPr bwMode="auto">
            <a:xfrm>
              <a:off x="5278438" y="1811338"/>
              <a:ext cx="1588" cy="1588"/>
            </a:xfrm>
            <a:custGeom>
              <a:avLst/>
              <a:gdLst/>
              <a:ahLst/>
              <a:cxnLst>
                <a:cxn ang="0">
                  <a:pos x="0" y="0"/>
                </a:cxn>
                <a:cxn ang="0">
                  <a:pos x="0" y="1"/>
                </a:cxn>
                <a:cxn ang="0">
                  <a:pos x="0" y="0"/>
                </a:cxn>
              </a:cxnLst>
              <a:rect l="0" t="0" r="r" b="b"/>
              <a:pathLst>
                <a:path h="1">
                  <a:moveTo>
                    <a:pt x="0" y="0"/>
                  </a:moveTo>
                  <a:cubicBezTo>
                    <a:pt x="0" y="0"/>
                    <a:pt x="0" y="0"/>
                    <a:pt x="0" y="1"/>
                  </a:cubicBezTo>
                  <a:cubicBezTo>
                    <a:pt x="0" y="0"/>
                    <a:pt x="0" y="0"/>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2" name="Freeform 65"/>
            <p:cNvSpPr>
              <a:spLocks/>
            </p:cNvSpPr>
            <p:nvPr/>
          </p:nvSpPr>
          <p:spPr bwMode="auto">
            <a:xfrm>
              <a:off x="5276851" y="1812926"/>
              <a:ext cx="1588" cy="1588"/>
            </a:xfrm>
            <a:custGeom>
              <a:avLst/>
              <a:gdLst/>
              <a:ahLst/>
              <a:cxnLst>
                <a:cxn ang="0">
                  <a:pos x="1" y="0"/>
                </a:cxn>
                <a:cxn ang="0">
                  <a:pos x="0" y="0"/>
                </a:cxn>
                <a:cxn ang="0">
                  <a:pos x="1" y="1"/>
                </a:cxn>
                <a:cxn ang="0">
                  <a:pos x="1" y="0"/>
                </a:cxn>
              </a:cxnLst>
              <a:rect l="0" t="0" r="r" b="b"/>
              <a:pathLst>
                <a:path w="1" h="1">
                  <a:moveTo>
                    <a:pt x="1" y="0"/>
                  </a:moveTo>
                  <a:cubicBezTo>
                    <a:pt x="0" y="0"/>
                    <a:pt x="0" y="0"/>
                    <a:pt x="0" y="0"/>
                  </a:cubicBezTo>
                  <a:cubicBezTo>
                    <a:pt x="0" y="1"/>
                    <a:pt x="0" y="1"/>
                    <a:pt x="1" y="1"/>
                  </a:cubicBezTo>
                  <a:cubicBezTo>
                    <a:pt x="1" y="1"/>
                    <a:pt x="1" y="0"/>
                    <a:pt x="1"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3" name="Freeform 66"/>
            <p:cNvSpPr>
              <a:spLocks/>
            </p:cNvSpPr>
            <p:nvPr/>
          </p:nvSpPr>
          <p:spPr bwMode="auto">
            <a:xfrm>
              <a:off x="5222876" y="1792288"/>
              <a:ext cx="20638" cy="7938"/>
            </a:xfrm>
            <a:custGeom>
              <a:avLst/>
              <a:gdLst/>
              <a:ahLst/>
              <a:cxnLst>
                <a:cxn ang="0">
                  <a:pos x="6" y="3"/>
                </a:cxn>
                <a:cxn ang="0">
                  <a:pos x="6" y="0"/>
                </a:cxn>
                <a:cxn ang="0">
                  <a:pos x="5" y="4"/>
                </a:cxn>
                <a:cxn ang="0">
                  <a:pos x="6" y="3"/>
                </a:cxn>
              </a:cxnLst>
              <a:rect l="0" t="0" r="r" b="b"/>
              <a:pathLst>
                <a:path w="9" h="4">
                  <a:moveTo>
                    <a:pt x="6" y="3"/>
                  </a:moveTo>
                  <a:cubicBezTo>
                    <a:pt x="7" y="3"/>
                    <a:pt x="7" y="0"/>
                    <a:pt x="6" y="0"/>
                  </a:cubicBezTo>
                  <a:cubicBezTo>
                    <a:pt x="0" y="0"/>
                    <a:pt x="9" y="3"/>
                    <a:pt x="5" y="4"/>
                  </a:cubicBezTo>
                  <a:cubicBezTo>
                    <a:pt x="6" y="4"/>
                    <a:pt x="6" y="4"/>
                    <a:pt x="6" y="3"/>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4" name="Freeform 67"/>
            <p:cNvSpPr>
              <a:spLocks/>
            </p:cNvSpPr>
            <p:nvPr/>
          </p:nvSpPr>
          <p:spPr bwMode="auto">
            <a:xfrm>
              <a:off x="5357813" y="1882776"/>
              <a:ext cx="1588" cy="1588"/>
            </a:xfrm>
            <a:custGeom>
              <a:avLst/>
              <a:gdLst/>
              <a:ahLst/>
              <a:cxnLst>
                <a:cxn ang="0">
                  <a:pos x="0" y="0"/>
                </a:cxn>
                <a:cxn ang="0">
                  <a:pos x="1" y="0"/>
                </a:cxn>
                <a:cxn ang="0">
                  <a:pos x="0" y="0"/>
                </a:cxn>
              </a:cxnLst>
              <a:rect l="0" t="0" r="r" b="b"/>
              <a:pathLst>
                <a:path w="1">
                  <a:moveTo>
                    <a:pt x="0" y="0"/>
                  </a:moveTo>
                  <a:cubicBezTo>
                    <a:pt x="0" y="0"/>
                    <a:pt x="1" y="0"/>
                    <a:pt x="1" y="0"/>
                  </a:cubicBezTo>
                  <a:cubicBezTo>
                    <a:pt x="1" y="0"/>
                    <a:pt x="1" y="0"/>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5" name="Freeform 68"/>
            <p:cNvSpPr>
              <a:spLocks/>
            </p:cNvSpPr>
            <p:nvPr/>
          </p:nvSpPr>
          <p:spPr bwMode="auto">
            <a:xfrm>
              <a:off x="5229226" y="1800226"/>
              <a:ext cx="4763" cy="1588"/>
            </a:xfrm>
            <a:custGeom>
              <a:avLst/>
              <a:gdLst/>
              <a:ahLst/>
              <a:cxnLst>
                <a:cxn ang="0">
                  <a:pos x="1" y="1"/>
                </a:cxn>
                <a:cxn ang="0">
                  <a:pos x="1" y="1"/>
                </a:cxn>
              </a:cxnLst>
              <a:rect l="0" t="0" r="r" b="b"/>
              <a:pathLst>
                <a:path w="2" h="1">
                  <a:moveTo>
                    <a:pt x="1" y="1"/>
                  </a:moveTo>
                  <a:cubicBezTo>
                    <a:pt x="2" y="0"/>
                    <a:pt x="0" y="1"/>
                    <a:pt x="1" y="1"/>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6" name="Freeform 69"/>
            <p:cNvSpPr>
              <a:spLocks/>
            </p:cNvSpPr>
            <p:nvPr/>
          </p:nvSpPr>
          <p:spPr bwMode="auto">
            <a:xfrm>
              <a:off x="5338763" y="1838326"/>
              <a:ext cx="1588" cy="1588"/>
            </a:xfrm>
            <a:custGeom>
              <a:avLst/>
              <a:gdLst/>
              <a:ahLst/>
              <a:cxnLst>
                <a:cxn ang="0">
                  <a:pos x="1" y="1"/>
                </a:cxn>
                <a:cxn ang="0">
                  <a:pos x="0" y="0"/>
                </a:cxn>
                <a:cxn ang="0">
                  <a:pos x="0" y="1"/>
                </a:cxn>
                <a:cxn ang="0">
                  <a:pos x="1" y="1"/>
                </a:cxn>
              </a:cxnLst>
              <a:rect l="0" t="0" r="r" b="b"/>
              <a:pathLst>
                <a:path w="1" h="1">
                  <a:moveTo>
                    <a:pt x="1" y="1"/>
                  </a:moveTo>
                  <a:cubicBezTo>
                    <a:pt x="1" y="1"/>
                    <a:pt x="1" y="1"/>
                    <a:pt x="0" y="0"/>
                  </a:cubicBezTo>
                  <a:cubicBezTo>
                    <a:pt x="0" y="0"/>
                    <a:pt x="0" y="1"/>
                    <a:pt x="0" y="1"/>
                  </a:cubicBezTo>
                  <a:cubicBezTo>
                    <a:pt x="0" y="1"/>
                    <a:pt x="1" y="1"/>
                    <a:pt x="1" y="1"/>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7" name="Freeform 70"/>
            <p:cNvSpPr>
              <a:spLocks/>
            </p:cNvSpPr>
            <p:nvPr/>
          </p:nvSpPr>
          <p:spPr bwMode="auto">
            <a:xfrm>
              <a:off x="5073651" y="3232151"/>
              <a:ext cx="1588" cy="1588"/>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8" name="Freeform 71"/>
            <p:cNvSpPr>
              <a:spLocks/>
            </p:cNvSpPr>
            <p:nvPr/>
          </p:nvSpPr>
          <p:spPr bwMode="auto">
            <a:xfrm>
              <a:off x="5300663" y="1830388"/>
              <a:ext cx="1588" cy="1588"/>
            </a:xfrm>
            <a:custGeom>
              <a:avLst/>
              <a:gdLst/>
              <a:ahLst/>
              <a:cxnLst>
                <a:cxn ang="0">
                  <a:pos x="1" y="0"/>
                </a:cxn>
                <a:cxn ang="0">
                  <a:pos x="0" y="1"/>
                </a:cxn>
                <a:cxn ang="0">
                  <a:pos x="1" y="0"/>
                </a:cxn>
                <a:cxn ang="0">
                  <a:pos x="1" y="0"/>
                </a:cxn>
              </a:cxnLst>
              <a:rect l="0" t="0" r="r" b="b"/>
              <a:pathLst>
                <a:path w="1" h="1">
                  <a:moveTo>
                    <a:pt x="1" y="0"/>
                  </a:moveTo>
                  <a:cubicBezTo>
                    <a:pt x="1" y="0"/>
                    <a:pt x="0" y="0"/>
                    <a:pt x="0" y="1"/>
                  </a:cubicBezTo>
                  <a:cubicBezTo>
                    <a:pt x="0" y="1"/>
                    <a:pt x="1" y="1"/>
                    <a:pt x="1" y="0"/>
                  </a:cubicBezTo>
                  <a:cubicBezTo>
                    <a:pt x="1" y="0"/>
                    <a:pt x="1" y="0"/>
                    <a:pt x="1"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9" name="Freeform 72"/>
            <p:cNvSpPr>
              <a:spLocks/>
            </p:cNvSpPr>
            <p:nvPr/>
          </p:nvSpPr>
          <p:spPr bwMode="auto">
            <a:xfrm>
              <a:off x="5197476" y="1782763"/>
              <a:ext cx="4763" cy="3175"/>
            </a:xfrm>
            <a:custGeom>
              <a:avLst/>
              <a:gdLst/>
              <a:ahLst/>
              <a:cxnLst>
                <a:cxn ang="0">
                  <a:pos x="2" y="1"/>
                </a:cxn>
                <a:cxn ang="0">
                  <a:pos x="2" y="1"/>
                </a:cxn>
              </a:cxnLst>
              <a:rect l="0" t="0" r="r" b="b"/>
              <a:pathLst>
                <a:path w="2" h="1">
                  <a:moveTo>
                    <a:pt x="2" y="1"/>
                  </a:moveTo>
                  <a:cubicBezTo>
                    <a:pt x="0" y="0"/>
                    <a:pt x="1" y="1"/>
                    <a:pt x="2" y="1"/>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0" name="Freeform 73"/>
            <p:cNvSpPr>
              <a:spLocks/>
            </p:cNvSpPr>
            <p:nvPr/>
          </p:nvSpPr>
          <p:spPr bwMode="auto">
            <a:xfrm>
              <a:off x="5049838" y="1857376"/>
              <a:ext cx="1588" cy="4763"/>
            </a:xfrm>
            <a:custGeom>
              <a:avLst/>
              <a:gdLst/>
              <a:ahLst/>
              <a:cxnLst>
                <a:cxn ang="0">
                  <a:pos x="1" y="2"/>
                </a:cxn>
                <a:cxn ang="0">
                  <a:pos x="0" y="0"/>
                </a:cxn>
                <a:cxn ang="0">
                  <a:pos x="0" y="0"/>
                </a:cxn>
                <a:cxn ang="0">
                  <a:pos x="1" y="2"/>
                </a:cxn>
              </a:cxnLst>
              <a:rect l="0" t="0" r="r" b="b"/>
              <a:pathLst>
                <a:path w="1" h="2">
                  <a:moveTo>
                    <a:pt x="1" y="2"/>
                  </a:moveTo>
                  <a:cubicBezTo>
                    <a:pt x="1" y="1"/>
                    <a:pt x="1" y="0"/>
                    <a:pt x="0" y="0"/>
                  </a:cubicBezTo>
                  <a:cubicBezTo>
                    <a:pt x="0" y="0"/>
                    <a:pt x="0" y="0"/>
                    <a:pt x="0" y="0"/>
                  </a:cubicBezTo>
                  <a:cubicBezTo>
                    <a:pt x="0" y="0"/>
                    <a:pt x="0" y="1"/>
                    <a:pt x="1" y="2"/>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1" name="Freeform 74"/>
            <p:cNvSpPr>
              <a:spLocks/>
            </p:cNvSpPr>
            <p:nvPr/>
          </p:nvSpPr>
          <p:spPr bwMode="auto">
            <a:xfrm>
              <a:off x="5276851" y="1817688"/>
              <a:ext cx="6350" cy="3175"/>
            </a:xfrm>
            <a:custGeom>
              <a:avLst/>
              <a:gdLst/>
              <a:ahLst/>
              <a:cxnLst>
                <a:cxn ang="0">
                  <a:pos x="2" y="0"/>
                </a:cxn>
                <a:cxn ang="0">
                  <a:pos x="2" y="0"/>
                </a:cxn>
              </a:cxnLst>
              <a:rect l="0" t="0" r="r" b="b"/>
              <a:pathLst>
                <a:path w="3" h="2">
                  <a:moveTo>
                    <a:pt x="2" y="0"/>
                  </a:moveTo>
                  <a:cubicBezTo>
                    <a:pt x="0" y="2"/>
                    <a:pt x="3" y="1"/>
                    <a:pt x="2"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2" name="Freeform 75"/>
            <p:cNvSpPr>
              <a:spLocks/>
            </p:cNvSpPr>
            <p:nvPr/>
          </p:nvSpPr>
          <p:spPr bwMode="auto">
            <a:xfrm>
              <a:off x="5257801" y="1804988"/>
              <a:ext cx="1588" cy="7938"/>
            </a:xfrm>
            <a:custGeom>
              <a:avLst/>
              <a:gdLst/>
              <a:ahLst/>
              <a:cxnLst>
                <a:cxn ang="0">
                  <a:pos x="0" y="0"/>
                </a:cxn>
                <a:cxn ang="0">
                  <a:pos x="0" y="0"/>
                </a:cxn>
              </a:cxnLst>
              <a:rect l="0" t="0" r="r" b="b"/>
              <a:pathLst>
                <a:path w="1" h="4">
                  <a:moveTo>
                    <a:pt x="0" y="0"/>
                  </a:moveTo>
                  <a:cubicBezTo>
                    <a:pt x="0" y="4"/>
                    <a:pt x="1" y="1"/>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3" name="Freeform 76"/>
            <p:cNvSpPr>
              <a:spLocks/>
            </p:cNvSpPr>
            <p:nvPr/>
          </p:nvSpPr>
          <p:spPr bwMode="auto">
            <a:xfrm>
              <a:off x="5219701" y="1792288"/>
              <a:ext cx="3175" cy="6350"/>
            </a:xfrm>
            <a:custGeom>
              <a:avLst/>
              <a:gdLst/>
              <a:ahLst/>
              <a:cxnLst>
                <a:cxn ang="0">
                  <a:pos x="2" y="0"/>
                </a:cxn>
                <a:cxn ang="0">
                  <a:pos x="2" y="0"/>
                </a:cxn>
                <a:cxn ang="0">
                  <a:pos x="0" y="1"/>
                </a:cxn>
                <a:cxn ang="0">
                  <a:pos x="2" y="0"/>
                </a:cxn>
              </a:cxnLst>
              <a:rect l="0" t="0" r="r" b="b"/>
              <a:pathLst>
                <a:path w="2" h="3">
                  <a:moveTo>
                    <a:pt x="2" y="0"/>
                  </a:moveTo>
                  <a:cubicBezTo>
                    <a:pt x="2" y="0"/>
                    <a:pt x="2" y="0"/>
                    <a:pt x="2" y="0"/>
                  </a:cubicBezTo>
                  <a:cubicBezTo>
                    <a:pt x="1" y="0"/>
                    <a:pt x="1" y="1"/>
                    <a:pt x="0" y="1"/>
                  </a:cubicBezTo>
                  <a:cubicBezTo>
                    <a:pt x="0" y="3"/>
                    <a:pt x="2" y="0"/>
                    <a:pt x="2"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4" name="Freeform 77"/>
            <p:cNvSpPr>
              <a:spLocks/>
            </p:cNvSpPr>
            <p:nvPr/>
          </p:nvSpPr>
          <p:spPr bwMode="auto">
            <a:xfrm>
              <a:off x="5222876" y="1792288"/>
              <a:ext cx="1588" cy="1588"/>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5" name="Freeform 78"/>
            <p:cNvSpPr>
              <a:spLocks/>
            </p:cNvSpPr>
            <p:nvPr/>
          </p:nvSpPr>
          <p:spPr bwMode="auto">
            <a:xfrm>
              <a:off x="3659188" y="1443038"/>
              <a:ext cx="2249488" cy="2225675"/>
            </a:xfrm>
            <a:custGeom>
              <a:avLst/>
              <a:gdLst/>
              <a:ahLst/>
              <a:cxnLst>
                <a:cxn ang="0">
                  <a:pos x="1008" y="284"/>
                </a:cxn>
                <a:cxn ang="0">
                  <a:pos x="910" y="220"/>
                </a:cxn>
                <a:cxn ang="0">
                  <a:pos x="863" y="221"/>
                </a:cxn>
                <a:cxn ang="0">
                  <a:pos x="823" y="211"/>
                </a:cxn>
                <a:cxn ang="0">
                  <a:pos x="811" y="220"/>
                </a:cxn>
                <a:cxn ang="0">
                  <a:pos x="805" y="215"/>
                </a:cxn>
                <a:cxn ang="0">
                  <a:pos x="798" y="208"/>
                </a:cxn>
                <a:cxn ang="0">
                  <a:pos x="802" y="198"/>
                </a:cxn>
                <a:cxn ang="0">
                  <a:pos x="790" y="188"/>
                </a:cxn>
                <a:cxn ang="0">
                  <a:pos x="779" y="179"/>
                </a:cxn>
                <a:cxn ang="0">
                  <a:pos x="773" y="180"/>
                </a:cxn>
                <a:cxn ang="0">
                  <a:pos x="763" y="174"/>
                </a:cxn>
                <a:cxn ang="0">
                  <a:pos x="752" y="170"/>
                </a:cxn>
                <a:cxn ang="0">
                  <a:pos x="739" y="165"/>
                </a:cxn>
                <a:cxn ang="0">
                  <a:pos x="730" y="164"/>
                </a:cxn>
                <a:cxn ang="0">
                  <a:pos x="719" y="160"/>
                </a:cxn>
                <a:cxn ang="0">
                  <a:pos x="688" y="183"/>
                </a:cxn>
                <a:cxn ang="0">
                  <a:pos x="657" y="196"/>
                </a:cxn>
                <a:cxn ang="0">
                  <a:pos x="639" y="197"/>
                </a:cxn>
                <a:cxn ang="0">
                  <a:pos x="613" y="179"/>
                </a:cxn>
                <a:cxn ang="0">
                  <a:pos x="627" y="139"/>
                </a:cxn>
                <a:cxn ang="0">
                  <a:pos x="631" y="75"/>
                </a:cxn>
                <a:cxn ang="0">
                  <a:pos x="582" y="74"/>
                </a:cxn>
                <a:cxn ang="0">
                  <a:pos x="512" y="73"/>
                </a:cxn>
                <a:cxn ang="0">
                  <a:pos x="425" y="101"/>
                </a:cxn>
                <a:cxn ang="0">
                  <a:pos x="383" y="46"/>
                </a:cxn>
                <a:cxn ang="0">
                  <a:pos x="344" y="20"/>
                </a:cxn>
                <a:cxn ang="0">
                  <a:pos x="267" y="31"/>
                </a:cxn>
                <a:cxn ang="0">
                  <a:pos x="238" y="117"/>
                </a:cxn>
                <a:cxn ang="0">
                  <a:pos x="126" y="96"/>
                </a:cxn>
                <a:cxn ang="0">
                  <a:pos x="105" y="127"/>
                </a:cxn>
                <a:cxn ang="0">
                  <a:pos x="93" y="257"/>
                </a:cxn>
                <a:cxn ang="0">
                  <a:pos x="49" y="271"/>
                </a:cxn>
                <a:cxn ang="0">
                  <a:pos x="18" y="375"/>
                </a:cxn>
                <a:cxn ang="0">
                  <a:pos x="93" y="443"/>
                </a:cxn>
                <a:cxn ang="0">
                  <a:pos x="223" y="409"/>
                </a:cxn>
                <a:cxn ang="0">
                  <a:pos x="254" y="474"/>
                </a:cxn>
                <a:cxn ang="0">
                  <a:pos x="330" y="511"/>
                </a:cxn>
                <a:cxn ang="0">
                  <a:pos x="419" y="586"/>
                </a:cxn>
                <a:cxn ang="0">
                  <a:pos x="428" y="688"/>
                </a:cxn>
                <a:cxn ang="0">
                  <a:pos x="434" y="730"/>
                </a:cxn>
                <a:cxn ang="0">
                  <a:pos x="497" y="791"/>
                </a:cxn>
                <a:cxn ang="0">
                  <a:pos x="535" y="845"/>
                </a:cxn>
                <a:cxn ang="0">
                  <a:pos x="486" y="910"/>
                </a:cxn>
                <a:cxn ang="0">
                  <a:pos x="462" y="959"/>
                </a:cxn>
                <a:cxn ang="0">
                  <a:pos x="535" y="1034"/>
                </a:cxn>
                <a:cxn ang="0">
                  <a:pos x="567" y="1001"/>
                </a:cxn>
                <a:cxn ang="0">
                  <a:pos x="597" y="963"/>
                </a:cxn>
                <a:cxn ang="0">
                  <a:pos x="605" y="974"/>
                </a:cxn>
                <a:cxn ang="0">
                  <a:pos x="572" y="1004"/>
                </a:cxn>
                <a:cxn ang="0">
                  <a:pos x="664" y="882"/>
                </a:cxn>
                <a:cxn ang="0">
                  <a:pos x="667" y="845"/>
                </a:cxn>
                <a:cxn ang="0">
                  <a:pos x="670" y="835"/>
                </a:cxn>
                <a:cxn ang="0">
                  <a:pos x="709" y="807"/>
                </a:cxn>
                <a:cxn ang="0">
                  <a:pos x="760" y="784"/>
                </a:cxn>
                <a:cxn ang="0">
                  <a:pos x="781" y="768"/>
                </a:cxn>
                <a:cxn ang="0">
                  <a:pos x="818" y="771"/>
                </a:cxn>
                <a:cxn ang="0">
                  <a:pos x="892" y="700"/>
                </a:cxn>
                <a:cxn ang="0">
                  <a:pos x="936" y="534"/>
                </a:cxn>
                <a:cxn ang="0">
                  <a:pos x="935" y="518"/>
                </a:cxn>
                <a:cxn ang="0">
                  <a:pos x="953" y="494"/>
                </a:cxn>
                <a:cxn ang="0">
                  <a:pos x="990" y="449"/>
                </a:cxn>
                <a:cxn ang="0">
                  <a:pos x="1055" y="369"/>
                </a:cxn>
              </a:cxnLst>
              <a:rect l="0" t="0" r="r" b="b"/>
              <a:pathLst>
                <a:path w="1061" h="1051">
                  <a:moveTo>
                    <a:pt x="1057" y="357"/>
                  </a:moveTo>
                  <a:cubicBezTo>
                    <a:pt x="1057" y="358"/>
                    <a:pt x="1058" y="356"/>
                    <a:pt x="1058" y="356"/>
                  </a:cubicBezTo>
                  <a:cubicBezTo>
                    <a:pt x="1059" y="354"/>
                    <a:pt x="1057" y="353"/>
                    <a:pt x="1056" y="353"/>
                  </a:cubicBezTo>
                  <a:cubicBezTo>
                    <a:pt x="1056" y="354"/>
                    <a:pt x="1055" y="354"/>
                    <a:pt x="1055" y="354"/>
                  </a:cubicBezTo>
                  <a:cubicBezTo>
                    <a:pt x="1055" y="352"/>
                    <a:pt x="1058" y="353"/>
                    <a:pt x="1058" y="353"/>
                  </a:cubicBezTo>
                  <a:cubicBezTo>
                    <a:pt x="1059" y="352"/>
                    <a:pt x="1059" y="338"/>
                    <a:pt x="1058" y="338"/>
                  </a:cubicBezTo>
                  <a:cubicBezTo>
                    <a:pt x="1058" y="337"/>
                    <a:pt x="1058" y="338"/>
                    <a:pt x="1058" y="339"/>
                  </a:cubicBezTo>
                  <a:cubicBezTo>
                    <a:pt x="1058" y="340"/>
                    <a:pt x="1058" y="342"/>
                    <a:pt x="1056" y="342"/>
                  </a:cubicBezTo>
                  <a:cubicBezTo>
                    <a:pt x="1055" y="342"/>
                    <a:pt x="1056" y="341"/>
                    <a:pt x="1056" y="340"/>
                  </a:cubicBezTo>
                  <a:cubicBezTo>
                    <a:pt x="1057" y="340"/>
                    <a:pt x="1058" y="336"/>
                    <a:pt x="1058" y="336"/>
                  </a:cubicBezTo>
                  <a:cubicBezTo>
                    <a:pt x="1053" y="331"/>
                    <a:pt x="1057" y="327"/>
                    <a:pt x="1055" y="321"/>
                  </a:cubicBezTo>
                  <a:cubicBezTo>
                    <a:pt x="1054" y="320"/>
                    <a:pt x="1054" y="318"/>
                    <a:pt x="1054" y="317"/>
                  </a:cubicBezTo>
                  <a:cubicBezTo>
                    <a:pt x="1053" y="315"/>
                    <a:pt x="1050" y="317"/>
                    <a:pt x="1051" y="316"/>
                  </a:cubicBezTo>
                  <a:cubicBezTo>
                    <a:pt x="1051" y="316"/>
                    <a:pt x="1052" y="316"/>
                    <a:pt x="1052" y="315"/>
                  </a:cubicBezTo>
                  <a:cubicBezTo>
                    <a:pt x="1053" y="309"/>
                    <a:pt x="1048" y="296"/>
                    <a:pt x="1046" y="290"/>
                  </a:cubicBezTo>
                  <a:cubicBezTo>
                    <a:pt x="1044" y="285"/>
                    <a:pt x="1034" y="283"/>
                    <a:pt x="1030" y="283"/>
                  </a:cubicBezTo>
                  <a:cubicBezTo>
                    <a:pt x="1028" y="283"/>
                    <a:pt x="1026" y="285"/>
                    <a:pt x="1023" y="285"/>
                  </a:cubicBezTo>
                  <a:cubicBezTo>
                    <a:pt x="1020" y="285"/>
                    <a:pt x="1012" y="286"/>
                    <a:pt x="1008" y="284"/>
                  </a:cubicBezTo>
                  <a:cubicBezTo>
                    <a:pt x="1007" y="282"/>
                    <a:pt x="1007" y="282"/>
                    <a:pt x="1005" y="280"/>
                  </a:cubicBezTo>
                  <a:cubicBezTo>
                    <a:pt x="1003" y="279"/>
                    <a:pt x="1000" y="281"/>
                    <a:pt x="998" y="280"/>
                  </a:cubicBezTo>
                  <a:cubicBezTo>
                    <a:pt x="995" y="279"/>
                    <a:pt x="996" y="275"/>
                    <a:pt x="994" y="273"/>
                  </a:cubicBezTo>
                  <a:cubicBezTo>
                    <a:pt x="991" y="272"/>
                    <a:pt x="989" y="272"/>
                    <a:pt x="987" y="271"/>
                  </a:cubicBezTo>
                  <a:cubicBezTo>
                    <a:pt x="983" y="269"/>
                    <a:pt x="984" y="266"/>
                    <a:pt x="982" y="265"/>
                  </a:cubicBezTo>
                  <a:cubicBezTo>
                    <a:pt x="982" y="264"/>
                    <a:pt x="981" y="265"/>
                    <a:pt x="980" y="264"/>
                  </a:cubicBezTo>
                  <a:cubicBezTo>
                    <a:pt x="978" y="264"/>
                    <a:pt x="976" y="261"/>
                    <a:pt x="975" y="260"/>
                  </a:cubicBezTo>
                  <a:cubicBezTo>
                    <a:pt x="972" y="257"/>
                    <a:pt x="971" y="254"/>
                    <a:pt x="968" y="252"/>
                  </a:cubicBezTo>
                  <a:cubicBezTo>
                    <a:pt x="966" y="251"/>
                    <a:pt x="965" y="247"/>
                    <a:pt x="964" y="245"/>
                  </a:cubicBezTo>
                  <a:cubicBezTo>
                    <a:pt x="963" y="244"/>
                    <a:pt x="960" y="245"/>
                    <a:pt x="959" y="245"/>
                  </a:cubicBezTo>
                  <a:cubicBezTo>
                    <a:pt x="957" y="244"/>
                    <a:pt x="955" y="242"/>
                    <a:pt x="954" y="241"/>
                  </a:cubicBezTo>
                  <a:cubicBezTo>
                    <a:pt x="952" y="240"/>
                    <a:pt x="952" y="239"/>
                    <a:pt x="951" y="237"/>
                  </a:cubicBezTo>
                  <a:cubicBezTo>
                    <a:pt x="949" y="235"/>
                    <a:pt x="950" y="238"/>
                    <a:pt x="947" y="237"/>
                  </a:cubicBezTo>
                  <a:cubicBezTo>
                    <a:pt x="946" y="236"/>
                    <a:pt x="944" y="234"/>
                    <a:pt x="943" y="232"/>
                  </a:cubicBezTo>
                  <a:cubicBezTo>
                    <a:pt x="940" y="231"/>
                    <a:pt x="933" y="227"/>
                    <a:pt x="930" y="227"/>
                  </a:cubicBezTo>
                  <a:cubicBezTo>
                    <a:pt x="930" y="227"/>
                    <a:pt x="925" y="222"/>
                    <a:pt x="923" y="222"/>
                  </a:cubicBezTo>
                  <a:cubicBezTo>
                    <a:pt x="922" y="221"/>
                    <a:pt x="920" y="222"/>
                    <a:pt x="919" y="222"/>
                  </a:cubicBezTo>
                  <a:cubicBezTo>
                    <a:pt x="916" y="221"/>
                    <a:pt x="913" y="220"/>
                    <a:pt x="910" y="220"/>
                  </a:cubicBezTo>
                  <a:cubicBezTo>
                    <a:pt x="909" y="220"/>
                    <a:pt x="901" y="223"/>
                    <a:pt x="901" y="222"/>
                  </a:cubicBezTo>
                  <a:cubicBezTo>
                    <a:pt x="900" y="222"/>
                    <a:pt x="900" y="222"/>
                    <a:pt x="900" y="222"/>
                  </a:cubicBezTo>
                  <a:cubicBezTo>
                    <a:pt x="898" y="222"/>
                    <a:pt x="895" y="223"/>
                    <a:pt x="894" y="223"/>
                  </a:cubicBezTo>
                  <a:cubicBezTo>
                    <a:pt x="892" y="223"/>
                    <a:pt x="891" y="222"/>
                    <a:pt x="889" y="222"/>
                  </a:cubicBezTo>
                  <a:cubicBezTo>
                    <a:pt x="886" y="223"/>
                    <a:pt x="889" y="224"/>
                    <a:pt x="890" y="225"/>
                  </a:cubicBezTo>
                  <a:cubicBezTo>
                    <a:pt x="890" y="225"/>
                    <a:pt x="890" y="226"/>
                    <a:pt x="890" y="226"/>
                  </a:cubicBezTo>
                  <a:cubicBezTo>
                    <a:pt x="888" y="226"/>
                    <a:pt x="887" y="222"/>
                    <a:pt x="885" y="223"/>
                  </a:cubicBezTo>
                  <a:cubicBezTo>
                    <a:pt x="884" y="223"/>
                    <a:pt x="885" y="224"/>
                    <a:pt x="884" y="224"/>
                  </a:cubicBezTo>
                  <a:cubicBezTo>
                    <a:pt x="884" y="225"/>
                    <a:pt x="884" y="223"/>
                    <a:pt x="884" y="223"/>
                  </a:cubicBezTo>
                  <a:cubicBezTo>
                    <a:pt x="884" y="222"/>
                    <a:pt x="883" y="223"/>
                    <a:pt x="882" y="223"/>
                  </a:cubicBezTo>
                  <a:cubicBezTo>
                    <a:pt x="880" y="223"/>
                    <a:pt x="874" y="219"/>
                    <a:pt x="874" y="218"/>
                  </a:cubicBezTo>
                  <a:cubicBezTo>
                    <a:pt x="873" y="218"/>
                    <a:pt x="873" y="218"/>
                    <a:pt x="872" y="218"/>
                  </a:cubicBezTo>
                  <a:cubicBezTo>
                    <a:pt x="872" y="219"/>
                    <a:pt x="871" y="219"/>
                    <a:pt x="870" y="219"/>
                  </a:cubicBezTo>
                  <a:cubicBezTo>
                    <a:pt x="870" y="219"/>
                    <a:pt x="869" y="218"/>
                    <a:pt x="869" y="218"/>
                  </a:cubicBezTo>
                  <a:cubicBezTo>
                    <a:pt x="869" y="219"/>
                    <a:pt x="873" y="220"/>
                    <a:pt x="870" y="221"/>
                  </a:cubicBezTo>
                  <a:cubicBezTo>
                    <a:pt x="870" y="222"/>
                    <a:pt x="870" y="221"/>
                    <a:pt x="869" y="220"/>
                  </a:cubicBezTo>
                  <a:cubicBezTo>
                    <a:pt x="867" y="220"/>
                    <a:pt x="865" y="220"/>
                    <a:pt x="864" y="220"/>
                  </a:cubicBezTo>
                  <a:cubicBezTo>
                    <a:pt x="863" y="220"/>
                    <a:pt x="863" y="221"/>
                    <a:pt x="863" y="221"/>
                  </a:cubicBezTo>
                  <a:cubicBezTo>
                    <a:pt x="862" y="221"/>
                    <a:pt x="862" y="219"/>
                    <a:pt x="862" y="219"/>
                  </a:cubicBezTo>
                  <a:cubicBezTo>
                    <a:pt x="861" y="218"/>
                    <a:pt x="860" y="219"/>
                    <a:pt x="860" y="219"/>
                  </a:cubicBezTo>
                  <a:cubicBezTo>
                    <a:pt x="858" y="219"/>
                    <a:pt x="855" y="218"/>
                    <a:pt x="856" y="217"/>
                  </a:cubicBezTo>
                  <a:cubicBezTo>
                    <a:pt x="856" y="217"/>
                    <a:pt x="856" y="216"/>
                    <a:pt x="856" y="216"/>
                  </a:cubicBezTo>
                  <a:cubicBezTo>
                    <a:pt x="856" y="216"/>
                    <a:pt x="855" y="217"/>
                    <a:pt x="855" y="217"/>
                  </a:cubicBezTo>
                  <a:cubicBezTo>
                    <a:pt x="853" y="217"/>
                    <a:pt x="851" y="214"/>
                    <a:pt x="850" y="214"/>
                  </a:cubicBezTo>
                  <a:cubicBezTo>
                    <a:pt x="850" y="213"/>
                    <a:pt x="849" y="214"/>
                    <a:pt x="849" y="214"/>
                  </a:cubicBezTo>
                  <a:cubicBezTo>
                    <a:pt x="848" y="214"/>
                    <a:pt x="848" y="214"/>
                    <a:pt x="848" y="214"/>
                  </a:cubicBezTo>
                  <a:cubicBezTo>
                    <a:pt x="843" y="211"/>
                    <a:pt x="835" y="206"/>
                    <a:pt x="830" y="208"/>
                  </a:cubicBezTo>
                  <a:cubicBezTo>
                    <a:pt x="829" y="208"/>
                    <a:pt x="829" y="209"/>
                    <a:pt x="830" y="209"/>
                  </a:cubicBezTo>
                  <a:cubicBezTo>
                    <a:pt x="830" y="210"/>
                    <a:pt x="832" y="211"/>
                    <a:pt x="830" y="213"/>
                  </a:cubicBezTo>
                  <a:cubicBezTo>
                    <a:pt x="830" y="213"/>
                    <a:pt x="829" y="213"/>
                    <a:pt x="828" y="211"/>
                  </a:cubicBezTo>
                  <a:cubicBezTo>
                    <a:pt x="828" y="211"/>
                    <a:pt x="828" y="209"/>
                    <a:pt x="828" y="210"/>
                  </a:cubicBezTo>
                  <a:cubicBezTo>
                    <a:pt x="827" y="211"/>
                    <a:pt x="828" y="214"/>
                    <a:pt x="826" y="213"/>
                  </a:cubicBezTo>
                  <a:cubicBezTo>
                    <a:pt x="825" y="212"/>
                    <a:pt x="824" y="210"/>
                    <a:pt x="824" y="213"/>
                  </a:cubicBezTo>
                  <a:cubicBezTo>
                    <a:pt x="824" y="213"/>
                    <a:pt x="828" y="213"/>
                    <a:pt x="823" y="213"/>
                  </a:cubicBezTo>
                  <a:cubicBezTo>
                    <a:pt x="823" y="213"/>
                    <a:pt x="823" y="213"/>
                    <a:pt x="823" y="213"/>
                  </a:cubicBezTo>
                  <a:cubicBezTo>
                    <a:pt x="823" y="212"/>
                    <a:pt x="823" y="211"/>
                    <a:pt x="823" y="211"/>
                  </a:cubicBezTo>
                  <a:cubicBezTo>
                    <a:pt x="822" y="211"/>
                    <a:pt x="822" y="213"/>
                    <a:pt x="822" y="213"/>
                  </a:cubicBezTo>
                  <a:cubicBezTo>
                    <a:pt x="821" y="214"/>
                    <a:pt x="819" y="212"/>
                    <a:pt x="818" y="213"/>
                  </a:cubicBezTo>
                  <a:cubicBezTo>
                    <a:pt x="818" y="214"/>
                    <a:pt x="819" y="215"/>
                    <a:pt x="819" y="215"/>
                  </a:cubicBezTo>
                  <a:cubicBezTo>
                    <a:pt x="818" y="215"/>
                    <a:pt x="818" y="212"/>
                    <a:pt x="817" y="213"/>
                  </a:cubicBezTo>
                  <a:cubicBezTo>
                    <a:pt x="816" y="213"/>
                    <a:pt x="816" y="214"/>
                    <a:pt x="816" y="214"/>
                  </a:cubicBezTo>
                  <a:cubicBezTo>
                    <a:pt x="816" y="215"/>
                    <a:pt x="817" y="215"/>
                    <a:pt x="816" y="215"/>
                  </a:cubicBezTo>
                  <a:cubicBezTo>
                    <a:pt x="816" y="216"/>
                    <a:pt x="815" y="215"/>
                    <a:pt x="815" y="215"/>
                  </a:cubicBezTo>
                  <a:cubicBezTo>
                    <a:pt x="814" y="216"/>
                    <a:pt x="813" y="218"/>
                    <a:pt x="813" y="219"/>
                  </a:cubicBezTo>
                  <a:cubicBezTo>
                    <a:pt x="813" y="219"/>
                    <a:pt x="813" y="219"/>
                    <a:pt x="813" y="219"/>
                  </a:cubicBezTo>
                  <a:cubicBezTo>
                    <a:pt x="813" y="220"/>
                    <a:pt x="813" y="220"/>
                    <a:pt x="813" y="220"/>
                  </a:cubicBezTo>
                  <a:cubicBezTo>
                    <a:pt x="813" y="220"/>
                    <a:pt x="813" y="220"/>
                    <a:pt x="813" y="220"/>
                  </a:cubicBezTo>
                  <a:cubicBezTo>
                    <a:pt x="813" y="220"/>
                    <a:pt x="813" y="220"/>
                    <a:pt x="813" y="220"/>
                  </a:cubicBezTo>
                  <a:cubicBezTo>
                    <a:pt x="813" y="220"/>
                    <a:pt x="813" y="220"/>
                    <a:pt x="813" y="220"/>
                  </a:cubicBezTo>
                  <a:cubicBezTo>
                    <a:pt x="813" y="220"/>
                    <a:pt x="813" y="220"/>
                    <a:pt x="813" y="220"/>
                  </a:cubicBezTo>
                  <a:cubicBezTo>
                    <a:pt x="813" y="220"/>
                    <a:pt x="813" y="220"/>
                    <a:pt x="813" y="220"/>
                  </a:cubicBezTo>
                  <a:cubicBezTo>
                    <a:pt x="813" y="220"/>
                    <a:pt x="813" y="219"/>
                    <a:pt x="813" y="219"/>
                  </a:cubicBezTo>
                  <a:cubicBezTo>
                    <a:pt x="813" y="219"/>
                    <a:pt x="813" y="219"/>
                    <a:pt x="813" y="218"/>
                  </a:cubicBezTo>
                  <a:cubicBezTo>
                    <a:pt x="812" y="218"/>
                    <a:pt x="812" y="219"/>
                    <a:pt x="811" y="220"/>
                  </a:cubicBezTo>
                  <a:cubicBezTo>
                    <a:pt x="811" y="221"/>
                    <a:pt x="811" y="221"/>
                    <a:pt x="810" y="222"/>
                  </a:cubicBezTo>
                  <a:cubicBezTo>
                    <a:pt x="808" y="222"/>
                    <a:pt x="812" y="220"/>
                    <a:pt x="810" y="219"/>
                  </a:cubicBezTo>
                  <a:cubicBezTo>
                    <a:pt x="808" y="218"/>
                    <a:pt x="809" y="220"/>
                    <a:pt x="807" y="221"/>
                  </a:cubicBezTo>
                  <a:cubicBezTo>
                    <a:pt x="806" y="221"/>
                    <a:pt x="807" y="219"/>
                    <a:pt x="806" y="219"/>
                  </a:cubicBezTo>
                  <a:cubicBezTo>
                    <a:pt x="806" y="219"/>
                    <a:pt x="807" y="221"/>
                    <a:pt x="806" y="221"/>
                  </a:cubicBezTo>
                  <a:cubicBezTo>
                    <a:pt x="806" y="221"/>
                    <a:pt x="806" y="220"/>
                    <a:pt x="806" y="219"/>
                  </a:cubicBezTo>
                  <a:cubicBezTo>
                    <a:pt x="806" y="218"/>
                    <a:pt x="808" y="218"/>
                    <a:pt x="809" y="218"/>
                  </a:cubicBezTo>
                  <a:cubicBezTo>
                    <a:pt x="810" y="217"/>
                    <a:pt x="809" y="216"/>
                    <a:pt x="809" y="216"/>
                  </a:cubicBezTo>
                  <a:cubicBezTo>
                    <a:pt x="810" y="216"/>
                    <a:pt x="810" y="217"/>
                    <a:pt x="810" y="217"/>
                  </a:cubicBezTo>
                  <a:cubicBezTo>
                    <a:pt x="811" y="217"/>
                    <a:pt x="814" y="212"/>
                    <a:pt x="814" y="212"/>
                  </a:cubicBezTo>
                  <a:cubicBezTo>
                    <a:pt x="814" y="210"/>
                    <a:pt x="814" y="212"/>
                    <a:pt x="813" y="211"/>
                  </a:cubicBezTo>
                  <a:cubicBezTo>
                    <a:pt x="813" y="210"/>
                    <a:pt x="812" y="210"/>
                    <a:pt x="812" y="210"/>
                  </a:cubicBezTo>
                  <a:cubicBezTo>
                    <a:pt x="813" y="210"/>
                    <a:pt x="814" y="210"/>
                    <a:pt x="814" y="210"/>
                  </a:cubicBezTo>
                  <a:cubicBezTo>
                    <a:pt x="815" y="210"/>
                    <a:pt x="814" y="209"/>
                    <a:pt x="813" y="209"/>
                  </a:cubicBezTo>
                  <a:cubicBezTo>
                    <a:pt x="812" y="209"/>
                    <a:pt x="808" y="211"/>
                    <a:pt x="807" y="211"/>
                  </a:cubicBezTo>
                  <a:cubicBezTo>
                    <a:pt x="807" y="212"/>
                    <a:pt x="808" y="214"/>
                    <a:pt x="807" y="214"/>
                  </a:cubicBezTo>
                  <a:cubicBezTo>
                    <a:pt x="807" y="214"/>
                    <a:pt x="807" y="213"/>
                    <a:pt x="807" y="212"/>
                  </a:cubicBezTo>
                  <a:cubicBezTo>
                    <a:pt x="804" y="212"/>
                    <a:pt x="805" y="214"/>
                    <a:pt x="805" y="215"/>
                  </a:cubicBezTo>
                  <a:cubicBezTo>
                    <a:pt x="805" y="215"/>
                    <a:pt x="804" y="224"/>
                    <a:pt x="803" y="225"/>
                  </a:cubicBezTo>
                  <a:cubicBezTo>
                    <a:pt x="800" y="227"/>
                    <a:pt x="798" y="229"/>
                    <a:pt x="795" y="231"/>
                  </a:cubicBezTo>
                  <a:cubicBezTo>
                    <a:pt x="794" y="231"/>
                    <a:pt x="795" y="235"/>
                    <a:pt x="794" y="233"/>
                  </a:cubicBezTo>
                  <a:cubicBezTo>
                    <a:pt x="792" y="232"/>
                    <a:pt x="798" y="229"/>
                    <a:pt x="798" y="227"/>
                  </a:cubicBezTo>
                  <a:cubicBezTo>
                    <a:pt x="799" y="225"/>
                    <a:pt x="796" y="226"/>
                    <a:pt x="797" y="223"/>
                  </a:cubicBezTo>
                  <a:cubicBezTo>
                    <a:pt x="797" y="221"/>
                    <a:pt x="797" y="218"/>
                    <a:pt x="798" y="217"/>
                  </a:cubicBezTo>
                  <a:cubicBezTo>
                    <a:pt x="801" y="213"/>
                    <a:pt x="801" y="213"/>
                    <a:pt x="801" y="213"/>
                  </a:cubicBezTo>
                  <a:cubicBezTo>
                    <a:pt x="801" y="212"/>
                    <a:pt x="798" y="215"/>
                    <a:pt x="797" y="214"/>
                  </a:cubicBezTo>
                  <a:cubicBezTo>
                    <a:pt x="796" y="213"/>
                    <a:pt x="800" y="214"/>
                    <a:pt x="801" y="211"/>
                  </a:cubicBezTo>
                  <a:cubicBezTo>
                    <a:pt x="802" y="210"/>
                    <a:pt x="802" y="209"/>
                    <a:pt x="802" y="208"/>
                  </a:cubicBezTo>
                  <a:cubicBezTo>
                    <a:pt x="802" y="208"/>
                    <a:pt x="801" y="208"/>
                    <a:pt x="801" y="208"/>
                  </a:cubicBezTo>
                  <a:cubicBezTo>
                    <a:pt x="801" y="209"/>
                    <a:pt x="800" y="209"/>
                    <a:pt x="800" y="208"/>
                  </a:cubicBezTo>
                  <a:cubicBezTo>
                    <a:pt x="800" y="208"/>
                    <a:pt x="801" y="208"/>
                    <a:pt x="801" y="208"/>
                  </a:cubicBezTo>
                  <a:cubicBezTo>
                    <a:pt x="802" y="208"/>
                    <a:pt x="802" y="208"/>
                    <a:pt x="802" y="208"/>
                  </a:cubicBezTo>
                  <a:cubicBezTo>
                    <a:pt x="803" y="209"/>
                    <a:pt x="805" y="209"/>
                    <a:pt x="805" y="208"/>
                  </a:cubicBezTo>
                  <a:cubicBezTo>
                    <a:pt x="806" y="208"/>
                    <a:pt x="805" y="204"/>
                    <a:pt x="804" y="203"/>
                  </a:cubicBezTo>
                  <a:cubicBezTo>
                    <a:pt x="802" y="200"/>
                    <a:pt x="800" y="203"/>
                    <a:pt x="799" y="205"/>
                  </a:cubicBezTo>
                  <a:cubicBezTo>
                    <a:pt x="797" y="206"/>
                    <a:pt x="798" y="207"/>
                    <a:pt x="798" y="208"/>
                  </a:cubicBezTo>
                  <a:cubicBezTo>
                    <a:pt x="798" y="209"/>
                    <a:pt x="798" y="210"/>
                    <a:pt x="798" y="210"/>
                  </a:cubicBezTo>
                  <a:cubicBezTo>
                    <a:pt x="797" y="209"/>
                    <a:pt x="798" y="208"/>
                    <a:pt x="797" y="208"/>
                  </a:cubicBezTo>
                  <a:cubicBezTo>
                    <a:pt x="797" y="208"/>
                    <a:pt x="796" y="209"/>
                    <a:pt x="796" y="209"/>
                  </a:cubicBezTo>
                  <a:cubicBezTo>
                    <a:pt x="795" y="209"/>
                    <a:pt x="797" y="207"/>
                    <a:pt x="797" y="206"/>
                  </a:cubicBezTo>
                  <a:cubicBezTo>
                    <a:pt x="797" y="205"/>
                    <a:pt x="797" y="206"/>
                    <a:pt x="796" y="206"/>
                  </a:cubicBezTo>
                  <a:cubicBezTo>
                    <a:pt x="796" y="206"/>
                    <a:pt x="796" y="205"/>
                    <a:pt x="795" y="205"/>
                  </a:cubicBezTo>
                  <a:cubicBezTo>
                    <a:pt x="795" y="205"/>
                    <a:pt x="794" y="207"/>
                    <a:pt x="793" y="206"/>
                  </a:cubicBezTo>
                  <a:cubicBezTo>
                    <a:pt x="793" y="205"/>
                    <a:pt x="794" y="205"/>
                    <a:pt x="795" y="205"/>
                  </a:cubicBezTo>
                  <a:cubicBezTo>
                    <a:pt x="797" y="204"/>
                    <a:pt x="796" y="205"/>
                    <a:pt x="799" y="203"/>
                  </a:cubicBezTo>
                  <a:cubicBezTo>
                    <a:pt x="799" y="203"/>
                    <a:pt x="800" y="203"/>
                    <a:pt x="799" y="202"/>
                  </a:cubicBezTo>
                  <a:cubicBezTo>
                    <a:pt x="799" y="202"/>
                    <a:pt x="798" y="203"/>
                    <a:pt x="798" y="202"/>
                  </a:cubicBezTo>
                  <a:cubicBezTo>
                    <a:pt x="798" y="201"/>
                    <a:pt x="799" y="202"/>
                    <a:pt x="799" y="201"/>
                  </a:cubicBezTo>
                  <a:cubicBezTo>
                    <a:pt x="800" y="201"/>
                    <a:pt x="801" y="200"/>
                    <a:pt x="802" y="199"/>
                  </a:cubicBezTo>
                  <a:cubicBezTo>
                    <a:pt x="802" y="199"/>
                    <a:pt x="801" y="199"/>
                    <a:pt x="800" y="199"/>
                  </a:cubicBezTo>
                  <a:cubicBezTo>
                    <a:pt x="799" y="199"/>
                    <a:pt x="799" y="199"/>
                    <a:pt x="799" y="199"/>
                  </a:cubicBezTo>
                  <a:cubicBezTo>
                    <a:pt x="799" y="199"/>
                    <a:pt x="798" y="199"/>
                    <a:pt x="799" y="199"/>
                  </a:cubicBezTo>
                  <a:cubicBezTo>
                    <a:pt x="799" y="199"/>
                    <a:pt x="799" y="199"/>
                    <a:pt x="800" y="199"/>
                  </a:cubicBezTo>
                  <a:cubicBezTo>
                    <a:pt x="800" y="199"/>
                    <a:pt x="802" y="199"/>
                    <a:pt x="802" y="198"/>
                  </a:cubicBezTo>
                  <a:cubicBezTo>
                    <a:pt x="802" y="194"/>
                    <a:pt x="799" y="195"/>
                    <a:pt x="799" y="195"/>
                  </a:cubicBezTo>
                  <a:cubicBezTo>
                    <a:pt x="799" y="194"/>
                    <a:pt x="802" y="193"/>
                    <a:pt x="801" y="193"/>
                  </a:cubicBezTo>
                  <a:cubicBezTo>
                    <a:pt x="800" y="193"/>
                    <a:pt x="800" y="193"/>
                    <a:pt x="799" y="194"/>
                  </a:cubicBezTo>
                  <a:cubicBezTo>
                    <a:pt x="799" y="194"/>
                    <a:pt x="798" y="194"/>
                    <a:pt x="798" y="193"/>
                  </a:cubicBezTo>
                  <a:cubicBezTo>
                    <a:pt x="797" y="193"/>
                    <a:pt x="797" y="193"/>
                    <a:pt x="797" y="193"/>
                  </a:cubicBezTo>
                  <a:cubicBezTo>
                    <a:pt x="797" y="193"/>
                    <a:pt x="798" y="193"/>
                    <a:pt x="798" y="193"/>
                  </a:cubicBezTo>
                  <a:cubicBezTo>
                    <a:pt x="798" y="193"/>
                    <a:pt x="798" y="193"/>
                    <a:pt x="798" y="193"/>
                  </a:cubicBezTo>
                  <a:cubicBezTo>
                    <a:pt x="799" y="193"/>
                    <a:pt x="800" y="190"/>
                    <a:pt x="798" y="190"/>
                  </a:cubicBezTo>
                  <a:cubicBezTo>
                    <a:pt x="797" y="190"/>
                    <a:pt x="798" y="191"/>
                    <a:pt x="798" y="191"/>
                  </a:cubicBezTo>
                  <a:cubicBezTo>
                    <a:pt x="797" y="192"/>
                    <a:pt x="794" y="193"/>
                    <a:pt x="793" y="193"/>
                  </a:cubicBezTo>
                  <a:cubicBezTo>
                    <a:pt x="793" y="192"/>
                    <a:pt x="795" y="190"/>
                    <a:pt x="794" y="187"/>
                  </a:cubicBezTo>
                  <a:cubicBezTo>
                    <a:pt x="793" y="187"/>
                    <a:pt x="793" y="186"/>
                    <a:pt x="793" y="186"/>
                  </a:cubicBezTo>
                  <a:cubicBezTo>
                    <a:pt x="792" y="186"/>
                    <a:pt x="792" y="187"/>
                    <a:pt x="792" y="187"/>
                  </a:cubicBezTo>
                  <a:cubicBezTo>
                    <a:pt x="793" y="188"/>
                    <a:pt x="793" y="188"/>
                    <a:pt x="793" y="188"/>
                  </a:cubicBezTo>
                  <a:cubicBezTo>
                    <a:pt x="793" y="188"/>
                    <a:pt x="792" y="188"/>
                    <a:pt x="792" y="188"/>
                  </a:cubicBezTo>
                  <a:cubicBezTo>
                    <a:pt x="792" y="188"/>
                    <a:pt x="792" y="187"/>
                    <a:pt x="792" y="187"/>
                  </a:cubicBezTo>
                  <a:cubicBezTo>
                    <a:pt x="792" y="187"/>
                    <a:pt x="791" y="186"/>
                    <a:pt x="791" y="187"/>
                  </a:cubicBezTo>
                  <a:cubicBezTo>
                    <a:pt x="790" y="188"/>
                    <a:pt x="792" y="188"/>
                    <a:pt x="790" y="188"/>
                  </a:cubicBezTo>
                  <a:cubicBezTo>
                    <a:pt x="789" y="188"/>
                    <a:pt x="793" y="183"/>
                    <a:pt x="792" y="182"/>
                  </a:cubicBezTo>
                  <a:cubicBezTo>
                    <a:pt x="792" y="182"/>
                    <a:pt x="792" y="182"/>
                    <a:pt x="791" y="183"/>
                  </a:cubicBezTo>
                  <a:cubicBezTo>
                    <a:pt x="790" y="184"/>
                    <a:pt x="790" y="186"/>
                    <a:pt x="789" y="187"/>
                  </a:cubicBezTo>
                  <a:cubicBezTo>
                    <a:pt x="789" y="187"/>
                    <a:pt x="788" y="187"/>
                    <a:pt x="788" y="187"/>
                  </a:cubicBezTo>
                  <a:cubicBezTo>
                    <a:pt x="788" y="186"/>
                    <a:pt x="789" y="186"/>
                    <a:pt x="789" y="185"/>
                  </a:cubicBezTo>
                  <a:cubicBezTo>
                    <a:pt x="789" y="185"/>
                    <a:pt x="787" y="184"/>
                    <a:pt x="787" y="184"/>
                  </a:cubicBezTo>
                  <a:cubicBezTo>
                    <a:pt x="787" y="183"/>
                    <a:pt x="787" y="182"/>
                    <a:pt x="786" y="182"/>
                  </a:cubicBezTo>
                  <a:cubicBezTo>
                    <a:pt x="786" y="182"/>
                    <a:pt x="787" y="183"/>
                    <a:pt x="786" y="184"/>
                  </a:cubicBezTo>
                  <a:cubicBezTo>
                    <a:pt x="786" y="184"/>
                    <a:pt x="786" y="184"/>
                    <a:pt x="786" y="184"/>
                  </a:cubicBezTo>
                  <a:cubicBezTo>
                    <a:pt x="785" y="184"/>
                    <a:pt x="785" y="185"/>
                    <a:pt x="785" y="185"/>
                  </a:cubicBezTo>
                  <a:cubicBezTo>
                    <a:pt x="784" y="185"/>
                    <a:pt x="784" y="183"/>
                    <a:pt x="784" y="184"/>
                  </a:cubicBezTo>
                  <a:cubicBezTo>
                    <a:pt x="783" y="184"/>
                    <a:pt x="784" y="185"/>
                    <a:pt x="783" y="185"/>
                  </a:cubicBezTo>
                  <a:cubicBezTo>
                    <a:pt x="779" y="190"/>
                    <a:pt x="783" y="184"/>
                    <a:pt x="782" y="189"/>
                  </a:cubicBezTo>
                  <a:cubicBezTo>
                    <a:pt x="782" y="190"/>
                    <a:pt x="779" y="191"/>
                    <a:pt x="779" y="190"/>
                  </a:cubicBezTo>
                  <a:cubicBezTo>
                    <a:pt x="777" y="189"/>
                    <a:pt x="780" y="187"/>
                    <a:pt x="779" y="186"/>
                  </a:cubicBezTo>
                  <a:cubicBezTo>
                    <a:pt x="779" y="185"/>
                    <a:pt x="778" y="186"/>
                    <a:pt x="778" y="186"/>
                  </a:cubicBezTo>
                  <a:cubicBezTo>
                    <a:pt x="777" y="186"/>
                    <a:pt x="777" y="184"/>
                    <a:pt x="778" y="184"/>
                  </a:cubicBezTo>
                  <a:cubicBezTo>
                    <a:pt x="779" y="182"/>
                    <a:pt x="782" y="181"/>
                    <a:pt x="779" y="179"/>
                  </a:cubicBezTo>
                  <a:cubicBezTo>
                    <a:pt x="778" y="178"/>
                    <a:pt x="778" y="181"/>
                    <a:pt x="778" y="182"/>
                  </a:cubicBezTo>
                  <a:cubicBezTo>
                    <a:pt x="777" y="184"/>
                    <a:pt x="776" y="181"/>
                    <a:pt x="776" y="183"/>
                  </a:cubicBezTo>
                  <a:cubicBezTo>
                    <a:pt x="776" y="184"/>
                    <a:pt x="776" y="185"/>
                    <a:pt x="776" y="185"/>
                  </a:cubicBezTo>
                  <a:cubicBezTo>
                    <a:pt x="776" y="186"/>
                    <a:pt x="776" y="184"/>
                    <a:pt x="776" y="184"/>
                  </a:cubicBezTo>
                  <a:cubicBezTo>
                    <a:pt x="775" y="184"/>
                    <a:pt x="775" y="185"/>
                    <a:pt x="774" y="184"/>
                  </a:cubicBezTo>
                  <a:cubicBezTo>
                    <a:pt x="774" y="184"/>
                    <a:pt x="775" y="184"/>
                    <a:pt x="775" y="183"/>
                  </a:cubicBezTo>
                  <a:cubicBezTo>
                    <a:pt x="775" y="184"/>
                    <a:pt x="774" y="184"/>
                    <a:pt x="774" y="184"/>
                  </a:cubicBezTo>
                  <a:cubicBezTo>
                    <a:pt x="774" y="184"/>
                    <a:pt x="774" y="184"/>
                    <a:pt x="774" y="184"/>
                  </a:cubicBezTo>
                  <a:cubicBezTo>
                    <a:pt x="774" y="184"/>
                    <a:pt x="774" y="184"/>
                    <a:pt x="774" y="184"/>
                  </a:cubicBezTo>
                  <a:cubicBezTo>
                    <a:pt x="774" y="183"/>
                    <a:pt x="775" y="183"/>
                    <a:pt x="775" y="183"/>
                  </a:cubicBezTo>
                  <a:cubicBezTo>
                    <a:pt x="775" y="183"/>
                    <a:pt x="775" y="183"/>
                    <a:pt x="775" y="183"/>
                  </a:cubicBezTo>
                  <a:cubicBezTo>
                    <a:pt x="775" y="183"/>
                    <a:pt x="775" y="183"/>
                    <a:pt x="775" y="183"/>
                  </a:cubicBezTo>
                  <a:cubicBezTo>
                    <a:pt x="776" y="182"/>
                    <a:pt x="775" y="181"/>
                    <a:pt x="776" y="180"/>
                  </a:cubicBezTo>
                  <a:cubicBezTo>
                    <a:pt x="776" y="180"/>
                    <a:pt x="778" y="179"/>
                    <a:pt x="777" y="179"/>
                  </a:cubicBezTo>
                  <a:cubicBezTo>
                    <a:pt x="776" y="178"/>
                    <a:pt x="775" y="180"/>
                    <a:pt x="775" y="181"/>
                  </a:cubicBezTo>
                  <a:cubicBezTo>
                    <a:pt x="774" y="181"/>
                    <a:pt x="774" y="182"/>
                    <a:pt x="774" y="182"/>
                  </a:cubicBezTo>
                  <a:cubicBezTo>
                    <a:pt x="774" y="181"/>
                    <a:pt x="774" y="180"/>
                    <a:pt x="774" y="179"/>
                  </a:cubicBezTo>
                  <a:cubicBezTo>
                    <a:pt x="774" y="179"/>
                    <a:pt x="774" y="180"/>
                    <a:pt x="773" y="180"/>
                  </a:cubicBezTo>
                  <a:cubicBezTo>
                    <a:pt x="773" y="180"/>
                    <a:pt x="773" y="180"/>
                    <a:pt x="773" y="179"/>
                  </a:cubicBezTo>
                  <a:cubicBezTo>
                    <a:pt x="773" y="179"/>
                    <a:pt x="774" y="178"/>
                    <a:pt x="774" y="178"/>
                  </a:cubicBezTo>
                  <a:cubicBezTo>
                    <a:pt x="773" y="178"/>
                    <a:pt x="773" y="179"/>
                    <a:pt x="772" y="179"/>
                  </a:cubicBezTo>
                  <a:cubicBezTo>
                    <a:pt x="772" y="180"/>
                    <a:pt x="772" y="178"/>
                    <a:pt x="772" y="178"/>
                  </a:cubicBezTo>
                  <a:cubicBezTo>
                    <a:pt x="772" y="178"/>
                    <a:pt x="771" y="183"/>
                    <a:pt x="769" y="180"/>
                  </a:cubicBezTo>
                  <a:cubicBezTo>
                    <a:pt x="768" y="179"/>
                    <a:pt x="770" y="176"/>
                    <a:pt x="769" y="174"/>
                  </a:cubicBezTo>
                  <a:cubicBezTo>
                    <a:pt x="769" y="174"/>
                    <a:pt x="769" y="175"/>
                    <a:pt x="768" y="175"/>
                  </a:cubicBezTo>
                  <a:cubicBezTo>
                    <a:pt x="768" y="177"/>
                    <a:pt x="767" y="179"/>
                    <a:pt x="766" y="179"/>
                  </a:cubicBezTo>
                  <a:cubicBezTo>
                    <a:pt x="766" y="180"/>
                    <a:pt x="766" y="176"/>
                    <a:pt x="766" y="176"/>
                  </a:cubicBezTo>
                  <a:cubicBezTo>
                    <a:pt x="765" y="176"/>
                    <a:pt x="765" y="177"/>
                    <a:pt x="765" y="177"/>
                  </a:cubicBezTo>
                  <a:cubicBezTo>
                    <a:pt x="766" y="178"/>
                    <a:pt x="763" y="179"/>
                    <a:pt x="765" y="177"/>
                  </a:cubicBezTo>
                  <a:cubicBezTo>
                    <a:pt x="765" y="177"/>
                    <a:pt x="765" y="177"/>
                    <a:pt x="765" y="177"/>
                  </a:cubicBezTo>
                  <a:cubicBezTo>
                    <a:pt x="764" y="176"/>
                    <a:pt x="764" y="178"/>
                    <a:pt x="764" y="178"/>
                  </a:cubicBezTo>
                  <a:cubicBezTo>
                    <a:pt x="764" y="177"/>
                    <a:pt x="765" y="176"/>
                    <a:pt x="765" y="176"/>
                  </a:cubicBezTo>
                  <a:cubicBezTo>
                    <a:pt x="765" y="173"/>
                    <a:pt x="764" y="177"/>
                    <a:pt x="764" y="176"/>
                  </a:cubicBezTo>
                  <a:cubicBezTo>
                    <a:pt x="764" y="177"/>
                    <a:pt x="763" y="177"/>
                    <a:pt x="763" y="177"/>
                  </a:cubicBezTo>
                  <a:cubicBezTo>
                    <a:pt x="762" y="177"/>
                    <a:pt x="762" y="176"/>
                    <a:pt x="761" y="176"/>
                  </a:cubicBezTo>
                  <a:cubicBezTo>
                    <a:pt x="760" y="174"/>
                    <a:pt x="762" y="175"/>
                    <a:pt x="763" y="174"/>
                  </a:cubicBezTo>
                  <a:cubicBezTo>
                    <a:pt x="763" y="174"/>
                    <a:pt x="762" y="174"/>
                    <a:pt x="762" y="173"/>
                  </a:cubicBezTo>
                  <a:cubicBezTo>
                    <a:pt x="762" y="173"/>
                    <a:pt x="762" y="173"/>
                    <a:pt x="762" y="173"/>
                  </a:cubicBezTo>
                  <a:cubicBezTo>
                    <a:pt x="760" y="173"/>
                    <a:pt x="760" y="177"/>
                    <a:pt x="760" y="176"/>
                  </a:cubicBezTo>
                  <a:cubicBezTo>
                    <a:pt x="760" y="176"/>
                    <a:pt x="760" y="175"/>
                    <a:pt x="760" y="175"/>
                  </a:cubicBezTo>
                  <a:cubicBezTo>
                    <a:pt x="759" y="175"/>
                    <a:pt x="759" y="176"/>
                    <a:pt x="758" y="176"/>
                  </a:cubicBezTo>
                  <a:cubicBezTo>
                    <a:pt x="758" y="174"/>
                    <a:pt x="762" y="174"/>
                    <a:pt x="758" y="172"/>
                  </a:cubicBezTo>
                  <a:cubicBezTo>
                    <a:pt x="757" y="172"/>
                    <a:pt x="758" y="175"/>
                    <a:pt x="758" y="175"/>
                  </a:cubicBezTo>
                  <a:cubicBezTo>
                    <a:pt x="757" y="176"/>
                    <a:pt x="758" y="174"/>
                    <a:pt x="757" y="173"/>
                  </a:cubicBezTo>
                  <a:cubicBezTo>
                    <a:pt x="756" y="173"/>
                    <a:pt x="755" y="175"/>
                    <a:pt x="754" y="175"/>
                  </a:cubicBezTo>
                  <a:cubicBezTo>
                    <a:pt x="754" y="176"/>
                    <a:pt x="754" y="175"/>
                    <a:pt x="755" y="174"/>
                  </a:cubicBezTo>
                  <a:cubicBezTo>
                    <a:pt x="755" y="173"/>
                    <a:pt x="755" y="172"/>
                    <a:pt x="755" y="171"/>
                  </a:cubicBezTo>
                  <a:cubicBezTo>
                    <a:pt x="756" y="170"/>
                    <a:pt x="758" y="168"/>
                    <a:pt x="757" y="168"/>
                  </a:cubicBezTo>
                  <a:cubicBezTo>
                    <a:pt x="755" y="167"/>
                    <a:pt x="753" y="170"/>
                    <a:pt x="754" y="171"/>
                  </a:cubicBezTo>
                  <a:cubicBezTo>
                    <a:pt x="755" y="172"/>
                    <a:pt x="754" y="175"/>
                    <a:pt x="754" y="171"/>
                  </a:cubicBezTo>
                  <a:cubicBezTo>
                    <a:pt x="753" y="171"/>
                    <a:pt x="753" y="174"/>
                    <a:pt x="753" y="173"/>
                  </a:cubicBezTo>
                  <a:cubicBezTo>
                    <a:pt x="752" y="173"/>
                    <a:pt x="753" y="172"/>
                    <a:pt x="753" y="172"/>
                  </a:cubicBezTo>
                  <a:cubicBezTo>
                    <a:pt x="752" y="169"/>
                    <a:pt x="751" y="174"/>
                    <a:pt x="751" y="172"/>
                  </a:cubicBezTo>
                  <a:cubicBezTo>
                    <a:pt x="751" y="171"/>
                    <a:pt x="752" y="170"/>
                    <a:pt x="752" y="170"/>
                  </a:cubicBezTo>
                  <a:cubicBezTo>
                    <a:pt x="751" y="169"/>
                    <a:pt x="751" y="171"/>
                    <a:pt x="750" y="171"/>
                  </a:cubicBezTo>
                  <a:cubicBezTo>
                    <a:pt x="750" y="171"/>
                    <a:pt x="749" y="171"/>
                    <a:pt x="749" y="171"/>
                  </a:cubicBezTo>
                  <a:cubicBezTo>
                    <a:pt x="747" y="171"/>
                    <a:pt x="748" y="172"/>
                    <a:pt x="747" y="171"/>
                  </a:cubicBezTo>
                  <a:cubicBezTo>
                    <a:pt x="746" y="170"/>
                    <a:pt x="746" y="170"/>
                    <a:pt x="746" y="170"/>
                  </a:cubicBezTo>
                  <a:cubicBezTo>
                    <a:pt x="745" y="170"/>
                    <a:pt x="744" y="172"/>
                    <a:pt x="744" y="171"/>
                  </a:cubicBezTo>
                  <a:cubicBezTo>
                    <a:pt x="744" y="170"/>
                    <a:pt x="745" y="170"/>
                    <a:pt x="745" y="170"/>
                  </a:cubicBezTo>
                  <a:cubicBezTo>
                    <a:pt x="745" y="170"/>
                    <a:pt x="745" y="170"/>
                    <a:pt x="744" y="170"/>
                  </a:cubicBezTo>
                  <a:cubicBezTo>
                    <a:pt x="743" y="170"/>
                    <a:pt x="742" y="170"/>
                    <a:pt x="742" y="170"/>
                  </a:cubicBezTo>
                  <a:cubicBezTo>
                    <a:pt x="742" y="170"/>
                    <a:pt x="741" y="170"/>
                    <a:pt x="741" y="171"/>
                  </a:cubicBezTo>
                  <a:cubicBezTo>
                    <a:pt x="740" y="171"/>
                    <a:pt x="742" y="169"/>
                    <a:pt x="742" y="169"/>
                  </a:cubicBezTo>
                  <a:cubicBezTo>
                    <a:pt x="742" y="169"/>
                    <a:pt x="742" y="169"/>
                    <a:pt x="742" y="169"/>
                  </a:cubicBezTo>
                  <a:cubicBezTo>
                    <a:pt x="742" y="169"/>
                    <a:pt x="742" y="169"/>
                    <a:pt x="741" y="169"/>
                  </a:cubicBezTo>
                  <a:cubicBezTo>
                    <a:pt x="741" y="169"/>
                    <a:pt x="742" y="168"/>
                    <a:pt x="742" y="167"/>
                  </a:cubicBezTo>
                  <a:cubicBezTo>
                    <a:pt x="742" y="167"/>
                    <a:pt x="741" y="166"/>
                    <a:pt x="740" y="166"/>
                  </a:cubicBezTo>
                  <a:cubicBezTo>
                    <a:pt x="740" y="166"/>
                    <a:pt x="740" y="166"/>
                    <a:pt x="740" y="167"/>
                  </a:cubicBezTo>
                  <a:cubicBezTo>
                    <a:pt x="740" y="167"/>
                    <a:pt x="740" y="168"/>
                    <a:pt x="740" y="168"/>
                  </a:cubicBezTo>
                  <a:cubicBezTo>
                    <a:pt x="739" y="168"/>
                    <a:pt x="740" y="166"/>
                    <a:pt x="739" y="165"/>
                  </a:cubicBezTo>
                  <a:cubicBezTo>
                    <a:pt x="739" y="165"/>
                    <a:pt x="739" y="165"/>
                    <a:pt x="739" y="165"/>
                  </a:cubicBezTo>
                  <a:cubicBezTo>
                    <a:pt x="739" y="164"/>
                    <a:pt x="739" y="164"/>
                    <a:pt x="739" y="164"/>
                  </a:cubicBezTo>
                  <a:cubicBezTo>
                    <a:pt x="740" y="163"/>
                    <a:pt x="739" y="162"/>
                    <a:pt x="739" y="163"/>
                  </a:cubicBezTo>
                  <a:cubicBezTo>
                    <a:pt x="738" y="163"/>
                    <a:pt x="738" y="164"/>
                    <a:pt x="738" y="164"/>
                  </a:cubicBezTo>
                  <a:cubicBezTo>
                    <a:pt x="738" y="165"/>
                    <a:pt x="738" y="165"/>
                    <a:pt x="738" y="165"/>
                  </a:cubicBezTo>
                  <a:cubicBezTo>
                    <a:pt x="738" y="165"/>
                    <a:pt x="738" y="165"/>
                    <a:pt x="738" y="165"/>
                  </a:cubicBezTo>
                  <a:cubicBezTo>
                    <a:pt x="738" y="165"/>
                    <a:pt x="736" y="168"/>
                    <a:pt x="736" y="166"/>
                  </a:cubicBezTo>
                  <a:cubicBezTo>
                    <a:pt x="736" y="166"/>
                    <a:pt x="736" y="166"/>
                    <a:pt x="735" y="167"/>
                  </a:cubicBezTo>
                  <a:cubicBezTo>
                    <a:pt x="735" y="167"/>
                    <a:pt x="736" y="168"/>
                    <a:pt x="735" y="168"/>
                  </a:cubicBezTo>
                  <a:cubicBezTo>
                    <a:pt x="735" y="168"/>
                    <a:pt x="735" y="167"/>
                    <a:pt x="735" y="167"/>
                  </a:cubicBezTo>
                  <a:cubicBezTo>
                    <a:pt x="735" y="166"/>
                    <a:pt x="736" y="166"/>
                    <a:pt x="736" y="166"/>
                  </a:cubicBezTo>
                  <a:cubicBezTo>
                    <a:pt x="736" y="165"/>
                    <a:pt x="736" y="165"/>
                    <a:pt x="735" y="164"/>
                  </a:cubicBezTo>
                  <a:cubicBezTo>
                    <a:pt x="735" y="164"/>
                    <a:pt x="735" y="164"/>
                    <a:pt x="735" y="164"/>
                  </a:cubicBezTo>
                  <a:cubicBezTo>
                    <a:pt x="735" y="164"/>
                    <a:pt x="736" y="163"/>
                    <a:pt x="735" y="162"/>
                  </a:cubicBezTo>
                  <a:cubicBezTo>
                    <a:pt x="735" y="162"/>
                    <a:pt x="735" y="163"/>
                    <a:pt x="735" y="163"/>
                  </a:cubicBezTo>
                  <a:cubicBezTo>
                    <a:pt x="734" y="164"/>
                    <a:pt x="734" y="166"/>
                    <a:pt x="733" y="167"/>
                  </a:cubicBezTo>
                  <a:cubicBezTo>
                    <a:pt x="732" y="167"/>
                    <a:pt x="732" y="162"/>
                    <a:pt x="732" y="161"/>
                  </a:cubicBezTo>
                  <a:cubicBezTo>
                    <a:pt x="732" y="161"/>
                    <a:pt x="731" y="163"/>
                    <a:pt x="730" y="165"/>
                  </a:cubicBezTo>
                  <a:cubicBezTo>
                    <a:pt x="730" y="165"/>
                    <a:pt x="730" y="164"/>
                    <a:pt x="730" y="164"/>
                  </a:cubicBezTo>
                  <a:cubicBezTo>
                    <a:pt x="730" y="164"/>
                    <a:pt x="729" y="164"/>
                    <a:pt x="729" y="164"/>
                  </a:cubicBezTo>
                  <a:cubicBezTo>
                    <a:pt x="729" y="164"/>
                    <a:pt x="731" y="163"/>
                    <a:pt x="730" y="163"/>
                  </a:cubicBezTo>
                  <a:cubicBezTo>
                    <a:pt x="729" y="162"/>
                    <a:pt x="728" y="162"/>
                    <a:pt x="728" y="162"/>
                  </a:cubicBezTo>
                  <a:cubicBezTo>
                    <a:pt x="727" y="162"/>
                    <a:pt x="726" y="161"/>
                    <a:pt x="728" y="162"/>
                  </a:cubicBezTo>
                  <a:cubicBezTo>
                    <a:pt x="728" y="162"/>
                    <a:pt x="729" y="162"/>
                    <a:pt x="729" y="161"/>
                  </a:cubicBezTo>
                  <a:cubicBezTo>
                    <a:pt x="729" y="161"/>
                    <a:pt x="728" y="160"/>
                    <a:pt x="728" y="161"/>
                  </a:cubicBezTo>
                  <a:cubicBezTo>
                    <a:pt x="728" y="162"/>
                    <a:pt x="727" y="162"/>
                    <a:pt x="726" y="161"/>
                  </a:cubicBezTo>
                  <a:cubicBezTo>
                    <a:pt x="726" y="160"/>
                    <a:pt x="727" y="160"/>
                    <a:pt x="726" y="159"/>
                  </a:cubicBezTo>
                  <a:cubicBezTo>
                    <a:pt x="725" y="159"/>
                    <a:pt x="725" y="162"/>
                    <a:pt x="724" y="162"/>
                  </a:cubicBezTo>
                  <a:cubicBezTo>
                    <a:pt x="721" y="162"/>
                    <a:pt x="726" y="157"/>
                    <a:pt x="721" y="159"/>
                  </a:cubicBezTo>
                  <a:cubicBezTo>
                    <a:pt x="721" y="159"/>
                    <a:pt x="721" y="160"/>
                    <a:pt x="721" y="160"/>
                  </a:cubicBezTo>
                  <a:cubicBezTo>
                    <a:pt x="721" y="160"/>
                    <a:pt x="721" y="161"/>
                    <a:pt x="721" y="161"/>
                  </a:cubicBezTo>
                  <a:cubicBezTo>
                    <a:pt x="721" y="162"/>
                    <a:pt x="721" y="163"/>
                    <a:pt x="721" y="163"/>
                  </a:cubicBezTo>
                  <a:cubicBezTo>
                    <a:pt x="722" y="164"/>
                    <a:pt x="727" y="163"/>
                    <a:pt x="723" y="165"/>
                  </a:cubicBezTo>
                  <a:cubicBezTo>
                    <a:pt x="723" y="165"/>
                    <a:pt x="723" y="164"/>
                    <a:pt x="723" y="164"/>
                  </a:cubicBezTo>
                  <a:cubicBezTo>
                    <a:pt x="722" y="164"/>
                    <a:pt x="721" y="164"/>
                    <a:pt x="720" y="164"/>
                  </a:cubicBezTo>
                  <a:cubicBezTo>
                    <a:pt x="720" y="164"/>
                    <a:pt x="721" y="163"/>
                    <a:pt x="721" y="163"/>
                  </a:cubicBezTo>
                  <a:cubicBezTo>
                    <a:pt x="721" y="162"/>
                    <a:pt x="720" y="160"/>
                    <a:pt x="719" y="160"/>
                  </a:cubicBezTo>
                  <a:cubicBezTo>
                    <a:pt x="718" y="160"/>
                    <a:pt x="716" y="165"/>
                    <a:pt x="714" y="164"/>
                  </a:cubicBezTo>
                  <a:cubicBezTo>
                    <a:pt x="713" y="163"/>
                    <a:pt x="717" y="161"/>
                    <a:pt x="714" y="160"/>
                  </a:cubicBezTo>
                  <a:cubicBezTo>
                    <a:pt x="714" y="160"/>
                    <a:pt x="709" y="163"/>
                    <a:pt x="708" y="163"/>
                  </a:cubicBezTo>
                  <a:cubicBezTo>
                    <a:pt x="708" y="164"/>
                    <a:pt x="708" y="164"/>
                    <a:pt x="708" y="164"/>
                  </a:cubicBezTo>
                  <a:cubicBezTo>
                    <a:pt x="707" y="164"/>
                    <a:pt x="707" y="161"/>
                    <a:pt x="706" y="161"/>
                  </a:cubicBezTo>
                  <a:cubicBezTo>
                    <a:pt x="702" y="160"/>
                    <a:pt x="703" y="170"/>
                    <a:pt x="702" y="171"/>
                  </a:cubicBezTo>
                  <a:cubicBezTo>
                    <a:pt x="701" y="172"/>
                    <a:pt x="699" y="171"/>
                    <a:pt x="699" y="172"/>
                  </a:cubicBezTo>
                  <a:cubicBezTo>
                    <a:pt x="697" y="176"/>
                    <a:pt x="701" y="172"/>
                    <a:pt x="701" y="173"/>
                  </a:cubicBezTo>
                  <a:cubicBezTo>
                    <a:pt x="701" y="174"/>
                    <a:pt x="699" y="175"/>
                    <a:pt x="699" y="175"/>
                  </a:cubicBezTo>
                  <a:cubicBezTo>
                    <a:pt x="698" y="179"/>
                    <a:pt x="698" y="179"/>
                    <a:pt x="698" y="179"/>
                  </a:cubicBezTo>
                  <a:cubicBezTo>
                    <a:pt x="696" y="180"/>
                    <a:pt x="695" y="176"/>
                    <a:pt x="694" y="179"/>
                  </a:cubicBezTo>
                  <a:cubicBezTo>
                    <a:pt x="693" y="180"/>
                    <a:pt x="694" y="180"/>
                    <a:pt x="693" y="181"/>
                  </a:cubicBezTo>
                  <a:cubicBezTo>
                    <a:pt x="693" y="182"/>
                    <a:pt x="693" y="183"/>
                    <a:pt x="693" y="183"/>
                  </a:cubicBezTo>
                  <a:cubicBezTo>
                    <a:pt x="694" y="184"/>
                    <a:pt x="695" y="183"/>
                    <a:pt x="695" y="183"/>
                  </a:cubicBezTo>
                  <a:cubicBezTo>
                    <a:pt x="696" y="183"/>
                    <a:pt x="697" y="182"/>
                    <a:pt x="698" y="183"/>
                  </a:cubicBezTo>
                  <a:cubicBezTo>
                    <a:pt x="699" y="184"/>
                    <a:pt x="693" y="183"/>
                    <a:pt x="694" y="184"/>
                  </a:cubicBezTo>
                  <a:cubicBezTo>
                    <a:pt x="694" y="185"/>
                    <a:pt x="696" y="188"/>
                    <a:pt x="695" y="188"/>
                  </a:cubicBezTo>
                  <a:cubicBezTo>
                    <a:pt x="693" y="190"/>
                    <a:pt x="692" y="183"/>
                    <a:pt x="688" y="183"/>
                  </a:cubicBezTo>
                  <a:cubicBezTo>
                    <a:pt x="687" y="183"/>
                    <a:pt x="683" y="190"/>
                    <a:pt x="681" y="192"/>
                  </a:cubicBezTo>
                  <a:cubicBezTo>
                    <a:pt x="679" y="194"/>
                    <a:pt x="676" y="193"/>
                    <a:pt x="675" y="195"/>
                  </a:cubicBezTo>
                  <a:cubicBezTo>
                    <a:pt x="672" y="197"/>
                    <a:pt x="669" y="205"/>
                    <a:pt x="668" y="208"/>
                  </a:cubicBezTo>
                  <a:cubicBezTo>
                    <a:pt x="668" y="208"/>
                    <a:pt x="668" y="211"/>
                    <a:pt x="668" y="211"/>
                  </a:cubicBezTo>
                  <a:cubicBezTo>
                    <a:pt x="667" y="213"/>
                    <a:pt x="663" y="218"/>
                    <a:pt x="661" y="216"/>
                  </a:cubicBezTo>
                  <a:cubicBezTo>
                    <a:pt x="660" y="216"/>
                    <a:pt x="665" y="213"/>
                    <a:pt x="665" y="211"/>
                  </a:cubicBezTo>
                  <a:cubicBezTo>
                    <a:pt x="665" y="207"/>
                    <a:pt x="667" y="201"/>
                    <a:pt x="669" y="198"/>
                  </a:cubicBezTo>
                  <a:cubicBezTo>
                    <a:pt x="672" y="193"/>
                    <a:pt x="667" y="195"/>
                    <a:pt x="667" y="193"/>
                  </a:cubicBezTo>
                  <a:cubicBezTo>
                    <a:pt x="667" y="193"/>
                    <a:pt x="668" y="192"/>
                    <a:pt x="668" y="192"/>
                  </a:cubicBezTo>
                  <a:cubicBezTo>
                    <a:pt x="668" y="191"/>
                    <a:pt x="667" y="193"/>
                    <a:pt x="667" y="193"/>
                  </a:cubicBezTo>
                  <a:cubicBezTo>
                    <a:pt x="666" y="192"/>
                    <a:pt x="667" y="190"/>
                    <a:pt x="666" y="193"/>
                  </a:cubicBezTo>
                  <a:cubicBezTo>
                    <a:pt x="665" y="193"/>
                    <a:pt x="665" y="194"/>
                    <a:pt x="665" y="194"/>
                  </a:cubicBezTo>
                  <a:cubicBezTo>
                    <a:pt x="664" y="194"/>
                    <a:pt x="663" y="193"/>
                    <a:pt x="662" y="194"/>
                  </a:cubicBezTo>
                  <a:cubicBezTo>
                    <a:pt x="661" y="195"/>
                    <a:pt x="663" y="196"/>
                    <a:pt x="664" y="197"/>
                  </a:cubicBezTo>
                  <a:cubicBezTo>
                    <a:pt x="664" y="197"/>
                    <a:pt x="664" y="198"/>
                    <a:pt x="664" y="198"/>
                  </a:cubicBezTo>
                  <a:cubicBezTo>
                    <a:pt x="663" y="197"/>
                    <a:pt x="663" y="195"/>
                    <a:pt x="661" y="195"/>
                  </a:cubicBezTo>
                  <a:cubicBezTo>
                    <a:pt x="661" y="195"/>
                    <a:pt x="658" y="195"/>
                    <a:pt x="657" y="195"/>
                  </a:cubicBezTo>
                  <a:cubicBezTo>
                    <a:pt x="657" y="195"/>
                    <a:pt x="657" y="196"/>
                    <a:pt x="657" y="196"/>
                  </a:cubicBezTo>
                  <a:cubicBezTo>
                    <a:pt x="656" y="196"/>
                    <a:pt x="657" y="194"/>
                    <a:pt x="656" y="195"/>
                  </a:cubicBezTo>
                  <a:cubicBezTo>
                    <a:pt x="656" y="195"/>
                    <a:pt x="656" y="195"/>
                    <a:pt x="656" y="196"/>
                  </a:cubicBezTo>
                  <a:cubicBezTo>
                    <a:pt x="656" y="196"/>
                    <a:pt x="656" y="196"/>
                    <a:pt x="656" y="196"/>
                  </a:cubicBezTo>
                  <a:cubicBezTo>
                    <a:pt x="657" y="196"/>
                    <a:pt x="657" y="197"/>
                    <a:pt x="657" y="198"/>
                  </a:cubicBezTo>
                  <a:cubicBezTo>
                    <a:pt x="657" y="198"/>
                    <a:pt x="657" y="199"/>
                    <a:pt x="657" y="199"/>
                  </a:cubicBezTo>
                  <a:cubicBezTo>
                    <a:pt x="657" y="200"/>
                    <a:pt x="658" y="201"/>
                    <a:pt x="657" y="200"/>
                  </a:cubicBezTo>
                  <a:cubicBezTo>
                    <a:pt x="657" y="200"/>
                    <a:pt x="657" y="199"/>
                    <a:pt x="656" y="199"/>
                  </a:cubicBezTo>
                  <a:cubicBezTo>
                    <a:pt x="656" y="199"/>
                    <a:pt x="656" y="200"/>
                    <a:pt x="656" y="200"/>
                  </a:cubicBezTo>
                  <a:cubicBezTo>
                    <a:pt x="656" y="199"/>
                    <a:pt x="656" y="199"/>
                    <a:pt x="657" y="198"/>
                  </a:cubicBezTo>
                  <a:cubicBezTo>
                    <a:pt x="656" y="197"/>
                    <a:pt x="656" y="196"/>
                    <a:pt x="656" y="196"/>
                  </a:cubicBezTo>
                  <a:cubicBezTo>
                    <a:pt x="656" y="196"/>
                    <a:pt x="655" y="197"/>
                    <a:pt x="655" y="197"/>
                  </a:cubicBezTo>
                  <a:cubicBezTo>
                    <a:pt x="655" y="196"/>
                    <a:pt x="656" y="195"/>
                    <a:pt x="656" y="194"/>
                  </a:cubicBezTo>
                  <a:cubicBezTo>
                    <a:pt x="655" y="192"/>
                    <a:pt x="650" y="192"/>
                    <a:pt x="648" y="194"/>
                  </a:cubicBezTo>
                  <a:cubicBezTo>
                    <a:pt x="648" y="194"/>
                    <a:pt x="648" y="195"/>
                    <a:pt x="648" y="195"/>
                  </a:cubicBezTo>
                  <a:cubicBezTo>
                    <a:pt x="647" y="195"/>
                    <a:pt x="646" y="195"/>
                    <a:pt x="646" y="195"/>
                  </a:cubicBezTo>
                  <a:cubicBezTo>
                    <a:pt x="643" y="195"/>
                    <a:pt x="643" y="199"/>
                    <a:pt x="641" y="200"/>
                  </a:cubicBezTo>
                  <a:cubicBezTo>
                    <a:pt x="640" y="200"/>
                    <a:pt x="642" y="196"/>
                    <a:pt x="640" y="196"/>
                  </a:cubicBezTo>
                  <a:cubicBezTo>
                    <a:pt x="640" y="196"/>
                    <a:pt x="640" y="197"/>
                    <a:pt x="639" y="197"/>
                  </a:cubicBezTo>
                  <a:cubicBezTo>
                    <a:pt x="639" y="197"/>
                    <a:pt x="640" y="196"/>
                    <a:pt x="640" y="196"/>
                  </a:cubicBezTo>
                  <a:cubicBezTo>
                    <a:pt x="639" y="195"/>
                    <a:pt x="639" y="196"/>
                    <a:pt x="638" y="196"/>
                  </a:cubicBezTo>
                  <a:cubicBezTo>
                    <a:pt x="637" y="195"/>
                    <a:pt x="637" y="194"/>
                    <a:pt x="636" y="193"/>
                  </a:cubicBezTo>
                  <a:cubicBezTo>
                    <a:pt x="635" y="192"/>
                    <a:pt x="634" y="192"/>
                    <a:pt x="633" y="192"/>
                  </a:cubicBezTo>
                  <a:cubicBezTo>
                    <a:pt x="633" y="191"/>
                    <a:pt x="632" y="191"/>
                    <a:pt x="632" y="191"/>
                  </a:cubicBezTo>
                  <a:cubicBezTo>
                    <a:pt x="633" y="191"/>
                    <a:pt x="634" y="192"/>
                    <a:pt x="634" y="192"/>
                  </a:cubicBezTo>
                  <a:cubicBezTo>
                    <a:pt x="637" y="191"/>
                    <a:pt x="632" y="186"/>
                    <a:pt x="632" y="185"/>
                  </a:cubicBezTo>
                  <a:cubicBezTo>
                    <a:pt x="630" y="182"/>
                    <a:pt x="631" y="180"/>
                    <a:pt x="630" y="177"/>
                  </a:cubicBezTo>
                  <a:cubicBezTo>
                    <a:pt x="630" y="175"/>
                    <a:pt x="627" y="174"/>
                    <a:pt x="627" y="174"/>
                  </a:cubicBezTo>
                  <a:cubicBezTo>
                    <a:pt x="627" y="173"/>
                    <a:pt x="628" y="174"/>
                    <a:pt x="628" y="174"/>
                  </a:cubicBezTo>
                  <a:cubicBezTo>
                    <a:pt x="629" y="173"/>
                    <a:pt x="631" y="170"/>
                    <a:pt x="630" y="168"/>
                  </a:cubicBezTo>
                  <a:cubicBezTo>
                    <a:pt x="630" y="168"/>
                    <a:pt x="630" y="168"/>
                    <a:pt x="629" y="168"/>
                  </a:cubicBezTo>
                  <a:cubicBezTo>
                    <a:pt x="625" y="166"/>
                    <a:pt x="626" y="170"/>
                    <a:pt x="624" y="171"/>
                  </a:cubicBezTo>
                  <a:cubicBezTo>
                    <a:pt x="623" y="172"/>
                    <a:pt x="621" y="172"/>
                    <a:pt x="620" y="173"/>
                  </a:cubicBezTo>
                  <a:cubicBezTo>
                    <a:pt x="619" y="174"/>
                    <a:pt x="618" y="177"/>
                    <a:pt x="616" y="177"/>
                  </a:cubicBezTo>
                  <a:cubicBezTo>
                    <a:pt x="616" y="178"/>
                    <a:pt x="616" y="177"/>
                    <a:pt x="616" y="177"/>
                  </a:cubicBezTo>
                  <a:cubicBezTo>
                    <a:pt x="616" y="176"/>
                    <a:pt x="615" y="177"/>
                    <a:pt x="614" y="177"/>
                  </a:cubicBezTo>
                  <a:cubicBezTo>
                    <a:pt x="614" y="177"/>
                    <a:pt x="614" y="179"/>
                    <a:pt x="613" y="179"/>
                  </a:cubicBezTo>
                  <a:cubicBezTo>
                    <a:pt x="611" y="181"/>
                    <a:pt x="609" y="180"/>
                    <a:pt x="607" y="181"/>
                  </a:cubicBezTo>
                  <a:cubicBezTo>
                    <a:pt x="604" y="183"/>
                    <a:pt x="601" y="186"/>
                    <a:pt x="597" y="187"/>
                  </a:cubicBezTo>
                  <a:cubicBezTo>
                    <a:pt x="595" y="188"/>
                    <a:pt x="591" y="189"/>
                    <a:pt x="591" y="189"/>
                  </a:cubicBezTo>
                  <a:cubicBezTo>
                    <a:pt x="591" y="189"/>
                    <a:pt x="592" y="185"/>
                    <a:pt x="591" y="184"/>
                  </a:cubicBezTo>
                  <a:cubicBezTo>
                    <a:pt x="591" y="184"/>
                    <a:pt x="580" y="187"/>
                    <a:pt x="580" y="186"/>
                  </a:cubicBezTo>
                  <a:cubicBezTo>
                    <a:pt x="579" y="185"/>
                    <a:pt x="584" y="184"/>
                    <a:pt x="585" y="184"/>
                  </a:cubicBezTo>
                  <a:cubicBezTo>
                    <a:pt x="587" y="182"/>
                    <a:pt x="589" y="181"/>
                    <a:pt x="592" y="180"/>
                  </a:cubicBezTo>
                  <a:cubicBezTo>
                    <a:pt x="595" y="178"/>
                    <a:pt x="596" y="184"/>
                    <a:pt x="600" y="179"/>
                  </a:cubicBezTo>
                  <a:cubicBezTo>
                    <a:pt x="601" y="178"/>
                    <a:pt x="599" y="176"/>
                    <a:pt x="600" y="175"/>
                  </a:cubicBezTo>
                  <a:cubicBezTo>
                    <a:pt x="611" y="168"/>
                    <a:pt x="602" y="168"/>
                    <a:pt x="606" y="163"/>
                  </a:cubicBezTo>
                  <a:cubicBezTo>
                    <a:pt x="606" y="163"/>
                    <a:pt x="609" y="160"/>
                    <a:pt x="609" y="160"/>
                  </a:cubicBezTo>
                  <a:cubicBezTo>
                    <a:pt x="610" y="159"/>
                    <a:pt x="610" y="159"/>
                    <a:pt x="610" y="158"/>
                  </a:cubicBezTo>
                  <a:cubicBezTo>
                    <a:pt x="610" y="158"/>
                    <a:pt x="609" y="158"/>
                    <a:pt x="609" y="157"/>
                  </a:cubicBezTo>
                  <a:cubicBezTo>
                    <a:pt x="613" y="156"/>
                    <a:pt x="612" y="157"/>
                    <a:pt x="614" y="154"/>
                  </a:cubicBezTo>
                  <a:cubicBezTo>
                    <a:pt x="616" y="152"/>
                    <a:pt x="619" y="146"/>
                    <a:pt x="616" y="145"/>
                  </a:cubicBezTo>
                  <a:cubicBezTo>
                    <a:pt x="617" y="145"/>
                    <a:pt x="617" y="145"/>
                    <a:pt x="618" y="145"/>
                  </a:cubicBezTo>
                  <a:cubicBezTo>
                    <a:pt x="618" y="145"/>
                    <a:pt x="622" y="144"/>
                    <a:pt x="623" y="144"/>
                  </a:cubicBezTo>
                  <a:cubicBezTo>
                    <a:pt x="624" y="143"/>
                    <a:pt x="625" y="140"/>
                    <a:pt x="627" y="139"/>
                  </a:cubicBezTo>
                  <a:cubicBezTo>
                    <a:pt x="628" y="138"/>
                    <a:pt x="630" y="139"/>
                    <a:pt x="632" y="138"/>
                  </a:cubicBezTo>
                  <a:cubicBezTo>
                    <a:pt x="636" y="134"/>
                    <a:pt x="637" y="129"/>
                    <a:pt x="640" y="125"/>
                  </a:cubicBezTo>
                  <a:cubicBezTo>
                    <a:pt x="643" y="121"/>
                    <a:pt x="647" y="119"/>
                    <a:pt x="650" y="116"/>
                  </a:cubicBezTo>
                  <a:cubicBezTo>
                    <a:pt x="651" y="115"/>
                    <a:pt x="651" y="114"/>
                    <a:pt x="652" y="113"/>
                  </a:cubicBezTo>
                  <a:cubicBezTo>
                    <a:pt x="652" y="113"/>
                    <a:pt x="652" y="114"/>
                    <a:pt x="652" y="114"/>
                  </a:cubicBezTo>
                  <a:cubicBezTo>
                    <a:pt x="653" y="114"/>
                    <a:pt x="654" y="113"/>
                    <a:pt x="654" y="113"/>
                  </a:cubicBezTo>
                  <a:cubicBezTo>
                    <a:pt x="655" y="112"/>
                    <a:pt x="656" y="105"/>
                    <a:pt x="656" y="104"/>
                  </a:cubicBezTo>
                  <a:cubicBezTo>
                    <a:pt x="654" y="91"/>
                    <a:pt x="640" y="96"/>
                    <a:pt x="638" y="92"/>
                  </a:cubicBezTo>
                  <a:cubicBezTo>
                    <a:pt x="637" y="91"/>
                    <a:pt x="637" y="85"/>
                    <a:pt x="635" y="85"/>
                  </a:cubicBezTo>
                  <a:cubicBezTo>
                    <a:pt x="634" y="85"/>
                    <a:pt x="634" y="85"/>
                    <a:pt x="633" y="85"/>
                  </a:cubicBezTo>
                  <a:cubicBezTo>
                    <a:pt x="633" y="85"/>
                    <a:pt x="633" y="85"/>
                    <a:pt x="633" y="85"/>
                  </a:cubicBezTo>
                  <a:cubicBezTo>
                    <a:pt x="632" y="86"/>
                    <a:pt x="631" y="87"/>
                    <a:pt x="631" y="87"/>
                  </a:cubicBezTo>
                  <a:cubicBezTo>
                    <a:pt x="631" y="83"/>
                    <a:pt x="632" y="85"/>
                    <a:pt x="633" y="85"/>
                  </a:cubicBezTo>
                  <a:cubicBezTo>
                    <a:pt x="633" y="85"/>
                    <a:pt x="633" y="85"/>
                    <a:pt x="633" y="85"/>
                  </a:cubicBezTo>
                  <a:cubicBezTo>
                    <a:pt x="634" y="84"/>
                    <a:pt x="634" y="84"/>
                    <a:pt x="634" y="84"/>
                  </a:cubicBezTo>
                  <a:cubicBezTo>
                    <a:pt x="635" y="82"/>
                    <a:pt x="632" y="80"/>
                    <a:pt x="632" y="78"/>
                  </a:cubicBezTo>
                  <a:cubicBezTo>
                    <a:pt x="632" y="78"/>
                    <a:pt x="632" y="77"/>
                    <a:pt x="632" y="76"/>
                  </a:cubicBezTo>
                  <a:cubicBezTo>
                    <a:pt x="632" y="76"/>
                    <a:pt x="632" y="75"/>
                    <a:pt x="631" y="75"/>
                  </a:cubicBezTo>
                  <a:cubicBezTo>
                    <a:pt x="631" y="74"/>
                    <a:pt x="630" y="75"/>
                    <a:pt x="630" y="75"/>
                  </a:cubicBezTo>
                  <a:cubicBezTo>
                    <a:pt x="629" y="74"/>
                    <a:pt x="630" y="70"/>
                    <a:pt x="629" y="68"/>
                  </a:cubicBezTo>
                  <a:cubicBezTo>
                    <a:pt x="629" y="68"/>
                    <a:pt x="629" y="67"/>
                    <a:pt x="628" y="67"/>
                  </a:cubicBezTo>
                  <a:cubicBezTo>
                    <a:pt x="628" y="67"/>
                    <a:pt x="627" y="67"/>
                    <a:pt x="627" y="66"/>
                  </a:cubicBezTo>
                  <a:cubicBezTo>
                    <a:pt x="626" y="62"/>
                    <a:pt x="624" y="56"/>
                    <a:pt x="623" y="51"/>
                  </a:cubicBezTo>
                  <a:cubicBezTo>
                    <a:pt x="623" y="49"/>
                    <a:pt x="623" y="46"/>
                    <a:pt x="623" y="43"/>
                  </a:cubicBezTo>
                  <a:cubicBezTo>
                    <a:pt x="623" y="42"/>
                    <a:pt x="623" y="41"/>
                    <a:pt x="623" y="41"/>
                  </a:cubicBezTo>
                  <a:cubicBezTo>
                    <a:pt x="622" y="40"/>
                    <a:pt x="621" y="40"/>
                    <a:pt x="621" y="39"/>
                  </a:cubicBezTo>
                  <a:cubicBezTo>
                    <a:pt x="620" y="38"/>
                    <a:pt x="621" y="35"/>
                    <a:pt x="620" y="34"/>
                  </a:cubicBezTo>
                  <a:cubicBezTo>
                    <a:pt x="620" y="32"/>
                    <a:pt x="612" y="23"/>
                    <a:pt x="610" y="23"/>
                  </a:cubicBezTo>
                  <a:cubicBezTo>
                    <a:pt x="608" y="22"/>
                    <a:pt x="611" y="31"/>
                    <a:pt x="612" y="32"/>
                  </a:cubicBezTo>
                  <a:cubicBezTo>
                    <a:pt x="612" y="32"/>
                    <a:pt x="614" y="36"/>
                    <a:pt x="613" y="36"/>
                  </a:cubicBezTo>
                  <a:cubicBezTo>
                    <a:pt x="611" y="35"/>
                    <a:pt x="611" y="29"/>
                    <a:pt x="610" y="29"/>
                  </a:cubicBezTo>
                  <a:cubicBezTo>
                    <a:pt x="607" y="28"/>
                    <a:pt x="608" y="34"/>
                    <a:pt x="606" y="33"/>
                  </a:cubicBezTo>
                  <a:cubicBezTo>
                    <a:pt x="605" y="35"/>
                    <a:pt x="588" y="56"/>
                    <a:pt x="588" y="57"/>
                  </a:cubicBezTo>
                  <a:cubicBezTo>
                    <a:pt x="588" y="58"/>
                    <a:pt x="589" y="58"/>
                    <a:pt x="589" y="59"/>
                  </a:cubicBezTo>
                  <a:cubicBezTo>
                    <a:pt x="588" y="61"/>
                    <a:pt x="586" y="63"/>
                    <a:pt x="585" y="65"/>
                  </a:cubicBezTo>
                  <a:cubicBezTo>
                    <a:pt x="584" y="68"/>
                    <a:pt x="584" y="72"/>
                    <a:pt x="582" y="74"/>
                  </a:cubicBezTo>
                  <a:cubicBezTo>
                    <a:pt x="581" y="76"/>
                    <a:pt x="575" y="82"/>
                    <a:pt x="573" y="83"/>
                  </a:cubicBezTo>
                  <a:cubicBezTo>
                    <a:pt x="572" y="83"/>
                    <a:pt x="569" y="82"/>
                    <a:pt x="567" y="82"/>
                  </a:cubicBezTo>
                  <a:cubicBezTo>
                    <a:pt x="563" y="83"/>
                    <a:pt x="563" y="83"/>
                    <a:pt x="563" y="83"/>
                  </a:cubicBezTo>
                  <a:cubicBezTo>
                    <a:pt x="563" y="82"/>
                    <a:pt x="565" y="82"/>
                    <a:pt x="565" y="82"/>
                  </a:cubicBezTo>
                  <a:cubicBezTo>
                    <a:pt x="561" y="79"/>
                    <a:pt x="561" y="79"/>
                    <a:pt x="561" y="79"/>
                  </a:cubicBezTo>
                  <a:cubicBezTo>
                    <a:pt x="560" y="79"/>
                    <a:pt x="559" y="81"/>
                    <a:pt x="558" y="82"/>
                  </a:cubicBezTo>
                  <a:cubicBezTo>
                    <a:pt x="555" y="83"/>
                    <a:pt x="552" y="79"/>
                    <a:pt x="550" y="78"/>
                  </a:cubicBezTo>
                  <a:cubicBezTo>
                    <a:pt x="549" y="78"/>
                    <a:pt x="543" y="84"/>
                    <a:pt x="541" y="85"/>
                  </a:cubicBezTo>
                  <a:cubicBezTo>
                    <a:pt x="538" y="86"/>
                    <a:pt x="540" y="84"/>
                    <a:pt x="538" y="84"/>
                  </a:cubicBezTo>
                  <a:cubicBezTo>
                    <a:pt x="536" y="83"/>
                    <a:pt x="533" y="84"/>
                    <a:pt x="530" y="82"/>
                  </a:cubicBezTo>
                  <a:cubicBezTo>
                    <a:pt x="528" y="80"/>
                    <a:pt x="528" y="80"/>
                    <a:pt x="528" y="80"/>
                  </a:cubicBezTo>
                  <a:cubicBezTo>
                    <a:pt x="528" y="79"/>
                    <a:pt x="527" y="80"/>
                    <a:pt x="526" y="80"/>
                  </a:cubicBezTo>
                  <a:cubicBezTo>
                    <a:pt x="526" y="80"/>
                    <a:pt x="525" y="80"/>
                    <a:pt x="525" y="80"/>
                  </a:cubicBezTo>
                  <a:cubicBezTo>
                    <a:pt x="523" y="79"/>
                    <a:pt x="525" y="77"/>
                    <a:pt x="525" y="76"/>
                  </a:cubicBezTo>
                  <a:cubicBezTo>
                    <a:pt x="522" y="74"/>
                    <a:pt x="522" y="78"/>
                    <a:pt x="520" y="77"/>
                  </a:cubicBezTo>
                  <a:cubicBezTo>
                    <a:pt x="518" y="76"/>
                    <a:pt x="518" y="73"/>
                    <a:pt x="517" y="73"/>
                  </a:cubicBezTo>
                  <a:cubicBezTo>
                    <a:pt x="516" y="71"/>
                    <a:pt x="514" y="74"/>
                    <a:pt x="513" y="74"/>
                  </a:cubicBezTo>
                  <a:cubicBezTo>
                    <a:pt x="512" y="74"/>
                    <a:pt x="512" y="73"/>
                    <a:pt x="512" y="73"/>
                  </a:cubicBezTo>
                  <a:cubicBezTo>
                    <a:pt x="508" y="73"/>
                    <a:pt x="503" y="79"/>
                    <a:pt x="496" y="78"/>
                  </a:cubicBezTo>
                  <a:cubicBezTo>
                    <a:pt x="494" y="77"/>
                    <a:pt x="492" y="74"/>
                    <a:pt x="490" y="74"/>
                  </a:cubicBezTo>
                  <a:cubicBezTo>
                    <a:pt x="489" y="74"/>
                    <a:pt x="489" y="78"/>
                    <a:pt x="488" y="79"/>
                  </a:cubicBezTo>
                  <a:cubicBezTo>
                    <a:pt x="487" y="79"/>
                    <a:pt x="486" y="79"/>
                    <a:pt x="486" y="79"/>
                  </a:cubicBezTo>
                  <a:cubicBezTo>
                    <a:pt x="482" y="81"/>
                    <a:pt x="491" y="85"/>
                    <a:pt x="491" y="87"/>
                  </a:cubicBezTo>
                  <a:cubicBezTo>
                    <a:pt x="492" y="88"/>
                    <a:pt x="492" y="92"/>
                    <a:pt x="490" y="92"/>
                  </a:cubicBezTo>
                  <a:cubicBezTo>
                    <a:pt x="486" y="94"/>
                    <a:pt x="480" y="89"/>
                    <a:pt x="476" y="90"/>
                  </a:cubicBezTo>
                  <a:cubicBezTo>
                    <a:pt x="475" y="90"/>
                    <a:pt x="475" y="91"/>
                    <a:pt x="474" y="91"/>
                  </a:cubicBezTo>
                  <a:cubicBezTo>
                    <a:pt x="473" y="91"/>
                    <a:pt x="472" y="90"/>
                    <a:pt x="471" y="90"/>
                  </a:cubicBezTo>
                  <a:cubicBezTo>
                    <a:pt x="469" y="90"/>
                    <a:pt x="465" y="91"/>
                    <a:pt x="462" y="91"/>
                  </a:cubicBezTo>
                  <a:cubicBezTo>
                    <a:pt x="458" y="90"/>
                    <a:pt x="461" y="90"/>
                    <a:pt x="460" y="88"/>
                  </a:cubicBezTo>
                  <a:cubicBezTo>
                    <a:pt x="459" y="87"/>
                    <a:pt x="456" y="90"/>
                    <a:pt x="455" y="90"/>
                  </a:cubicBezTo>
                  <a:cubicBezTo>
                    <a:pt x="454" y="90"/>
                    <a:pt x="454" y="89"/>
                    <a:pt x="453" y="89"/>
                  </a:cubicBezTo>
                  <a:cubicBezTo>
                    <a:pt x="450" y="89"/>
                    <a:pt x="449" y="96"/>
                    <a:pt x="446" y="97"/>
                  </a:cubicBezTo>
                  <a:cubicBezTo>
                    <a:pt x="443" y="97"/>
                    <a:pt x="437" y="95"/>
                    <a:pt x="435" y="98"/>
                  </a:cubicBezTo>
                  <a:cubicBezTo>
                    <a:pt x="434" y="98"/>
                    <a:pt x="435" y="101"/>
                    <a:pt x="434" y="102"/>
                  </a:cubicBezTo>
                  <a:cubicBezTo>
                    <a:pt x="431" y="102"/>
                    <a:pt x="428" y="99"/>
                    <a:pt x="425" y="99"/>
                  </a:cubicBezTo>
                  <a:cubicBezTo>
                    <a:pt x="425" y="99"/>
                    <a:pt x="425" y="100"/>
                    <a:pt x="425" y="101"/>
                  </a:cubicBezTo>
                  <a:cubicBezTo>
                    <a:pt x="424" y="101"/>
                    <a:pt x="421" y="102"/>
                    <a:pt x="420" y="103"/>
                  </a:cubicBezTo>
                  <a:cubicBezTo>
                    <a:pt x="420" y="105"/>
                    <a:pt x="423" y="107"/>
                    <a:pt x="420" y="108"/>
                  </a:cubicBezTo>
                  <a:cubicBezTo>
                    <a:pt x="419" y="109"/>
                    <a:pt x="416" y="107"/>
                    <a:pt x="415" y="108"/>
                  </a:cubicBezTo>
                  <a:cubicBezTo>
                    <a:pt x="411" y="110"/>
                    <a:pt x="418" y="109"/>
                    <a:pt x="412" y="111"/>
                  </a:cubicBezTo>
                  <a:cubicBezTo>
                    <a:pt x="410" y="111"/>
                    <a:pt x="410" y="109"/>
                    <a:pt x="409" y="107"/>
                  </a:cubicBezTo>
                  <a:cubicBezTo>
                    <a:pt x="406" y="106"/>
                    <a:pt x="403" y="107"/>
                    <a:pt x="400" y="105"/>
                  </a:cubicBezTo>
                  <a:cubicBezTo>
                    <a:pt x="397" y="103"/>
                    <a:pt x="395" y="98"/>
                    <a:pt x="392" y="96"/>
                  </a:cubicBezTo>
                  <a:cubicBezTo>
                    <a:pt x="391" y="96"/>
                    <a:pt x="388" y="96"/>
                    <a:pt x="388" y="95"/>
                  </a:cubicBezTo>
                  <a:cubicBezTo>
                    <a:pt x="389" y="93"/>
                    <a:pt x="389" y="93"/>
                    <a:pt x="389" y="93"/>
                  </a:cubicBezTo>
                  <a:cubicBezTo>
                    <a:pt x="386" y="92"/>
                    <a:pt x="386" y="92"/>
                    <a:pt x="386" y="92"/>
                  </a:cubicBezTo>
                  <a:cubicBezTo>
                    <a:pt x="386" y="91"/>
                    <a:pt x="386" y="91"/>
                    <a:pt x="386" y="90"/>
                  </a:cubicBezTo>
                  <a:cubicBezTo>
                    <a:pt x="386" y="88"/>
                    <a:pt x="387" y="85"/>
                    <a:pt x="387" y="83"/>
                  </a:cubicBezTo>
                  <a:cubicBezTo>
                    <a:pt x="387" y="82"/>
                    <a:pt x="387" y="81"/>
                    <a:pt x="387" y="81"/>
                  </a:cubicBezTo>
                  <a:cubicBezTo>
                    <a:pt x="386" y="80"/>
                    <a:pt x="384" y="80"/>
                    <a:pt x="384" y="79"/>
                  </a:cubicBezTo>
                  <a:cubicBezTo>
                    <a:pt x="384" y="79"/>
                    <a:pt x="382" y="75"/>
                    <a:pt x="382" y="75"/>
                  </a:cubicBezTo>
                  <a:cubicBezTo>
                    <a:pt x="379" y="67"/>
                    <a:pt x="381" y="61"/>
                    <a:pt x="383" y="54"/>
                  </a:cubicBezTo>
                  <a:cubicBezTo>
                    <a:pt x="383" y="52"/>
                    <a:pt x="385" y="50"/>
                    <a:pt x="384" y="49"/>
                  </a:cubicBezTo>
                  <a:cubicBezTo>
                    <a:pt x="383" y="46"/>
                    <a:pt x="383" y="46"/>
                    <a:pt x="383" y="46"/>
                  </a:cubicBezTo>
                  <a:cubicBezTo>
                    <a:pt x="383" y="45"/>
                    <a:pt x="392" y="37"/>
                    <a:pt x="393" y="35"/>
                  </a:cubicBezTo>
                  <a:cubicBezTo>
                    <a:pt x="393" y="34"/>
                    <a:pt x="391" y="34"/>
                    <a:pt x="390" y="34"/>
                  </a:cubicBezTo>
                  <a:cubicBezTo>
                    <a:pt x="390" y="33"/>
                    <a:pt x="390" y="31"/>
                    <a:pt x="389" y="30"/>
                  </a:cubicBezTo>
                  <a:cubicBezTo>
                    <a:pt x="389" y="30"/>
                    <a:pt x="388" y="30"/>
                    <a:pt x="388" y="29"/>
                  </a:cubicBezTo>
                  <a:cubicBezTo>
                    <a:pt x="384" y="27"/>
                    <a:pt x="391" y="24"/>
                    <a:pt x="386" y="22"/>
                  </a:cubicBezTo>
                  <a:cubicBezTo>
                    <a:pt x="383" y="21"/>
                    <a:pt x="378" y="22"/>
                    <a:pt x="375" y="20"/>
                  </a:cubicBezTo>
                  <a:cubicBezTo>
                    <a:pt x="374" y="19"/>
                    <a:pt x="378" y="16"/>
                    <a:pt x="379" y="15"/>
                  </a:cubicBezTo>
                  <a:cubicBezTo>
                    <a:pt x="380" y="13"/>
                    <a:pt x="380" y="9"/>
                    <a:pt x="380" y="6"/>
                  </a:cubicBezTo>
                  <a:cubicBezTo>
                    <a:pt x="380" y="6"/>
                    <a:pt x="381" y="5"/>
                    <a:pt x="380" y="4"/>
                  </a:cubicBezTo>
                  <a:cubicBezTo>
                    <a:pt x="380" y="4"/>
                    <a:pt x="374" y="0"/>
                    <a:pt x="374" y="0"/>
                  </a:cubicBezTo>
                  <a:cubicBezTo>
                    <a:pt x="372" y="0"/>
                    <a:pt x="370" y="2"/>
                    <a:pt x="368" y="2"/>
                  </a:cubicBezTo>
                  <a:cubicBezTo>
                    <a:pt x="365" y="2"/>
                    <a:pt x="363" y="1"/>
                    <a:pt x="360" y="1"/>
                  </a:cubicBezTo>
                  <a:cubicBezTo>
                    <a:pt x="363" y="5"/>
                    <a:pt x="364" y="8"/>
                    <a:pt x="362" y="11"/>
                  </a:cubicBezTo>
                  <a:cubicBezTo>
                    <a:pt x="361" y="13"/>
                    <a:pt x="357" y="13"/>
                    <a:pt x="355" y="15"/>
                  </a:cubicBezTo>
                  <a:cubicBezTo>
                    <a:pt x="354" y="16"/>
                    <a:pt x="355" y="19"/>
                    <a:pt x="353" y="20"/>
                  </a:cubicBezTo>
                  <a:cubicBezTo>
                    <a:pt x="352" y="20"/>
                    <a:pt x="351" y="20"/>
                    <a:pt x="351" y="20"/>
                  </a:cubicBezTo>
                  <a:cubicBezTo>
                    <a:pt x="349" y="20"/>
                    <a:pt x="347" y="20"/>
                    <a:pt x="345" y="20"/>
                  </a:cubicBezTo>
                  <a:cubicBezTo>
                    <a:pt x="344" y="20"/>
                    <a:pt x="344" y="20"/>
                    <a:pt x="344" y="20"/>
                  </a:cubicBezTo>
                  <a:cubicBezTo>
                    <a:pt x="343" y="21"/>
                    <a:pt x="345" y="21"/>
                    <a:pt x="344" y="22"/>
                  </a:cubicBezTo>
                  <a:cubicBezTo>
                    <a:pt x="344" y="24"/>
                    <a:pt x="340" y="22"/>
                    <a:pt x="338" y="23"/>
                  </a:cubicBezTo>
                  <a:cubicBezTo>
                    <a:pt x="338" y="24"/>
                    <a:pt x="339" y="26"/>
                    <a:pt x="337" y="27"/>
                  </a:cubicBezTo>
                  <a:cubicBezTo>
                    <a:pt x="337" y="27"/>
                    <a:pt x="336" y="27"/>
                    <a:pt x="335" y="27"/>
                  </a:cubicBezTo>
                  <a:cubicBezTo>
                    <a:pt x="335" y="27"/>
                    <a:pt x="334" y="27"/>
                    <a:pt x="333" y="27"/>
                  </a:cubicBezTo>
                  <a:cubicBezTo>
                    <a:pt x="333" y="27"/>
                    <a:pt x="332" y="27"/>
                    <a:pt x="332" y="27"/>
                  </a:cubicBezTo>
                  <a:cubicBezTo>
                    <a:pt x="330" y="28"/>
                    <a:pt x="329" y="30"/>
                    <a:pt x="328" y="30"/>
                  </a:cubicBezTo>
                  <a:cubicBezTo>
                    <a:pt x="327" y="30"/>
                    <a:pt x="326" y="30"/>
                    <a:pt x="326" y="30"/>
                  </a:cubicBezTo>
                  <a:cubicBezTo>
                    <a:pt x="325" y="30"/>
                    <a:pt x="324" y="30"/>
                    <a:pt x="323" y="30"/>
                  </a:cubicBezTo>
                  <a:cubicBezTo>
                    <a:pt x="323" y="30"/>
                    <a:pt x="322" y="31"/>
                    <a:pt x="322" y="31"/>
                  </a:cubicBezTo>
                  <a:cubicBezTo>
                    <a:pt x="318" y="33"/>
                    <a:pt x="314" y="27"/>
                    <a:pt x="310" y="30"/>
                  </a:cubicBezTo>
                  <a:cubicBezTo>
                    <a:pt x="305" y="35"/>
                    <a:pt x="307" y="32"/>
                    <a:pt x="305" y="33"/>
                  </a:cubicBezTo>
                  <a:cubicBezTo>
                    <a:pt x="301" y="36"/>
                    <a:pt x="309" y="46"/>
                    <a:pt x="301" y="46"/>
                  </a:cubicBezTo>
                  <a:cubicBezTo>
                    <a:pt x="296" y="46"/>
                    <a:pt x="293" y="38"/>
                    <a:pt x="289" y="35"/>
                  </a:cubicBezTo>
                  <a:cubicBezTo>
                    <a:pt x="285" y="33"/>
                    <a:pt x="287" y="39"/>
                    <a:pt x="284" y="38"/>
                  </a:cubicBezTo>
                  <a:cubicBezTo>
                    <a:pt x="281" y="37"/>
                    <a:pt x="280" y="34"/>
                    <a:pt x="274" y="35"/>
                  </a:cubicBezTo>
                  <a:cubicBezTo>
                    <a:pt x="273" y="35"/>
                    <a:pt x="271" y="39"/>
                    <a:pt x="269" y="37"/>
                  </a:cubicBezTo>
                  <a:cubicBezTo>
                    <a:pt x="268" y="36"/>
                    <a:pt x="268" y="32"/>
                    <a:pt x="267" y="31"/>
                  </a:cubicBezTo>
                  <a:cubicBezTo>
                    <a:pt x="264" y="28"/>
                    <a:pt x="258" y="32"/>
                    <a:pt x="254" y="31"/>
                  </a:cubicBezTo>
                  <a:cubicBezTo>
                    <a:pt x="253" y="30"/>
                    <a:pt x="253" y="27"/>
                    <a:pt x="249" y="26"/>
                  </a:cubicBezTo>
                  <a:cubicBezTo>
                    <a:pt x="249" y="26"/>
                    <a:pt x="249" y="26"/>
                    <a:pt x="248" y="26"/>
                  </a:cubicBezTo>
                  <a:cubicBezTo>
                    <a:pt x="246" y="32"/>
                    <a:pt x="262" y="41"/>
                    <a:pt x="265" y="44"/>
                  </a:cubicBezTo>
                  <a:cubicBezTo>
                    <a:pt x="266" y="45"/>
                    <a:pt x="263" y="55"/>
                    <a:pt x="264" y="58"/>
                  </a:cubicBezTo>
                  <a:cubicBezTo>
                    <a:pt x="265" y="61"/>
                    <a:pt x="269" y="64"/>
                    <a:pt x="270" y="67"/>
                  </a:cubicBezTo>
                  <a:cubicBezTo>
                    <a:pt x="270" y="68"/>
                    <a:pt x="269" y="75"/>
                    <a:pt x="269" y="76"/>
                  </a:cubicBezTo>
                  <a:cubicBezTo>
                    <a:pt x="274" y="78"/>
                    <a:pt x="289" y="72"/>
                    <a:pt x="288" y="81"/>
                  </a:cubicBezTo>
                  <a:cubicBezTo>
                    <a:pt x="287" y="87"/>
                    <a:pt x="270" y="89"/>
                    <a:pt x="269" y="91"/>
                  </a:cubicBezTo>
                  <a:cubicBezTo>
                    <a:pt x="268" y="93"/>
                    <a:pt x="269" y="96"/>
                    <a:pt x="268" y="98"/>
                  </a:cubicBezTo>
                  <a:cubicBezTo>
                    <a:pt x="268" y="100"/>
                    <a:pt x="265" y="101"/>
                    <a:pt x="263" y="102"/>
                  </a:cubicBezTo>
                  <a:cubicBezTo>
                    <a:pt x="263" y="103"/>
                    <a:pt x="261" y="107"/>
                    <a:pt x="260" y="106"/>
                  </a:cubicBezTo>
                  <a:cubicBezTo>
                    <a:pt x="259" y="105"/>
                    <a:pt x="261" y="101"/>
                    <a:pt x="260" y="102"/>
                  </a:cubicBezTo>
                  <a:cubicBezTo>
                    <a:pt x="256" y="102"/>
                    <a:pt x="254" y="107"/>
                    <a:pt x="251" y="108"/>
                  </a:cubicBezTo>
                  <a:cubicBezTo>
                    <a:pt x="248" y="110"/>
                    <a:pt x="251" y="108"/>
                    <a:pt x="248" y="108"/>
                  </a:cubicBezTo>
                  <a:cubicBezTo>
                    <a:pt x="246" y="108"/>
                    <a:pt x="244" y="112"/>
                    <a:pt x="242" y="112"/>
                  </a:cubicBezTo>
                  <a:cubicBezTo>
                    <a:pt x="242" y="112"/>
                    <a:pt x="241" y="111"/>
                    <a:pt x="240" y="112"/>
                  </a:cubicBezTo>
                  <a:cubicBezTo>
                    <a:pt x="238" y="112"/>
                    <a:pt x="239" y="116"/>
                    <a:pt x="238" y="117"/>
                  </a:cubicBezTo>
                  <a:cubicBezTo>
                    <a:pt x="237" y="119"/>
                    <a:pt x="236" y="117"/>
                    <a:pt x="235" y="117"/>
                  </a:cubicBezTo>
                  <a:cubicBezTo>
                    <a:pt x="231" y="119"/>
                    <a:pt x="232" y="125"/>
                    <a:pt x="229" y="125"/>
                  </a:cubicBezTo>
                  <a:cubicBezTo>
                    <a:pt x="224" y="126"/>
                    <a:pt x="231" y="119"/>
                    <a:pt x="227" y="117"/>
                  </a:cubicBezTo>
                  <a:cubicBezTo>
                    <a:pt x="222" y="113"/>
                    <a:pt x="217" y="122"/>
                    <a:pt x="212" y="123"/>
                  </a:cubicBezTo>
                  <a:cubicBezTo>
                    <a:pt x="211" y="123"/>
                    <a:pt x="208" y="123"/>
                    <a:pt x="207" y="122"/>
                  </a:cubicBezTo>
                  <a:cubicBezTo>
                    <a:pt x="205" y="121"/>
                    <a:pt x="193" y="112"/>
                    <a:pt x="192" y="110"/>
                  </a:cubicBezTo>
                  <a:cubicBezTo>
                    <a:pt x="191" y="110"/>
                    <a:pt x="187" y="112"/>
                    <a:pt x="186" y="110"/>
                  </a:cubicBezTo>
                  <a:cubicBezTo>
                    <a:pt x="185" y="109"/>
                    <a:pt x="186" y="109"/>
                    <a:pt x="186" y="108"/>
                  </a:cubicBezTo>
                  <a:cubicBezTo>
                    <a:pt x="186" y="105"/>
                    <a:pt x="186" y="103"/>
                    <a:pt x="186" y="101"/>
                  </a:cubicBezTo>
                  <a:cubicBezTo>
                    <a:pt x="186" y="100"/>
                    <a:pt x="187" y="99"/>
                    <a:pt x="186" y="98"/>
                  </a:cubicBezTo>
                  <a:cubicBezTo>
                    <a:pt x="186" y="96"/>
                    <a:pt x="179" y="84"/>
                    <a:pt x="177" y="84"/>
                  </a:cubicBezTo>
                  <a:cubicBezTo>
                    <a:pt x="173" y="84"/>
                    <a:pt x="169" y="95"/>
                    <a:pt x="162" y="95"/>
                  </a:cubicBezTo>
                  <a:cubicBezTo>
                    <a:pt x="159" y="95"/>
                    <a:pt x="159" y="87"/>
                    <a:pt x="156" y="88"/>
                  </a:cubicBezTo>
                  <a:cubicBezTo>
                    <a:pt x="155" y="88"/>
                    <a:pt x="153" y="93"/>
                    <a:pt x="153" y="93"/>
                  </a:cubicBezTo>
                  <a:cubicBezTo>
                    <a:pt x="154" y="94"/>
                    <a:pt x="157" y="95"/>
                    <a:pt x="157" y="96"/>
                  </a:cubicBezTo>
                  <a:cubicBezTo>
                    <a:pt x="157" y="96"/>
                    <a:pt x="150" y="96"/>
                    <a:pt x="147" y="96"/>
                  </a:cubicBezTo>
                  <a:cubicBezTo>
                    <a:pt x="142" y="96"/>
                    <a:pt x="136" y="96"/>
                    <a:pt x="130" y="96"/>
                  </a:cubicBezTo>
                  <a:cubicBezTo>
                    <a:pt x="129" y="96"/>
                    <a:pt x="127" y="96"/>
                    <a:pt x="126" y="96"/>
                  </a:cubicBezTo>
                  <a:cubicBezTo>
                    <a:pt x="125" y="96"/>
                    <a:pt x="124" y="96"/>
                    <a:pt x="123" y="96"/>
                  </a:cubicBezTo>
                  <a:cubicBezTo>
                    <a:pt x="118" y="95"/>
                    <a:pt x="124" y="94"/>
                    <a:pt x="119" y="95"/>
                  </a:cubicBezTo>
                  <a:cubicBezTo>
                    <a:pt x="118" y="95"/>
                    <a:pt x="111" y="95"/>
                    <a:pt x="111" y="96"/>
                  </a:cubicBezTo>
                  <a:cubicBezTo>
                    <a:pt x="110" y="97"/>
                    <a:pt x="111" y="97"/>
                    <a:pt x="111" y="98"/>
                  </a:cubicBezTo>
                  <a:cubicBezTo>
                    <a:pt x="111" y="100"/>
                    <a:pt x="111" y="101"/>
                    <a:pt x="111" y="103"/>
                  </a:cubicBezTo>
                  <a:cubicBezTo>
                    <a:pt x="110" y="105"/>
                    <a:pt x="110" y="107"/>
                    <a:pt x="110" y="109"/>
                  </a:cubicBezTo>
                  <a:cubicBezTo>
                    <a:pt x="110" y="114"/>
                    <a:pt x="110" y="114"/>
                    <a:pt x="110" y="114"/>
                  </a:cubicBezTo>
                  <a:cubicBezTo>
                    <a:pt x="111" y="114"/>
                    <a:pt x="112" y="114"/>
                    <a:pt x="112" y="114"/>
                  </a:cubicBezTo>
                  <a:cubicBezTo>
                    <a:pt x="113" y="113"/>
                    <a:pt x="113" y="113"/>
                    <a:pt x="114" y="113"/>
                  </a:cubicBezTo>
                  <a:cubicBezTo>
                    <a:pt x="117" y="114"/>
                    <a:pt x="123" y="114"/>
                    <a:pt x="126" y="115"/>
                  </a:cubicBezTo>
                  <a:cubicBezTo>
                    <a:pt x="128" y="115"/>
                    <a:pt x="128" y="117"/>
                    <a:pt x="128" y="118"/>
                  </a:cubicBezTo>
                  <a:cubicBezTo>
                    <a:pt x="130" y="122"/>
                    <a:pt x="127" y="121"/>
                    <a:pt x="129" y="124"/>
                  </a:cubicBezTo>
                  <a:cubicBezTo>
                    <a:pt x="130" y="124"/>
                    <a:pt x="131" y="125"/>
                    <a:pt x="130" y="126"/>
                  </a:cubicBezTo>
                  <a:cubicBezTo>
                    <a:pt x="126" y="127"/>
                    <a:pt x="124" y="124"/>
                    <a:pt x="121" y="123"/>
                  </a:cubicBezTo>
                  <a:cubicBezTo>
                    <a:pt x="119" y="122"/>
                    <a:pt x="119" y="125"/>
                    <a:pt x="117" y="125"/>
                  </a:cubicBezTo>
                  <a:cubicBezTo>
                    <a:pt x="116" y="125"/>
                    <a:pt x="116" y="124"/>
                    <a:pt x="115" y="124"/>
                  </a:cubicBezTo>
                  <a:cubicBezTo>
                    <a:pt x="112" y="124"/>
                    <a:pt x="110" y="127"/>
                    <a:pt x="107" y="127"/>
                  </a:cubicBezTo>
                  <a:cubicBezTo>
                    <a:pt x="106" y="127"/>
                    <a:pt x="105" y="127"/>
                    <a:pt x="105" y="127"/>
                  </a:cubicBezTo>
                  <a:cubicBezTo>
                    <a:pt x="105" y="128"/>
                    <a:pt x="105" y="128"/>
                    <a:pt x="105" y="129"/>
                  </a:cubicBezTo>
                  <a:cubicBezTo>
                    <a:pt x="105" y="131"/>
                    <a:pt x="105" y="132"/>
                    <a:pt x="105" y="134"/>
                  </a:cubicBezTo>
                  <a:cubicBezTo>
                    <a:pt x="105" y="137"/>
                    <a:pt x="105" y="140"/>
                    <a:pt x="105" y="143"/>
                  </a:cubicBezTo>
                  <a:cubicBezTo>
                    <a:pt x="105" y="147"/>
                    <a:pt x="105" y="147"/>
                    <a:pt x="105" y="147"/>
                  </a:cubicBezTo>
                  <a:cubicBezTo>
                    <a:pt x="105" y="148"/>
                    <a:pt x="107" y="151"/>
                    <a:pt x="108" y="152"/>
                  </a:cubicBezTo>
                  <a:cubicBezTo>
                    <a:pt x="110" y="154"/>
                    <a:pt x="115" y="154"/>
                    <a:pt x="117" y="157"/>
                  </a:cubicBezTo>
                  <a:cubicBezTo>
                    <a:pt x="119" y="159"/>
                    <a:pt x="117" y="160"/>
                    <a:pt x="117" y="163"/>
                  </a:cubicBezTo>
                  <a:cubicBezTo>
                    <a:pt x="117" y="167"/>
                    <a:pt x="122" y="171"/>
                    <a:pt x="123" y="175"/>
                  </a:cubicBezTo>
                  <a:cubicBezTo>
                    <a:pt x="124" y="179"/>
                    <a:pt x="121" y="187"/>
                    <a:pt x="120" y="192"/>
                  </a:cubicBezTo>
                  <a:cubicBezTo>
                    <a:pt x="117" y="206"/>
                    <a:pt x="115" y="221"/>
                    <a:pt x="112" y="235"/>
                  </a:cubicBezTo>
                  <a:cubicBezTo>
                    <a:pt x="112" y="239"/>
                    <a:pt x="111" y="253"/>
                    <a:pt x="109" y="256"/>
                  </a:cubicBezTo>
                  <a:cubicBezTo>
                    <a:pt x="108" y="256"/>
                    <a:pt x="108" y="256"/>
                    <a:pt x="108" y="256"/>
                  </a:cubicBezTo>
                  <a:cubicBezTo>
                    <a:pt x="108" y="258"/>
                    <a:pt x="108" y="258"/>
                    <a:pt x="108" y="258"/>
                  </a:cubicBezTo>
                  <a:cubicBezTo>
                    <a:pt x="108" y="259"/>
                    <a:pt x="107" y="262"/>
                    <a:pt x="106" y="262"/>
                  </a:cubicBezTo>
                  <a:cubicBezTo>
                    <a:pt x="105" y="261"/>
                    <a:pt x="105" y="259"/>
                    <a:pt x="104" y="259"/>
                  </a:cubicBezTo>
                  <a:cubicBezTo>
                    <a:pt x="102" y="258"/>
                    <a:pt x="103" y="262"/>
                    <a:pt x="102" y="261"/>
                  </a:cubicBezTo>
                  <a:cubicBezTo>
                    <a:pt x="98" y="260"/>
                    <a:pt x="99" y="256"/>
                    <a:pt x="98" y="256"/>
                  </a:cubicBezTo>
                  <a:cubicBezTo>
                    <a:pt x="96" y="255"/>
                    <a:pt x="95" y="257"/>
                    <a:pt x="93" y="257"/>
                  </a:cubicBezTo>
                  <a:cubicBezTo>
                    <a:pt x="93" y="257"/>
                    <a:pt x="93" y="256"/>
                    <a:pt x="92" y="256"/>
                  </a:cubicBezTo>
                  <a:cubicBezTo>
                    <a:pt x="91" y="256"/>
                    <a:pt x="92" y="257"/>
                    <a:pt x="91" y="257"/>
                  </a:cubicBezTo>
                  <a:cubicBezTo>
                    <a:pt x="90" y="257"/>
                    <a:pt x="91" y="256"/>
                    <a:pt x="90" y="255"/>
                  </a:cubicBezTo>
                  <a:cubicBezTo>
                    <a:pt x="89" y="255"/>
                    <a:pt x="88" y="257"/>
                    <a:pt x="88" y="257"/>
                  </a:cubicBezTo>
                  <a:cubicBezTo>
                    <a:pt x="85" y="258"/>
                    <a:pt x="87" y="255"/>
                    <a:pt x="84" y="257"/>
                  </a:cubicBezTo>
                  <a:cubicBezTo>
                    <a:pt x="83" y="258"/>
                    <a:pt x="83" y="263"/>
                    <a:pt x="81" y="263"/>
                  </a:cubicBezTo>
                  <a:cubicBezTo>
                    <a:pt x="80" y="263"/>
                    <a:pt x="80" y="261"/>
                    <a:pt x="80" y="261"/>
                  </a:cubicBezTo>
                  <a:cubicBezTo>
                    <a:pt x="78" y="261"/>
                    <a:pt x="77" y="263"/>
                    <a:pt x="76" y="263"/>
                  </a:cubicBezTo>
                  <a:cubicBezTo>
                    <a:pt x="76" y="263"/>
                    <a:pt x="76" y="262"/>
                    <a:pt x="75" y="262"/>
                  </a:cubicBezTo>
                  <a:cubicBezTo>
                    <a:pt x="75" y="262"/>
                    <a:pt x="75" y="263"/>
                    <a:pt x="74" y="264"/>
                  </a:cubicBezTo>
                  <a:cubicBezTo>
                    <a:pt x="74" y="264"/>
                    <a:pt x="74" y="263"/>
                    <a:pt x="73" y="263"/>
                  </a:cubicBezTo>
                  <a:cubicBezTo>
                    <a:pt x="73" y="263"/>
                    <a:pt x="72" y="262"/>
                    <a:pt x="72" y="263"/>
                  </a:cubicBezTo>
                  <a:cubicBezTo>
                    <a:pt x="72" y="263"/>
                    <a:pt x="72" y="264"/>
                    <a:pt x="72" y="264"/>
                  </a:cubicBezTo>
                  <a:cubicBezTo>
                    <a:pt x="71" y="264"/>
                    <a:pt x="71" y="264"/>
                    <a:pt x="70" y="264"/>
                  </a:cubicBezTo>
                  <a:cubicBezTo>
                    <a:pt x="70" y="264"/>
                    <a:pt x="69" y="264"/>
                    <a:pt x="69" y="264"/>
                  </a:cubicBezTo>
                  <a:cubicBezTo>
                    <a:pt x="67" y="264"/>
                    <a:pt x="64" y="266"/>
                    <a:pt x="62" y="266"/>
                  </a:cubicBezTo>
                  <a:cubicBezTo>
                    <a:pt x="60" y="266"/>
                    <a:pt x="58" y="265"/>
                    <a:pt x="55" y="266"/>
                  </a:cubicBezTo>
                  <a:cubicBezTo>
                    <a:pt x="53" y="268"/>
                    <a:pt x="51" y="270"/>
                    <a:pt x="49" y="271"/>
                  </a:cubicBezTo>
                  <a:cubicBezTo>
                    <a:pt x="47" y="272"/>
                    <a:pt x="44" y="273"/>
                    <a:pt x="42" y="274"/>
                  </a:cubicBezTo>
                  <a:cubicBezTo>
                    <a:pt x="41" y="276"/>
                    <a:pt x="40" y="278"/>
                    <a:pt x="37" y="280"/>
                  </a:cubicBezTo>
                  <a:cubicBezTo>
                    <a:pt x="35" y="281"/>
                    <a:pt x="30" y="282"/>
                    <a:pt x="29" y="283"/>
                  </a:cubicBezTo>
                  <a:cubicBezTo>
                    <a:pt x="27" y="286"/>
                    <a:pt x="28" y="293"/>
                    <a:pt x="27" y="296"/>
                  </a:cubicBezTo>
                  <a:cubicBezTo>
                    <a:pt x="26" y="301"/>
                    <a:pt x="22" y="304"/>
                    <a:pt x="21" y="309"/>
                  </a:cubicBezTo>
                  <a:cubicBezTo>
                    <a:pt x="20" y="312"/>
                    <a:pt x="23" y="316"/>
                    <a:pt x="22" y="320"/>
                  </a:cubicBezTo>
                  <a:cubicBezTo>
                    <a:pt x="22" y="322"/>
                    <a:pt x="9" y="328"/>
                    <a:pt x="6" y="332"/>
                  </a:cubicBezTo>
                  <a:cubicBezTo>
                    <a:pt x="4" y="337"/>
                    <a:pt x="7" y="339"/>
                    <a:pt x="8" y="342"/>
                  </a:cubicBezTo>
                  <a:cubicBezTo>
                    <a:pt x="8" y="343"/>
                    <a:pt x="8" y="343"/>
                    <a:pt x="8" y="343"/>
                  </a:cubicBezTo>
                  <a:cubicBezTo>
                    <a:pt x="7" y="344"/>
                    <a:pt x="4" y="345"/>
                    <a:pt x="3" y="345"/>
                  </a:cubicBezTo>
                  <a:cubicBezTo>
                    <a:pt x="2" y="345"/>
                    <a:pt x="1" y="344"/>
                    <a:pt x="1" y="344"/>
                  </a:cubicBezTo>
                  <a:cubicBezTo>
                    <a:pt x="0" y="345"/>
                    <a:pt x="1" y="346"/>
                    <a:pt x="1" y="346"/>
                  </a:cubicBezTo>
                  <a:cubicBezTo>
                    <a:pt x="1" y="348"/>
                    <a:pt x="1" y="349"/>
                    <a:pt x="1" y="351"/>
                  </a:cubicBezTo>
                  <a:cubicBezTo>
                    <a:pt x="2" y="354"/>
                    <a:pt x="8" y="355"/>
                    <a:pt x="8" y="357"/>
                  </a:cubicBezTo>
                  <a:cubicBezTo>
                    <a:pt x="8" y="361"/>
                    <a:pt x="8" y="356"/>
                    <a:pt x="6" y="358"/>
                  </a:cubicBezTo>
                  <a:cubicBezTo>
                    <a:pt x="5" y="360"/>
                    <a:pt x="10" y="363"/>
                    <a:pt x="11" y="365"/>
                  </a:cubicBezTo>
                  <a:cubicBezTo>
                    <a:pt x="11" y="367"/>
                    <a:pt x="12" y="370"/>
                    <a:pt x="13" y="372"/>
                  </a:cubicBezTo>
                  <a:cubicBezTo>
                    <a:pt x="14" y="373"/>
                    <a:pt x="17" y="373"/>
                    <a:pt x="18" y="375"/>
                  </a:cubicBezTo>
                  <a:cubicBezTo>
                    <a:pt x="19" y="376"/>
                    <a:pt x="19" y="379"/>
                    <a:pt x="20" y="380"/>
                  </a:cubicBezTo>
                  <a:cubicBezTo>
                    <a:pt x="20" y="380"/>
                    <a:pt x="23" y="381"/>
                    <a:pt x="23" y="381"/>
                  </a:cubicBezTo>
                  <a:cubicBezTo>
                    <a:pt x="25" y="383"/>
                    <a:pt x="28" y="387"/>
                    <a:pt x="29" y="389"/>
                  </a:cubicBezTo>
                  <a:cubicBezTo>
                    <a:pt x="31" y="393"/>
                    <a:pt x="22" y="398"/>
                    <a:pt x="25" y="400"/>
                  </a:cubicBezTo>
                  <a:cubicBezTo>
                    <a:pt x="29" y="403"/>
                    <a:pt x="44" y="399"/>
                    <a:pt x="47" y="404"/>
                  </a:cubicBezTo>
                  <a:cubicBezTo>
                    <a:pt x="48" y="405"/>
                    <a:pt x="47" y="408"/>
                    <a:pt x="48" y="409"/>
                  </a:cubicBezTo>
                  <a:cubicBezTo>
                    <a:pt x="49" y="411"/>
                    <a:pt x="51" y="411"/>
                    <a:pt x="52" y="413"/>
                  </a:cubicBezTo>
                  <a:cubicBezTo>
                    <a:pt x="51" y="416"/>
                    <a:pt x="51" y="416"/>
                    <a:pt x="51" y="416"/>
                  </a:cubicBezTo>
                  <a:cubicBezTo>
                    <a:pt x="51" y="417"/>
                    <a:pt x="52" y="416"/>
                    <a:pt x="53" y="416"/>
                  </a:cubicBezTo>
                  <a:cubicBezTo>
                    <a:pt x="55" y="416"/>
                    <a:pt x="58" y="416"/>
                    <a:pt x="60" y="416"/>
                  </a:cubicBezTo>
                  <a:cubicBezTo>
                    <a:pt x="73" y="416"/>
                    <a:pt x="72" y="418"/>
                    <a:pt x="83" y="410"/>
                  </a:cubicBezTo>
                  <a:cubicBezTo>
                    <a:pt x="86" y="408"/>
                    <a:pt x="94" y="399"/>
                    <a:pt x="95" y="401"/>
                  </a:cubicBezTo>
                  <a:cubicBezTo>
                    <a:pt x="95" y="402"/>
                    <a:pt x="93" y="404"/>
                    <a:pt x="93" y="405"/>
                  </a:cubicBezTo>
                  <a:cubicBezTo>
                    <a:pt x="95" y="407"/>
                    <a:pt x="95" y="407"/>
                    <a:pt x="95" y="407"/>
                  </a:cubicBezTo>
                  <a:cubicBezTo>
                    <a:pt x="96" y="410"/>
                    <a:pt x="93" y="410"/>
                    <a:pt x="92" y="411"/>
                  </a:cubicBezTo>
                  <a:cubicBezTo>
                    <a:pt x="92" y="416"/>
                    <a:pt x="92" y="416"/>
                    <a:pt x="92" y="416"/>
                  </a:cubicBezTo>
                  <a:cubicBezTo>
                    <a:pt x="93" y="421"/>
                    <a:pt x="93" y="427"/>
                    <a:pt x="93" y="432"/>
                  </a:cubicBezTo>
                  <a:cubicBezTo>
                    <a:pt x="93" y="433"/>
                    <a:pt x="93" y="443"/>
                    <a:pt x="93" y="443"/>
                  </a:cubicBezTo>
                  <a:cubicBezTo>
                    <a:pt x="94" y="444"/>
                    <a:pt x="95" y="441"/>
                    <a:pt x="96" y="441"/>
                  </a:cubicBezTo>
                  <a:cubicBezTo>
                    <a:pt x="99" y="442"/>
                    <a:pt x="99" y="446"/>
                    <a:pt x="103" y="445"/>
                  </a:cubicBezTo>
                  <a:cubicBezTo>
                    <a:pt x="106" y="444"/>
                    <a:pt x="109" y="441"/>
                    <a:pt x="112" y="441"/>
                  </a:cubicBezTo>
                  <a:cubicBezTo>
                    <a:pt x="114" y="440"/>
                    <a:pt x="117" y="440"/>
                    <a:pt x="121" y="441"/>
                  </a:cubicBezTo>
                  <a:cubicBezTo>
                    <a:pt x="127" y="441"/>
                    <a:pt x="132" y="442"/>
                    <a:pt x="135" y="442"/>
                  </a:cubicBezTo>
                  <a:cubicBezTo>
                    <a:pt x="137" y="442"/>
                    <a:pt x="144" y="443"/>
                    <a:pt x="144" y="443"/>
                  </a:cubicBezTo>
                  <a:cubicBezTo>
                    <a:pt x="145" y="445"/>
                    <a:pt x="140" y="446"/>
                    <a:pt x="145" y="446"/>
                  </a:cubicBezTo>
                  <a:cubicBezTo>
                    <a:pt x="148" y="446"/>
                    <a:pt x="154" y="444"/>
                    <a:pt x="156" y="442"/>
                  </a:cubicBezTo>
                  <a:cubicBezTo>
                    <a:pt x="158" y="440"/>
                    <a:pt x="159" y="436"/>
                    <a:pt x="161" y="434"/>
                  </a:cubicBezTo>
                  <a:cubicBezTo>
                    <a:pt x="164" y="432"/>
                    <a:pt x="171" y="435"/>
                    <a:pt x="172" y="434"/>
                  </a:cubicBezTo>
                  <a:cubicBezTo>
                    <a:pt x="172" y="434"/>
                    <a:pt x="172" y="433"/>
                    <a:pt x="173" y="432"/>
                  </a:cubicBezTo>
                  <a:cubicBezTo>
                    <a:pt x="174" y="430"/>
                    <a:pt x="180" y="425"/>
                    <a:pt x="182" y="424"/>
                  </a:cubicBezTo>
                  <a:cubicBezTo>
                    <a:pt x="183" y="424"/>
                    <a:pt x="184" y="424"/>
                    <a:pt x="184" y="424"/>
                  </a:cubicBezTo>
                  <a:cubicBezTo>
                    <a:pt x="185" y="424"/>
                    <a:pt x="186" y="424"/>
                    <a:pt x="186" y="424"/>
                  </a:cubicBezTo>
                  <a:cubicBezTo>
                    <a:pt x="190" y="422"/>
                    <a:pt x="193" y="417"/>
                    <a:pt x="196" y="415"/>
                  </a:cubicBezTo>
                  <a:cubicBezTo>
                    <a:pt x="201" y="412"/>
                    <a:pt x="210" y="409"/>
                    <a:pt x="215" y="409"/>
                  </a:cubicBezTo>
                  <a:cubicBezTo>
                    <a:pt x="217" y="409"/>
                    <a:pt x="221" y="408"/>
                    <a:pt x="222" y="408"/>
                  </a:cubicBezTo>
                  <a:cubicBezTo>
                    <a:pt x="222" y="408"/>
                    <a:pt x="222" y="409"/>
                    <a:pt x="223" y="409"/>
                  </a:cubicBezTo>
                  <a:cubicBezTo>
                    <a:pt x="223" y="409"/>
                    <a:pt x="223" y="408"/>
                    <a:pt x="223" y="408"/>
                  </a:cubicBezTo>
                  <a:cubicBezTo>
                    <a:pt x="224" y="408"/>
                    <a:pt x="227" y="410"/>
                    <a:pt x="228" y="411"/>
                  </a:cubicBezTo>
                  <a:cubicBezTo>
                    <a:pt x="230" y="412"/>
                    <a:pt x="231" y="405"/>
                    <a:pt x="234" y="407"/>
                  </a:cubicBezTo>
                  <a:cubicBezTo>
                    <a:pt x="236" y="411"/>
                    <a:pt x="236" y="411"/>
                    <a:pt x="236" y="411"/>
                  </a:cubicBezTo>
                  <a:cubicBezTo>
                    <a:pt x="236" y="411"/>
                    <a:pt x="236" y="423"/>
                    <a:pt x="236" y="423"/>
                  </a:cubicBezTo>
                  <a:cubicBezTo>
                    <a:pt x="235" y="425"/>
                    <a:pt x="233" y="427"/>
                    <a:pt x="232" y="429"/>
                  </a:cubicBezTo>
                  <a:cubicBezTo>
                    <a:pt x="231" y="434"/>
                    <a:pt x="237" y="439"/>
                    <a:pt x="237" y="441"/>
                  </a:cubicBezTo>
                  <a:cubicBezTo>
                    <a:pt x="236" y="443"/>
                    <a:pt x="234" y="445"/>
                    <a:pt x="234" y="447"/>
                  </a:cubicBezTo>
                  <a:cubicBezTo>
                    <a:pt x="233" y="449"/>
                    <a:pt x="235" y="450"/>
                    <a:pt x="236" y="451"/>
                  </a:cubicBezTo>
                  <a:cubicBezTo>
                    <a:pt x="236" y="452"/>
                    <a:pt x="235" y="454"/>
                    <a:pt x="236" y="455"/>
                  </a:cubicBezTo>
                  <a:cubicBezTo>
                    <a:pt x="238" y="457"/>
                    <a:pt x="240" y="457"/>
                    <a:pt x="240" y="460"/>
                  </a:cubicBezTo>
                  <a:cubicBezTo>
                    <a:pt x="240" y="460"/>
                    <a:pt x="239" y="461"/>
                    <a:pt x="239" y="462"/>
                  </a:cubicBezTo>
                  <a:cubicBezTo>
                    <a:pt x="239" y="464"/>
                    <a:pt x="242" y="462"/>
                    <a:pt x="243" y="463"/>
                  </a:cubicBezTo>
                  <a:cubicBezTo>
                    <a:pt x="245" y="465"/>
                    <a:pt x="244" y="469"/>
                    <a:pt x="245" y="470"/>
                  </a:cubicBezTo>
                  <a:cubicBezTo>
                    <a:pt x="245" y="470"/>
                    <a:pt x="250" y="470"/>
                    <a:pt x="250" y="470"/>
                  </a:cubicBezTo>
                  <a:cubicBezTo>
                    <a:pt x="251" y="471"/>
                    <a:pt x="251" y="473"/>
                    <a:pt x="252" y="473"/>
                  </a:cubicBezTo>
                  <a:cubicBezTo>
                    <a:pt x="253" y="473"/>
                    <a:pt x="253" y="472"/>
                    <a:pt x="254" y="472"/>
                  </a:cubicBezTo>
                  <a:cubicBezTo>
                    <a:pt x="254" y="472"/>
                    <a:pt x="253" y="473"/>
                    <a:pt x="254" y="474"/>
                  </a:cubicBezTo>
                  <a:cubicBezTo>
                    <a:pt x="254" y="474"/>
                    <a:pt x="255" y="474"/>
                    <a:pt x="255" y="474"/>
                  </a:cubicBezTo>
                  <a:cubicBezTo>
                    <a:pt x="256" y="475"/>
                    <a:pt x="259" y="475"/>
                    <a:pt x="259" y="476"/>
                  </a:cubicBezTo>
                  <a:cubicBezTo>
                    <a:pt x="260" y="476"/>
                    <a:pt x="257" y="480"/>
                    <a:pt x="261" y="482"/>
                  </a:cubicBezTo>
                  <a:cubicBezTo>
                    <a:pt x="262" y="482"/>
                    <a:pt x="274" y="484"/>
                    <a:pt x="274" y="484"/>
                  </a:cubicBezTo>
                  <a:cubicBezTo>
                    <a:pt x="277" y="483"/>
                    <a:pt x="277" y="481"/>
                    <a:pt x="281" y="482"/>
                  </a:cubicBezTo>
                  <a:cubicBezTo>
                    <a:pt x="284" y="483"/>
                    <a:pt x="289" y="488"/>
                    <a:pt x="293" y="488"/>
                  </a:cubicBezTo>
                  <a:cubicBezTo>
                    <a:pt x="294" y="488"/>
                    <a:pt x="295" y="485"/>
                    <a:pt x="297" y="487"/>
                  </a:cubicBezTo>
                  <a:cubicBezTo>
                    <a:pt x="299" y="489"/>
                    <a:pt x="300" y="496"/>
                    <a:pt x="305" y="497"/>
                  </a:cubicBezTo>
                  <a:cubicBezTo>
                    <a:pt x="305" y="497"/>
                    <a:pt x="307" y="495"/>
                    <a:pt x="307" y="495"/>
                  </a:cubicBezTo>
                  <a:cubicBezTo>
                    <a:pt x="307" y="495"/>
                    <a:pt x="310" y="498"/>
                    <a:pt x="310" y="498"/>
                  </a:cubicBezTo>
                  <a:cubicBezTo>
                    <a:pt x="310" y="498"/>
                    <a:pt x="313" y="498"/>
                    <a:pt x="313" y="498"/>
                  </a:cubicBezTo>
                  <a:cubicBezTo>
                    <a:pt x="314" y="498"/>
                    <a:pt x="314" y="500"/>
                    <a:pt x="315" y="500"/>
                  </a:cubicBezTo>
                  <a:cubicBezTo>
                    <a:pt x="316" y="500"/>
                    <a:pt x="316" y="500"/>
                    <a:pt x="317" y="500"/>
                  </a:cubicBezTo>
                  <a:cubicBezTo>
                    <a:pt x="318" y="500"/>
                    <a:pt x="320" y="500"/>
                    <a:pt x="321" y="500"/>
                  </a:cubicBezTo>
                  <a:cubicBezTo>
                    <a:pt x="321" y="500"/>
                    <a:pt x="322" y="500"/>
                    <a:pt x="323" y="500"/>
                  </a:cubicBezTo>
                  <a:cubicBezTo>
                    <a:pt x="324" y="501"/>
                    <a:pt x="324" y="504"/>
                    <a:pt x="325" y="506"/>
                  </a:cubicBezTo>
                  <a:cubicBezTo>
                    <a:pt x="325" y="506"/>
                    <a:pt x="329" y="508"/>
                    <a:pt x="329" y="508"/>
                  </a:cubicBezTo>
                  <a:cubicBezTo>
                    <a:pt x="330" y="509"/>
                    <a:pt x="330" y="510"/>
                    <a:pt x="330" y="511"/>
                  </a:cubicBezTo>
                  <a:cubicBezTo>
                    <a:pt x="332" y="512"/>
                    <a:pt x="335" y="509"/>
                    <a:pt x="337" y="510"/>
                  </a:cubicBezTo>
                  <a:cubicBezTo>
                    <a:pt x="340" y="510"/>
                    <a:pt x="337" y="512"/>
                    <a:pt x="341" y="511"/>
                  </a:cubicBezTo>
                  <a:cubicBezTo>
                    <a:pt x="341" y="511"/>
                    <a:pt x="344" y="509"/>
                    <a:pt x="344" y="509"/>
                  </a:cubicBezTo>
                  <a:cubicBezTo>
                    <a:pt x="345" y="509"/>
                    <a:pt x="347" y="511"/>
                    <a:pt x="348" y="510"/>
                  </a:cubicBezTo>
                  <a:cubicBezTo>
                    <a:pt x="351" y="509"/>
                    <a:pt x="351" y="509"/>
                    <a:pt x="351" y="509"/>
                  </a:cubicBezTo>
                  <a:cubicBezTo>
                    <a:pt x="351" y="509"/>
                    <a:pt x="357" y="514"/>
                    <a:pt x="358" y="515"/>
                  </a:cubicBezTo>
                  <a:cubicBezTo>
                    <a:pt x="360" y="516"/>
                    <a:pt x="364" y="516"/>
                    <a:pt x="366" y="518"/>
                  </a:cubicBezTo>
                  <a:cubicBezTo>
                    <a:pt x="372" y="522"/>
                    <a:pt x="367" y="524"/>
                    <a:pt x="367" y="527"/>
                  </a:cubicBezTo>
                  <a:cubicBezTo>
                    <a:pt x="366" y="532"/>
                    <a:pt x="371" y="535"/>
                    <a:pt x="370" y="539"/>
                  </a:cubicBezTo>
                  <a:cubicBezTo>
                    <a:pt x="370" y="541"/>
                    <a:pt x="368" y="543"/>
                    <a:pt x="368" y="545"/>
                  </a:cubicBezTo>
                  <a:cubicBezTo>
                    <a:pt x="368" y="546"/>
                    <a:pt x="370" y="552"/>
                    <a:pt x="369" y="553"/>
                  </a:cubicBezTo>
                  <a:cubicBezTo>
                    <a:pt x="368" y="554"/>
                    <a:pt x="365" y="551"/>
                    <a:pt x="366" y="555"/>
                  </a:cubicBezTo>
                  <a:cubicBezTo>
                    <a:pt x="366" y="558"/>
                    <a:pt x="373" y="560"/>
                    <a:pt x="373" y="565"/>
                  </a:cubicBezTo>
                  <a:cubicBezTo>
                    <a:pt x="374" y="567"/>
                    <a:pt x="375" y="584"/>
                    <a:pt x="375" y="584"/>
                  </a:cubicBezTo>
                  <a:cubicBezTo>
                    <a:pt x="376" y="585"/>
                    <a:pt x="377" y="584"/>
                    <a:pt x="377" y="584"/>
                  </a:cubicBezTo>
                  <a:cubicBezTo>
                    <a:pt x="380" y="584"/>
                    <a:pt x="382" y="584"/>
                    <a:pt x="384" y="584"/>
                  </a:cubicBezTo>
                  <a:cubicBezTo>
                    <a:pt x="394" y="585"/>
                    <a:pt x="403" y="585"/>
                    <a:pt x="413" y="586"/>
                  </a:cubicBezTo>
                  <a:cubicBezTo>
                    <a:pt x="415" y="586"/>
                    <a:pt x="417" y="586"/>
                    <a:pt x="419" y="586"/>
                  </a:cubicBezTo>
                  <a:cubicBezTo>
                    <a:pt x="420" y="586"/>
                    <a:pt x="420" y="586"/>
                    <a:pt x="421" y="586"/>
                  </a:cubicBezTo>
                  <a:cubicBezTo>
                    <a:pt x="422" y="586"/>
                    <a:pt x="423" y="584"/>
                    <a:pt x="424" y="585"/>
                  </a:cubicBezTo>
                  <a:cubicBezTo>
                    <a:pt x="426" y="588"/>
                    <a:pt x="421" y="592"/>
                    <a:pt x="420" y="594"/>
                  </a:cubicBezTo>
                  <a:cubicBezTo>
                    <a:pt x="419" y="596"/>
                    <a:pt x="420" y="609"/>
                    <a:pt x="422" y="611"/>
                  </a:cubicBezTo>
                  <a:cubicBezTo>
                    <a:pt x="424" y="614"/>
                    <a:pt x="438" y="616"/>
                    <a:pt x="439" y="620"/>
                  </a:cubicBezTo>
                  <a:cubicBezTo>
                    <a:pt x="439" y="621"/>
                    <a:pt x="438" y="621"/>
                    <a:pt x="438" y="621"/>
                  </a:cubicBezTo>
                  <a:cubicBezTo>
                    <a:pt x="438" y="622"/>
                    <a:pt x="443" y="634"/>
                    <a:pt x="443" y="635"/>
                  </a:cubicBezTo>
                  <a:cubicBezTo>
                    <a:pt x="443" y="635"/>
                    <a:pt x="446" y="636"/>
                    <a:pt x="446" y="636"/>
                  </a:cubicBezTo>
                  <a:cubicBezTo>
                    <a:pt x="446" y="637"/>
                    <a:pt x="444" y="637"/>
                    <a:pt x="444" y="637"/>
                  </a:cubicBezTo>
                  <a:cubicBezTo>
                    <a:pt x="442" y="639"/>
                    <a:pt x="442" y="644"/>
                    <a:pt x="441" y="647"/>
                  </a:cubicBezTo>
                  <a:cubicBezTo>
                    <a:pt x="440" y="649"/>
                    <a:pt x="438" y="654"/>
                    <a:pt x="438" y="656"/>
                  </a:cubicBezTo>
                  <a:cubicBezTo>
                    <a:pt x="438" y="656"/>
                    <a:pt x="441" y="658"/>
                    <a:pt x="440" y="659"/>
                  </a:cubicBezTo>
                  <a:cubicBezTo>
                    <a:pt x="439" y="660"/>
                    <a:pt x="438" y="659"/>
                    <a:pt x="437" y="660"/>
                  </a:cubicBezTo>
                  <a:cubicBezTo>
                    <a:pt x="435" y="663"/>
                    <a:pt x="433" y="668"/>
                    <a:pt x="432" y="671"/>
                  </a:cubicBezTo>
                  <a:cubicBezTo>
                    <a:pt x="431" y="672"/>
                    <a:pt x="428" y="676"/>
                    <a:pt x="429" y="678"/>
                  </a:cubicBezTo>
                  <a:cubicBezTo>
                    <a:pt x="429" y="681"/>
                    <a:pt x="439" y="683"/>
                    <a:pt x="433" y="686"/>
                  </a:cubicBezTo>
                  <a:cubicBezTo>
                    <a:pt x="432" y="686"/>
                    <a:pt x="431" y="688"/>
                    <a:pt x="429" y="688"/>
                  </a:cubicBezTo>
                  <a:cubicBezTo>
                    <a:pt x="429" y="688"/>
                    <a:pt x="428" y="688"/>
                    <a:pt x="428" y="688"/>
                  </a:cubicBezTo>
                  <a:cubicBezTo>
                    <a:pt x="428" y="688"/>
                    <a:pt x="428" y="688"/>
                    <a:pt x="428" y="688"/>
                  </a:cubicBezTo>
                  <a:cubicBezTo>
                    <a:pt x="427" y="689"/>
                    <a:pt x="427" y="689"/>
                    <a:pt x="427" y="689"/>
                  </a:cubicBezTo>
                  <a:cubicBezTo>
                    <a:pt x="430" y="691"/>
                    <a:pt x="425" y="691"/>
                    <a:pt x="428" y="692"/>
                  </a:cubicBezTo>
                  <a:cubicBezTo>
                    <a:pt x="428" y="693"/>
                    <a:pt x="429" y="692"/>
                    <a:pt x="429" y="692"/>
                  </a:cubicBezTo>
                  <a:cubicBezTo>
                    <a:pt x="429" y="695"/>
                    <a:pt x="429" y="695"/>
                    <a:pt x="429" y="695"/>
                  </a:cubicBezTo>
                  <a:cubicBezTo>
                    <a:pt x="429" y="695"/>
                    <a:pt x="432" y="696"/>
                    <a:pt x="432" y="696"/>
                  </a:cubicBezTo>
                  <a:cubicBezTo>
                    <a:pt x="432" y="697"/>
                    <a:pt x="431" y="704"/>
                    <a:pt x="432" y="704"/>
                  </a:cubicBezTo>
                  <a:cubicBezTo>
                    <a:pt x="432" y="704"/>
                    <a:pt x="433" y="703"/>
                    <a:pt x="433" y="703"/>
                  </a:cubicBezTo>
                  <a:cubicBezTo>
                    <a:pt x="435" y="702"/>
                    <a:pt x="435" y="705"/>
                    <a:pt x="434" y="705"/>
                  </a:cubicBezTo>
                  <a:cubicBezTo>
                    <a:pt x="433" y="706"/>
                    <a:pt x="432" y="706"/>
                    <a:pt x="433" y="706"/>
                  </a:cubicBezTo>
                  <a:cubicBezTo>
                    <a:pt x="433" y="707"/>
                    <a:pt x="434" y="707"/>
                    <a:pt x="435" y="707"/>
                  </a:cubicBezTo>
                  <a:cubicBezTo>
                    <a:pt x="435" y="708"/>
                    <a:pt x="434" y="708"/>
                    <a:pt x="434" y="709"/>
                  </a:cubicBezTo>
                  <a:cubicBezTo>
                    <a:pt x="434" y="710"/>
                    <a:pt x="436" y="709"/>
                    <a:pt x="436" y="710"/>
                  </a:cubicBezTo>
                  <a:cubicBezTo>
                    <a:pt x="437" y="711"/>
                    <a:pt x="436" y="716"/>
                    <a:pt x="436" y="717"/>
                  </a:cubicBezTo>
                  <a:cubicBezTo>
                    <a:pt x="434" y="719"/>
                    <a:pt x="434" y="719"/>
                    <a:pt x="434" y="719"/>
                  </a:cubicBezTo>
                  <a:cubicBezTo>
                    <a:pt x="434" y="720"/>
                    <a:pt x="435" y="720"/>
                    <a:pt x="435" y="721"/>
                  </a:cubicBezTo>
                  <a:cubicBezTo>
                    <a:pt x="435" y="722"/>
                    <a:pt x="433" y="724"/>
                    <a:pt x="433" y="725"/>
                  </a:cubicBezTo>
                  <a:cubicBezTo>
                    <a:pt x="432" y="727"/>
                    <a:pt x="434" y="728"/>
                    <a:pt x="434" y="730"/>
                  </a:cubicBezTo>
                  <a:cubicBezTo>
                    <a:pt x="434" y="733"/>
                    <a:pt x="433" y="733"/>
                    <a:pt x="433" y="736"/>
                  </a:cubicBezTo>
                  <a:cubicBezTo>
                    <a:pt x="433" y="737"/>
                    <a:pt x="431" y="739"/>
                    <a:pt x="431" y="741"/>
                  </a:cubicBezTo>
                  <a:cubicBezTo>
                    <a:pt x="432" y="744"/>
                    <a:pt x="439" y="740"/>
                    <a:pt x="440" y="741"/>
                  </a:cubicBezTo>
                  <a:cubicBezTo>
                    <a:pt x="441" y="741"/>
                    <a:pt x="440" y="742"/>
                    <a:pt x="441" y="743"/>
                  </a:cubicBezTo>
                  <a:cubicBezTo>
                    <a:pt x="442" y="744"/>
                    <a:pt x="455" y="745"/>
                    <a:pt x="457" y="745"/>
                  </a:cubicBezTo>
                  <a:cubicBezTo>
                    <a:pt x="460" y="745"/>
                    <a:pt x="460" y="745"/>
                    <a:pt x="460" y="745"/>
                  </a:cubicBezTo>
                  <a:cubicBezTo>
                    <a:pt x="460" y="745"/>
                    <a:pt x="458" y="748"/>
                    <a:pt x="461" y="747"/>
                  </a:cubicBezTo>
                  <a:cubicBezTo>
                    <a:pt x="463" y="746"/>
                    <a:pt x="462" y="744"/>
                    <a:pt x="465" y="744"/>
                  </a:cubicBezTo>
                  <a:cubicBezTo>
                    <a:pt x="465" y="744"/>
                    <a:pt x="466" y="746"/>
                    <a:pt x="466" y="746"/>
                  </a:cubicBezTo>
                  <a:cubicBezTo>
                    <a:pt x="469" y="745"/>
                    <a:pt x="469" y="740"/>
                    <a:pt x="472" y="740"/>
                  </a:cubicBezTo>
                  <a:cubicBezTo>
                    <a:pt x="474" y="741"/>
                    <a:pt x="476" y="745"/>
                    <a:pt x="477" y="746"/>
                  </a:cubicBezTo>
                  <a:cubicBezTo>
                    <a:pt x="480" y="747"/>
                    <a:pt x="484" y="745"/>
                    <a:pt x="486" y="746"/>
                  </a:cubicBezTo>
                  <a:cubicBezTo>
                    <a:pt x="487" y="747"/>
                    <a:pt x="492" y="756"/>
                    <a:pt x="492" y="758"/>
                  </a:cubicBezTo>
                  <a:cubicBezTo>
                    <a:pt x="493" y="760"/>
                    <a:pt x="491" y="763"/>
                    <a:pt x="492" y="765"/>
                  </a:cubicBezTo>
                  <a:cubicBezTo>
                    <a:pt x="492" y="769"/>
                    <a:pt x="494" y="773"/>
                    <a:pt x="495" y="776"/>
                  </a:cubicBezTo>
                  <a:cubicBezTo>
                    <a:pt x="495" y="777"/>
                    <a:pt x="494" y="780"/>
                    <a:pt x="494" y="782"/>
                  </a:cubicBezTo>
                  <a:cubicBezTo>
                    <a:pt x="495" y="784"/>
                    <a:pt x="496" y="786"/>
                    <a:pt x="496" y="788"/>
                  </a:cubicBezTo>
                  <a:cubicBezTo>
                    <a:pt x="496" y="789"/>
                    <a:pt x="496" y="791"/>
                    <a:pt x="497" y="791"/>
                  </a:cubicBezTo>
                  <a:cubicBezTo>
                    <a:pt x="505" y="797"/>
                    <a:pt x="511" y="787"/>
                    <a:pt x="517" y="787"/>
                  </a:cubicBezTo>
                  <a:cubicBezTo>
                    <a:pt x="518" y="787"/>
                    <a:pt x="522" y="790"/>
                    <a:pt x="523" y="791"/>
                  </a:cubicBezTo>
                  <a:cubicBezTo>
                    <a:pt x="523" y="791"/>
                    <a:pt x="526" y="794"/>
                    <a:pt x="526" y="794"/>
                  </a:cubicBezTo>
                  <a:cubicBezTo>
                    <a:pt x="526" y="795"/>
                    <a:pt x="524" y="795"/>
                    <a:pt x="524" y="796"/>
                  </a:cubicBezTo>
                  <a:cubicBezTo>
                    <a:pt x="523" y="799"/>
                    <a:pt x="527" y="800"/>
                    <a:pt x="525" y="804"/>
                  </a:cubicBezTo>
                  <a:cubicBezTo>
                    <a:pt x="524" y="807"/>
                    <a:pt x="520" y="817"/>
                    <a:pt x="520" y="820"/>
                  </a:cubicBezTo>
                  <a:cubicBezTo>
                    <a:pt x="520" y="821"/>
                    <a:pt x="521" y="822"/>
                    <a:pt x="521" y="823"/>
                  </a:cubicBezTo>
                  <a:cubicBezTo>
                    <a:pt x="521" y="825"/>
                    <a:pt x="516" y="828"/>
                    <a:pt x="516" y="831"/>
                  </a:cubicBezTo>
                  <a:cubicBezTo>
                    <a:pt x="515" y="831"/>
                    <a:pt x="516" y="833"/>
                    <a:pt x="516" y="834"/>
                  </a:cubicBezTo>
                  <a:cubicBezTo>
                    <a:pt x="522" y="839"/>
                    <a:pt x="521" y="833"/>
                    <a:pt x="524" y="834"/>
                  </a:cubicBezTo>
                  <a:cubicBezTo>
                    <a:pt x="525" y="834"/>
                    <a:pt x="525" y="835"/>
                    <a:pt x="525" y="835"/>
                  </a:cubicBezTo>
                  <a:cubicBezTo>
                    <a:pt x="525" y="835"/>
                    <a:pt x="528" y="831"/>
                    <a:pt x="529" y="833"/>
                  </a:cubicBezTo>
                  <a:cubicBezTo>
                    <a:pt x="529" y="833"/>
                    <a:pt x="528" y="834"/>
                    <a:pt x="528" y="834"/>
                  </a:cubicBezTo>
                  <a:cubicBezTo>
                    <a:pt x="528" y="835"/>
                    <a:pt x="529" y="835"/>
                    <a:pt x="529" y="835"/>
                  </a:cubicBezTo>
                  <a:cubicBezTo>
                    <a:pt x="529" y="835"/>
                    <a:pt x="529" y="834"/>
                    <a:pt x="529" y="834"/>
                  </a:cubicBezTo>
                  <a:cubicBezTo>
                    <a:pt x="531" y="833"/>
                    <a:pt x="532" y="836"/>
                    <a:pt x="532" y="837"/>
                  </a:cubicBezTo>
                  <a:cubicBezTo>
                    <a:pt x="533" y="837"/>
                    <a:pt x="533" y="836"/>
                    <a:pt x="534" y="836"/>
                  </a:cubicBezTo>
                  <a:cubicBezTo>
                    <a:pt x="536" y="838"/>
                    <a:pt x="534" y="843"/>
                    <a:pt x="535" y="845"/>
                  </a:cubicBezTo>
                  <a:cubicBezTo>
                    <a:pt x="536" y="847"/>
                    <a:pt x="538" y="849"/>
                    <a:pt x="539" y="851"/>
                  </a:cubicBezTo>
                  <a:cubicBezTo>
                    <a:pt x="540" y="854"/>
                    <a:pt x="538" y="855"/>
                    <a:pt x="537" y="858"/>
                  </a:cubicBezTo>
                  <a:cubicBezTo>
                    <a:pt x="537" y="862"/>
                    <a:pt x="538" y="873"/>
                    <a:pt x="535" y="875"/>
                  </a:cubicBezTo>
                  <a:cubicBezTo>
                    <a:pt x="534" y="876"/>
                    <a:pt x="528" y="879"/>
                    <a:pt x="527" y="880"/>
                  </a:cubicBezTo>
                  <a:cubicBezTo>
                    <a:pt x="527" y="880"/>
                    <a:pt x="526" y="880"/>
                    <a:pt x="526" y="880"/>
                  </a:cubicBezTo>
                  <a:cubicBezTo>
                    <a:pt x="525" y="880"/>
                    <a:pt x="526" y="879"/>
                    <a:pt x="525" y="879"/>
                  </a:cubicBezTo>
                  <a:cubicBezTo>
                    <a:pt x="524" y="879"/>
                    <a:pt x="523" y="884"/>
                    <a:pt x="522" y="884"/>
                  </a:cubicBezTo>
                  <a:cubicBezTo>
                    <a:pt x="518" y="883"/>
                    <a:pt x="518" y="885"/>
                    <a:pt x="516" y="885"/>
                  </a:cubicBezTo>
                  <a:cubicBezTo>
                    <a:pt x="515" y="885"/>
                    <a:pt x="515" y="884"/>
                    <a:pt x="515" y="884"/>
                  </a:cubicBezTo>
                  <a:cubicBezTo>
                    <a:pt x="513" y="884"/>
                    <a:pt x="512" y="887"/>
                    <a:pt x="510" y="887"/>
                  </a:cubicBezTo>
                  <a:cubicBezTo>
                    <a:pt x="510" y="887"/>
                    <a:pt x="510" y="886"/>
                    <a:pt x="509" y="886"/>
                  </a:cubicBezTo>
                  <a:cubicBezTo>
                    <a:pt x="508" y="887"/>
                    <a:pt x="507" y="891"/>
                    <a:pt x="506" y="892"/>
                  </a:cubicBezTo>
                  <a:cubicBezTo>
                    <a:pt x="505" y="893"/>
                    <a:pt x="502" y="893"/>
                    <a:pt x="502" y="893"/>
                  </a:cubicBezTo>
                  <a:cubicBezTo>
                    <a:pt x="502" y="894"/>
                    <a:pt x="504" y="895"/>
                    <a:pt x="503" y="895"/>
                  </a:cubicBezTo>
                  <a:cubicBezTo>
                    <a:pt x="500" y="895"/>
                    <a:pt x="498" y="895"/>
                    <a:pt x="495" y="898"/>
                  </a:cubicBezTo>
                  <a:cubicBezTo>
                    <a:pt x="494" y="899"/>
                    <a:pt x="494" y="900"/>
                    <a:pt x="493" y="901"/>
                  </a:cubicBezTo>
                  <a:cubicBezTo>
                    <a:pt x="491" y="903"/>
                    <a:pt x="487" y="903"/>
                    <a:pt x="485" y="904"/>
                  </a:cubicBezTo>
                  <a:cubicBezTo>
                    <a:pt x="483" y="905"/>
                    <a:pt x="490" y="908"/>
                    <a:pt x="486" y="910"/>
                  </a:cubicBezTo>
                  <a:cubicBezTo>
                    <a:pt x="485" y="910"/>
                    <a:pt x="484" y="907"/>
                    <a:pt x="482" y="908"/>
                  </a:cubicBezTo>
                  <a:cubicBezTo>
                    <a:pt x="480" y="908"/>
                    <a:pt x="482" y="909"/>
                    <a:pt x="481" y="911"/>
                  </a:cubicBezTo>
                  <a:cubicBezTo>
                    <a:pt x="481" y="911"/>
                    <a:pt x="478" y="911"/>
                    <a:pt x="478" y="912"/>
                  </a:cubicBezTo>
                  <a:cubicBezTo>
                    <a:pt x="478" y="912"/>
                    <a:pt x="478" y="913"/>
                    <a:pt x="478" y="914"/>
                  </a:cubicBezTo>
                  <a:cubicBezTo>
                    <a:pt x="477" y="916"/>
                    <a:pt x="473" y="917"/>
                    <a:pt x="471" y="919"/>
                  </a:cubicBezTo>
                  <a:cubicBezTo>
                    <a:pt x="470" y="921"/>
                    <a:pt x="469" y="924"/>
                    <a:pt x="468" y="926"/>
                  </a:cubicBezTo>
                  <a:cubicBezTo>
                    <a:pt x="467" y="927"/>
                    <a:pt x="465" y="927"/>
                    <a:pt x="464" y="928"/>
                  </a:cubicBezTo>
                  <a:cubicBezTo>
                    <a:pt x="462" y="929"/>
                    <a:pt x="462" y="932"/>
                    <a:pt x="461" y="934"/>
                  </a:cubicBezTo>
                  <a:cubicBezTo>
                    <a:pt x="459" y="937"/>
                    <a:pt x="455" y="940"/>
                    <a:pt x="452" y="943"/>
                  </a:cubicBezTo>
                  <a:cubicBezTo>
                    <a:pt x="451" y="945"/>
                    <a:pt x="447" y="945"/>
                    <a:pt x="446" y="946"/>
                  </a:cubicBezTo>
                  <a:cubicBezTo>
                    <a:pt x="445" y="948"/>
                    <a:pt x="446" y="949"/>
                    <a:pt x="445" y="951"/>
                  </a:cubicBezTo>
                  <a:cubicBezTo>
                    <a:pt x="444" y="953"/>
                    <a:pt x="439" y="955"/>
                    <a:pt x="438" y="956"/>
                  </a:cubicBezTo>
                  <a:cubicBezTo>
                    <a:pt x="438" y="956"/>
                    <a:pt x="438" y="956"/>
                    <a:pt x="438" y="956"/>
                  </a:cubicBezTo>
                  <a:cubicBezTo>
                    <a:pt x="440" y="957"/>
                    <a:pt x="438" y="955"/>
                    <a:pt x="439" y="958"/>
                  </a:cubicBezTo>
                  <a:cubicBezTo>
                    <a:pt x="440" y="959"/>
                    <a:pt x="446" y="959"/>
                    <a:pt x="448" y="959"/>
                  </a:cubicBezTo>
                  <a:cubicBezTo>
                    <a:pt x="451" y="958"/>
                    <a:pt x="449" y="951"/>
                    <a:pt x="458" y="954"/>
                  </a:cubicBezTo>
                  <a:cubicBezTo>
                    <a:pt x="459" y="954"/>
                    <a:pt x="462" y="957"/>
                    <a:pt x="462" y="958"/>
                  </a:cubicBezTo>
                  <a:cubicBezTo>
                    <a:pt x="462" y="958"/>
                    <a:pt x="462" y="959"/>
                    <a:pt x="462" y="959"/>
                  </a:cubicBezTo>
                  <a:cubicBezTo>
                    <a:pt x="463" y="962"/>
                    <a:pt x="474" y="967"/>
                    <a:pt x="477" y="972"/>
                  </a:cubicBezTo>
                  <a:cubicBezTo>
                    <a:pt x="478" y="974"/>
                    <a:pt x="477" y="976"/>
                    <a:pt x="477" y="978"/>
                  </a:cubicBezTo>
                  <a:cubicBezTo>
                    <a:pt x="477" y="979"/>
                    <a:pt x="476" y="979"/>
                    <a:pt x="477" y="980"/>
                  </a:cubicBezTo>
                  <a:cubicBezTo>
                    <a:pt x="479" y="982"/>
                    <a:pt x="487" y="974"/>
                    <a:pt x="487" y="974"/>
                  </a:cubicBezTo>
                  <a:cubicBezTo>
                    <a:pt x="492" y="976"/>
                    <a:pt x="492" y="981"/>
                    <a:pt x="495" y="984"/>
                  </a:cubicBezTo>
                  <a:cubicBezTo>
                    <a:pt x="499" y="988"/>
                    <a:pt x="499" y="985"/>
                    <a:pt x="500" y="985"/>
                  </a:cubicBezTo>
                  <a:cubicBezTo>
                    <a:pt x="503" y="988"/>
                    <a:pt x="503" y="988"/>
                    <a:pt x="503" y="988"/>
                  </a:cubicBezTo>
                  <a:cubicBezTo>
                    <a:pt x="505" y="989"/>
                    <a:pt x="509" y="989"/>
                    <a:pt x="511" y="990"/>
                  </a:cubicBezTo>
                  <a:cubicBezTo>
                    <a:pt x="513" y="992"/>
                    <a:pt x="512" y="994"/>
                    <a:pt x="513" y="996"/>
                  </a:cubicBezTo>
                  <a:cubicBezTo>
                    <a:pt x="514" y="997"/>
                    <a:pt x="518" y="1000"/>
                    <a:pt x="520" y="1001"/>
                  </a:cubicBezTo>
                  <a:cubicBezTo>
                    <a:pt x="520" y="1001"/>
                    <a:pt x="521" y="1002"/>
                    <a:pt x="521" y="1002"/>
                  </a:cubicBezTo>
                  <a:cubicBezTo>
                    <a:pt x="522" y="1002"/>
                    <a:pt x="522" y="1001"/>
                    <a:pt x="523" y="1001"/>
                  </a:cubicBezTo>
                  <a:cubicBezTo>
                    <a:pt x="525" y="1001"/>
                    <a:pt x="526" y="1004"/>
                    <a:pt x="527" y="1005"/>
                  </a:cubicBezTo>
                  <a:cubicBezTo>
                    <a:pt x="528" y="1006"/>
                    <a:pt x="529" y="1005"/>
                    <a:pt x="530" y="1006"/>
                  </a:cubicBezTo>
                  <a:cubicBezTo>
                    <a:pt x="532" y="1008"/>
                    <a:pt x="531" y="1012"/>
                    <a:pt x="533" y="1014"/>
                  </a:cubicBezTo>
                  <a:cubicBezTo>
                    <a:pt x="535" y="1019"/>
                    <a:pt x="543" y="1020"/>
                    <a:pt x="545" y="1024"/>
                  </a:cubicBezTo>
                  <a:cubicBezTo>
                    <a:pt x="545" y="1024"/>
                    <a:pt x="541" y="1028"/>
                    <a:pt x="538" y="1031"/>
                  </a:cubicBezTo>
                  <a:cubicBezTo>
                    <a:pt x="538" y="1031"/>
                    <a:pt x="535" y="1034"/>
                    <a:pt x="535" y="1034"/>
                  </a:cubicBezTo>
                  <a:cubicBezTo>
                    <a:pt x="533" y="1036"/>
                    <a:pt x="534" y="1041"/>
                    <a:pt x="534" y="1044"/>
                  </a:cubicBezTo>
                  <a:cubicBezTo>
                    <a:pt x="534" y="1044"/>
                    <a:pt x="533" y="1048"/>
                    <a:pt x="534" y="1049"/>
                  </a:cubicBezTo>
                  <a:cubicBezTo>
                    <a:pt x="534" y="1050"/>
                    <a:pt x="536" y="1050"/>
                    <a:pt x="537" y="1051"/>
                  </a:cubicBezTo>
                  <a:cubicBezTo>
                    <a:pt x="537" y="1051"/>
                    <a:pt x="537" y="1051"/>
                    <a:pt x="537" y="1051"/>
                  </a:cubicBezTo>
                  <a:cubicBezTo>
                    <a:pt x="537" y="1050"/>
                    <a:pt x="537" y="1050"/>
                    <a:pt x="537" y="1050"/>
                  </a:cubicBezTo>
                  <a:cubicBezTo>
                    <a:pt x="543" y="1045"/>
                    <a:pt x="551" y="1041"/>
                    <a:pt x="555" y="1035"/>
                  </a:cubicBezTo>
                  <a:cubicBezTo>
                    <a:pt x="560" y="1029"/>
                    <a:pt x="561" y="1021"/>
                    <a:pt x="565" y="1015"/>
                  </a:cubicBezTo>
                  <a:cubicBezTo>
                    <a:pt x="566" y="1012"/>
                    <a:pt x="569" y="1012"/>
                    <a:pt x="570" y="1010"/>
                  </a:cubicBezTo>
                  <a:cubicBezTo>
                    <a:pt x="570" y="1009"/>
                    <a:pt x="570" y="1009"/>
                    <a:pt x="570" y="1008"/>
                  </a:cubicBezTo>
                  <a:cubicBezTo>
                    <a:pt x="570" y="1008"/>
                    <a:pt x="571" y="1007"/>
                    <a:pt x="570" y="1007"/>
                  </a:cubicBezTo>
                  <a:cubicBezTo>
                    <a:pt x="569" y="1007"/>
                    <a:pt x="569" y="1008"/>
                    <a:pt x="569" y="1009"/>
                  </a:cubicBezTo>
                  <a:cubicBezTo>
                    <a:pt x="568" y="1009"/>
                    <a:pt x="569" y="1007"/>
                    <a:pt x="569" y="1007"/>
                  </a:cubicBezTo>
                  <a:cubicBezTo>
                    <a:pt x="569" y="1007"/>
                    <a:pt x="571" y="1006"/>
                    <a:pt x="570" y="1006"/>
                  </a:cubicBezTo>
                  <a:cubicBezTo>
                    <a:pt x="569" y="1006"/>
                    <a:pt x="569" y="1007"/>
                    <a:pt x="569" y="1007"/>
                  </a:cubicBezTo>
                  <a:cubicBezTo>
                    <a:pt x="565" y="1010"/>
                    <a:pt x="568" y="1007"/>
                    <a:pt x="567" y="1007"/>
                  </a:cubicBezTo>
                  <a:cubicBezTo>
                    <a:pt x="567" y="1006"/>
                    <a:pt x="566" y="1007"/>
                    <a:pt x="566" y="1007"/>
                  </a:cubicBezTo>
                  <a:cubicBezTo>
                    <a:pt x="565" y="1003"/>
                    <a:pt x="569" y="1005"/>
                    <a:pt x="569" y="1004"/>
                  </a:cubicBezTo>
                  <a:cubicBezTo>
                    <a:pt x="569" y="1003"/>
                    <a:pt x="566" y="1002"/>
                    <a:pt x="567" y="1001"/>
                  </a:cubicBezTo>
                  <a:cubicBezTo>
                    <a:pt x="567" y="1001"/>
                    <a:pt x="568" y="1001"/>
                    <a:pt x="568" y="1000"/>
                  </a:cubicBezTo>
                  <a:cubicBezTo>
                    <a:pt x="568" y="999"/>
                    <a:pt x="567" y="999"/>
                    <a:pt x="568" y="998"/>
                  </a:cubicBezTo>
                  <a:cubicBezTo>
                    <a:pt x="568" y="998"/>
                    <a:pt x="574" y="996"/>
                    <a:pt x="572" y="995"/>
                  </a:cubicBezTo>
                  <a:cubicBezTo>
                    <a:pt x="571" y="995"/>
                    <a:pt x="571" y="995"/>
                    <a:pt x="571" y="995"/>
                  </a:cubicBezTo>
                  <a:cubicBezTo>
                    <a:pt x="570" y="994"/>
                    <a:pt x="572" y="993"/>
                    <a:pt x="572" y="994"/>
                  </a:cubicBezTo>
                  <a:cubicBezTo>
                    <a:pt x="573" y="994"/>
                    <a:pt x="573" y="996"/>
                    <a:pt x="573" y="996"/>
                  </a:cubicBezTo>
                  <a:cubicBezTo>
                    <a:pt x="574" y="994"/>
                    <a:pt x="572" y="992"/>
                    <a:pt x="573" y="990"/>
                  </a:cubicBezTo>
                  <a:cubicBezTo>
                    <a:pt x="574" y="989"/>
                    <a:pt x="575" y="989"/>
                    <a:pt x="575" y="989"/>
                  </a:cubicBezTo>
                  <a:cubicBezTo>
                    <a:pt x="575" y="988"/>
                    <a:pt x="574" y="988"/>
                    <a:pt x="574" y="988"/>
                  </a:cubicBezTo>
                  <a:cubicBezTo>
                    <a:pt x="575" y="987"/>
                    <a:pt x="582" y="986"/>
                    <a:pt x="582" y="986"/>
                  </a:cubicBezTo>
                  <a:cubicBezTo>
                    <a:pt x="583" y="986"/>
                    <a:pt x="582" y="985"/>
                    <a:pt x="582" y="985"/>
                  </a:cubicBezTo>
                  <a:cubicBezTo>
                    <a:pt x="583" y="981"/>
                    <a:pt x="585" y="984"/>
                    <a:pt x="587" y="982"/>
                  </a:cubicBezTo>
                  <a:cubicBezTo>
                    <a:pt x="587" y="981"/>
                    <a:pt x="585" y="977"/>
                    <a:pt x="588" y="976"/>
                  </a:cubicBezTo>
                  <a:cubicBezTo>
                    <a:pt x="588" y="976"/>
                    <a:pt x="589" y="977"/>
                    <a:pt x="590" y="976"/>
                  </a:cubicBezTo>
                  <a:cubicBezTo>
                    <a:pt x="591" y="976"/>
                    <a:pt x="588" y="971"/>
                    <a:pt x="590" y="970"/>
                  </a:cubicBezTo>
                  <a:cubicBezTo>
                    <a:pt x="593" y="969"/>
                    <a:pt x="590" y="975"/>
                    <a:pt x="592" y="974"/>
                  </a:cubicBezTo>
                  <a:cubicBezTo>
                    <a:pt x="593" y="974"/>
                    <a:pt x="592" y="969"/>
                    <a:pt x="592" y="968"/>
                  </a:cubicBezTo>
                  <a:cubicBezTo>
                    <a:pt x="594" y="963"/>
                    <a:pt x="597" y="964"/>
                    <a:pt x="597" y="963"/>
                  </a:cubicBezTo>
                  <a:cubicBezTo>
                    <a:pt x="598" y="962"/>
                    <a:pt x="596" y="963"/>
                    <a:pt x="595" y="963"/>
                  </a:cubicBezTo>
                  <a:cubicBezTo>
                    <a:pt x="594" y="962"/>
                    <a:pt x="595" y="961"/>
                    <a:pt x="595" y="961"/>
                  </a:cubicBezTo>
                  <a:cubicBezTo>
                    <a:pt x="594" y="961"/>
                    <a:pt x="594" y="961"/>
                    <a:pt x="594" y="961"/>
                  </a:cubicBezTo>
                  <a:cubicBezTo>
                    <a:pt x="593" y="961"/>
                    <a:pt x="593" y="961"/>
                    <a:pt x="593" y="961"/>
                  </a:cubicBezTo>
                  <a:cubicBezTo>
                    <a:pt x="592" y="960"/>
                    <a:pt x="593" y="960"/>
                    <a:pt x="593" y="959"/>
                  </a:cubicBezTo>
                  <a:cubicBezTo>
                    <a:pt x="592" y="959"/>
                    <a:pt x="592" y="959"/>
                    <a:pt x="591" y="959"/>
                  </a:cubicBezTo>
                  <a:cubicBezTo>
                    <a:pt x="591" y="959"/>
                    <a:pt x="593" y="956"/>
                    <a:pt x="593" y="956"/>
                  </a:cubicBezTo>
                  <a:cubicBezTo>
                    <a:pt x="593" y="955"/>
                    <a:pt x="592" y="955"/>
                    <a:pt x="592" y="955"/>
                  </a:cubicBezTo>
                  <a:cubicBezTo>
                    <a:pt x="593" y="955"/>
                    <a:pt x="592" y="954"/>
                    <a:pt x="593" y="953"/>
                  </a:cubicBezTo>
                  <a:cubicBezTo>
                    <a:pt x="594" y="953"/>
                    <a:pt x="594" y="958"/>
                    <a:pt x="594" y="958"/>
                  </a:cubicBezTo>
                  <a:cubicBezTo>
                    <a:pt x="595" y="961"/>
                    <a:pt x="598" y="959"/>
                    <a:pt x="599" y="960"/>
                  </a:cubicBezTo>
                  <a:cubicBezTo>
                    <a:pt x="600" y="961"/>
                    <a:pt x="597" y="965"/>
                    <a:pt x="601" y="965"/>
                  </a:cubicBezTo>
                  <a:cubicBezTo>
                    <a:pt x="602" y="965"/>
                    <a:pt x="601" y="962"/>
                    <a:pt x="601" y="962"/>
                  </a:cubicBezTo>
                  <a:cubicBezTo>
                    <a:pt x="603" y="960"/>
                    <a:pt x="606" y="962"/>
                    <a:pt x="608" y="961"/>
                  </a:cubicBezTo>
                  <a:cubicBezTo>
                    <a:pt x="609" y="960"/>
                    <a:pt x="605" y="958"/>
                    <a:pt x="609" y="958"/>
                  </a:cubicBezTo>
                  <a:cubicBezTo>
                    <a:pt x="612" y="959"/>
                    <a:pt x="610" y="966"/>
                    <a:pt x="609" y="966"/>
                  </a:cubicBezTo>
                  <a:cubicBezTo>
                    <a:pt x="607" y="966"/>
                    <a:pt x="609" y="963"/>
                    <a:pt x="607" y="963"/>
                  </a:cubicBezTo>
                  <a:cubicBezTo>
                    <a:pt x="604" y="962"/>
                    <a:pt x="609" y="970"/>
                    <a:pt x="605" y="974"/>
                  </a:cubicBezTo>
                  <a:cubicBezTo>
                    <a:pt x="603" y="976"/>
                    <a:pt x="600" y="976"/>
                    <a:pt x="599" y="977"/>
                  </a:cubicBezTo>
                  <a:cubicBezTo>
                    <a:pt x="598" y="977"/>
                    <a:pt x="600" y="977"/>
                    <a:pt x="600" y="978"/>
                  </a:cubicBezTo>
                  <a:cubicBezTo>
                    <a:pt x="600" y="979"/>
                    <a:pt x="599" y="982"/>
                    <a:pt x="598" y="983"/>
                  </a:cubicBezTo>
                  <a:cubicBezTo>
                    <a:pt x="598" y="983"/>
                    <a:pt x="598" y="982"/>
                    <a:pt x="598" y="981"/>
                  </a:cubicBezTo>
                  <a:cubicBezTo>
                    <a:pt x="597" y="981"/>
                    <a:pt x="597" y="982"/>
                    <a:pt x="596" y="982"/>
                  </a:cubicBezTo>
                  <a:cubicBezTo>
                    <a:pt x="593" y="982"/>
                    <a:pt x="594" y="984"/>
                    <a:pt x="594" y="987"/>
                  </a:cubicBezTo>
                  <a:cubicBezTo>
                    <a:pt x="594" y="989"/>
                    <a:pt x="591" y="993"/>
                    <a:pt x="589" y="993"/>
                  </a:cubicBezTo>
                  <a:cubicBezTo>
                    <a:pt x="588" y="993"/>
                    <a:pt x="587" y="992"/>
                    <a:pt x="587" y="992"/>
                  </a:cubicBezTo>
                  <a:cubicBezTo>
                    <a:pt x="586" y="993"/>
                    <a:pt x="586" y="994"/>
                    <a:pt x="586" y="994"/>
                  </a:cubicBezTo>
                  <a:cubicBezTo>
                    <a:pt x="586" y="995"/>
                    <a:pt x="587" y="995"/>
                    <a:pt x="586" y="996"/>
                  </a:cubicBezTo>
                  <a:cubicBezTo>
                    <a:pt x="586" y="996"/>
                    <a:pt x="586" y="995"/>
                    <a:pt x="586" y="995"/>
                  </a:cubicBezTo>
                  <a:cubicBezTo>
                    <a:pt x="585" y="995"/>
                    <a:pt x="585" y="995"/>
                    <a:pt x="585" y="996"/>
                  </a:cubicBezTo>
                  <a:cubicBezTo>
                    <a:pt x="583" y="997"/>
                    <a:pt x="582" y="999"/>
                    <a:pt x="580" y="1000"/>
                  </a:cubicBezTo>
                  <a:cubicBezTo>
                    <a:pt x="577" y="1000"/>
                    <a:pt x="577" y="1000"/>
                    <a:pt x="577" y="1000"/>
                  </a:cubicBezTo>
                  <a:cubicBezTo>
                    <a:pt x="576" y="1000"/>
                    <a:pt x="577" y="1001"/>
                    <a:pt x="577" y="1001"/>
                  </a:cubicBezTo>
                  <a:cubicBezTo>
                    <a:pt x="577" y="1001"/>
                    <a:pt x="577" y="1002"/>
                    <a:pt x="576" y="1002"/>
                  </a:cubicBezTo>
                  <a:cubicBezTo>
                    <a:pt x="574" y="1003"/>
                    <a:pt x="573" y="999"/>
                    <a:pt x="571" y="1001"/>
                  </a:cubicBezTo>
                  <a:cubicBezTo>
                    <a:pt x="570" y="1001"/>
                    <a:pt x="572" y="1004"/>
                    <a:pt x="572" y="1004"/>
                  </a:cubicBezTo>
                  <a:cubicBezTo>
                    <a:pt x="572" y="1004"/>
                    <a:pt x="570" y="1010"/>
                    <a:pt x="570" y="1010"/>
                  </a:cubicBezTo>
                  <a:cubicBezTo>
                    <a:pt x="571" y="1010"/>
                    <a:pt x="571" y="1009"/>
                    <a:pt x="571" y="1009"/>
                  </a:cubicBezTo>
                  <a:cubicBezTo>
                    <a:pt x="574" y="1005"/>
                    <a:pt x="577" y="1003"/>
                    <a:pt x="582" y="1001"/>
                  </a:cubicBezTo>
                  <a:cubicBezTo>
                    <a:pt x="596" y="992"/>
                    <a:pt x="608" y="980"/>
                    <a:pt x="616" y="966"/>
                  </a:cubicBezTo>
                  <a:cubicBezTo>
                    <a:pt x="619" y="961"/>
                    <a:pt x="620" y="954"/>
                    <a:pt x="623" y="949"/>
                  </a:cubicBezTo>
                  <a:cubicBezTo>
                    <a:pt x="629" y="940"/>
                    <a:pt x="636" y="931"/>
                    <a:pt x="644" y="924"/>
                  </a:cubicBezTo>
                  <a:cubicBezTo>
                    <a:pt x="647" y="922"/>
                    <a:pt x="651" y="920"/>
                    <a:pt x="654" y="918"/>
                  </a:cubicBezTo>
                  <a:cubicBezTo>
                    <a:pt x="654" y="918"/>
                    <a:pt x="659" y="915"/>
                    <a:pt x="658" y="915"/>
                  </a:cubicBezTo>
                  <a:cubicBezTo>
                    <a:pt x="656" y="915"/>
                    <a:pt x="656" y="914"/>
                    <a:pt x="655" y="912"/>
                  </a:cubicBezTo>
                  <a:cubicBezTo>
                    <a:pt x="655" y="912"/>
                    <a:pt x="655" y="911"/>
                    <a:pt x="655" y="911"/>
                  </a:cubicBezTo>
                  <a:cubicBezTo>
                    <a:pt x="655" y="910"/>
                    <a:pt x="655" y="910"/>
                    <a:pt x="655" y="910"/>
                  </a:cubicBezTo>
                  <a:cubicBezTo>
                    <a:pt x="656" y="910"/>
                    <a:pt x="657" y="916"/>
                    <a:pt x="658" y="914"/>
                  </a:cubicBezTo>
                  <a:cubicBezTo>
                    <a:pt x="659" y="913"/>
                    <a:pt x="664" y="898"/>
                    <a:pt x="664" y="897"/>
                  </a:cubicBezTo>
                  <a:cubicBezTo>
                    <a:pt x="663" y="896"/>
                    <a:pt x="662" y="894"/>
                    <a:pt x="662" y="892"/>
                  </a:cubicBezTo>
                  <a:cubicBezTo>
                    <a:pt x="662" y="891"/>
                    <a:pt x="664" y="891"/>
                    <a:pt x="664" y="890"/>
                  </a:cubicBezTo>
                  <a:cubicBezTo>
                    <a:pt x="664" y="890"/>
                    <a:pt x="662" y="888"/>
                    <a:pt x="663" y="887"/>
                  </a:cubicBezTo>
                  <a:cubicBezTo>
                    <a:pt x="663" y="886"/>
                    <a:pt x="665" y="886"/>
                    <a:pt x="665" y="885"/>
                  </a:cubicBezTo>
                  <a:cubicBezTo>
                    <a:pt x="666" y="881"/>
                    <a:pt x="663" y="885"/>
                    <a:pt x="664" y="882"/>
                  </a:cubicBezTo>
                  <a:cubicBezTo>
                    <a:pt x="665" y="878"/>
                    <a:pt x="668" y="882"/>
                    <a:pt x="667" y="879"/>
                  </a:cubicBezTo>
                  <a:cubicBezTo>
                    <a:pt x="666" y="876"/>
                    <a:pt x="666" y="881"/>
                    <a:pt x="664" y="878"/>
                  </a:cubicBezTo>
                  <a:cubicBezTo>
                    <a:pt x="664" y="877"/>
                    <a:pt x="666" y="877"/>
                    <a:pt x="665" y="875"/>
                  </a:cubicBezTo>
                  <a:cubicBezTo>
                    <a:pt x="665" y="875"/>
                    <a:pt x="663" y="873"/>
                    <a:pt x="665" y="870"/>
                  </a:cubicBezTo>
                  <a:cubicBezTo>
                    <a:pt x="665" y="870"/>
                    <a:pt x="666" y="870"/>
                    <a:pt x="666" y="869"/>
                  </a:cubicBezTo>
                  <a:cubicBezTo>
                    <a:pt x="665" y="869"/>
                    <a:pt x="665" y="869"/>
                    <a:pt x="664" y="869"/>
                  </a:cubicBezTo>
                  <a:cubicBezTo>
                    <a:pt x="664" y="868"/>
                    <a:pt x="663" y="868"/>
                    <a:pt x="663" y="867"/>
                  </a:cubicBezTo>
                  <a:cubicBezTo>
                    <a:pt x="662" y="864"/>
                    <a:pt x="666" y="862"/>
                    <a:pt x="666" y="860"/>
                  </a:cubicBezTo>
                  <a:cubicBezTo>
                    <a:pt x="666" y="859"/>
                    <a:pt x="663" y="857"/>
                    <a:pt x="662" y="857"/>
                  </a:cubicBezTo>
                  <a:cubicBezTo>
                    <a:pt x="662" y="856"/>
                    <a:pt x="661" y="857"/>
                    <a:pt x="661" y="857"/>
                  </a:cubicBezTo>
                  <a:cubicBezTo>
                    <a:pt x="661" y="854"/>
                    <a:pt x="663" y="859"/>
                    <a:pt x="662" y="854"/>
                  </a:cubicBezTo>
                  <a:cubicBezTo>
                    <a:pt x="662" y="851"/>
                    <a:pt x="661" y="852"/>
                    <a:pt x="661" y="850"/>
                  </a:cubicBezTo>
                  <a:cubicBezTo>
                    <a:pt x="661" y="850"/>
                    <a:pt x="663" y="855"/>
                    <a:pt x="664" y="855"/>
                  </a:cubicBezTo>
                  <a:cubicBezTo>
                    <a:pt x="667" y="855"/>
                    <a:pt x="666" y="851"/>
                    <a:pt x="666" y="850"/>
                  </a:cubicBezTo>
                  <a:cubicBezTo>
                    <a:pt x="666" y="849"/>
                    <a:pt x="668" y="845"/>
                    <a:pt x="668" y="845"/>
                  </a:cubicBezTo>
                  <a:cubicBezTo>
                    <a:pt x="668" y="845"/>
                    <a:pt x="667" y="845"/>
                    <a:pt x="667" y="845"/>
                  </a:cubicBezTo>
                  <a:cubicBezTo>
                    <a:pt x="667" y="845"/>
                    <a:pt x="667" y="845"/>
                    <a:pt x="667" y="845"/>
                  </a:cubicBezTo>
                  <a:cubicBezTo>
                    <a:pt x="667" y="845"/>
                    <a:pt x="667" y="845"/>
                    <a:pt x="667" y="845"/>
                  </a:cubicBezTo>
                  <a:cubicBezTo>
                    <a:pt x="665" y="845"/>
                    <a:pt x="662" y="845"/>
                    <a:pt x="663" y="845"/>
                  </a:cubicBezTo>
                  <a:cubicBezTo>
                    <a:pt x="664" y="843"/>
                    <a:pt x="666" y="844"/>
                    <a:pt x="667" y="845"/>
                  </a:cubicBezTo>
                  <a:cubicBezTo>
                    <a:pt x="667" y="845"/>
                    <a:pt x="667" y="845"/>
                    <a:pt x="667" y="845"/>
                  </a:cubicBezTo>
                  <a:cubicBezTo>
                    <a:pt x="668" y="844"/>
                    <a:pt x="666" y="843"/>
                    <a:pt x="667" y="843"/>
                  </a:cubicBezTo>
                  <a:cubicBezTo>
                    <a:pt x="670" y="844"/>
                    <a:pt x="668" y="845"/>
                    <a:pt x="669" y="843"/>
                  </a:cubicBezTo>
                  <a:cubicBezTo>
                    <a:pt x="671" y="839"/>
                    <a:pt x="671" y="839"/>
                    <a:pt x="671" y="839"/>
                  </a:cubicBezTo>
                  <a:cubicBezTo>
                    <a:pt x="672" y="838"/>
                    <a:pt x="673" y="838"/>
                    <a:pt x="673" y="837"/>
                  </a:cubicBezTo>
                  <a:cubicBezTo>
                    <a:pt x="674" y="835"/>
                    <a:pt x="670" y="838"/>
                    <a:pt x="670" y="837"/>
                  </a:cubicBezTo>
                  <a:cubicBezTo>
                    <a:pt x="670" y="837"/>
                    <a:pt x="671" y="837"/>
                    <a:pt x="671" y="836"/>
                  </a:cubicBezTo>
                  <a:cubicBezTo>
                    <a:pt x="670" y="834"/>
                    <a:pt x="668" y="836"/>
                    <a:pt x="667" y="836"/>
                  </a:cubicBezTo>
                  <a:cubicBezTo>
                    <a:pt x="667" y="836"/>
                    <a:pt x="666" y="836"/>
                    <a:pt x="666" y="835"/>
                  </a:cubicBezTo>
                  <a:cubicBezTo>
                    <a:pt x="666" y="835"/>
                    <a:pt x="667" y="835"/>
                    <a:pt x="667" y="835"/>
                  </a:cubicBezTo>
                  <a:cubicBezTo>
                    <a:pt x="666" y="835"/>
                    <a:pt x="666" y="835"/>
                    <a:pt x="665" y="835"/>
                  </a:cubicBezTo>
                  <a:cubicBezTo>
                    <a:pt x="665" y="835"/>
                    <a:pt x="664" y="834"/>
                    <a:pt x="664" y="834"/>
                  </a:cubicBezTo>
                  <a:cubicBezTo>
                    <a:pt x="664" y="834"/>
                    <a:pt x="665" y="834"/>
                    <a:pt x="665" y="834"/>
                  </a:cubicBezTo>
                  <a:cubicBezTo>
                    <a:pt x="666" y="833"/>
                    <a:pt x="664" y="832"/>
                    <a:pt x="664" y="831"/>
                  </a:cubicBezTo>
                  <a:cubicBezTo>
                    <a:pt x="664" y="830"/>
                    <a:pt x="665" y="832"/>
                    <a:pt x="666" y="833"/>
                  </a:cubicBezTo>
                  <a:cubicBezTo>
                    <a:pt x="666" y="833"/>
                    <a:pt x="670" y="835"/>
                    <a:pt x="670" y="835"/>
                  </a:cubicBezTo>
                  <a:cubicBezTo>
                    <a:pt x="675" y="833"/>
                    <a:pt x="670" y="831"/>
                    <a:pt x="670" y="831"/>
                  </a:cubicBezTo>
                  <a:cubicBezTo>
                    <a:pt x="670" y="830"/>
                    <a:pt x="672" y="831"/>
                    <a:pt x="672" y="830"/>
                  </a:cubicBezTo>
                  <a:cubicBezTo>
                    <a:pt x="672" y="830"/>
                    <a:pt x="672" y="829"/>
                    <a:pt x="672" y="828"/>
                  </a:cubicBezTo>
                  <a:cubicBezTo>
                    <a:pt x="672" y="828"/>
                    <a:pt x="673" y="830"/>
                    <a:pt x="674" y="830"/>
                  </a:cubicBezTo>
                  <a:cubicBezTo>
                    <a:pt x="674" y="830"/>
                    <a:pt x="674" y="829"/>
                    <a:pt x="674" y="828"/>
                  </a:cubicBezTo>
                  <a:cubicBezTo>
                    <a:pt x="674" y="828"/>
                    <a:pt x="675" y="828"/>
                    <a:pt x="675" y="828"/>
                  </a:cubicBezTo>
                  <a:cubicBezTo>
                    <a:pt x="675" y="829"/>
                    <a:pt x="675" y="830"/>
                    <a:pt x="675" y="831"/>
                  </a:cubicBezTo>
                  <a:cubicBezTo>
                    <a:pt x="675" y="831"/>
                    <a:pt x="675" y="832"/>
                    <a:pt x="675" y="832"/>
                  </a:cubicBezTo>
                  <a:cubicBezTo>
                    <a:pt x="676" y="830"/>
                    <a:pt x="679" y="827"/>
                    <a:pt x="680" y="831"/>
                  </a:cubicBezTo>
                  <a:cubicBezTo>
                    <a:pt x="680" y="832"/>
                    <a:pt x="681" y="829"/>
                    <a:pt x="683" y="828"/>
                  </a:cubicBezTo>
                  <a:cubicBezTo>
                    <a:pt x="684" y="827"/>
                    <a:pt x="685" y="827"/>
                    <a:pt x="686" y="825"/>
                  </a:cubicBezTo>
                  <a:cubicBezTo>
                    <a:pt x="687" y="822"/>
                    <a:pt x="684" y="826"/>
                    <a:pt x="682" y="824"/>
                  </a:cubicBezTo>
                  <a:cubicBezTo>
                    <a:pt x="682" y="823"/>
                    <a:pt x="684" y="822"/>
                    <a:pt x="684" y="822"/>
                  </a:cubicBezTo>
                  <a:cubicBezTo>
                    <a:pt x="685" y="823"/>
                    <a:pt x="683" y="823"/>
                    <a:pt x="683" y="823"/>
                  </a:cubicBezTo>
                  <a:cubicBezTo>
                    <a:pt x="684" y="825"/>
                    <a:pt x="687" y="820"/>
                    <a:pt x="688" y="819"/>
                  </a:cubicBezTo>
                  <a:cubicBezTo>
                    <a:pt x="690" y="818"/>
                    <a:pt x="693" y="815"/>
                    <a:pt x="696" y="814"/>
                  </a:cubicBezTo>
                  <a:cubicBezTo>
                    <a:pt x="701" y="813"/>
                    <a:pt x="705" y="811"/>
                    <a:pt x="709" y="807"/>
                  </a:cubicBezTo>
                  <a:cubicBezTo>
                    <a:pt x="709" y="807"/>
                    <a:pt x="708" y="807"/>
                    <a:pt x="709" y="807"/>
                  </a:cubicBezTo>
                  <a:cubicBezTo>
                    <a:pt x="709" y="807"/>
                    <a:pt x="710" y="807"/>
                    <a:pt x="710" y="807"/>
                  </a:cubicBezTo>
                  <a:cubicBezTo>
                    <a:pt x="711" y="806"/>
                    <a:pt x="711" y="804"/>
                    <a:pt x="713" y="803"/>
                  </a:cubicBezTo>
                  <a:cubicBezTo>
                    <a:pt x="716" y="801"/>
                    <a:pt x="720" y="798"/>
                    <a:pt x="724" y="797"/>
                  </a:cubicBezTo>
                  <a:cubicBezTo>
                    <a:pt x="725" y="797"/>
                    <a:pt x="726" y="798"/>
                    <a:pt x="726" y="797"/>
                  </a:cubicBezTo>
                  <a:cubicBezTo>
                    <a:pt x="727" y="797"/>
                    <a:pt x="727" y="796"/>
                    <a:pt x="727" y="796"/>
                  </a:cubicBezTo>
                  <a:cubicBezTo>
                    <a:pt x="727" y="795"/>
                    <a:pt x="724" y="797"/>
                    <a:pt x="725" y="794"/>
                  </a:cubicBezTo>
                  <a:cubicBezTo>
                    <a:pt x="725" y="794"/>
                    <a:pt x="726" y="794"/>
                    <a:pt x="726" y="794"/>
                  </a:cubicBezTo>
                  <a:cubicBezTo>
                    <a:pt x="726" y="794"/>
                    <a:pt x="726" y="794"/>
                    <a:pt x="727" y="794"/>
                  </a:cubicBezTo>
                  <a:cubicBezTo>
                    <a:pt x="727" y="792"/>
                    <a:pt x="730" y="795"/>
                    <a:pt x="729" y="796"/>
                  </a:cubicBezTo>
                  <a:cubicBezTo>
                    <a:pt x="729" y="796"/>
                    <a:pt x="728" y="796"/>
                    <a:pt x="728" y="797"/>
                  </a:cubicBezTo>
                  <a:cubicBezTo>
                    <a:pt x="728" y="797"/>
                    <a:pt x="729" y="797"/>
                    <a:pt x="729" y="797"/>
                  </a:cubicBezTo>
                  <a:cubicBezTo>
                    <a:pt x="732" y="796"/>
                    <a:pt x="732" y="796"/>
                    <a:pt x="733" y="793"/>
                  </a:cubicBezTo>
                  <a:cubicBezTo>
                    <a:pt x="734" y="792"/>
                    <a:pt x="730" y="795"/>
                    <a:pt x="730" y="794"/>
                  </a:cubicBezTo>
                  <a:cubicBezTo>
                    <a:pt x="738" y="787"/>
                    <a:pt x="749" y="793"/>
                    <a:pt x="751" y="792"/>
                  </a:cubicBezTo>
                  <a:cubicBezTo>
                    <a:pt x="754" y="791"/>
                    <a:pt x="749" y="789"/>
                    <a:pt x="752" y="786"/>
                  </a:cubicBezTo>
                  <a:cubicBezTo>
                    <a:pt x="752" y="786"/>
                    <a:pt x="757" y="786"/>
                    <a:pt x="757" y="786"/>
                  </a:cubicBezTo>
                  <a:cubicBezTo>
                    <a:pt x="757" y="785"/>
                    <a:pt x="757" y="785"/>
                    <a:pt x="757" y="784"/>
                  </a:cubicBezTo>
                  <a:cubicBezTo>
                    <a:pt x="759" y="783"/>
                    <a:pt x="759" y="784"/>
                    <a:pt x="760" y="784"/>
                  </a:cubicBezTo>
                  <a:cubicBezTo>
                    <a:pt x="760" y="784"/>
                    <a:pt x="760" y="783"/>
                    <a:pt x="760" y="783"/>
                  </a:cubicBezTo>
                  <a:cubicBezTo>
                    <a:pt x="761" y="783"/>
                    <a:pt x="761" y="784"/>
                    <a:pt x="761" y="784"/>
                  </a:cubicBezTo>
                  <a:cubicBezTo>
                    <a:pt x="761" y="784"/>
                    <a:pt x="761" y="783"/>
                    <a:pt x="761" y="783"/>
                  </a:cubicBezTo>
                  <a:cubicBezTo>
                    <a:pt x="762" y="782"/>
                    <a:pt x="763" y="783"/>
                    <a:pt x="763" y="782"/>
                  </a:cubicBezTo>
                  <a:cubicBezTo>
                    <a:pt x="763" y="782"/>
                    <a:pt x="761" y="782"/>
                    <a:pt x="761" y="781"/>
                  </a:cubicBezTo>
                  <a:cubicBezTo>
                    <a:pt x="763" y="781"/>
                    <a:pt x="764" y="779"/>
                    <a:pt x="765" y="779"/>
                  </a:cubicBezTo>
                  <a:cubicBezTo>
                    <a:pt x="766" y="779"/>
                    <a:pt x="766" y="780"/>
                    <a:pt x="767" y="781"/>
                  </a:cubicBezTo>
                  <a:cubicBezTo>
                    <a:pt x="768" y="781"/>
                    <a:pt x="775" y="779"/>
                    <a:pt x="776" y="779"/>
                  </a:cubicBezTo>
                  <a:cubicBezTo>
                    <a:pt x="776" y="778"/>
                    <a:pt x="775" y="778"/>
                    <a:pt x="775" y="778"/>
                  </a:cubicBezTo>
                  <a:cubicBezTo>
                    <a:pt x="775" y="778"/>
                    <a:pt x="774" y="778"/>
                    <a:pt x="774" y="778"/>
                  </a:cubicBezTo>
                  <a:cubicBezTo>
                    <a:pt x="772" y="775"/>
                    <a:pt x="773" y="780"/>
                    <a:pt x="772" y="778"/>
                  </a:cubicBezTo>
                  <a:cubicBezTo>
                    <a:pt x="769" y="775"/>
                    <a:pt x="775" y="778"/>
                    <a:pt x="773" y="776"/>
                  </a:cubicBezTo>
                  <a:cubicBezTo>
                    <a:pt x="772" y="775"/>
                    <a:pt x="770" y="777"/>
                    <a:pt x="770" y="776"/>
                  </a:cubicBezTo>
                  <a:cubicBezTo>
                    <a:pt x="771" y="772"/>
                    <a:pt x="774" y="771"/>
                    <a:pt x="777" y="771"/>
                  </a:cubicBezTo>
                  <a:cubicBezTo>
                    <a:pt x="777" y="771"/>
                    <a:pt x="778" y="771"/>
                    <a:pt x="778" y="771"/>
                  </a:cubicBezTo>
                  <a:cubicBezTo>
                    <a:pt x="778" y="770"/>
                    <a:pt x="778" y="769"/>
                    <a:pt x="779" y="769"/>
                  </a:cubicBezTo>
                  <a:cubicBezTo>
                    <a:pt x="779" y="769"/>
                    <a:pt x="779" y="770"/>
                    <a:pt x="780" y="770"/>
                  </a:cubicBezTo>
                  <a:cubicBezTo>
                    <a:pt x="780" y="770"/>
                    <a:pt x="781" y="768"/>
                    <a:pt x="781" y="768"/>
                  </a:cubicBezTo>
                  <a:cubicBezTo>
                    <a:pt x="782" y="769"/>
                    <a:pt x="779" y="771"/>
                    <a:pt x="780" y="771"/>
                  </a:cubicBezTo>
                  <a:cubicBezTo>
                    <a:pt x="781" y="771"/>
                    <a:pt x="786" y="772"/>
                    <a:pt x="786" y="771"/>
                  </a:cubicBezTo>
                  <a:cubicBezTo>
                    <a:pt x="788" y="769"/>
                    <a:pt x="788" y="769"/>
                    <a:pt x="788" y="769"/>
                  </a:cubicBezTo>
                  <a:cubicBezTo>
                    <a:pt x="788" y="769"/>
                    <a:pt x="788" y="770"/>
                    <a:pt x="788" y="770"/>
                  </a:cubicBezTo>
                  <a:cubicBezTo>
                    <a:pt x="790" y="770"/>
                    <a:pt x="791" y="768"/>
                    <a:pt x="793" y="769"/>
                  </a:cubicBezTo>
                  <a:cubicBezTo>
                    <a:pt x="793" y="769"/>
                    <a:pt x="799" y="771"/>
                    <a:pt x="799" y="772"/>
                  </a:cubicBezTo>
                  <a:cubicBezTo>
                    <a:pt x="799" y="773"/>
                    <a:pt x="792" y="772"/>
                    <a:pt x="792" y="772"/>
                  </a:cubicBezTo>
                  <a:cubicBezTo>
                    <a:pt x="791" y="772"/>
                    <a:pt x="790" y="771"/>
                    <a:pt x="789" y="773"/>
                  </a:cubicBezTo>
                  <a:cubicBezTo>
                    <a:pt x="789" y="773"/>
                    <a:pt x="789" y="774"/>
                    <a:pt x="789" y="774"/>
                  </a:cubicBezTo>
                  <a:cubicBezTo>
                    <a:pt x="790" y="774"/>
                    <a:pt x="810" y="772"/>
                    <a:pt x="811" y="771"/>
                  </a:cubicBezTo>
                  <a:cubicBezTo>
                    <a:pt x="812" y="769"/>
                    <a:pt x="807" y="766"/>
                    <a:pt x="808" y="765"/>
                  </a:cubicBezTo>
                  <a:cubicBezTo>
                    <a:pt x="809" y="764"/>
                    <a:pt x="814" y="763"/>
                    <a:pt x="815" y="763"/>
                  </a:cubicBezTo>
                  <a:cubicBezTo>
                    <a:pt x="815" y="764"/>
                    <a:pt x="814" y="764"/>
                    <a:pt x="813" y="765"/>
                  </a:cubicBezTo>
                  <a:cubicBezTo>
                    <a:pt x="813" y="766"/>
                    <a:pt x="814" y="766"/>
                    <a:pt x="814" y="766"/>
                  </a:cubicBezTo>
                  <a:cubicBezTo>
                    <a:pt x="813" y="768"/>
                    <a:pt x="812" y="765"/>
                    <a:pt x="811" y="768"/>
                  </a:cubicBezTo>
                  <a:cubicBezTo>
                    <a:pt x="811" y="769"/>
                    <a:pt x="813" y="769"/>
                    <a:pt x="813" y="769"/>
                  </a:cubicBezTo>
                  <a:cubicBezTo>
                    <a:pt x="812" y="770"/>
                    <a:pt x="811" y="769"/>
                    <a:pt x="811" y="770"/>
                  </a:cubicBezTo>
                  <a:cubicBezTo>
                    <a:pt x="811" y="771"/>
                    <a:pt x="816" y="771"/>
                    <a:pt x="818" y="771"/>
                  </a:cubicBezTo>
                  <a:cubicBezTo>
                    <a:pt x="821" y="771"/>
                    <a:pt x="823" y="770"/>
                    <a:pt x="826" y="770"/>
                  </a:cubicBezTo>
                  <a:cubicBezTo>
                    <a:pt x="830" y="770"/>
                    <a:pt x="835" y="771"/>
                    <a:pt x="839" y="772"/>
                  </a:cubicBezTo>
                  <a:cubicBezTo>
                    <a:pt x="840" y="772"/>
                    <a:pt x="839" y="769"/>
                    <a:pt x="841" y="768"/>
                  </a:cubicBezTo>
                  <a:cubicBezTo>
                    <a:pt x="841" y="768"/>
                    <a:pt x="845" y="765"/>
                    <a:pt x="844" y="765"/>
                  </a:cubicBezTo>
                  <a:cubicBezTo>
                    <a:pt x="843" y="765"/>
                    <a:pt x="843" y="767"/>
                    <a:pt x="842" y="766"/>
                  </a:cubicBezTo>
                  <a:cubicBezTo>
                    <a:pt x="840" y="765"/>
                    <a:pt x="840" y="761"/>
                    <a:pt x="842" y="760"/>
                  </a:cubicBezTo>
                  <a:cubicBezTo>
                    <a:pt x="845" y="758"/>
                    <a:pt x="848" y="754"/>
                    <a:pt x="852" y="753"/>
                  </a:cubicBezTo>
                  <a:cubicBezTo>
                    <a:pt x="856" y="751"/>
                    <a:pt x="866" y="751"/>
                    <a:pt x="869" y="746"/>
                  </a:cubicBezTo>
                  <a:cubicBezTo>
                    <a:pt x="870" y="744"/>
                    <a:pt x="867" y="735"/>
                    <a:pt x="867" y="733"/>
                  </a:cubicBezTo>
                  <a:cubicBezTo>
                    <a:pt x="868" y="732"/>
                    <a:pt x="870" y="730"/>
                    <a:pt x="870" y="729"/>
                  </a:cubicBezTo>
                  <a:cubicBezTo>
                    <a:pt x="871" y="728"/>
                    <a:pt x="870" y="726"/>
                    <a:pt x="871" y="726"/>
                  </a:cubicBezTo>
                  <a:cubicBezTo>
                    <a:pt x="871" y="724"/>
                    <a:pt x="873" y="723"/>
                    <a:pt x="874" y="722"/>
                  </a:cubicBezTo>
                  <a:cubicBezTo>
                    <a:pt x="875" y="720"/>
                    <a:pt x="875" y="717"/>
                    <a:pt x="877" y="715"/>
                  </a:cubicBezTo>
                  <a:cubicBezTo>
                    <a:pt x="878" y="715"/>
                    <a:pt x="880" y="715"/>
                    <a:pt x="881" y="715"/>
                  </a:cubicBezTo>
                  <a:cubicBezTo>
                    <a:pt x="882" y="714"/>
                    <a:pt x="891" y="703"/>
                    <a:pt x="891" y="701"/>
                  </a:cubicBezTo>
                  <a:cubicBezTo>
                    <a:pt x="891" y="700"/>
                    <a:pt x="889" y="702"/>
                    <a:pt x="888" y="701"/>
                  </a:cubicBezTo>
                  <a:cubicBezTo>
                    <a:pt x="887" y="700"/>
                    <a:pt x="889" y="698"/>
                    <a:pt x="890" y="699"/>
                  </a:cubicBezTo>
                  <a:cubicBezTo>
                    <a:pt x="890" y="699"/>
                    <a:pt x="891" y="701"/>
                    <a:pt x="892" y="700"/>
                  </a:cubicBezTo>
                  <a:cubicBezTo>
                    <a:pt x="894" y="699"/>
                    <a:pt x="893" y="695"/>
                    <a:pt x="894" y="694"/>
                  </a:cubicBezTo>
                  <a:cubicBezTo>
                    <a:pt x="894" y="693"/>
                    <a:pt x="898" y="687"/>
                    <a:pt x="899" y="686"/>
                  </a:cubicBezTo>
                  <a:cubicBezTo>
                    <a:pt x="900" y="684"/>
                    <a:pt x="904" y="684"/>
                    <a:pt x="905" y="683"/>
                  </a:cubicBezTo>
                  <a:cubicBezTo>
                    <a:pt x="910" y="674"/>
                    <a:pt x="908" y="662"/>
                    <a:pt x="909" y="653"/>
                  </a:cubicBezTo>
                  <a:cubicBezTo>
                    <a:pt x="909" y="648"/>
                    <a:pt x="914" y="639"/>
                    <a:pt x="919" y="636"/>
                  </a:cubicBezTo>
                  <a:cubicBezTo>
                    <a:pt x="921" y="635"/>
                    <a:pt x="926" y="633"/>
                    <a:pt x="926" y="630"/>
                  </a:cubicBezTo>
                  <a:cubicBezTo>
                    <a:pt x="927" y="629"/>
                    <a:pt x="925" y="622"/>
                    <a:pt x="925" y="619"/>
                  </a:cubicBezTo>
                  <a:cubicBezTo>
                    <a:pt x="926" y="616"/>
                    <a:pt x="928" y="612"/>
                    <a:pt x="929" y="609"/>
                  </a:cubicBezTo>
                  <a:cubicBezTo>
                    <a:pt x="930" y="602"/>
                    <a:pt x="932" y="595"/>
                    <a:pt x="935" y="588"/>
                  </a:cubicBezTo>
                  <a:cubicBezTo>
                    <a:pt x="935" y="587"/>
                    <a:pt x="937" y="582"/>
                    <a:pt x="937" y="580"/>
                  </a:cubicBezTo>
                  <a:cubicBezTo>
                    <a:pt x="937" y="578"/>
                    <a:pt x="935" y="574"/>
                    <a:pt x="935" y="572"/>
                  </a:cubicBezTo>
                  <a:cubicBezTo>
                    <a:pt x="936" y="566"/>
                    <a:pt x="936" y="558"/>
                    <a:pt x="936" y="552"/>
                  </a:cubicBezTo>
                  <a:cubicBezTo>
                    <a:pt x="935" y="551"/>
                    <a:pt x="934" y="549"/>
                    <a:pt x="935" y="547"/>
                  </a:cubicBezTo>
                  <a:cubicBezTo>
                    <a:pt x="936" y="542"/>
                    <a:pt x="939" y="533"/>
                    <a:pt x="940" y="529"/>
                  </a:cubicBezTo>
                  <a:cubicBezTo>
                    <a:pt x="940" y="528"/>
                    <a:pt x="940" y="526"/>
                    <a:pt x="939" y="526"/>
                  </a:cubicBezTo>
                  <a:cubicBezTo>
                    <a:pt x="937" y="526"/>
                    <a:pt x="939" y="530"/>
                    <a:pt x="939" y="531"/>
                  </a:cubicBezTo>
                  <a:cubicBezTo>
                    <a:pt x="938" y="532"/>
                    <a:pt x="936" y="532"/>
                    <a:pt x="936" y="533"/>
                  </a:cubicBezTo>
                  <a:cubicBezTo>
                    <a:pt x="935" y="533"/>
                    <a:pt x="937" y="534"/>
                    <a:pt x="936" y="534"/>
                  </a:cubicBezTo>
                  <a:cubicBezTo>
                    <a:pt x="936" y="535"/>
                    <a:pt x="934" y="531"/>
                    <a:pt x="936" y="531"/>
                  </a:cubicBezTo>
                  <a:cubicBezTo>
                    <a:pt x="941" y="531"/>
                    <a:pt x="934" y="528"/>
                    <a:pt x="936" y="526"/>
                  </a:cubicBezTo>
                  <a:cubicBezTo>
                    <a:pt x="937" y="525"/>
                    <a:pt x="938" y="526"/>
                    <a:pt x="938" y="525"/>
                  </a:cubicBezTo>
                  <a:cubicBezTo>
                    <a:pt x="939" y="525"/>
                    <a:pt x="937" y="525"/>
                    <a:pt x="937" y="525"/>
                  </a:cubicBezTo>
                  <a:cubicBezTo>
                    <a:pt x="937" y="524"/>
                    <a:pt x="935" y="523"/>
                    <a:pt x="935" y="522"/>
                  </a:cubicBezTo>
                  <a:cubicBezTo>
                    <a:pt x="935" y="522"/>
                    <a:pt x="935" y="522"/>
                    <a:pt x="935" y="522"/>
                  </a:cubicBezTo>
                  <a:cubicBezTo>
                    <a:pt x="934" y="522"/>
                    <a:pt x="934" y="523"/>
                    <a:pt x="934" y="522"/>
                  </a:cubicBezTo>
                  <a:cubicBezTo>
                    <a:pt x="934" y="522"/>
                    <a:pt x="934" y="522"/>
                    <a:pt x="935" y="522"/>
                  </a:cubicBezTo>
                  <a:cubicBezTo>
                    <a:pt x="935" y="522"/>
                    <a:pt x="935" y="522"/>
                    <a:pt x="935" y="522"/>
                  </a:cubicBezTo>
                  <a:cubicBezTo>
                    <a:pt x="935" y="522"/>
                    <a:pt x="935" y="522"/>
                    <a:pt x="935" y="522"/>
                  </a:cubicBezTo>
                  <a:cubicBezTo>
                    <a:pt x="936" y="522"/>
                    <a:pt x="936" y="522"/>
                    <a:pt x="936" y="523"/>
                  </a:cubicBezTo>
                  <a:cubicBezTo>
                    <a:pt x="936" y="523"/>
                    <a:pt x="938" y="526"/>
                    <a:pt x="938" y="525"/>
                  </a:cubicBezTo>
                  <a:cubicBezTo>
                    <a:pt x="939" y="523"/>
                    <a:pt x="939" y="515"/>
                    <a:pt x="938" y="515"/>
                  </a:cubicBezTo>
                  <a:cubicBezTo>
                    <a:pt x="937" y="515"/>
                    <a:pt x="937" y="516"/>
                    <a:pt x="937" y="516"/>
                  </a:cubicBezTo>
                  <a:cubicBezTo>
                    <a:pt x="936" y="517"/>
                    <a:pt x="936" y="518"/>
                    <a:pt x="936" y="518"/>
                  </a:cubicBezTo>
                  <a:cubicBezTo>
                    <a:pt x="936" y="518"/>
                    <a:pt x="936" y="518"/>
                    <a:pt x="935" y="518"/>
                  </a:cubicBezTo>
                  <a:cubicBezTo>
                    <a:pt x="935" y="518"/>
                    <a:pt x="935" y="519"/>
                    <a:pt x="935" y="518"/>
                  </a:cubicBezTo>
                  <a:cubicBezTo>
                    <a:pt x="935" y="518"/>
                    <a:pt x="935" y="518"/>
                    <a:pt x="935" y="518"/>
                  </a:cubicBezTo>
                  <a:cubicBezTo>
                    <a:pt x="936" y="518"/>
                    <a:pt x="936" y="517"/>
                    <a:pt x="937" y="516"/>
                  </a:cubicBezTo>
                  <a:cubicBezTo>
                    <a:pt x="937" y="515"/>
                    <a:pt x="936" y="512"/>
                    <a:pt x="937" y="511"/>
                  </a:cubicBezTo>
                  <a:cubicBezTo>
                    <a:pt x="939" y="508"/>
                    <a:pt x="936" y="515"/>
                    <a:pt x="940" y="513"/>
                  </a:cubicBezTo>
                  <a:cubicBezTo>
                    <a:pt x="940" y="512"/>
                    <a:pt x="940" y="512"/>
                    <a:pt x="940" y="511"/>
                  </a:cubicBezTo>
                  <a:cubicBezTo>
                    <a:pt x="939" y="510"/>
                    <a:pt x="940" y="509"/>
                    <a:pt x="941" y="508"/>
                  </a:cubicBezTo>
                  <a:cubicBezTo>
                    <a:pt x="941" y="508"/>
                    <a:pt x="944" y="507"/>
                    <a:pt x="944" y="506"/>
                  </a:cubicBezTo>
                  <a:cubicBezTo>
                    <a:pt x="943" y="505"/>
                    <a:pt x="941" y="505"/>
                    <a:pt x="942" y="504"/>
                  </a:cubicBezTo>
                  <a:cubicBezTo>
                    <a:pt x="945" y="501"/>
                    <a:pt x="944" y="504"/>
                    <a:pt x="946" y="499"/>
                  </a:cubicBezTo>
                  <a:cubicBezTo>
                    <a:pt x="946" y="499"/>
                    <a:pt x="947" y="499"/>
                    <a:pt x="947" y="498"/>
                  </a:cubicBezTo>
                  <a:cubicBezTo>
                    <a:pt x="947" y="498"/>
                    <a:pt x="946" y="498"/>
                    <a:pt x="945" y="498"/>
                  </a:cubicBezTo>
                  <a:cubicBezTo>
                    <a:pt x="944" y="498"/>
                    <a:pt x="944" y="498"/>
                    <a:pt x="944" y="498"/>
                  </a:cubicBezTo>
                  <a:cubicBezTo>
                    <a:pt x="942" y="497"/>
                    <a:pt x="942" y="492"/>
                    <a:pt x="943" y="492"/>
                  </a:cubicBezTo>
                  <a:cubicBezTo>
                    <a:pt x="944" y="492"/>
                    <a:pt x="943" y="493"/>
                    <a:pt x="943" y="494"/>
                  </a:cubicBezTo>
                  <a:cubicBezTo>
                    <a:pt x="942" y="494"/>
                    <a:pt x="943" y="498"/>
                    <a:pt x="944" y="498"/>
                  </a:cubicBezTo>
                  <a:cubicBezTo>
                    <a:pt x="947" y="497"/>
                    <a:pt x="947" y="493"/>
                    <a:pt x="947" y="492"/>
                  </a:cubicBezTo>
                  <a:cubicBezTo>
                    <a:pt x="947" y="491"/>
                    <a:pt x="948" y="491"/>
                    <a:pt x="948" y="491"/>
                  </a:cubicBezTo>
                  <a:cubicBezTo>
                    <a:pt x="948" y="491"/>
                    <a:pt x="948" y="491"/>
                    <a:pt x="948" y="492"/>
                  </a:cubicBezTo>
                  <a:cubicBezTo>
                    <a:pt x="950" y="494"/>
                    <a:pt x="949" y="494"/>
                    <a:pt x="953" y="494"/>
                  </a:cubicBezTo>
                  <a:cubicBezTo>
                    <a:pt x="953" y="494"/>
                    <a:pt x="953" y="495"/>
                    <a:pt x="953" y="495"/>
                  </a:cubicBezTo>
                  <a:cubicBezTo>
                    <a:pt x="953" y="496"/>
                    <a:pt x="953" y="496"/>
                    <a:pt x="953" y="497"/>
                  </a:cubicBezTo>
                  <a:cubicBezTo>
                    <a:pt x="953" y="499"/>
                    <a:pt x="951" y="503"/>
                    <a:pt x="953" y="503"/>
                  </a:cubicBezTo>
                  <a:cubicBezTo>
                    <a:pt x="960" y="501"/>
                    <a:pt x="975" y="480"/>
                    <a:pt x="978" y="473"/>
                  </a:cubicBezTo>
                  <a:cubicBezTo>
                    <a:pt x="980" y="469"/>
                    <a:pt x="984" y="465"/>
                    <a:pt x="985" y="461"/>
                  </a:cubicBezTo>
                  <a:cubicBezTo>
                    <a:pt x="985" y="460"/>
                    <a:pt x="983" y="459"/>
                    <a:pt x="983" y="459"/>
                  </a:cubicBezTo>
                  <a:cubicBezTo>
                    <a:pt x="983" y="458"/>
                    <a:pt x="983" y="458"/>
                    <a:pt x="983" y="458"/>
                  </a:cubicBezTo>
                  <a:cubicBezTo>
                    <a:pt x="984" y="458"/>
                    <a:pt x="983" y="459"/>
                    <a:pt x="984" y="459"/>
                  </a:cubicBezTo>
                  <a:cubicBezTo>
                    <a:pt x="984" y="459"/>
                    <a:pt x="984" y="458"/>
                    <a:pt x="984" y="458"/>
                  </a:cubicBezTo>
                  <a:cubicBezTo>
                    <a:pt x="985" y="456"/>
                    <a:pt x="987" y="456"/>
                    <a:pt x="987" y="455"/>
                  </a:cubicBezTo>
                  <a:cubicBezTo>
                    <a:pt x="987" y="454"/>
                    <a:pt x="985" y="453"/>
                    <a:pt x="986" y="453"/>
                  </a:cubicBezTo>
                  <a:cubicBezTo>
                    <a:pt x="986" y="452"/>
                    <a:pt x="986" y="454"/>
                    <a:pt x="987" y="455"/>
                  </a:cubicBezTo>
                  <a:cubicBezTo>
                    <a:pt x="987" y="455"/>
                    <a:pt x="987" y="453"/>
                    <a:pt x="987" y="453"/>
                  </a:cubicBezTo>
                  <a:cubicBezTo>
                    <a:pt x="991" y="453"/>
                    <a:pt x="981" y="458"/>
                    <a:pt x="985" y="460"/>
                  </a:cubicBezTo>
                  <a:cubicBezTo>
                    <a:pt x="986" y="461"/>
                    <a:pt x="987" y="456"/>
                    <a:pt x="988" y="456"/>
                  </a:cubicBezTo>
                  <a:cubicBezTo>
                    <a:pt x="989" y="454"/>
                    <a:pt x="992" y="454"/>
                    <a:pt x="991" y="451"/>
                  </a:cubicBezTo>
                  <a:cubicBezTo>
                    <a:pt x="990" y="450"/>
                    <a:pt x="990" y="451"/>
                    <a:pt x="988" y="450"/>
                  </a:cubicBezTo>
                  <a:cubicBezTo>
                    <a:pt x="986" y="447"/>
                    <a:pt x="990" y="449"/>
                    <a:pt x="990" y="449"/>
                  </a:cubicBezTo>
                  <a:cubicBezTo>
                    <a:pt x="991" y="449"/>
                    <a:pt x="991" y="450"/>
                    <a:pt x="992" y="451"/>
                  </a:cubicBezTo>
                  <a:cubicBezTo>
                    <a:pt x="992" y="451"/>
                    <a:pt x="991" y="452"/>
                    <a:pt x="992" y="452"/>
                  </a:cubicBezTo>
                  <a:cubicBezTo>
                    <a:pt x="994" y="450"/>
                    <a:pt x="996" y="444"/>
                    <a:pt x="998" y="442"/>
                  </a:cubicBezTo>
                  <a:cubicBezTo>
                    <a:pt x="1002" y="438"/>
                    <a:pt x="1007" y="437"/>
                    <a:pt x="1012" y="435"/>
                  </a:cubicBezTo>
                  <a:cubicBezTo>
                    <a:pt x="1014" y="434"/>
                    <a:pt x="1015" y="429"/>
                    <a:pt x="1016" y="428"/>
                  </a:cubicBezTo>
                  <a:cubicBezTo>
                    <a:pt x="1019" y="425"/>
                    <a:pt x="1022" y="422"/>
                    <a:pt x="1025" y="419"/>
                  </a:cubicBezTo>
                  <a:cubicBezTo>
                    <a:pt x="1026" y="417"/>
                    <a:pt x="1027" y="416"/>
                    <a:pt x="1028" y="414"/>
                  </a:cubicBezTo>
                  <a:cubicBezTo>
                    <a:pt x="1028" y="414"/>
                    <a:pt x="1029" y="413"/>
                    <a:pt x="1029" y="413"/>
                  </a:cubicBezTo>
                  <a:cubicBezTo>
                    <a:pt x="1028" y="413"/>
                    <a:pt x="1028" y="414"/>
                    <a:pt x="1027" y="414"/>
                  </a:cubicBezTo>
                  <a:cubicBezTo>
                    <a:pt x="1026" y="414"/>
                    <a:pt x="1027" y="412"/>
                    <a:pt x="1026" y="412"/>
                  </a:cubicBezTo>
                  <a:cubicBezTo>
                    <a:pt x="1026" y="411"/>
                    <a:pt x="1025" y="410"/>
                    <a:pt x="1025" y="410"/>
                  </a:cubicBezTo>
                  <a:cubicBezTo>
                    <a:pt x="1027" y="409"/>
                    <a:pt x="1027" y="413"/>
                    <a:pt x="1027" y="413"/>
                  </a:cubicBezTo>
                  <a:cubicBezTo>
                    <a:pt x="1027" y="414"/>
                    <a:pt x="1029" y="414"/>
                    <a:pt x="1029" y="410"/>
                  </a:cubicBezTo>
                  <a:cubicBezTo>
                    <a:pt x="1029" y="409"/>
                    <a:pt x="1031" y="410"/>
                    <a:pt x="1031" y="411"/>
                  </a:cubicBezTo>
                  <a:cubicBezTo>
                    <a:pt x="1031" y="412"/>
                    <a:pt x="1029" y="412"/>
                    <a:pt x="1030" y="413"/>
                  </a:cubicBezTo>
                  <a:cubicBezTo>
                    <a:pt x="1031" y="414"/>
                    <a:pt x="1037" y="404"/>
                    <a:pt x="1038" y="403"/>
                  </a:cubicBezTo>
                  <a:cubicBezTo>
                    <a:pt x="1045" y="397"/>
                    <a:pt x="1052" y="382"/>
                    <a:pt x="1054" y="373"/>
                  </a:cubicBezTo>
                  <a:cubicBezTo>
                    <a:pt x="1054" y="373"/>
                    <a:pt x="1055" y="369"/>
                    <a:pt x="1055" y="369"/>
                  </a:cubicBezTo>
                  <a:cubicBezTo>
                    <a:pt x="1055" y="368"/>
                    <a:pt x="1054" y="367"/>
                    <a:pt x="1054" y="367"/>
                  </a:cubicBezTo>
                  <a:cubicBezTo>
                    <a:pt x="1054" y="366"/>
                    <a:pt x="1061" y="368"/>
                    <a:pt x="1057" y="362"/>
                  </a:cubicBezTo>
                  <a:cubicBezTo>
                    <a:pt x="1057" y="361"/>
                    <a:pt x="1056" y="361"/>
                    <a:pt x="1055" y="361"/>
                  </a:cubicBezTo>
                  <a:cubicBezTo>
                    <a:pt x="1054" y="358"/>
                    <a:pt x="1058" y="358"/>
                    <a:pt x="1057" y="358"/>
                  </a:cubicBezTo>
                  <a:cubicBezTo>
                    <a:pt x="1055" y="358"/>
                    <a:pt x="1056" y="358"/>
                    <a:pt x="1057" y="355"/>
                  </a:cubicBezTo>
                  <a:cubicBezTo>
                    <a:pt x="1057" y="354"/>
                    <a:pt x="1057" y="356"/>
                    <a:pt x="1057" y="357"/>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6" name="Freeform 79"/>
            <p:cNvSpPr>
              <a:spLocks/>
            </p:cNvSpPr>
            <p:nvPr/>
          </p:nvSpPr>
          <p:spPr bwMode="auto">
            <a:xfrm>
              <a:off x="5383213" y="1908176"/>
              <a:ext cx="1588" cy="1588"/>
            </a:xfrm>
            <a:custGeom>
              <a:avLst/>
              <a:gdLst/>
              <a:ahLst/>
              <a:cxnLst>
                <a:cxn ang="0">
                  <a:pos x="0" y="0"/>
                </a:cxn>
                <a:cxn ang="0">
                  <a:pos x="0" y="0"/>
                </a:cxn>
              </a:cxnLst>
              <a:rect l="0" t="0" r="r" b="b"/>
              <a:pathLst>
                <a:path>
                  <a:moveTo>
                    <a:pt x="0" y="0"/>
                  </a:moveTo>
                  <a:cubicBezTo>
                    <a:pt x="0" y="0"/>
                    <a:pt x="0" y="0"/>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7" name="Freeform 80"/>
            <p:cNvSpPr>
              <a:spLocks/>
            </p:cNvSpPr>
            <p:nvPr/>
          </p:nvSpPr>
          <p:spPr bwMode="auto">
            <a:xfrm>
              <a:off x="5383213" y="1906588"/>
              <a:ext cx="1588" cy="1588"/>
            </a:xfrm>
            <a:custGeom>
              <a:avLst/>
              <a:gdLst/>
              <a:ahLst/>
              <a:cxnLst>
                <a:cxn ang="0">
                  <a:pos x="0" y="0"/>
                </a:cxn>
                <a:cxn ang="0">
                  <a:pos x="0" y="0"/>
                </a:cxn>
                <a:cxn ang="0">
                  <a:pos x="0" y="1"/>
                </a:cxn>
                <a:cxn ang="0">
                  <a:pos x="0" y="0"/>
                </a:cxn>
              </a:cxnLst>
              <a:rect l="0" t="0" r="r" b="b"/>
              <a:pathLst>
                <a:path h="1">
                  <a:moveTo>
                    <a:pt x="0" y="0"/>
                  </a:moveTo>
                  <a:cubicBezTo>
                    <a:pt x="0" y="0"/>
                    <a:pt x="0" y="0"/>
                    <a:pt x="0" y="0"/>
                  </a:cubicBezTo>
                  <a:cubicBezTo>
                    <a:pt x="0" y="0"/>
                    <a:pt x="0" y="1"/>
                    <a:pt x="0" y="1"/>
                  </a:cubicBezTo>
                  <a:cubicBezTo>
                    <a:pt x="0" y="1"/>
                    <a:pt x="0" y="1"/>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8" name="Freeform 81"/>
            <p:cNvSpPr>
              <a:spLocks/>
            </p:cNvSpPr>
            <p:nvPr/>
          </p:nvSpPr>
          <p:spPr bwMode="auto">
            <a:xfrm>
              <a:off x="5640388" y="2547938"/>
              <a:ext cx="1588" cy="1588"/>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9" name="Freeform 82"/>
            <p:cNvSpPr>
              <a:spLocks/>
            </p:cNvSpPr>
            <p:nvPr/>
          </p:nvSpPr>
          <p:spPr bwMode="auto">
            <a:xfrm>
              <a:off x="5640388" y="2535238"/>
              <a:ext cx="4763" cy="4763"/>
            </a:xfrm>
            <a:custGeom>
              <a:avLst/>
              <a:gdLst/>
              <a:ahLst/>
              <a:cxnLst>
                <a:cxn ang="0">
                  <a:pos x="1" y="2"/>
                </a:cxn>
                <a:cxn ang="0">
                  <a:pos x="2" y="0"/>
                </a:cxn>
                <a:cxn ang="0">
                  <a:pos x="0" y="2"/>
                </a:cxn>
                <a:cxn ang="0">
                  <a:pos x="1" y="2"/>
                </a:cxn>
              </a:cxnLst>
              <a:rect l="0" t="0" r="r" b="b"/>
              <a:pathLst>
                <a:path w="2" h="2">
                  <a:moveTo>
                    <a:pt x="1" y="2"/>
                  </a:moveTo>
                  <a:cubicBezTo>
                    <a:pt x="1" y="2"/>
                    <a:pt x="1" y="1"/>
                    <a:pt x="2" y="0"/>
                  </a:cubicBezTo>
                  <a:cubicBezTo>
                    <a:pt x="1" y="1"/>
                    <a:pt x="1" y="2"/>
                    <a:pt x="0" y="2"/>
                  </a:cubicBezTo>
                  <a:cubicBezTo>
                    <a:pt x="1" y="2"/>
                    <a:pt x="1" y="2"/>
                    <a:pt x="1" y="2"/>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0" name="Freeform 83"/>
            <p:cNvSpPr>
              <a:spLocks/>
            </p:cNvSpPr>
            <p:nvPr/>
          </p:nvSpPr>
          <p:spPr bwMode="auto">
            <a:xfrm>
              <a:off x="5000626" y="1622426"/>
              <a:ext cx="1588" cy="1588"/>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1" name="Freeform 84"/>
            <p:cNvSpPr>
              <a:spLocks/>
            </p:cNvSpPr>
            <p:nvPr/>
          </p:nvSpPr>
          <p:spPr bwMode="auto">
            <a:xfrm>
              <a:off x="3778251" y="1187451"/>
              <a:ext cx="1588" cy="4763"/>
            </a:xfrm>
            <a:custGeom>
              <a:avLst/>
              <a:gdLst/>
              <a:ahLst/>
              <a:cxnLst>
                <a:cxn ang="0">
                  <a:pos x="1" y="2"/>
                </a:cxn>
                <a:cxn ang="0">
                  <a:pos x="0" y="0"/>
                </a:cxn>
                <a:cxn ang="0">
                  <a:pos x="0" y="1"/>
                </a:cxn>
                <a:cxn ang="0">
                  <a:pos x="1" y="2"/>
                </a:cxn>
              </a:cxnLst>
              <a:rect l="0" t="0" r="r" b="b"/>
              <a:pathLst>
                <a:path w="1" h="2">
                  <a:moveTo>
                    <a:pt x="1" y="2"/>
                  </a:moveTo>
                  <a:cubicBezTo>
                    <a:pt x="0" y="1"/>
                    <a:pt x="0" y="1"/>
                    <a:pt x="0" y="0"/>
                  </a:cubicBezTo>
                  <a:cubicBezTo>
                    <a:pt x="0" y="1"/>
                    <a:pt x="0" y="1"/>
                    <a:pt x="0" y="1"/>
                  </a:cubicBezTo>
                  <a:cubicBezTo>
                    <a:pt x="0" y="2"/>
                    <a:pt x="1" y="2"/>
                    <a:pt x="1" y="2"/>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2" name="Freeform 85"/>
            <p:cNvSpPr>
              <a:spLocks/>
            </p:cNvSpPr>
            <p:nvPr/>
          </p:nvSpPr>
          <p:spPr bwMode="auto">
            <a:xfrm>
              <a:off x="3627438" y="1111251"/>
              <a:ext cx="9525" cy="6350"/>
            </a:xfrm>
            <a:custGeom>
              <a:avLst/>
              <a:gdLst/>
              <a:ahLst/>
              <a:cxnLst>
                <a:cxn ang="0">
                  <a:pos x="3" y="3"/>
                </a:cxn>
                <a:cxn ang="0">
                  <a:pos x="3" y="3"/>
                </a:cxn>
              </a:cxnLst>
              <a:rect l="0" t="0" r="r" b="b"/>
              <a:pathLst>
                <a:path w="4" h="3">
                  <a:moveTo>
                    <a:pt x="3" y="3"/>
                  </a:moveTo>
                  <a:cubicBezTo>
                    <a:pt x="4" y="2"/>
                    <a:pt x="0" y="0"/>
                    <a:pt x="3" y="3"/>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3" name="Freeform 86"/>
            <p:cNvSpPr>
              <a:spLocks/>
            </p:cNvSpPr>
            <p:nvPr/>
          </p:nvSpPr>
          <p:spPr bwMode="auto">
            <a:xfrm>
              <a:off x="3473451" y="1522413"/>
              <a:ext cx="7938" cy="11113"/>
            </a:xfrm>
            <a:custGeom>
              <a:avLst/>
              <a:gdLst/>
              <a:ahLst/>
              <a:cxnLst>
                <a:cxn ang="0">
                  <a:pos x="0" y="3"/>
                </a:cxn>
                <a:cxn ang="0">
                  <a:pos x="0" y="3"/>
                </a:cxn>
              </a:cxnLst>
              <a:rect l="0" t="0" r="r" b="b"/>
              <a:pathLst>
                <a:path w="4" h="5">
                  <a:moveTo>
                    <a:pt x="0" y="3"/>
                  </a:moveTo>
                  <a:cubicBezTo>
                    <a:pt x="4" y="5"/>
                    <a:pt x="0" y="0"/>
                    <a:pt x="0" y="3"/>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Freeform 87"/>
            <p:cNvSpPr>
              <a:spLocks/>
            </p:cNvSpPr>
            <p:nvPr/>
          </p:nvSpPr>
          <p:spPr bwMode="auto">
            <a:xfrm>
              <a:off x="3475038" y="1522413"/>
              <a:ext cx="3175" cy="6350"/>
            </a:xfrm>
            <a:custGeom>
              <a:avLst/>
              <a:gdLst/>
              <a:ahLst/>
              <a:cxnLst>
                <a:cxn ang="0">
                  <a:pos x="0" y="1"/>
                </a:cxn>
                <a:cxn ang="0">
                  <a:pos x="0" y="1"/>
                </a:cxn>
              </a:cxnLst>
              <a:rect l="0" t="0" r="r" b="b"/>
              <a:pathLst>
                <a:path w="1" h="3">
                  <a:moveTo>
                    <a:pt x="0" y="1"/>
                  </a:moveTo>
                  <a:cubicBezTo>
                    <a:pt x="1" y="3"/>
                    <a:pt x="1" y="0"/>
                    <a:pt x="0" y="1"/>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5" name="Freeform 88"/>
            <p:cNvSpPr>
              <a:spLocks/>
            </p:cNvSpPr>
            <p:nvPr/>
          </p:nvSpPr>
          <p:spPr bwMode="auto">
            <a:xfrm>
              <a:off x="3475038" y="1527176"/>
              <a:ext cx="1588" cy="1588"/>
            </a:xfrm>
            <a:custGeom>
              <a:avLst/>
              <a:gdLst/>
              <a:ahLst/>
              <a:cxnLst>
                <a:cxn ang="0">
                  <a:pos x="0" y="0"/>
                </a:cxn>
                <a:cxn ang="0">
                  <a:pos x="0" y="0"/>
                </a:cxn>
              </a:cxnLst>
              <a:rect l="0" t="0" r="r" b="b"/>
              <a:pathLst>
                <a:path>
                  <a:moveTo>
                    <a:pt x="0" y="0"/>
                  </a:moveTo>
                  <a:cubicBezTo>
                    <a:pt x="0" y="0"/>
                    <a:pt x="0" y="0"/>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6" name="Freeform 89"/>
            <p:cNvSpPr>
              <a:spLocks/>
            </p:cNvSpPr>
            <p:nvPr/>
          </p:nvSpPr>
          <p:spPr bwMode="auto">
            <a:xfrm>
              <a:off x="3475038" y="1527176"/>
              <a:ext cx="1588" cy="1588"/>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7" name="Freeform 90"/>
            <p:cNvSpPr>
              <a:spLocks/>
            </p:cNvSpPr>
            <p:nvPr/>
          </p:nvSpPr>
          <p:spPr bwMode="auto">
            <a:xfrm>
              <a:off x="3365501" y="1050926"/>
              <a:ext cx="701675" cy="965200"/>
            </a:xfrm>
            <a:custGeom>
              <a:avLst/>
              <a:gdLst/>
              <a:ahLst/>
              <a:cxnLst>
                <a:cxn ang="0">
                  <a:pos x="38" y="317"/>
                </a:cxn>
                <a:cxn ang="0">
                  <a:pos x="64" y="332"/>
                </a:cxn>
                <a:cxn ang="0">
                  <a:pos x="106" y="341"/>
                </a:cxn>
                <a:cxn ang="0">
                  <a:pos x="126" y="356"/>
                </a:cxn>
                <a:cxn ang="0">
                  <a:pos x="142" y="374"/>
                </a:cxn>
                <a:cxn ang="0">
                  <a:pos x="161" y="397"/>
                </a:cxn>
                <a:cxn ang="0">
                  <a:pos x="172" y="406"/>
                </a:cxn>
                <a:cxn ang="0">
                  <a:pos x="192" y="404"/>
                </a:cxn>
                <a:cxn ang="0">
                  <a:pos x="207" y="405"/>
                </a:cxn>
                <a:cxn ang="0">
                  <a:pos x="228" y="407"/>
                </a:cxn>
                <a:cxn ang="0">
                  <a:pos x="244" y="414"/>
                </a:cxn>
                <a:cxn ang="0">
                  <a:pos x="259" y="389"/>
                </a:cxn>
                <a:cxn ang="0">
                  <a:pos x="244" y="339"/>
                </a:cxn>
                <a:cxn ang="0">
                  <a:pos x="256" y="322"/>
                </a:cxn>
                <a:cxn ang="0">
                  <a:pos x="253" y="310"/>
                </a:cxn>
                <a:cxn ang="0">
                  <a:pos x="250" y="293"/>
                </a:cxn>
                <a:cxn ang="0">
                  <a:pos x="296" y="293"/>
                </a:cxn>
                <a:cxn ang="0">
                  <a:pos x="325" y="298"/>
                </a:cxn>
                <a:cxn ang="0">
                  <a:pos x="323" y="281"/>
                </a:cxn>
                <a:cxn ang="0">
                  <a:pos x="317" y="245"/>
                </a:cxn>
                <a:cxn ang="0">
                  <a:pos x="306" y="202"/>
                </a:cxn>
                <a:cxn ang="0">
                  <a:pos x="316" y="171"/>
                </a:cxn>
                <a:cxn ang="0">
                  <a:pos x="267" y="174"/>
                </a:cxn>
                <a:cxn ang="0">
                  <a:pos x="232" y="146"/>
                </a:cxn>
                <a:cxn ang="0">
                  <a:pos x="183" y="120"/>
                </a:cxn>
                <a:cxn ang="0">
                  <a:pos x="169" y="91"/>
                </a:cxn>
                <a:cxn ang="0">
                  <a:pos x="180" y="41"/>
                </a:cxn>
                <a:cxn ang="0">
                  <a:pos x="215" y="14"/>
                </a:cxn>
                <a:cxn ang="0">
                  <a:pos x="204" y="1"/>
                </a:cxn>
                <a:cxn ang="0">
                  <a:pos x="194" y="5"/>
                </a:cxn>
                <a:cxn ang="0">
                  <a:pos x="172" y="23"/>
                </a:cxn>
                <a:cxn ang="0">
                  <a:pos x="142" y="29"/>
                </a:cxn>
                <a:cxn ang="0">
                  <a:pos x="127" y="44"/>
                </a:cxn>
                <a:cxn ang="0">
                  <a:pos x="128" y="39"/>
                </a:cxn>
                <a:cxn ang="0">
                  <a:pos x="108" y="44"/>
                </a:cxn>
                <a:cxn ang="0">
                  <a:pos x="102" y="54"/>
                </a:cxn>
                <a:cxn ang="0">
                  <a:pos x="98" y="57"/>
                </a:cxn>
                <a:cxn ang="0">
                  <a:pos x="84" y="83"/>
                </a:cxn>
                <a:cxn ang="0">
                  <a:pos x="60" y="120"/>
                </a:cxn>
                <a:cxn ang="0">
                  <a:pos x="60" y="112"/>
                </a:cxn>
                <a:cxn ang="0">
                  <a:pos x="49" y="109"/>
                </a:cxn>
                <a:cxn ang="0">
                  <a:pos x="39" y="127"/>
                </a:cxn>
                <a:cxn ang="0">
                  <a:pos x="40" y="146"/>
                </a:cxn>
                <a:cxn ang="0">
                  <a:pos x="48" y="160"/>
                </a:cxn>
                <a:cxn ang="0">
                  <a:pos x="44" y="166"/>
                </a:cxn>
                <a:cxn ang="0">
                  <a:pos x="50" y="210"/>
                </a:cxn>
                <a:cxn ang="0">
                  <a:pos x="46" y="220"/>
                </a:cxn>
                <a:cxn ang="0">
                  <a:pos x="51" y="228"/>
                </a:cxn>
                <a:cxn ang="0">
                  <a:pos x="52" y="236"/>
                </a:cxn>
                <a:cxn ang="0">
                  <a:pos x="52" y="237"/>
                </a:cxn>
                <a:cxn ang="0">
                  <a:pos x="51" y="238"/>
                </a:cxn>
                <a:cxn ang="0">
                  <a:pos x="50" y="242"/>
                </a:cxn>
                <a:cxn ang="0">
                  <a:pos x="46" y="246"/>
                </a:cxn>
                <a:cxn ang="0">
                  <a:pos x="41" y="253"/>
                </a:cxn>
                <a:cxn ang="0">
                  <a:pos x="38" y="260"/>
                </a:cxn>
                <a:cxn ang="0">
                  <a:pos x="35" y="268"/>
                </a:cxn>
                <a:cxn ang="0">
                  <a:pos x="19" y="273"/>
                </a:cxn>
                <a:cxn ang="0">
                  <a:pos x="11" y="277"/>
                </a:cxn>
                <a:cxn ang="0">
                  <a:pos x="0" y="295"/>
                </a:cxn>
              </a:cxnLst>
              <a:rect l="0" t="0" r="r" b="b"/>
              <a:pathLst>
                <a:path w="331" h="456">
                  <a:moveTo>
                    <a:pt x="13" y="307"/>
                  </a:moveTo>
                  <a:cubicBezTo>
                    <a:pt x="13" y="307"/>
                    <a:pt x="14" y="307"/>
                    <a:pt x="14" y="307"/>
                  </a:cubicBezTo>
                  <a:cubicBezTo>
                    <a:pt x="15" y="307"/>
                    <a:pt x="15" y="306"/>
                    <a:pt x="16" y="307"/>
                  </a:cubicBezTo>
                  <a:cubicBezTo>
                    <a:pt x="17" y="308"/>
                    <a:pt x="18" y="309"/>
                    <a:pt x="19" y="310"/>
                  </a:cubicBezTo>
                  <a:cubicBezTo>
                    <a:pt x="23" y="313"/>
                    <a:pt x="28" y="314"/>
                    <a:pt x="31" y="317"/>
                  </a:cubicBezTo>
                  <a:cubicBezTo>
                    <a:pt x="34" y="319"/>
                    <a:pt x="36" y="315"/>
                    <a:pt x="38" y="317"/>
                  </a:cubicBezTo>
                  <a:cubicBezTo>
                    <a:pt x="38" y="318"/>
                    <a:pt x="38" y="319"/>
                    <a:pt x="38" y="319"/>
                  </a:cubicBezTo>
                  <a:cubicBezTo>
                    <a:pt x="39" y="321"/>
                    <a:pt x="41" y="321"/>
                    <a:pt x="43" y="321"/>
                  </a:cubicBezTo>
                  <a:cubicBezTo>
                    <a:pt x="44" y="322"/>
                    <a:pt x="44" y="328"/>
                    <a:pt x="45" y="329"/>
                  </a:cubicBezTo>
                  <a:cubicBezTo>
                    <a:pt x="46" y="331"/>
                    <a:pt x="50" y="329"/>
                    <a:pt x="51" y="329"/>
                  </a:cubicBezTo>
                  <a:cubicBezTo>
                    <a:pt x="53" y="330"/>
                    <a:pt x="53" y="332"/>
                    <a:pt x="55" y="332"/>
                  </a:cubicBezTo>
                  <a:cubicBezTo>
                    <a:pt x="58" y="334"/>
                    <a:pt x="61" y="332"/>
                    <a:pt x="64" y="332"/>
                  </a:cubicBezTo>
                  <a:cubicBezTo>
                    <a:pt x="65" y="333"/>
                    <a:pt x="70" y="334"/>
                    <a:pt x="71" y="333"/>
                  </a:cubicBezTo>
                  <a:cubicBezTo>
                    <a:pt x="72" y="331"/>
                    <a:pt x="71" y="327"/>
                    <a:pt x="74" y="327"/>
                  </a:cubicBezTo>
                  <a:cubicBezTo>
                    <a:pt x="81" y="328"/>
                    <a:pt x="83" y="334"/>
                    <a:pt x="87" y="337"/>
                  </a:cubicBezTo>
                  <a:cubicBezTo>
                    <a:pt x="90" y="339"/>
                    <a:pt x="90" y="337"/>
                    <a:pt x="92" y="337"/>
                  </a:cubicBezTo>
                  <a:cubicBezTo>
                    <a:pt x="95" y="338"/>
                    <a:pt x="99" y="342"/>
                    <a:pt x="102" y="343"/>
                  </a:cubicBezTo>
                  <a:cubicBezTo>
                    <a:pt x="103" y="343"/>
                    <a:pt x="104" y="340"/>
                    <a:pt x="106" y="341"/>
                  </a:cubicBezTo>
                  <a:cubicBezTo>
                    <a:pt x="107" y="342"/>
                    <a:pt x="112" y="347"/>
                    <a:pt x="113" y="346"/>
                  </a:cubicBezTo>
                  <a:cubicBezTo>
                    <a:pt x="114" y="345"/>
                    <a:pt x="113" y="344"/>
                    <a:pt x="114" y="344"/>
                  </a:cubicBezTo>
                  <a:cubicBezTo>
                    <a:pt x="115" y="344"/>
                    <a:pt x="116" y="347"/>
                    <a:pt x="116" y="348"/>
                  </a:cubicBezTo>
                  <a:cubicBezTo>
                    <a:pt x="116" y="348"/>
                    <a:pt x="115" y="348"/>
                    <a:pt x="115" y="348"/>
                  </a:cubicBezTo>
                  <a:cubicBezTo>
                    <a:pt x="119" y="349"/>
                    <a:pt x="119" y="349"/>
                    <a:pt x="119" y="349"/>
                  </a:cubicBezTo>
                  <a:cubicBezTo>
                    <a:pt x="121" y="350"/>
                    <a:pt x="125" y="354"/>
                    <a:pt x="126" y="356"/>
                  </a:cubicBezTo>
                  <a:cubicBezTo>
                    <a:pt x="126" y="357"/>
                    <a:pt x="126" y="359"/>
                    <a:pt x="127" y="360"/>
                  </a:cubicBezTo>
                  <a:cubicBezTo>
                    <a:pt x="127" y="361"/>
                    <a:pt x="129" y="363"/>
                    <a:pt x="128" y="363"/>
                  </a:cubicBezTo>
                  <a:cubicBezTo>
                    <a:pt x="122" y="365"/>
                    <a:pt x="135" y="367"/>
                    <a:pt x="135" y="367"/>
                  </a:cubicBezTo>
                  <a:cubicBezTo>
                    <a:pt x="136" y="367"/>
                    <a:pt x="135" y="369"/>
                    <a:pt x="136" y="369"/>
                  </a:cubicBezTo>
                  <a:cubicBezTo>
                    <a:pt x="138" y="370"/>
                    <a:pt x="138" y="370"/>
                    <a:pt x="138" y="370"/>
                  </a:cubicBezTo>
                  <a:cubicBezTo>
                    <a:pt x="140" y="371"/>
                    <a:pt x="140" y="373"/>
                    <a:pt x="142" y="374"/>
                  </a:cubicBezTo>
                  <a:cubicBezTo>
                    <a:pt x="144" y="374"/>
                    <a:pt x="146" y="373"/>
                    <a:pt x="148" y="375"/>
                  </a:cubicBezTo>
                  <a:cubicBezTo>
                    <a:pt x="148" y="376"/>
                    <a:pt x="147" y="378"/>
                    <a:pt x="148" y="379"/>
                  </a:cubicBezTo>
                  <a:cubicBezTo>
                    <a:pt x="149" y="380"/>
                    <a:pt x="151" y="380"/>
                    <a:pt x="151" y="383"/>
                  </a:cubicBezTo>
                  <a:cubicBezTo>
                    <a:pt x="150" y="384"/>
                    <a:pt x="148" y="384"/>
                    <a:pt x="149" y="386"/>
                  </a:cubicBezTo>
                  <a:cubicBezTo>
                    <a:pt x="152" y="391"/>
                    <a:pt x="157" y="386"/>
                    <a:pt x="158" y="389"/>
                  </a:cubicBezTo>
                  <a:cubicBezTo>
                    <a:pt x="159" y="390"/>
                    <a:pt x="161" y="395"/>
                    <a:pt x="161" y="397"/>
                  </a:cubicBezTo>
                  <a:cubicBezTo>
                    <a:pt x="161" y="397"/>
                    <a:pt x="159" y="400"/>
                    <a:pt x="159" y="400"/>
                  </a:cubicBezTo>
                  <a:cubicBezTo>
                    <a:pt x="158" y="401"/>
                    <a:pt x="161" y="404"/>
                    <a:pt x="162" y="404"/>
                  </a:cubicBezTo>
                  <a:cubicBezTo>
                    <a:pt x="162" y="404"/>
                    <a:pt x="164" y="402"/>
                    <a:pt x="165" y="404"/>
                  </a:cubicBezTo>
                  <a:cubicBezTo>
                    <a:pt x="165" y="405"/>
                    <a:pt x="165" y="406"/>
                    <a:pt x="165" y="406"/>
                  </a:cubicBezTo>
                  <a:cubicBezTo>
                    <a:pt x="166" y="407"/>
                    <a:pt x="170" y="404"/>
                    <a:pt x="171" y="405"/>
                  </a:cubicBezTo>
                  <a:cubicBezTo>
                    <a:pt x="172" y="405"/>
                    <a:pt x="171" y="406"/>
                    <a:pt x="172" y="406"/>
                  </a:cubicBezTo>
                  <a:cubicBezTo>
                    <a:pt x="173" y="407"/>
                    <a:pt x="172" y="404"/>
                    <a:pt x="173" y="404"/>
                  </a:cubicBezTo>
                  <a:cubicBezTo>
                    <a:pt x="175" y="403"/>
                    <a:pt x="179" y="407"/>
                    <a:pt x="180" y="407"/>
                  </a:cubicBezTo>
                  <a:cubicBezTo>
                    <a:pt x="182" y="407"/>
                    <a:pt x="183" y="406"/>
                    <a:pt x="183" y="405"/>
                  </a:cubicBezTo>
                  <a:cubicBezTo>
                    <a:pt x="184" y="405"/>
                    <a:pt x="186" y="406"/>
                    <a:pt x="187" y="406"/>
                  </a:cubicBezTo>
                  <a:cubicBezTo>
                    <a:pt x="190" y="404"/>
                    <a:pt x="185" y="405"/>
                    <a:pt x="189" y="403"/>
                  </a:cubicBezTo>
                  <a:cubicBezTo>
                    <a:pt x="190" y="403"/>
                    <a:pt x="191" y="404"/>
                    <a:pt x="192" y="404"/>
                  </a:cubicBezTo>
                  <a:cubicBezTo>
                    <a:pt x="194" y="403"/>
                    <a:pt x="195" y="399"/>
                    <a:pt x="197" y="398"/>
                  </a:cubicBezTo>
                  <a:cubicBezTo>
                    <a:pt x="199" y="397"/>
                    <a:pt x="200" y="400"/>
                    <a:pt x="200" y="400"/>
                  </a:cubicBezTo>
                  <a:cubicBezTo>
                    <a:pt x="201" y="400"/>
                    <a:pt x="202" y="400"/>
                    <a:pt x="203" y="400"/>
                  </a:cubicBezTo>
                  <a:cubicBezTo>
                    <a:pt x="204" y="403"/>
                    <a:pt x="204" y="403"/>
                    <a:pt x="204" y="403"/>
                  </a:cubicBezTo>
                  <a:cubicBezTo>
                    <a:pt x="205" y="403"/>
                    <a:pt x="205" y="401"/>
                    <a:pt x="206" y="401"/>
                  </a:cubicBezTo>
                  <a:cubicBezTo>
                    <a:pt x="207" y="402"/>
                    <a:pt x="207" y="405"/>
                    <a:pt x="207" y="405"/>
                  </a:cubicBezTo>
                  <a:cubicBezTo>
                    <a:pt x="212" y="405"/>
                    <a:pt x="212" y="403"/>
                    <a:pt x="215" y="402"/>
                  </a:cubicBezTo>
                  <a:cubicBezTo>
                    <a:pt x="217" y="402"/>
                    <a:pt x="217" y="402"/>
                    <a:pt x="217" y="402"/>
                  </a:cubicBezTo>
                  <a:cubicBezTo>
                    <a:pt x="218" y="401"/>
                    <a:pt x="217" y="400"/>
                    <a:pt x="217" y="400"/>
                  </a:cubicBezTo>
                  <a:cubicBezTo>
                    <a:pt x="218" y="400"/>
                    <a:pt x="219" y="400"/>
                    <a:pt x="219" y="400"/>
                  </a:cubicBezTo>
                  <a:cubicBezTo>
                    <a:pt x="220" y="400"/>
                    <a:pt x="220" y="400"/>
                    <a:pt x="221" y="400"/>
                  </a:cubicBezTo>
                  <a:cubicBezTo>
                    <a:pt x="224" y="402"/>
                    <a:pt x="225" y="406"/>
                    <a:pt x="228" y="407"/>
                  </a:cubicBezTo>
                  <a:cubicBezTo>
                    <a:pt x="229" y="407"/>
                    <a:pt x="231" y="406"/>
                    <a:pt x="232" y="407"/>
                  </a:cubicBezTo>
                  <a:cubicBezTo>
                    <a:pt x="235" y="408"/>
                    <a:pt x="236" y="407"/>
                    <a:pt x="236" y="408"/>
                  </a:cubicBezTo>
                  <a:cubicBezTo>
                    <a:pt x="236" y="409"/>
                    <a:pt x="235" y="410"/>
                    <a:pt x="236" y="410"/>
                  </a:cubicBezTo>
                  <a:cubicBezTo>
                    <a:pt x="237" y="410"/>
                    <a:pt x="237" y="409"/>
                    <a:pt x="237" y="409"/>
                  </a:cubicBezTo>
                  <a:cubicBezTo>
                    <a:pt x="239" y="409"/>
                    <a:pt x="239" y="411"/>
                    <a:pt x="240" y="411"/>
                  </a:cubicBezTo>
                  <a:cubicBezTo>
                    <a:pt x="241" y="412"/>
                    <a:pt x="245" y="412"/>
                    <a:pt x="244" y="414"/>
                  </a:cubicBezTo>
                  <a:cubicBezTo>
                    <a:pt x="243" y="419"/>
                    <a:pt x="226" y="440"/>
                    <a:pt x="226" y="443"/>
                  </a:cubicBezTo>
                  <a:cubicBezTo>
                    <a:pt x="226" y="444"/>
                    <a:pt x="231" y="446"/>
                    <a:pt x="232" y="445"/>
                  </a:cubicBezTo>
                  <a:cubicBezTo>
                    <a:pt x="232" y="445"/>
                    <a:pt x="236" y="443"/>
                    <a:pt x="236" y="443"/>
                  </a:cubicBezTo>
                  <a:cubicBezTo>
                    <a:pt x="239" y="443"/>
                    <a:pt x="245" y="456"/>
                    <a:pt x="248" y="453"/>
                  </a:cubicBezTo>
                  <a:cubicBezTo>
                    <a:pt x="250" y="450"/>
                    <a:pt x="251" y="436"/>
                    <a:pt x="251" y="432"/>
                  </a:cubicBezTo>
                  <a:cubicBezTo>
                    <a:pt x="254" y="418"/>
                    <a:pt x="256" y="403"/>
                    <a:pt x="259" y="389"/>
                  </a:cubicBezTo>
                  <a:cubicBezTo>
                    <a:pt x="260" y="384"/>
                    <a:pt x="263" y="376"/>
                    <a:pt x="262" y="372"/>
                  </a:cubicBezTo>
                  <a:cubicBezTo>
                    <a:pt x="261" y="368"/>
                    <a:pt x="256" y="364"/>
                    <a:pt x="256" y="360"/>
                  </a:cubicBezTo>
                  <a:cubicBezTo>
                    <a:pt x="256" y="357"/>
                    <a:pt x="258" y="356"/>
                    <a:pt x="256" y="353"/>
                  </a:cubicBezTo>
                  <a:cubicBezTo>
                    <a:pt x="254" y="351"/>
                    <a:pt x="249" y="351"/>
                    <a:pt x="247" y="348"/>
                  </a:cubicBezTo>
                  <a:cubicBezTo>
                    <a:pt x="246" y="348"/>
                    <a:pt x="244" y="345"/>
                    <a:pt x="244" y="344"/>
                  </a:cubicBezTo>
                  <a:cubicBezTo>
                    <a:pt x="244" y="339"/>
                    <a:pt x="244" y="339"/>
                    <a:pt x="244" y="339"/>
                  </a:cubicBezTo>
                  <a:cubicBezTo>
                    <a:pt x="244" y="336"/>
                    <a:pt x="244" y="334"/>
                    <a:pt x="244" y="331"/>
                  </a:cubicBezTo>
                  <a:cubicBezTo>
                    <a:pt x="244" y="329"/>
                    <a:pt x="244" y="328"/>
                    <a:pt x="244" y="326"/>
                  </a:cubicBezTo>
                  <a:cubicBezTo>
                    <a:pt x="244" y="325"/>
                    <a:pt x="244" y="324"/>
                    <a:pt x="244" y="324"/>
                  </a:cubicBezTo>
                  <a:cubicBezTo>
                    <a:pt x="244" y="323"/>
                    <a:pt x="245" y="324"/>
                    <a:pt x="246" y="324"/>
                  </a:cubicBezTo>
                  <a:cubicBezTo>
                    <a:pt x="249" y="324"/>
                    <a:pt x="251" y="321"/>
                    <a:pt x="254" y="321"/>
                  </a:cubicBezTo>
                  <a:cubicBezTo>
                    <a:pt x="255" y="321"/>
                    <a:pt x="255" y="322"/>
                    <a:pt x="256" y="322"/>
                  </a:cubicBezTo>
                  <a:cubicBezTo>
                    <a:pt x="258" y="322"/>
                    <a:pt x="258" y="319"/>
                    <a:pt x="260" y="320"/>
                  </a:cubicBezTo>
                  <a:cubicBezTo>
                    <a:pt x="263" y="321"/>
                    <a:pt x="265" y="324"/>
                    <a:pt x="269" y="322"/>
                  </a:cubicBezTo>
                  <a:cubicBezTo>
                    <a:pt x="270" y="322"/>
                    <a:pt x="269" y="321"/>
                    <a:pt x="268" y="321"/>
                  </a:cubicBezTo>
                  <a:cubicBezTo>
                    <a:pt x="266" y="318"/>
                    <a:pt x="269" y="319"/>
                    <a:pt x="267" y="315"/>
                  </a:cubicBezTo>
                  <a:cubicBezTo>
                    <a:pt x="267" y="314"/>
                    <a:pt x="267" y="312"/>
                    <a:pt x="265" y="312"/>
                  </a:cubicBezTo>
                  <a:cubicBezTo>
                    <a:pt x="262" y="311"/>
                    <a:pt x="256" y="311"/>
                    <a:pt x="253" y="310"/>
                  </a:cubicBezTo>
                  <a:cubicBezTo>
                    <a:pt x="252" y="310"/>
                    <a:pt x="252" y="310"/>
                    <a:pt x="251" y="310"/>
                  </a:cubicBezTo>
                  <a:cubicBezTo>
                    <a:pt x="251" y="310"/>
                    <a:pt x="250" y="311"/>
                    <a:pt x="249" y="311"/>
                  </a:cubicBezTo>
                  <a:cubicBezTo>
                    <a:pt x="249" y="306"/>
                    <a:pt x="249" y="306"/>
                    <a:pt x="249" y="306"/>
                  </a:cubicBezTo>
                  <a:cubicBezTo>
                    <a:pt x="249" y="304"/>
                    <a:pt x="249" y="302"/>
                    <a:pt x="250" y="300"/>
                  </a:cubicBezTo>
                  <a:cubicBezTo>
                    <a:pt x="250" y="298"/>
                    <a:pt x="250" y="297"/>
                    <a:pt x="250" y="295"/>
                  </a:cubicBezTo>
                  <a:cubicBezTo>
                    <a:pt x="250" y="294"/>
                    <a:pt x="249" y="294"/>
                    <a:pt x="250" y="293"/>
                  </a:cubicBezTo>
                  <a:cubicBezTo>
                    <a:pt x="250" y="292"/>
                    <a:pt x="257" y="292"/>
                    <a:pt x="258" y="292"/>
                  </a:cubicBezTo>
                  <a:cubicBezTo>
                    <a:pt x="263" y="291"/>
                    <a:pt x="257" y="291"/>
                    <a:pt x="262" y="292"/>
                  </a:cubicBezTo>
                  <a:cubicBezTo>
                    <a:pt x="263" y="293"/>
                    <a:pt x="264" y="292"/>
                    <a:pt x="265" y="292"/>
                  </a:cubicBezTo>
                  <a:cubicBezTo>
                    <a:pt x="266" y="293"/>
                    <a:pt x="268" y="293"/>
                    <a:pt x="269" y="293"/>
                  </a:cubicBezTo>
                  <a:cubicBezTo>
                    <a:pt x="275" y="293"/>
                    <a:pt x="281" y="293"/>
                    <a:pt x="286" y="293"/>
                  </a:cubicBezTo>
                  <a:cubicBezTo>
                    <a:pt x="289" y="293"/>
                    <a:pt x="296" y="293"/>
                    <a:pt x="296" y="293"/>
                  </a:cubicBezTo>
                  <a:cubicBezTo>
                    <a:pt x="296" y="291"/>
                    <a:pt x="293" y="291"/>
                    <a:pt x="292" y="290"/>
                  </a:cubicBezTo>
                  <a:cubicBezTo>
                    <a:pt x="292" y="290"/>
                    <a:pt x="294" y="285"/>
                    <a:pt x="295" y="285"/>
                  </a:cubicBezTo>
                  <a:cubicBezTo>
                    <a:pt x="298" y="284"/>
                    <a:pt x="298" y="292"/>
                    <a:pt x="301" y="292"/>
                  </a:cubicBezTo>
                  <a:cubicBezTo>
                    <a:pt x="308" y="292"/>
                    <a:pt x="312" y="281"/>
                    <a:pt x="316" y="281"/>
                  </a:cubicBezTo>
                  <a:cubicBezTo>
                    <a:pt x="318" y="281"/>
                    <a:pt x="325" y="293"/>
                    <a:pt x="325" y="295"/>
                  </a:cubicBezTo>
                  <a:cubicBezTo>
                    <a:pt x="326" y="296"/>
                    <a:pt x="325" y="297"/>
                    <a:pt x="325" y="298"/>
                  </a:cubicBezTo>
                  <a:cubicBezTo>
                    <a:pt x="325" y="300"/>
                    <a:pt x="325" y="302"/>
                    <a:pt x="325" y="305"/>
                  </a:cubicBezTo>
                  <a:cubicBezTo>
                    <a:pt x="325" y="305"/>
                    <a:pt x="324" y="306"/>
                    <a:pt x="325" y="307"/>
                  </a:cubicBezTo>
                  <a:cubicBezTo>
                    <a:pt x="326" y="308"/>
                    <a:pt x="330" y="307"/>
                    <a:pt x="331" y="307"/>
                  </a:cubicBezTo>
                  <a:cubicBezTo>
                    <a:pt x="329" y="303"/>
                    <a:pt x="329" y="297"/>
                    <a:pt x="328" y="293"/>
                  </a:cubicBezTo>
                  <a:cubicBezTo>
                    <a:pt x="327" y="291"/>
                    <a:pt x="324" y="288"/>
                    <a:pt x="324" y="286"/>
                  </a:cubicBezTo>
                  <a:cubicBezTo>
                    <a:pt x="323" y="283"/>
                    <a:pt x="324" y="284"/>
                    <a:pt x="323" y="281"/>
                  </a:cubicBezTo>
                  <a:cubicBezTo>
                    <a:pt x="321" y="278"/>
                    <a:pt x="324" y="276"/>
                    <a:pt x="322" y="274"/>
                  </a:cubicBezTo>
                  <a:cubicBezTo>
                    <a:pt x="319" y="272"/>
                    <a:pt x="314" y="269"/>
                    <a:pt x="312" y="267"/>
                  </a:cubicBezTo>
                  <a:cubicBezTo>
                    <a:pt x="311" y="266"/>
                    <a:pt x="312" y="264"/>
                    <a:pt x="311" y="263"/>
                  </a:cubicBezTo>
                  <a:cubicBezTo>
                    <a:pt x="309" y="262"/>
                    <a:pt x="302" y="265"/>
                    <a:pt x="304" y="262"/>
                  </a:cubicBezTo>
                  <a:cubicBezTo>
                    <a:pt x="306" y="257"/>
                    <a:pt x="319" y="251"/>
                    <a:pt x="320" y="247"/>
                  </a:cubicBezTo>
                  <a:cubicBezTo>
                    <a:pt x="320" y="245"/>
                    <a:pt x="318" y="245"/>
                    <a:pt x="317" y="245"/>
                  </a:cubicBezTo>
                  <a:cubicBezTo>
                    <a:pt x="316" y="243"/>
                    <a:pt x="316" y="240"/>
                    <a:pt x="314" y="238"/>
                  </a:cubicBezTo>
                  <a:cubicBezTo>
                    <a:pt x="311" y="238"/>
                    <a:pt x="311" y="238"/>
                    <a:pt x="311" y="238"/>
                  </a:cubicBezTo>
                  <a:cubicBezTo>
                    <a:pt x="310" y="237"/>
                    <a:pt x="306" y="226"/>
                    <a:pt x="306" y="224"/>
                  </a:cubicBezTo>
                  <a:cubicBezTo>
                    <a:pt x="305" y="222"/>
                    <a:pt x="306" y="220"/>
                    <a:pt x="305" y="218"/>
                  </a:cubicBezTo>
                  <a:cubicBezTo>
                    <a:pt x="305" y="217"/>
                    <a:pt x="304" y="217"/>
                    <a:pt x="304" y="216"/>
                  </a:cubicBezTo>
                  <a:cubicBezTo>
                    <a:pt x="303" y="212"/>
                    <a:pt x="307" y="206"/>
                    <a:pt x="306" y="202"/>
                  </a:cubicBezTo>
                  <a:cubicBezTo>
                    <a:pt x="306" y="200"/>
                    <a:pt x="304" y="197"/>
                    <a:pt x="305" y="195"/>
                  </a:cubicBezTo>
                  <a:cubicBezTo>
                    <a:pt x="306" y="193"/>
                    <a:pt x="310" y="191"/>
                    <a:pt x="311" y="189"/>
                  </a:cubicBezTo>
                  <a:cubicBezTo>
                    <a:pt x="312" y="187"/>
                    <a:pt x="310" y="185"/>
                    <a:pt x="311" y="182"/>
                  </a:cubicBezTo>
                  <a:cubicBezTo>
                    <a:pt x="312" y="181"/>
                    <a:pt x="316" y="178"/>
                    <a:pt x="317" y="177"/>
                  </a:cubicBezTo>
                  <a:cubicBezTo>
                    <a:pt x="317" y="175"/>
                    <a:pt x="315" y="174"/>
                    <a:pt x="314" y="173"/>
                  </a:cubicBezTo>
                  <a:cubicBezTo>
                    <a:pt x="314" y="172"/>
                    <a:pt x="316" y="172"/>
                    <a:pt x="316" y="171"/>
                  </a:cubicBezTo>
                  <a:cubicBezTo>
                    <a:pt x="315" y="169"/>
                    <a:pt x="307" y="168"/>
                    <a:pt x="305" y="168"/>
                  </a:cubicBezTo>
                  <a:cubicBezTo>
                    <a:pt x="304" y="168"/>
                    <a:pt x="302" y="170"/>
                    <a:pt x="301" y="171"/>
                  </a:cubicBezTo>
                  <a:cubicBezTo>
                    <a:pt x="301" y="171"/>
                    <a:pt x="297" y="170"/>
                    <a:pt x="297" y="170"/>
                  </a:cubicBezTo>
                  <a:cubicBezTo>
                    <a:pt x="292" y="171"/>
                    <a:pt x="288" y="172"/>
                    <a:pt x="283" y="172"/>
                  </a:cubicBezTo>
                  <a:cubicBezTo>
                    <a:pt x="280" y="172"/>
                    <a:pt x="275" y="169"/>
                    <a:pt x="271" y="171"/>
                  </a:cubicBezTo>
                  <a:cubicBezTo>
                    <a:pt x="270" y="171"/>
                    <a:pt x="269" y="174"/>
                    <a:pt x="267" y="174"/>
                  </a:cubicBezTo>
                  <a:cubicBezTo>
                    <a:pt x="266" y="174"/>
                    <a:pt x="266" y="173"/>
                    <a:pt x="266" y="173"/>
                  </a:cubicBezTo>
                  <a:cubicBezTo>
                    <a:pt x="265" y="173"/>
                    <a:pt x="265" y="172"/>
                    <a:pt x="265" y="172"/>
                  </a:cubicBezTo>
                  <a:cubicBezTo>
                    <a:pt x="264" y="172"/>
                    <a:pt x="263" y="173"/>
                    <a:pt x="262" y="173"/>
                  </a:cubicBezTo>
                  <a:cubicBezTo>
                    <a:pt x="258" y="171"/>
                    <a:pt x="247" y="151"/>
                    <a:pt x="244" y="149"/>
                  </a:cubicBezTo>
                  <a:cubicBezTo>
                    <a:pt x="243" y="149"/>
                    <a:pt x="240" y="151"/>
                    <a:pt x="239" y="150"/>
                  </a:cubicBezTo>
                  <a:cubicBezTo>
                    <a:pt x="236" y="150"/>
                    <a:pt x="234" y="147"/>
                    <a:pt x="232" y="146"/>
                  </a:cubicBezTo>
                  <a:cubicBezTo>
                    <a:pt x="228" y="144"/>
                    <a:pt x="224" y="148"/>
                    <a:pt x="221" y="148"/>
                  </a:cubicBezTo>
                  <a:cubicBezTo>
                    <a:pt x="216" y="150"/>
                    <a:pt x="210" y="147"/>
                    <a:pt x="205" y="147"/>
                  </a:cubicBezTo>
                  <a:cubicBezTo>
                    <a:pt x="202" y="147"/>
                    <a:pt x="199" y="149"/>
                    <a:pt x="196" y="149"/>
                  </a:cubicBezTo>
                  <a:cubicBezTo>
                    <a:pt x="188" y="148"/>
                    <a:pt x="190" y="139"/>
                    <a:pt x="188" y="138"/>
                  </a:cubicBezTo>
                  <a:cubicBezTo>
                    <a:pt x="187" y="137"/>
                    <a:pt x="184" y="138"/>
                    <a:pt x="182" y="137"/>
                  </a:cubicBezTo>
                  <a:cubicBezTo>
                    <a:pt x="180" y="136"/>
                    <a:pt x="181" y="121"/>
                    <a:pt x="183" y="120"/>
                  </a:cubicBezTo>
                  <a:cubicBezTo>
                    <a:pt x="183" y="119"/>
                    <a:pt x="184" y="120"/>
                    <a:pt x="184" y="120"/>
                  </a:cubicBezTo>
                  <a:cubicBezTo>
                    <a:pt x="185" y="119"/>
                    <a:pt x="184" y="119"/>
                    <a:pt x="184" y="118"/>
                  </a:cubicBezTo>
                  <a:cubicBezTo>
                    <a:pt x="184" y="118"/>
                    <a:pt x="184" y="117"/>
                    <a:pt x="184" y="117"/>
                  </a:cubicBezTo>
                  <a:cubicBezTo>
                    <a:pt x="183" y="109"/>
                    <a:pt x="179" y="109"/>
                    <a:pt x="176" y="104"/>
                  </a:cubicBezTo>
                  <a:cubicBezTo>
                    <a:pt x="174" y="100"/>
                    <a:pt x="176" y="93"/>
                    <a:pt x="173" y="90"/>
                  </a:cubicBezTo>
                  <a:cubicBezTo>
                    <a:pt x="171" y="88"/>
                    <a:pt x="171" y="91"/>
                    <a:pt x="169" y="91"/>
                  </a:cubicBezTo>
                  <a:cubicBezTo>
                    <a:pt x="167" y="90"/>
                    <a:pt x="168" y="85"/>
                    <a:pt x="167" y="85"/>
                  </a:cubicBezTo>
                  <a:cubicBezTo>
                    <a:pt x="166" y="85"/>
                    <a:pt x="166" y="86"/>
                    <a:pt x="165" y="86"/>
                  </a:cubicBezTo>
                  <a:cubicBezTo>
                    <a:pt x="164" y="86"/>
                    <a:pt x="157" y="90"/>
                    <a:pt x="157" y="89"/>
                  </a:cubicBezTo>
                  <a:cubicBezTo>
                    <a:pt x="157" y="86"/>
                    <a:pt x="168" y="75"/>
                    <a:pt x="169" y="71"/>
                  </a:cubicBezTo>
                  <a:cubicBezTo>
                    <a:pt x="169" y="69"/>
                    <a:pt x="168" y="68"/>
                    <a:pt x="168" y="67"/>
                  </a:cubicBezTo>
                  <a:cubicBezTo>
                    <a:pt x="169" y="57"/>
                    <a:pt x="175" y="49"/>
                    <a:pt x="180" y="41"/>
                  </a:cubicBezTo>
                  <a:cubicBezTo>
                    <a:pt x="180" y="40"/>
                    <a:pt x="181" y="37"/>
                    <a:pt x="182" y="36"/>
                  </a:cubicBezTo>
                  <a:cubicBezTo>
                    <a:pt x="184" y="35"/>
                    <a:pt x="187" y="36"/>
                    <a:pt x="188" y="35"/>
                  </a:cubicBezTo>
                  <a:cubicBezTo>
                    <a:pt x="191" y="34"/>
                    <a:pt x="194" y="23"/>
                    <a:pt x="196" y="21"/>
                  </a:cubicBezTo>
                  <a:cubicBezTo>
                    <a:pt x="200" y="18"/>
                    <a:pt x="209" y="18"/>
                    <a:pt x="214" y="16"/>
                  </a:cubicBezTo>
                  <a:cubicBezTo>
                    <a:pt x="214" y="16"/>
                    <a:pt x="214" y="16"/>
                    <a:pt x="214" y="16"/>
                  </a:cubicBezTo>
                  <a:cubicBezTo>
                    <a:pt x="214" y="16"/>
                    <a:pt x="214" y="15"/>
                    <a:pt x="215" y="14"/>
                  </a:cubicBezTo>
                  <a:cubicBezTo>
                    <a:pt x="218" y="10"/>
                    <a:pt x="222" y="14"/>
                    <a:pt x="218" y="6"/>
                  </a:cubicBezTo>
                  <a:cubicBezTo>
                    <a:pt x="218" y="5"/>
                    <a:pt x="218" y="4"/>
                    <a:pt x="217" y="3"/>
                  </a:cubicBezTo>
                  <a:cubicBezTo>
                    <a:pt x="216" y="3"/>
                    <a:pt x="209" y="0"/>
                    <a:pt x="208" y="0"/>
                  </a:cubicBezTo>
                  <a:cubicBezTo>
                    <a:pt x="207" y="0"/>
                    <a:pt x="206" y="0"/>
                    <a:pt x="205" y="1"/>
                  </a:cubicBezTo>
                  <a:cubicBezTo>
                    <a:pt x="204" y="1"/>
                    <a:pt x="205" y="2"/>
                    <a:pt x="205" y="2"/>
                  </a:cubicBezTo>
                  <a:cubicBezTo>
                    <a:pt x="204" y="2"/>
                    <a:pt x="204" y="1"/>
                    <a:pt x="204" y="1"/>
                  </a:cubicBezTo>
                  <a:cubicBezTo>
                    <a:pt x="203" y="0"/>
                    <a:pt x="205" y="3"/>
                    <a:pt x="201" y="3"/>
                  </a:cubicBezTo>
                  <a:cubicBezTo>
                    <a:pt x="201" y="3"/>
                    <a:pt x="202" y="2"/>
                    <a:pt x="202" y="2"/>
                  </a:cubicBezTo>
                  <a:cubicBezTo>
                    <a:pt x="200" y="1"/>
                    <a:pt x="197" y="4"/>
                    <a:pt x="197" y="4"/>
                  </a:cubicBezTo>
                  <a:cubicBezTo>
                    <a:pt x="198" y="5"/>
                    <a:pt x="203" y="5"/>
                    <a:pt x="199" y="7"/>
                  </a:cubicBezTo>
                  <a:cubicBezTo>
                    <a:pt x="198" y="7"/>
                    <a:pt x="195" y="9"/>
                    <a:pt x="196" y="7"/>
                  </a:cubicBezTo>
                  <a:cubicBezTo>
                    <a:pt x="197" y="4"/>
                    <a:pt x="198" y="5"/>
                    <a:pt x="194" y="5"/>
                  </a:cubicBezTo>
                  <a:cubicBezTo>
                    <a:pt x="193" y="5"/>
                    <a:pt x="193" y="5"/>
                    <a:pt x="192" y="6"/>
                  </a:cubicBezTo>
                  <a:cubicBezTo>
                    <a:pt x="192" y="6"/>
                    <a:pt x="193" y="9"/>
                    <a:pt x="193" y="9"/>
                  </a:cubicBezTo>
                  <a:cubicBezTo>
                    <a:pt x="192" y="11"/>
                    <a:pt x="190" y="13"/>
                    <a:pt x="189" y="15"/>
                  </a:cubicBezTo>
                  <a:cubicBezTo>
                    <a:pt x="189" y="16"/>
                    <a:pt x="184" y="17"/>
                    <a:pt x="182" y="18"/>
                  </a:cubicBezTo>
                  <a:cubicBezTo>
                    <a:pt x="180" y="18"/>
                    <a:pt x="177" y="19"/>
                    <a:pt x="176" y="20"/>
                  </a:cubicBezTo>
                  <a:cubicBezTo>
                    <a:pt x="174" y="21"/>
                    <a:pt x="173" y="23"/>
                    <a:pt x="172" y="23"/>
                  </a:cubicBezTo>
                  <a:cubicBezTo>
                    <a:pt x="169" y="25"/>
                    <a:pt x="162" y="31"/>
                    <a:pt x="159" y="31"/>
                  </a:cubicBezTo>
                  <a:cubicBezTo>
                    <a:pt x="158" y="32"/>
                    <a:pt x="157" y="31"/>
                    <a:pt x="157" y="31"/>
                  </a:cubicBezTo>
                  <a:cubicBezTo>
                    <a:pt x="155" y="31"/>
                    <a:pt x="153" y="31"/>
                    <a:pt x="151" y="31"/>
                  </a:cubicBezTo>
                  <a:cubicBezTo>
                    <a:pt x="150" y="31"/>
                    <a:pt x="149" y="31"/>
                    <a:pt x="148" y="31"/>
                  </a:cubicBezTo>
                  <a:cubicBezTo>
                    <a:pt x="148" y="31"/>
                    <a:pt x="148" y="31"/>
                    <a:pt x="147" y="31"/>
                  </a:cubicBezTo>
                  <a:cubicBezTo>
                    <a:pt x="146" y="31"/>
                    <a:pt x="144" y="29"/>
                    <a:pt x="142" y="29"/>
                  </a:cubicBezTo>
                  <a:cubicBezTo>
                    <a:pt x="140" y="29"/>
                    <a:pt x="140" y="30"/>
                    <a:pt x="139" y="30"/>
                  </a:cubicBezTo>
                  <a:cubicBezTo>
                    <a:pt x="138" y="30"/>
                    <a:pt x="139" y="29"/>
                    <a:pt x="138" y="29"/>
                  </a:cubicBezTo>
                  <a:cubicBezTo>
                    <a:pt x="136" y="29"/>
                    <a:pt x="135" y="44"/>
                    <a:pt x="131" y="45"/>
                  </a:cubicBezTo>
                  <a:cubicBezTo>
                    <a:pt x="129" y="46"/>
                    <a:pt x="130" y="45"/>
                    <a:pt x="129" y="43"/>
                  </a:cubicBezTo>
                  <a:cubicBezTo>
                    <a:pt x="128" y="41"/>
                    <a:pt x="129" y="47"/>
                    <a:pt x="127" y="45"/>
                  </a:cubicBezTo>
                  <a:cubicBezTo>
                    <a:pt x="127" y="45"/>
                    <a:pt x="127" y="44"/>
                    <a:pt x="127" y="44"/>
                  </a:cubicBezTo>
                  <a:cubicBezTo>
                    <a:pt x="126" y="44"/>
                    <a:pt x="126" y="44"/>
                    <a:pt x="126" y="44"/>
                  </a:cubicBezTo>
                  <a:cubicBezTo>
                    <a:pt x="125" y="44"/>
                    <a:pt x="126" y="43"/>
                    <a:pt x="126" y="43"/>
                  </a:cubicBezTo>
                  <a:cubicBezTo>
                    <a:pt x="126" y="42"/>
                    <a:pt x="125" y="42"/>
                    <a:pt x="126" y="42"/>
                  </a:cubicBezTo>
                  <a:cubicBezTo>
                    <a:pt x="126" y="41"/>
                    <a:pt x="127" y="41"/>
                    <a:pt x="128" y="42"/>
                  </a:cubicBezTo>
                  <a:cubicBezTo>
                    <a:pt x="128" y="42"/>
                    <a:pt x="128" y="43"/>
                    <a:pt x="129" y="43"/>
                  </a:cubicBezTo>
                  <a:cubicBezTo>
                    <a:pt x="129" y="43"/>
                    <a:pt x="127" y="40"/>
                    <a:pt x="128" y="39"/>
                  </a:cubicBezTo>
                  <a:cubicBezTo>
                    <a:pt x="129" y="39"/>
                    <a:pt x="134" y="40"/>
                    <a:pt x="134" y="38"/>
                  </a:cubicBezTo>
                  <a:cubicBezTo>
                    <a:pt x="134" y="38"/>
                    <a:pt x="133" y="39"/>
                    <a:pt x="133" y="39"/>
                  </a:cubicBezTo>
                  <a:cubicBezTo>
                    <a:pt x="132" y="39"/>
                    <a:pt x="131" y="39"/>
                    <a:pt x="129" y="39"/>
                  </a:cubicBezTo>
                  <a:cubicBezTo>
                    <a:pt x="126" y="38"/>
                    <a:pt x="122" y="35"/>
                    <a:pt x="119" y="35"/>
                  </a:cubicBezTo>
                  <a:cubicBezTo>
                    <a:pt x="118" y="35"/>
                    <a:pt x="115" y="40"/>
                    <a:pt x="114" y="41"/>
                  </a:cubicBezTo>
                  <a:cubicBezTo>
                    <a:pt x="113" y="42"/>
                    <a:pt x="109" y="42"/>
                    <a:pt x="108" y="44"/>
                  </a:cubicBezTo>
                  <a:cubicBezTo>
                    <a:pt x="107" y="45"/>
                    <a:pt x="109" y="46"/>
                    <a:pt x="109" y="46"/>
                  </a:cubicBezTo>
                  <a:cubicBezTo>
                    <a:pt x="108" y="46"/>
                    <a:pt x="108" y="45"/>
                    <a:pt x="107" y="45"/>
                  </a:cubicBezTo>
                  <a:cubicBezTo>
                    <a:pt x="107" y="45"/>
                    <a:pt x="101" y="49"/>
                    <a:pt x="100" y="50"/>
                  </a:cubicBezTo>
                  <a:cubicBezTo>
                    <a:pt x="100" y="50"/>
                    <a:pt x="101" y="51"/>
                    <a:pt x="101" y="52"/>
                  </a:cubicBezTo>
                  <a:cubicBezTo>
                    <a:pt x="101" y="52"/>
                    <a:pt x="101" y="52"/>
                    <a:pt x="101" y="53"/>
                  </a:cubicBezTo>
                  <a:cubicBezTo>
                    <a:pt x="102" y="53"/>
                    <a:pt x="102" y="53"/>
                    <a:pt x="102" y="54"/>
                  </a:cubicBezTo>
                  <a:cubicBezTo>
                    <a:pt x="101" y="54"/>
                    <a:pt x="102" y="53"/>
                    <a:pt x="101" y="53"/>
                  </a:cubicBezTo>
                  <a:cubicBezTo>
                    <a:pt x="101" y="52"/>
                    <a:pt x="101" y="52"/>
                    <a:pt x="101" y="52"/>
                  </a:cubicBezTo>
                  <a:cubicBezTo>
                    <a:pt x="101" y="52"/>
                    <a:pt x="100" y="52"/>
                    <a:pt x="99" y="54"/>
                  </a:cubicBezTo>
                  <a:cubicBezTo>
                    <a:pt x="98" y="55"/>
                    <a:pt x="103" y="54"/>
                    <a:pt x="101" y="57"/>
                  </a:cubicBezTo>
                  <a:cubicBezTo>
                    <a:pt x="100" y="58"/>
                    <a:pt x="99" y="58"/>
                    <a:pt x="99" y="58"/>
                  </a:cubicBezTo>
                  <a:cubicBezTo>
                    <a:pt x="99" y="58"/>
                    <a:pt x="99" y="57"/>
                    <a:pt x="98" y="57"/>
                  </a:cubicBezTo>
                  <a:cubicBezTo>
                    <a:pt x="98" y="57"/>
                    <a:pt x="95" y="61"/>
                    <a:pt x="95" y="61"/>
                  </a:cubicBezTo>
                  <a:cubicBezTo>
                    <a:pt x="95" y="62"/>
                    <a:pt x="100" y="58"/>
                    <a:pt x="100" y="59"/>
                  </a:cubicBezTo>
                  <a:cubicBezTo>
                    <a:pt x="100" y="59"/>
                    <a:pt x="96" y="72"/>
                    <a:pt x="96" y="72"/>
                  </a:cubicBezTo>
                  <a:cubicBezTo>
                    <a:pt x="96" y="73"/>
                    <a:pt x="94" y="73"/>
                    <a:pt x="95" y="74"/>
                  </a:cubicBezTo>
                  <a:cubicBezTo>
                    <a:pt x="95" y="74"/>
                    <a:pt x="102" y="73"/>
                    <a:pt x="97" y="80"/>
                  </a:cubicBezTo>
                  <a:cubicBezTo>
                    <a:pt x="94" y="84"/>
                    <a:pt x="90" y="78"/>
                    <a:pt x="84" y="83"/>
                  </a:cubicBezTo>
                  <a:cubicBezTo>
                    <a:pt x="82" y="86"/>
                    <a:pt x="81" y="90"/>
                    <a:pt x="79" y="93"/>
                  </a:cubicBezTo>
                  <a:cubicBezTo>
                    <a:pt x="79" y="93"/>
                    <a:pt x="73" y="98"/>
                    <a:pt x="72" y="98"/>
                  </a:cubicBezTo>
                  <a:cubicBezTo>
                    <a:pt x="70" y="100"/>
                    <a:pt x="61" y="103"/>
                    <a:pt x="61" y="105"/>
                  </a:cubicBezTo>
                  <a:cubicBezTo>
                    <a:pt x="60" y="105"/>
                    <a:pt x="65" y="107"/>
                    <a:pt x="65" y="109"/>
                  </a:cubicBezTo>
                  <a:cubicBezTo>
                    <a:pt x="66" y="110"/>
                    <a:pt x="66" y="122"/>
                    <a:pt x="65" y="122"/>
                  </a:cubicBezTo>
                  <a:cubicBezTo>
                    <a:pt x="64" y="123"/>
                    <a:pt x="60" y="122"/>
                    <a:pt x="60" y="120"/>
                  </a:cubicBezTo>
                  <a:cubicBezTo>
                    <a:pt x="61" y="116"/>
                    <a:pt x="63" y="123"/>
                    <a:pt x="63" y="117"/>
                  </a:cubicBezTo>
                  <a:cubicBezTo>
                    <a:pt x="63" y="117"/>
                    <a:pt x="64" y="116"/>
                    <a:pt x="63" y="116"/>
                  </a:cubicBezTo>
                  <a:cubicBezTo>
                    <a:pt x="62" y="115"/>
                    <a:pt x="61" y="118"/>
                    <a:pt x="60" y="116"/>
                  </a:cubicBezTo>
                  <a:cubicBezTo>
                    <a:pt x="60" y="116"/>
                    <a:pt x="61" y="115"/>
                    <a:pt x="61" y="115"/>
                  </a:cubicBezTo>
                  <a:cubicBezTo>
                    <a:pt x="61" y="114"/>
                    <a:pt x="60" y="115"/>
                    <a:pt x="60" y="114"/>
                  </a:cubicBezTo>
                  <a:cubicBezTo>
                    <a:pt x="60" y="114"/>
                    <a:pt x="61" y="113"/>
                    <a:pt x="60" y="112"/>
                  </a:cubicBezTo>
                  <a:cubicBezTo>
                    <a:pt x="60" y="112"/>
                    <a:pt x="59" y="113"/>
                    <a:pt x="58" y="112"/>
                  </a:cubicBezTo>
                  <a:cubicBezTo>
                    <a:pt x="57" y="112"/>
                    <a:pt x="56" y="109"/>
                    <a:pt x="55" y="108"/>
                  </a:cubicBezTo>
                  <a:cubicBezTo>
                    <a:pt x="55" y="107"/>
                    <a:pt x="53" y="108"/>
                    <a:pt x="52" y="107"/>
                  </a:cubicBezTo>
                  <a:cubicBezTo>
                    <a:pt x="51" y="106"/>
                    <a:pt x="51" y="101"/>
                    <a:pt x="49" y="101"/>
                  </a:cubicBezTo>
                  <a:cubicBezTo>
                    <a:pt x="49" y="102"/>
                    <a:pt x="46" y="106"/>
                    <a:pt x="46" y="106"/>
                  </a:cubicBezTo>
                  <a:cubicBezTo>
                    <a:pt x="47" y="108"/>
                    <a:pt x="49" y="107"/>
                    <a:pt x="49" y="109"/>
                  </a:cubicBezTo>
                  <a:cubicBezTo>
                    <a:pt x="49" y="109"/>
                    <a:pt x="49" y="112"/>
                    <a:pt x="49" y="112"/>
                  </a:cubicBezTo>
                  <a:cubicBezTo>
                    <a:pt x="50" y="114"/>
                    <a:pt x="56" y="119"/>
                    <a:pt x="55" y="121"/>
                  </a:cubicBezTo>
                  <a:cubicBezTo>
                    <a:pt x="54" y="122"/>
                    <a:pt x="52" y="122"/>
                    <a:pt x="51" y="122"/>
                  </a:cubicBezTo>
                  <a:cubicBezTo>
                    <a:pt x="48" y="125"/>
                    <a:pt x="50" y="126"/>
                    <a:pt x="50" y="127"/>
                  </a:cubicBezTo>
                  <a:cubicBezTo>
                    <a:pt x="50" y="129"/>
                    <a:pt x="44" y="132"/>
                    <a:pt x="43" y="132"/>
                  </a:cubicBezTo>
                  <a:cubicBezTo>
                    <a:pt x="42" y="133"/>
                    <a:pt x="40" y="128"/>
                    <a:pt x="39" y="127"/>
                  </a:cubicBezTo>
                  <a:cubicBezTo>
                    <a:pt x="39" y="127"/>
                    <a:pt x="38" y="127"/>
                    <a:pt x="38" y="127"/>
                  </a:cubicBezTo>
                  <a:cubicBezTo>
                    <a:pt x="37" y="131"/>
                    <a:pt x="39" y="130"/>
                    <a:pt x="39" y="132"/>
                  </a:cubicBezTo>
                  <a:cubicBezTo>
                    <a:pt x="39" y="136"/>
                    <a:pt x="38" y="132"/>
                    <a:pt x="36" y="134"/>
                  </a:cubicBezTo>
                  <a:cubicBezTo>
                    <a:pt x="35" y="135"/>
                    <a:pt x="35" y="139"/>
                    <a:pt x="34" y="141"/>
                  </a:cubicBezTo>
                  <a:cubicBezTo>
                    <a:pt x="34" y="141"/>
                    <a:pt x="34" y="141"/>
                    <a:pt x="34" y="141"/>
                  </a:cubicBezTo>
                  <a:cubicBezTo>
                    <a:pt x="36" y="142"/>
                    <a:pt x="39" y="145"/>
                    <a:pt x="40" y="146"/>
                  </a:cubicBezTo>
                  <a:cubicBezTo>
                    <a:pt x="41" y="150"/>
                    <a:pt x="38" y="147"/>
                    <a:pt x="39" y="151"/>
                  </a:cubicBezTo>
                  <a:cubicBezTo>
                    <a:pt x="40" y="151"/>
                    <a:pt x="39" y="150"/>
                    <a:pt x="39" y="150"/>
                  </a:cubicBezTo>
                  <a:cubicBezTo>
                    <a:pt x="41" y="150"/>
                    <a:pt x="43" y="153"/>
                    <a:pt x="43" y="155"/>
                  </a:cubicBezTo>
                  <a:cubicBezTo>
                    <a:pt x="43" y="155"/>
                    <a:pt x="43" y="156"/>
                    <a:pt x="43" y="156"/>
                  </a:cubicBezTo>
                  <a:cubicBezTo>
                    <a:pt x="44" y="156"/>
                    <a:pt x="44" y="155"/>
                    <a:pt x="45" y="155"/>
                  </a:cubicBezTo>
                  <a:cubicBezTo>
                    <a:pt x="46" y="155"/>
                    <a:pt x="48" y="159"/>
                    <a:pt x="48" y="160"/>
                  </a:cubicBezTo>
                  <a:cubicBezTo>
                    <a:pt x="49" y="169"/>
                    <a:pt x="47" y="155"/>
                    <a:pt x="47" y="163"/>
                  </a:cubicBezTo>
                  <a:cubicBezTo>
                    <a:pt x="47" y="163"/>
                    <a:pt x="48" y="164"/>
                    <a:pt x="48" y="164"/>
                  </a:cubicBezTo>
                  <a:cubicBezTo>
                    <a:pt x="48" y="165"/>
                    <a:pt x="47" y="164"/>
                    <a:pt x="47" y="164"/>
                  </a:cubicBezTo>
                  <a:cubicBezTo>
                    <a:pt x="47" y="164"/>
                    <a:pt x="48" y="168"/>
                    <a:pt x="46" y="168"/>
                  </a:cubicBezTo>
                  <a:cubicBezTo>
                    <a:pt x="46" y="168"/>
                    <a:pt x="46" y="168"/>
                    <a:pt x="46" y="168"/>
                  </a:cubicBezTo>
                  <a:cubicBezTo>
                    <a:pt x="46" y="167"/>
                    <a:pt x="45" y="166"/>
                    <a:pt x="44" y="166"/>
                  </a:cubicBezTo>
                  <a:cubicBezTo>
                    <a:pt x="44" y="166"/>
                    <a:pt x="44" y="169"/>
                    <a:pt x="44" y="170"/>
                  </a:cubicBezTo>
                  <a:cubicBezTo>
                    <a:pt x="44" y="173"/>
                    <a:pt x="51" y="177"/>
                    <a:pt x="50" y="182"/>
                  </a:cubicBezTo>
                  <a:cubicBezTo>
                    <a:pt x="50" y="186"/>
                    <a:pt x="47" y="185"/>
                    <a:pt x="45" y="186"/>
                  </a:cubicBezTo>
                  <a:cubicBezTo>
                    <a:pt x="44" y="186"/>
                    <a:pt x="42" y="188"/>
                    <a:pt x="42" y="188"/>
                  </a:cubicBezTo>
                  <a:cubicBezTo>
                    <a:pt x="50" y="190"/>
                    <a:pt x="46" y="199"/>
                    <a:pt x="47" y="206"/>
                  </a:cubicBezTo>
                  <a:cubicBezTo>
                    <a:pt x="47" y="208"/>
                    <a:pt x="50" y="209"/>
                    <a:pt x="50" y="210"/>
                  </a:cubicBezTo>
                  <a:cubicBezTo>
                    <a:pt x="49" y="210"/>
                    <a:pt x="48" y="209"/>
                    <a:pt x="48" y="210"/>
                  </a:cubicBezTo>
                  <a:cubicBezTo>
                    <a:pt x="48" y="210"/>
                    <a:pt x="49" y="211"/>
                    <a:pt x="49" y="211"/>
                  </a:cubicBezTo>
                  <a:cubicBezTo>
                    <a:pt x="49" y="212"/>
                    <a:pt x="48" y="211"/>
                    <a:pt x="48" y="211"/>
                  </a:cubicBezTo>
                  <a:cubicBezTo>
                    <a:pt x="48" y="212"/>
                    <a:pt x="47" y="216"/>
                    <a:pt x="47" y="217"/>
                  </a:cubicBezTo>
                  <a:cubicBezTo>
                    <a:pt x="47" y="217"/>
                    <a:pt x="48" y="217"/>
                    <a:pt x="48" y="217"/>
                  </a:cubicBezTo>
                  <a:cubicBezTo>
                    <a:pt x="47" y="217"/>
                    <a:pt x="46" y="219"/>
                    <a:pt x="46" y="220"/>
                  </a:cubicBezTo>
                  <a:cubicBezTo>
                    <a:pt x="46" y="223"/>
                    <a:pt x="48" y="222"/>
                    <a:pt x="49" y="222"/>
                  </a:cubicBezTo>
                  <a:cubicBezTo>
                    <a:pt x="49" y="222"/>
                    <a:pt x="50" y="223"/>
                    <a:pt x="50" y="223"/>
                  </a:cubicBezTo>
                  <a:cubicBezTo>
                    <a:pt x="48" y="227"/>
                    <a:pt x="45" y="219"/>
                    <a:pt x="45" y="228"/>
                  </a:cubicBezTo>
                  <a:cubicBezTo>
                    <a:pt x="45" y="229"/>
                    <a:pt x="44" y="229"/>
                    <a:pt x="45" y="230"/>
                  </a:cubicBezTo>
                  <a:cubicBezTo>
                    <a:pt x="46" y="231"/>
                    <a:pt x="46" y="232"/>
                    <a:pt x="46" y="232"/>
                  </a:cubicBezTo>
                  <a:cubicBezTo>
                    <a:pt x="46" y="232"/>
                    <a:pt x="48" y="225"/>
                    <a:pt x="51" y="228"/>
                  </a:cubicBezTo>
                  <a:cubicBezTo>
                    <a:pt x="51" y="228"/>
                    <a:pt x="51" y="228"/>
                    <a:pt x="51" y="229"/>
                  </a:cubicBezTo>
                  <a:cubicBezTo>
                    <a:pt x="50" y="229"/>
                    <a:pt x="51" y="231"/>
                    <a:pt x="50" y="231"/>
                  </a:cubicBezTo>
                  <a:cubicBezTo>
                    <a:pt x="50" y="231"/>
                    <a:pt x="46" y="230"/>
                    <a:pt x="48" y="232"/>
                  </a:cubicBezTo>
                  <a:cubicBezTo>
                    <a:pt x="49" y="236"/>
                    <a:pt x="54" y="231"/>
                    <a:pt x="55" y="232"/>
                  </a:cubicBezTo>
                  <a:cubicBezTo>
                    <a:pt x="56" y="234"/>
                    <a:pt x="52" y="235"/>
                    <a:pt x="52" y="235"/>
                  </a:cubicBezTo>
                  <a:cubicBezTo>
                    <a:pt x="52" y="235"/>
                    <a:pt x="52" y="235"/>
                    <a:pt x="52" y="236"/>
                  </a:cubicBezTo>
                  <a:cubicBezTo>
                    <a:pt x="53" y="235"/>
                    <a:pt x="53" y="238"/>
                    <a:pt x="52" y="236"/>
                  </a:cubicBezTo>
                  <a:cubicBezTo>
                    <a:pt x="52" y="236"/>
                    <a:pt x="52" y="236"/>
                    <a:pt x="52" y="237"/>
                  </a:cubicBezTo>
                  <a:cubicBezTo>
                    <a:pt x="52" y="237"/>
                    <a:pt x="52" y="237"/>
                    <a:pt x="52" y="237"/>
                  </a:cubicBezTo>
                  <a:cubicBezTo>
                    <a:pt x="52" y="237"/>
                    <a:pt x="52" y="237"/>
                    <a:pt x="52" y="237"/>
                  </a:cubicBezTo>
                  <a:cubicBezTo>
                    <a:pt x="52" y="237"/>
                    <a:pt x="52" y="237"/>
                    <a:pt x="52" y="237"/>
                  </a:cubicBezTo>
                  <a:cubicBezTo>
                    <a:pt x="52" y="237"/>
                    <a:pt x="53" y="237"/>
                    <a:pt x="52" y="237"/>
                  </a:cubicBezTo>
                  <a:cubicBezTo>
                    <a:pt x="52" y="237"/>
                    <a:pt x="52" y="237"/>
                    <a:pt x="52" y="237"/>
                  </a:cubicBezTo>
                  <a:cubicBezTo>
                    <a:pt x="52" y="237"/>
                    <a:pt x="52" y="237"/>
                    <a:pt x="52" y="237"/>
                  </a:cubicBezTo>
                  <a:cubicBezTo>
                    <a:pt x="52" y="237"/>
                    <a:pt x="52" y="237"/>
                    <a:pt x="52" y="237"/>
                  </a:cubicBezTo>
                  <a:cubicBezTo>
                    <a:pt x="51" y="237"/>
                    <a:pt x="51" y="236"/>
                    <a:pt x="51" y="237"/>
                  </a:cubicBezTo>
                  <a:cubicBezTo>
                    <a:pt x="50" y="237"/>
                    <a:pt x="51" y="238"/>
                    <a:pt x="51" y="238"/>
                  </a:cubicBezTo>
                  <a:cubicBezTo>
                    <a:pt x="51" y="238"/>
                    <a:pt x="51" y="238"/>
                    <a:pt x="51" y="238"/>
                  </a:cubicBezTo>
                  <a:cubicBezTo>
                    <a:pt x="51" y="235"/>
                    <a:pt x="55" y="240"/>
                    <a:pt x="51" y="238"/>
                  </a:cubicBezTo>
                  <a:cubicBezTo>
                    <a:pt x="51" y="238"/>
                    <a:pt x="51" y="239"/>
                    <a:pt x="52" y="239"/>
                  </a:cubicBezTo>
                  <a:cubicBezTo>
                    <a:pt x="52" y="239"/>
                    <a:pt x="53" y="238"/>
                    <a:pt x="53" y="239"/>
                  </a:cubicBezTo>
                  <a:cubicBezTo>
                    <a:pt x="53" y="239"/>
                    <a:pt x="52" y="239"/>
                    <a:pt x="52" y="239"/>
                  </a:cubicBezTo>
                  <a:cubicBezTo>
                    <a:pt x="51" y="239"/>
                    <a:pt x="51" y="239"/>
                    <a:pt x="51" y="239"/>
                  </a:cubicBezTo>
                  <a:cubicBezTo>
                    <a:pt x="50" y="240"/>
                    <a:pt x="51" y="241"/>
                    <a:pt x="50" y="242"/>
                  </a:cubicBezTo>
                  <a:cubicBezTo>
                    <a:pt x="48" y="242"/>
                    <a:pt x="49" y="241"/>
                    <a:pt x="47" y="242"/>
                  </a:cubicBezTo>
                  <a:cubicBezTo>
                    <a:pt x="47" y="242"/>
                    <a:pt x="49" y="243"/>
                    <a:pt x="49" y="244"/>
                  </a:cubicBezTo>
                  <a:cubicBezTo>
                    <a:pt x="49" y="244"/>
                    <a:pt x="48" y="244"/>
                    <a:pt x="47" y="244"/>
                  </a:cubicBezTo>
                  <a:cubicBezTo>
                    <a:pt x="47" y="244"/>
                    <a:pt x="48" y="243"/>
                    <a:pt x="47" y="243"/>
                  </a:cubicBezTo>
                  <a:cubicBezTo>
                    <a:pt x="47" y="244"/>
                    <a:pt x="47" y="245"/>
                    <a:pt x="47" y="246"/>
                  </a:cubicBezTo>
                  <a:cubicBezTo>
                    <a:pt x="47" y="246"/>
                    <a:pt x="46" y="245"/>
                    <a:pt x="46" y="246"/>
                  </a:cubicBezTo>
                  <a:cubicBezTo>
                    <a:pt x="46" y="247"/>
                    <a:pt x="48" y="248"/>
                    <a:pt x="47" y="248"/>
                  </a:cubicBezTo>
                  <a:cubicBezTo>
                    <a:pt x="45" y="248"/>
                    <a:pt x="48" y="247"/>
                    <a:pt x="46" y="247"/>
                  </a:cubicBezTo>
                  <a:cubicBezTo>
                    <a:pt x="45" y="247"/>
                    <a:pt x="45" y="247"/>
                    <a:pt x="45" y="248"/>
                  </a:cubicBezTo>
                  <a:cubicBezTo>
                    <a:pt x="44" y="248"/>
                    <a:pt x="44" y="247"/>
                    <a:pt x="44" y="247"/>
                  </a:cubicBezTo>
                  <a:cubicBezTo>
                    <a:pt x="41" y="248"/>
                    <a:pt x="47" y="248"/>
                    <a:pt x="45" y="250"/>
                  </a:cubicBezTo>
                  <a:cubicBezTo>
                    <a:pt x="44" y="251"/>
                    <a:pt x="42" y="251"/>
                    <a:pt x="41" y="253"/>
                  </a:cubicBezTo>
                  <a:cubicBezTo>
                    <a:pt x="41" y="253"/>
                    <a:pt x="42" y="255"/>
                    <a:pt x="41" y="256"/>
                  </a:cubicBezTo>
                  <a:cubicBezTo>
                    <a:pt x="40" y="256"/>
                    <a:pt x="37" y="256"/>
                    <a:pt x="37" y="256"/>
                  </a:cubicBezTo>
                  <a:cubicBezTo>
                    <a:pt x="34" y="259"/>
                    <a:pt x="39" y="256"/>
                    <a:pt x="39" y="258"/>
                  </a:cubicBezTo>
                  <a:cubicBezTo>
                    <a:pt x="39" y="259"/>
                    <a:pt x="40" y="260"/>
                    <a:pt x="38" y="260"/>
                  </a:cubicBezTo>
                  <a:cubicBezTo>
                    <a:pt x="38" y="260"/>
                    <a:pt x="37" y="259"/>
                    <a:pt x="37" y="259"/>
                  </a:cubicBezTo>
                  <a:cubicBezTo>
                    <a:pt x="36" y="260"/>
                    <a:pt x="37" y="260"/>
                    <a:pt x="38" y="260"/>
                  </a:cubicBezTo>
                  <a:cubicBezTo>
                    <a:pt x="38" y="260"/>
                    <a:pt x="39" y="261"/>
                    <a:pt x="39" y="261"/>
                  </a:cubicBezTo>
                  <a:cubicBezTo>
                    <a:pt x="38" y="261"/>
                    <a:pt x="36" y="261"/>
                    <a:pt x="36" y="262"/>
                  </a:cubicBezTo>
                  <a:cubicBezTo>
                    <a:pt x="36" y="263"/>
                    <a:pt x="38" y="263"/>
                    <a:pt x="37" y="263"/>
                  </a:cubicBezTo>
                  <a:cubicBezTo>
                    <a:pt x="37" y="263"/>
                    <a:pt x="36" y="262"/>
                    <a:pt x="35" y="262"/>
                  </a:cubicBezTo>
                  <a:cubicBezTo>
                    <a:pt x="35" y="262"/>
                    <a:pt x="34" y="263"/>
                    <a:pt x="34" y="264"/>
                  </a:cubicBezTo>
                  <a:cubicBezTo>
                    <a:pt x="33" y="265"/>
                    <a:pt x="35" y="267"/>
                    <a:pt x="35" y="268"/>
                  </a:cubicBezTo>
                  <a:cubicBezTo>
                    <a:pt x="35" y="273"/>
                    <a:pt x="31" y="266"/>
                    <a:pt x="30" y="267"/>
                  </a:cubicBezTo>
                  <a:cubicBezTo>
                    <a:pt x="28" y="268"/>
                    <a:pt x="32" y="270"/>
                    <a:pt x="29" y="270"/>
                  </a:cubicBezTo>
                  <a:cubicBezTo>
                    <a:pt x="28" y="271"/>
                    <a:pt x="27" y="269"/>
                    <a:pt x="26" y="270"/>
                  </a:cubicBezTo>
                  <a:cubicBezTo>
                    <a:pt x="26" y="270"/>
                    <a:pt x="27" y="271"/>
                    <a:pt x="25" y="271"/>
                  </a:cubicBezTo>
                  <a:cubicBezTo>
                    <a:pt x="25" y="271"/>
                    <a:pt x="22" y="269"/>
                    <a:pt x="22" y="269"/>
                  </a:cubicBezTo>
                  <a:cubicBezTo>
                    <a:pt x="11" y="273"/>
                    <a:pt x="30" y="270"/>
                    <a:pt x="19" y="273"/>
                  </a:cubicBezTo>
                  <a:cubicBezTo>
                    <a:pt x="19" y="273"/>
                    <a:pt x="17" y="270"/>
                    <a:pt x="17" y="271"/>
                  </a:cubicBezTo>
                  <a:cubicBezTo>
                    <a:pt x="16" y="271"/>
                    <a:pt x="17" y="272"/>
                    <a:pt x="16" y="273"/>
                  </a:cubicBezTo>
                  <a:cubicBezTo>
                    <a:pt x="16" y="273"/>
                    <a:pt x="15" y="272"/>
                    <a:pt x="14" y="273"/>
                  </a:cubicBezTo>
                  <a:cubicBezTo>
                    <a:pt x="13" y="273"/>
                    <a:pt x="14" y="276"/>
                    <a:pt x="13" y="272"/>
                  </a:cubicBezTo>
                  <a:cubicBezTo>
                    <a:pt x="13" y="272"/>
                    <a:pt x="13" y="273"/>
                    <a:pt x="13" y="273"/>
                  </a:cubicBezTo>
                  <a:cubicBezTo>
                    <a:pt x="13" y="273"/>
                    <a:pt x="11" y="276"/>
                    <a:pt x="11" y="277"/>
                  </a:cubicBezTo>
                  <a:cubicBezTo>
                    <a:pt x="11" y="279"/>
                    <a:pt x="10" y="284"/>
                    <a:pt x="11" y="285"/>
                  </a:cubicBezTo>
                  <a:cubicBezTo>
                    <a:pt x="11" y="285"/>
                    <a:pt x="11" y="284"/>
                    <a:pt x="12" y="284"/>
                  </a:cubicBezTo>
                  <a:cubicBezTo>
                    <a:pt x="13" y="284"/>
                    <a:pt x="14" y="289"/>
                    <a:pt x="13" y="291"/>
                  </a:cubicBezTo>
                  <a:cubicBezTo>
                    <a:pt x="12" y="292"/>
                    <a:pt x="12" y="290"/>
                    <a:pt x="11" y="290"/>
                  </a:cubicBezTo>
                  <a:cubicBezTo>
                    <a:pt x="11" y="290"/>
                    <a:pt x="6" y="289"/>
                    <a:pt x="6" y="289"/>
                  </a:cubicBezTo>
                  <a:cubicBezTo>
                    <a:pt x="4" y="289"/>
                    <a:pt x="1" y="293"/>
                    <a:pt x="0" y="295"/>
                  </a:cubicBezTo>
                  <a:cubicBezTo>
                    <a:pt x="0" y="296"/>
                    <a:pt x="5" y="296"/>
                    <a:pt x="6" y="297"/>
                  </a:cubicBezTo>
                  <a:cubicBezTo>
                    <a:pt x="6" y="298"/>
                    <a:pt x="6" y="299"/>
                    <a:pt x="6" y="300"/>
                  </a:cubicBezTo>
                  <a:cubicBezTo>
                    <a:pt x="6" y="300"/>
                    <a:pt x="6" y="300"/>
                    <a:pt x="6" y="300"/>
                  </a:cubicBezTo>
                  <a:cubicBezTo>
                    <a:pt x="9" y="302"/>
                    <a:pt x="11" y="305"/>
                    <a:pt x="13" y="307"/>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8" name="Freeform 91"/>
            <p:cNvSpPr>
              <a:spLocks/>
            </p:cNvSpPr>
            <p:nvPr/>
          </p:nvSpPr>
          <p:spPr bwMode="auto">
            <a:xfrm>
              <a:off x="3579813" y="1135063"/>
              <a:ext cx="1588" cy="1588"/>
            </a:xfrm>
            <a:custGeom>
              <a:avLst/>
              <a:gdLst/>
              <a:ahLst/>
              <a:cxnLst>
                <a:cxn ang="0">
                  <a:pos x="0" y="1"/>
                </a:cxn>
                <a:cxn ang="0">
                  <a:pos x="0" y="0"/>
                </a:cxn>
                <a:cxn ang="0">
                  <a:pos x="0" y="1"/>
                </a:cxn>
              </a:cxnLst>
              <a:rect l="0" t="0" r="r" b="b"/>
              <a:pathLst>
                <a:path h="1">
                  <a:moveTo>
                    <a:pt x="0" y="1"/>
                  </a:moveTo>
                  <a:cubicBezTo>
                    <a:pt x="0" y="0"/>
                    <a:pt x="0" y="0"/>
                    <a:pt x="0" y="0"/>
                  </a:cubicBezTo>
                  <a:cubicBezTo>
                    <a:pt x="0" y="0"/>
                    <a:pt x="0" y="0"/>
                    <a:pt x="0" y="1"/>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0" name="Freeform 93"/>
            <p:cNvSpPr>
              <a:spLocks/>
            </p:cNvSpPr>
            <p:nvPr/>
          </p:nvSpPr>
          <p:spPr bwMode="auto">
            <a:xfrm>
              <a:off x="4411663" y="1090613"/>
              <a:ext cx="22225" cy="12700"/>
            </a:xfrm>
            <a:custGeom>
              <a:avLst/>
              <a:gdLst/>
              <a:ahLst/>
              <a:cxnLst>
                <a:cxn ang="0">
                  <a:pos x="10" y="0"/>
                </a:cxn>
                <a:cxn ang="0">
                  <a:pos x="2" y="5"/>
                </a:cxn>
                <a:cxn ang="0">
                  <a:pos x="6" y="2"/>
                </a:cxn>
                <a:cxn ang="0">
                  <a:pos x="10" y="0"/>
                </a:cxn>
              </a:cxnLst>
              <a:rect l="0" t="0" r="r" b="b"/>
              <a:pathLst>
                <a:path w="10" h="6">
                  <a:moveTo>
                    <a:pt x="10" y="0"/>
                  </a:moveTo>
                  <a:cubicBezTo>
                    <a:pt x="10" y="5"/>
                    <a:pt x="0" y="6"/>
                    <a:pt x="2" y="5"/>
                  </a:cubicBezTo>
                  <a:cubicBezTo>
                    <a:pt x="2" y="5"/>
                    <a:pt x="6" y="2"/>
                    <a:pt x="6" y="2"/>
                  </a:cubicBezTo>
                  <a:cubicBezTo>
                    <a:pt x="8" y="1"/>
                    <a:pt x="9" y="2"/>
                    <a:pt x="1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1" name="Freeform 94"/>
            <p:cNvSpPr>
              <a:spLocks/>
            </p:cNvSpPr>
            <p:nvPr/>
          </p:nvSpPr>
          <p:spPr bwMode="auto">
            <a:xfrm>
              <a:off x="4352926" y="1120776"/>
              <a:ext cx="65088" cy="46038"/>
            </a:xfrm>
            <a:custGeom>
              <a:avLst/>
              <a:gdLst/>
              <a:ahLst/>
              <a:cxnLst>
                <a:cxn ang="0">
                  <a:pos x="23" y="1"/>
                </a:cxn>
                <a:cxn ang="0">
                  <a:pos x="26" y="0"/>
                </a:cxn>
                <a:cxn ang="0">
                  <a:pos x="25" y="5"/>
                </a:cxn>
                <a:cxn ang="0">
                  <a:pos x="24" y="10"/>
                </a:cxn>
                <a:cxn ang="0">
                  <a:pos x="26" y="14"/>
                </a:cxn>
                <a:cxn ang="0">
                  <a:pos x="25" y="17"/>
                </a:cxn>
                <a:cxn ang="0">
                  <a:pos x="25" y="19"/>
                </a:cxn>
                <a:cxn ang="0">
                  <a:pos x="20" y="21"/>
                </a:cxn>
                <a:cxn ang="0">
                  <a:pos x="7" y="21"/>
                </a:cxn>
                <a:cxn ang="0">
                  <a:pos x="1" y="22"/>
                </a:cxn>
                <a:cxn ang="0">
                  <a:pos x="5" y="19"/>
                </a:cxn>
                <a:cxn ang="0">
                  <a:pos x="8" y="16"/>
                </a:cxn>
                <a:cxn ang="0">
                  <a:pos x="13" y="15"/>
                </a:cxn>
                <a:cxn ang="0">
                  <a:pos x="12" y="12"/>
                </a:cxn>
                <a:cxn ang="0">
                  <a:pos x="12" y="6"/>
                </a:cxn>
                <a:cxn ang="0">
                  <a:pos x="7" y="4"/>
                </a:cxn>
                <a:cxn ang="0">
                  <a:pos x="23" y="1"/>
                </a:cxn>
              </a:cxnLst>
              <a:rect l="0" t="0" r="r" b="b"/>
              <a:pathLst>
                <a:path w="31" h="22">
                  <a:moveTo>
                    <a:pt x="23" y="1"/>
                  </a:moveTo>
                  <a:cubicBezTo>
                    <a:pt x="25" y="0"/>
                    <a:pt x="24" y="0"/>
                    <a:pt x="26" y="0"/>
                  </a:cubicBezTo>
                  <a:cubicBezTo>
                    <a:pt x="31" y="0"/>
                    <a:pt x="25" y="3"/>
                    <a:pt x="25" y="5"/>
                  </a:cubicBezTo>
                  <a:cubicBezTo>
                    <a:pt x="24" y="7"/>
                    <a:pt x="24" y="8"/>
                    <a:pt x="24" y="10"/>
                  </a:cubicBezTo>
                  <a:cubicBezTo>
                    <a:pt x="24" y="12"/>
                    <a:pt x="26" y="13"/>
                    <a:pt x="26" y="14"/>
                  </a:cubicBezTo>
                  <a:cubicBezTo>
                    <a:pt x="27" y="15"/>
                    <a:pt x="25" y="16"/>
                    <a:pt x="25" y="17"/>
                  </a:cubicBezTo>
                  <a:cubicBezTo>
                    <a:pt x="25" y="18"/>
                    <a:pt x="25" y="19"/>
                    <a:pt x="25" y="19"/>
                  </a:cubicBezTo>
                  <a:cubicBezTo>
                    <a:pt x="23" y="19"/>
                    <a:pt x="22" y="21"/>
                    <a:pt x="20" y="21"/>
                  </a:cubicBezTo>
                  <a:cubicBezTo>
                    <a:pt x="16" y="21"/>
                    <a:pt x="11" y="22"/>
                    <a:pt x="7" y="21"/>
                  </a:cubicBezTo>
                  <a:cubicBezTo>
                    <a:pt x="5" y="20"/>
                    <a:pt x="3" y="22"/>
                    <a:pt x="1" y="22"/>
                  </a:cubicBezTo>
                  <a:cubicBezTo>
                    <a:pt x="0" y="22"/>
                    <a:pt x="4" y="19"/>
                    <a:pt x="5" y="19"/>
                  </a:cubicBezTo>
                  <a:cubicBezTo>
                    <a:pt x="8" y="18"/>
                    <a:pt x="7" y="17"/>
                    <a:pt x="8" y="16"/>
                  </a:cubicBezTo>
                  <a:cubicBezTo>
                    <a:pt x="9" y="15"/>
                    <a:pt x="12" y="18"/>
                    <a:pt x="13" y="15"/>
                  </a:cubicBezTo>
                  <a:cubicBezTo>
                    <a:pt x="14" y="14"/>
                    <a:pt x="12" y="13"/>
                    <a:pt x="12" y="12"/>
                  </a:cubicBezTo>
                  <a:cubicBezTo>
                    <a:pt x="12" y="10"/>
                    <a:pt x="14" y="7"/>
                    <a:pt x="12" y="6"/>
                  </a:cubicBezTo>
                  <a:cubicBezTo>
                    <a:pt x="12" y="5"/>
                    <a:pt x="7" y="4"/>
                    <a:pt x="7" y="4"/>
                  </a:cubicBezTo>
                  <a:cubicBezTo>
                    <a:pt x="9" y="2"/>
                    <a:pt x="20" y="1"/>
                    <a:pt x="23" y="1"/>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2" name="Freeform 95"/>
            <p:cNvSpPr>
              <a:spLocks/>
            </p:cNvSpPr>
            <p:nvPr/>
          </p:nvSpPr>
          <p:spPr bwMode="auto">
            <a:xfrm>
              <a:off x="3890963" y="1014413"/>
              <a:ext cx="19050" cy="17463"/>
            </a:xfrm>
            <a:custGeom>
              <a:avLst/>
              <a:gdLst/>
              <a:ahLst/>
              <a:cxnLst>
                <a:cxn ang="0">
                  <a:pos x="1" y="0"/>
                </a:cxn>
                <a:cxn ang="0">
                  <a:pos x="3" y="6"/>
                </a:cxn>
                <a:cxn ang="0">
                  <a:pos x="1" y="0"/>
                </a:cxn>
              </a:cxnLst>
              <a:rect l="0" t="0" r="r" b="b"/>
              <a:pathLst>
                <a:path w="9" h="8">
                  <a:moveTo>
                    <a:pt x="1" y="0"/>
                  </a:moveTo>
                  <a:cubicBezTo>
                    <a:pt x="2" y="1"/>
                    <a:pt x="9" y="8"/>
                    <a:pt x="3" y="6"/>
                  </a:cubicBezTo>
                  <a:cubicBezTo>
                    <a:pt x="1" y="4"/>
                    <a:pt x="0" y="3"/>
                    <a:pt x="1"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5" name="Freeform 98"/>
            <p:cNvSpPr>
              <a:spLocks/>
            </p:cNvSpPr>
            <p:nvPr/>
          </p:nvSpPr>
          <p:spPr bwMode="auto">
            <a:xfrm>
              <a:off x="4210051" y="1101726"/>
              <a:ext cx="36513" cy="15875"/>
            </a:xfrm>
            <a:custGeom>
              <a:avLst/>
              <a:gdLst/>
              <a:ahLst/>
              <a:cxnLst>
                <a:cxn ang="0">
                  <a:pos x="3" y="3"/>
                </a:cxn>
                <a:cxn ang="0">
                  <a:pos x="10" y="5"/>
                </a:cxn>
                <a:cxn ang="0">
                  <a:pos x="15" y="0"/>
                </a:cxn>
                <a:cxn ang="0">
                  <a:pos x="16" y="1"/>
                </a:cxn>
                <a:cxn ang="0">
                  <a:pos x="17" y="6"/>
                </a:cxn>
                <a:cxn ang="0">
                  <a:pos x="10" y="8"/>
                </a:cxn>
                <a:cxn ang="0">
                  <a:pos x="7" y="6"/>
                </a:cxn>
                <a:cxn ang="0">
                  <a:pos x="1" y="6"/>
                </a:cxn>
                <a:cxn ang="0">
                  <a:pos x="3" y="3"/>
                </a:cxn>
              </a:cxnLst>
              <a:rect l="0" t="0" r="r" b="b"/>
              <a:pathLst>
                <a:path w="17" h="8">
                  <a:moveTo>
                    <a:pt x="3" y="3"/>
                  </a:moveTo>
                  <a:cubicBezTo>
                    <a:pt x="6" y="2"/>
                    <a:pt x="10" y="5"/>
                    <a:pt x="10" y="5"/>
                  </a:cubicBezTo>
                  <a:cubicBezTo>
                    <a:pt x="12" y="4"/>
                    <a:pt x="13" y="1"/>
                    <a:pt x="15" y="0"/>
                  </a:cubicBezTo>
                  <a:cubicBezTo>
                    <a:pt x="15" y="0"/>
                    <a:pt x="15" y="1"/>
                    <a:pt x="16" y="1"/>
                  </a:cubicBezTo>
                  <a:cubicBezTo>
                    <a:pt x="16" y="3"/>
                    <a:pt x="17" y="4"/>
                    <a:pt x="17" y="6"/>
                  </a:cubicBezTo>
                  <a:cubicBezTo>
                    <a:pt x="16" y="6"/>
                    <a:pt x="11" y="8"/>
                    <a:pt x="10" y="8"/>
                  </a:cubicBezTo>
                  <a:cubicBezTo>
                    <a:pt x="7" y="6"/>
                    <a:pt x="7" y="6"/>
                    <a:pt x="7" y="6"/>
                  </a:cubicBezTo>
                  <a:cubicBezTo>
                    <a:pt x="7" y="5"/>
                    <a:pt x="1" y="7"/>
                    <a:pt x="1" y="6"/>
                  </a:cubicBezTo>
                  <a:cubicBezTo>
                    <a:pt x="0" y="3"/>
                    <a:pt x="1" y="3"/>
                    <a:pt x="3" y="3"/>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6" name="Freeform 99"/>
            <p:cNvSpPr>
              <a:spLocks/>
            </p:cNvSpPr>
            <p:nvPr/>
          </p:nvSpPr>
          <p:spPr bwMode="auto">
            <a:xfrm>
              <a:off x="4295776" y="1165226"/>
              <a:ext cx="1588" cy="1588"/>
            </a:xfrm>
            <a:custGeom>
              <a:avLst/>
              <a:gdLst/>
              <a:ahLst/>
              <a:cxnLst>
                <a:cxn ang="0">
                  <a:pos x="1" y="0"/>
                </a:cxn>
                <a:cxn ang="0">
                  <a:pos x="1" y="0"/>
                </a:cxn>
                <a:cxn ang="0">
                  <a:pos x="1" y="0"/>
                </a:cxn>
              </a:cxnLst>
              <a:rect l="0" t="0" r="r" b="b"/>
              <a:pathLst>
                <a:path w="1">
                  <a:moveTo>
                    <a:pt x="1" y="0"/>
                  </a:moveTo>
                  <a:cubicBezTo>
                    <a:pt x="1" y="0"/>
                    <a:pt x="0" y="0"/>
                    <a:pt x="1" y="0"/>
                  </a:cubicBezTo>
                  <a:cubicBezTo>
                    <a:pt x="1" y="0"/>
                    <a:pt x="1" y="0"/>
                    <a:pt x="1"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7" name="Freeform 100"/>
            <p:cNvSpPr>
              <a:spLocks/>
            </p:cNvSpPr>
            <p:nvPr/>
          </p:nvSpPr>
          <p:spPr bwMode="auto">
            <a:xfrm>
              <a:off x="4170363" y="1165226"/>
              <a:ext cx="1588" cy="1588"/>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8" name="Freeform 101"/>
            <p:cNvSpPr>
              <a:spLocks/>
            </p:cNvSpPr>
            <p:nvPr/>
          </p:nvSpPr>
          <p:spPr bwMode="auto">
            <a:xfrm>
              <a:off x="4214813" y="1147763"/>
              <a:ext cx="1588" cy="1588"/>
            </a:xfrm>
            <a:custGeom>
              <a:avLst/>
              <a:gdLst/>
              <a:ahLst/>
              <a:cxnLst>
                <a:cxn ang="0">
                  <a:pos x="0" y="0"/>
                </a:cxn>
                <a:cxn ang="0">
                  <a:pos x="0" y="1"/>
                </a:cxn>
                <a:cxn ang="0">
                  <a:pos x="0" y="0"/>
                </a:cxn>
              </a:cxnLst>
              <a:rect l="0" t="0" r="r" b="b"/>
              <a:pathLst>
                <a:path h="1">
                  <a:moveTo>
                    <a:pt x="0" y="0"/>
                  </a:moveTo>
                  <a:cubicBezTo>
                    <a:pt x="0" y="0"/>
                    <a:pt x="0" y="0"/>
                    <a:pt x="0" y="1"/>
                  </a:cubicBezTo>
                  <a:cubicBezTo>
                    <a:pt x="0" y="0"/>
                    <a:pt x="0" y="0"/>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9" name="Freeform 102"/>
            <p:cNvSpPr>
              <a:spLocks/>
            </p:cNvSpPr>
            <p:nvPr/>
          </p:nvSpPr>
          <p:spPr bwMode="auto">
            <a:xfrm>
              <a:off x="4170363" y="1165226"/>
              <a:ext cx="1588" cy="1588"/>
            </a:xfrm>
            <a:custGeom>
              <a:avLst/>
              <a:gdLst/>
              <a:ahLst/>
              <a:cxnLst>
                <a:cxn ang="0">
                  <a:pos x="0" y="0"/>
                </a:cxn>
                <a:cxn ang="0">
                  <a:pos x="1" y="0"/>
                </a:cxn>
                <a:cxn ang="0">
                  <a:pos x="0" y="0"/>
                </a:cxn>
              </a:cxnLst>
              <a:rect l="0" t="0" r="r" b="b"/>
              <a:pathLst>
                <a:path w="1" h="1">
                  <a:moveTo>
                    <a:pt x="0" y="0"/>
                  </a:moveTo>
                  <a:cubicBezTo>
                    <a:pt x="0" y="0"/>
                    <a:pt x="1" y="0"/>
                    <a:pt x="1" y="0"/>
                  </a:cubicBezTo>
                  <a:cubicBezTo>
                    <a:pt x="1" y="1"/>
                    <a:pt x="1" y="0"/>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0" name="Freeform 103"/>
            <p:cNvSpPr>
              <a:spLocks/>
            </p:cNvSpPr>
            <p:nvPr/>
          </p:nvSpPr>
          <p:spPr bwMode="auto">
            <a:xfrm>
              <a:off x="4297363" y="1165226"/>
              <a:ext cx="1588" cy="1588"/>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1" name="Freeform 104"/>
            <p:cNvSpPr>
              <a:spLocks/>
            </p:cNvSpPr>
            <p:nvPr/>
          </p:nvSpPr>
          <p:spPr bwMode="auto">
            <a:xfrm>
              <a:off x="4213226" y="1147763"/>
              <a:ext cx="1588" cy="1588"/>
            </a:xfrm>
            <a:custGeom>
              <a:avLst/>
              <a:gdLst/>
              <a:ahLst/>
              <a:cxnLst>
                <a:cxn ang="0">
                  <a:pos x="1" y="1"/>
                </a:cxn>
                <a:cxn ang="0">
                  <a:pos x="1" y="0"/>
                </a:cxn>
                <a:cxn ang="0">
                  <a:pos x="0" y="0"/>
                </a:cxn>
                <a:cxn ang="0">
                  <a:pos x="1" y="1"/>
                </a:cxn>
              </a:cxnLst>
              <a:rect l="0" t="0" r="r" b="b"/>
              <a:pathLst>
                <a:path w="1" h="1">
                  <a:moveTo>
                    <a:pt x="1" y="1"/>
                  </a:moveTo>
                  <a:cubicBezTo>
                    <a:pt x="1" y="0"/>
                    <a:pt x="1" y="0"/>
                    <a:pt x="1" y="0"/>
                  </a:cubicBezTo>
                  <a:cubicBezTo>
                    <a:pt x="1" y="0"/>
                    <a:pt x="0" y="0"/>
                    <a:pt x="0" y="0"/>
                  </a:cubicBezTo>
                  <a:cubicBezTo>
                    <a:pt x="0" y="1"/>
                    <a:pt x="1" y="1"/>
                    <a:pt x="1" y="1"/>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2" name="Freeform 105"/>
            <p:cNvSpPr>
              <a:spLocks/>
            </p:cNvSpPr>
            <p:nvPr/>
          </p:nvSpPr>
          <p:spPr bwMode="auto">
            <a:xfrm>
              <a:off x="4213226" y="1146176"/>
              <a:ext cx="1588" cy="1588"/>
            </a:xfrm>
            <a:custGeom>
              <a:avLst/>
              <a:gdLst/>
              <a:ahLst/>
              <a:cxnLst>
                <a:cxn ang="0">
                  <a:pos x="1" y="1"/>
                </a:cxn>
                <a:cxn ang="0">
                  <a:pos x="1" y="0"/>
                </a:cxn>
                <a:cxn ang="0">
                  <a:pos x="0" y="1"/>
                </a:cxn>
                <a:cxn ang="0">
                  <a:pos x="0" y="1"/>
                </a:cxn>
                <a:cxn ang="0">
                  <a:pos x="1" y="1"/>
                </a:cxn>
              </a:cxnLst>
              <a:rect l="0" t="0" r="r" b="b"/>
              <a:pathLst>
                <a:path w="1" h="1">
                  <a:moveTo>
                    <a:pt x="1" y="1"/>
                  </a:moveTo>
                  <a:cubicBezTo>
                    <a:pt x="1" y="1"/>
                    <a:pt x="1" y="1"/>
                    <a:pt x="1" y="0"/>
                  </a:cubicBezTo>
                  <a:cubicBezTo>
                    <a:pt x="0" y="0"/>
                    <a:pt x="0" y="1"/>
                    <a:pt x="0" y="1"/>
                  </a:cubicBezTo>
                  <a:cubicBezTo>
                    <a:pt x="0" y="1"/>
                    <a:pt x="0" y="1"/>
                    <a:pt x="0" y="1"/>
                  </a:cubicBezTo>
                  <a:cubicBezTo>
                    <a:pt x="0" y="1"/>
                    <a:pt x="1" y="1"/>
                    <a:pt x="1" y="1"/>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3" name="Freeform 106"/>
            <p:cNvSpPr>
              <a:spLocks/>
            </p:cNvSpPr>
            <p:nvPr/>
          </p:nvSpPr>
          <p:spPr bwMode="auto">
            <a:xfrm>
              <a:off x="4295776" y="1147763"/>
              <a:ext cx="1588" cy="1588"/>
            </a:xfrm>
            <a:custGeom>
              <a:avLst/>
              <a:gdLst/>
              <a:ahLst/>
              <a:cxnLst>
                <a:cxn ang="0">
                  <a:pos x="0" y="0"/>
                </a:cxn>
                <a:cxn ang="0">
                  <a:pos x="0" y="0"/>
                </a:cxn>
                <a:cxn ang="0">
                  <a:pos x="0" y="1"/>
                </a:cxn>
                <a:cxn ang="0">
                  <a:pos x="0" y="0"/>
                </a:cxn>
              </a:cxnLst>
              <a:rect l="0" t="0" r="r" b="b"/>
              <a:pathLst>
                <a:path h="1">
                  <a:moveTo>
                    <a:pt x="0" y="0"/>
                  </a:moveTo>
                  <a:cubicBezTo>
                    <a:pt x="0" y="0"/>
                    <a:pt x="0" y="0"/>
                    <a:pt x="0" y="0"/>
                  </a:cubicBezTo>
                  <a:cubicBezTo>
                    <a:pt x="0" y="0"/>
                    <a:pt x="0" y="0"/>
                    <a:pt x="0" y="1"/>
                  </a:cubicBezTo>
                  <a:cubicBezTo>
                    <a:pt x="0" y="1"/>
                    <a:pt x="0" y="0"/>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4" name="Freeform 107"/>
            <p:cNvSpPr>
              <a:spLocks/>
            </p:cNvSpPr>
            <p:nvPr/>
          </p:nvSpPr>
          <p:spPr bwMode="auto">
            <a:xfrm>
              <a:off x="3701306" y="1057112"/>
              <a:ext cx="777875" cy="669925"/>
            </a:xfrm>
            <a:custGeom>
              <a:avLst/>
              <a:gdLst/>
              <a:ahLst/>
              <a:cxnLst>
                <a:cxn ang="0">
                  <a:pos x="220" y="307"/>
                </a:cxn>
                <a:cxn ang="0">
                  <a:pos x="242" y="296"/>
                </a:cxn>
                <a:cxn ang="0">
                  <a:pos x="252" y="257"/>
                </a:cxn>
                <a:cxn ang="0">
                  <a:pos x="249" y="221"/>
                </a:cxn>
                <a:cxn ang="0">
                  <a:pos x="287" y="223"/>
                </a:cxn>
                <a:cxn ang="0">
                  <a:pos x="314" y="217"/>
                </a:cxn>
                <a:cxn ang="0">
                  <a:pos x="326" y="210"/>
                </a:cxn>
                <a:cxn ang="0">
                  <a:pos x="324" y="171"/>
                </a:cxn>
                <a:cxn ang="0">
                  <a:pos x="350" y="144"/>
                </a:cxn>
                <a:cxn ang="0">
                  <a:pos x="342" y="128"/>
                </a:cxn>
                <a:cxn ang="0">
                  <a:pos x="363" y="109"/>
                </a:cxn>
                <a:cxn ang="0">
                  <a:pos x="334" y="102"/>
                </a:cxn>
                <a:cxn ang="0">
                  <a:pos x="333" y="102"/>
                </a:cxn>
                <a:cxn ang="0">
                  <a:pos x="324" y="99"/>
                </a:cxn>
                <a:cxn ang="0">
                  <a:pos x="332" y="85"/>
                </a:cxn>
                <a:cxn ang="0">
                  <a:pos x="333" y="72"/>
                </a:cxn>
                <a:cxn ang="0">
                  <a:pos x="315" y="69"/>
                </a:cxn>
                <a:cxn ang="0">
                  <a:pos x="305" y="64"/>
                </a:cxn>
                <a:cxn ang="0">
                  <a:pos x="303" y="69"/>
                </a:cxn>
                <a:cxn ang="0">
                  <a:pos x="296" y="63"/>
                </a:cxn>
                <a:cxn ang="0">
                  <a:pos x="286" y="61"/>
                </a:cxn>
                <a:cxn ang="0">
                  <a:pos x="285" y="60"/>
                </a:cxn>
                <a:cxn ang="0">
                  <a:pos x="282" y="50"/>
                </a:cxn>
                <a:cxn ang="0">
                  <a:pos x="280" y="54"/>
                </a:cxn>
                <a:cxn ang="0">
                  <a:pos x="280" y="49"/>
                </a:cxn>
                <a:cxn ang="0">
                  <a:pos x="312" y="41"/>
                </a:cxn>
                <a:cxn ang="0">
                  <a:pos x="270" y="42"/>
                </a:cxn>
                <a:cxn ang="0">
                  <a:pos x="247" y="47"/>
                </a:cxn>
                <a:cxn ang="0">
                  <a:pos x="244" y="52"/>
                </a:cxn>
                <a:cxn ang="0">
                  <a:pos x="239" y="54"/>
                </a:cxn>
                <a:cxn ang="0">
                  <a:pos x="222" y="58"/>
                </a:cxn>
                <a:cxn ang="0">
                  <a:pos x="196" y="47"/>
                </a:cxn>
                <a:cxn ang="0">
                  <a:pos x="172" y="44"/>
                </a:cxn>
                <a:cxn ang="0">
                  <a:pos x="137" y="35"/>
                </a:cxn>
                <a:cxn ang="0">
                  <a:pos x="118" y="21"/>
                </a:cxn>
                <a:cxn ang="0">
                  <a:pos x="85" y="10"/>
                </a:cxn>
                <a:cxn ang="0">
                  <a:pos x="92" y="21"/>
                </a:cxn>
                <a:cxn ang="0">
                  <a:pos x="78" y="26"/>
                </a:cxn>
                <a:cxn ang="0">
                  <a:pos x="49" y="38"/>
                </a:cxn>
                <a:cxn ang="0">
                  <a:pos x="59" y="60"/>
                </a:cxn>
                <a:cxn ang="0">
                  <a:pos x="45" y="85"/>
                </a:cxn>
                <a:cxn ang="0">
                  <a:pos x="37" y="74"/>
                </a:cxn>
                <a:cxn ang="0">
                  <a:pos x="36" y="61"/>
                </a:cxn>
                <a:cxn ang="0">
                  <a:pos x="45" y="32"/>
                </a:cxn>
                <a:cxn ang="0">
                  <a:pos x="57" y="9"/>
                </a:cxn>
                <a:cxn ang="0">
                  <a:pos x="11" y="60"/>
                </a:cxn>
                <a:cxn ang="0">
                  <a:pos x="16" y="83"/>
                </a:cxn>
                <a:cxn ang="0">
                  <a:pos x="25" y="130"/>
                </a:cxn>
                <a:cxn ang="0">
                  <a:pos x="82" y="144"/>
                </a:cxn>
                <a:cxn ang="0">
                  <a:pos x="114" y="164"/>
                </a:cxn>
                <a:cxn ang="0">
                  <a:pos x="157" y="166"/>
                </a:cxn>
                <a:cxn ang="0">
                  <a:pos x="147" y="209"/>
                </a:cxn>
                <a:cxn ang="0">
                  <a:pos x="163" y="240"/>
                </a:cxn>
                <a:cxn ang="0">
                  <a:pos x="167" y="279"/>
                </a:cxn>
              </a:cxnLst>
              <a:rect l="0" t="0" r="r" b="b"/>
              <a:pathLst>
                <a:path w="367" h="316">
                  <a:moveTo>
                    <a:pt x="189" y="312"/>
                  </a:moveTo>
                  <a:cubicBezTo>
                    <a:pt x="190" y="313"/>
                    <a:pt x="193" y="313"/>
                    <a:pt x="194" y="313"/>
                  </a:cubicBezTo>
                  <a:cubicBezTo>
                    <a:pt x="199" y="312"/>
                    <a:pt x="204" y="303"/>
                    <a:pt x="209" y="307"/>
                  </a:cubicBezTo>
                  <a:cubicBezTo>
                    <a:pt x="213" y="309"/>
                    <a:pt x="206" y="316"/>
                    <a:pt x="211" y="315"/>
                  </a:cubicBezTo>
                  <a:cubicBezTo>
                    <a:pt x="214" y="315"/>
                    <a:pt x="213" y="309"/>
                    <a:pt x="217" y="307"/>
                  </a:cubicBezTo>
                  <a:cubicBezTo>
                    <a:pt x="218" y="307"/>
                    <a:pt x="219" y="309"/>
                    <a:pt x="220" y="307"/>
                  </a:cubicBezTo>
                  <a:cubicBezTo>
                    <a:pt x="221" y="306"/>
                    <a:pt x="220" y="302"/>
                    <a:pt x="222" y="302"/>
                  </a:cubicBezTo>
                  <a:cubicBezTo>
                    <a:pt x="223" y="301"/>
                    <a:pt x="224" y="302"/>
                    <a:pt x="224" y="302"/>
                  </a:cubicBezTo>
                  <a:cubicBezTo>
                    <a:pt x="226" y="302"/>
                    <a:pt x="228" y="298"/>
                    <a:pt x="230" y="298"/>
                  </a:cubicBezTo>
                  <a:cubicBezTo>
                    <a:pt x="233" y="298"/>
                    <a:pt x="230" y="300"/>
                    <a:pt x="233" y="298"/>
                  </a:cubicBezTo>
                  <a:cubicBezTo>
                    <a:pt x="236" y="297"/>
                    <a:pt x="238" y="292"/>
                    <a:pt x="242" y="292"/>
                  </a:cubicBezTo>
                  <a:cubicBezTo>
                    <a:pt x="243" y="291"/>
                    <a:pt x="241" y="295"/>
                    <a:pt x="242" y="296"/>
                  </a:cubicBezTo>
                  <a:cubicBezTo>
                    <a:pt x="243" y="297"/>
                    <a:pt x="245" y="293"/>
                    <a:pt x="245" y="292"/>
                  </a:cubicBezTo>
                  <a:cubicBezTo>
                    <a:pt x="247" y="291"/>
                    <a:pt x="250" y="290"/>
                    <a:pt x="250" y="288"/>
                  </a:cubicBezTo>
                  <a:cubicBezTo>
                    <a:pt x="251" y="286"/>
                    <a:pt x="250" y="283"/>
                    <a:pt x="251" y="281"/>
                  </a:cubicBezTo>
                  <a:cubicBezTo>
                    <a:pt x="252" y="279"/>
                    <a:pt x="269" y="277"/>
                    <a:pt x="270" y="271"/>
                  </a:cubicBezTo>
                  <a:cubicBezTo>
                    <a:pt x="271" y="262"/>
                    <a:pt x="256" y="268"/>
                    <a:pt x="251" y="266"/>
                  </a:cubicBezTo>
                  <a:cubicBezTo>
                    <a:pt x="251" y="265"/>
                    <a:pt x="252" y="258"/>
                    <a:pt x="252" y="257"/>
                  </a:cubicBezTo>
                  <a:cubicBezTo>
                    <a:pt x="251" y="254"/>
                    <a:pt x="247" y="251"/>
                    <a:pt x="246" y="248"/>
                  </a:cubicBezTo>
                  <a:cubicBezTo>
                    <a:pt x="245" y="245"/>
                    <a:pt x="248" y="235"/>
                    <a:pt x="247" y="234"/>
                  </a:cubicBezTo>
                  <a:cubicBezTo>
                    <a:pt x="244" y="231"/>
                    <a:pt x="228" y="222"/>
                    <a:pt x="230" y="216"/>
                  </a:cubicBezTo>
                  <a:cubicBezTo>
                    <a:pt x="231" y="216"/>
                    <a:pt x="231" y="216"/>
                    <a:pt x="231" y="216"/>
                  </a:cubicBezTo>
                  <a:cubicBezTo>
                    <a:pt x="235" y="217"/>
                    <a:pt x="235" y="220"/>
                    <a:pt x="236" y="221"/>
                  </a:cubicBezTo>
                  <a:cubicBezTo>
                    <a:pt x="240" y="222"/>
                    <a:pt x="246" y="218"/>
                    <a:pt x="249" y="221"/>
                  </a:cubicBezTo>
                  <a:cubicBezTo>
                    <a:pt x="250" y="222"/>
                    <a:pt x="250" y="226"/>
                    <a:pt x="251" y="227"/>
                  </a:cubicBezTo>
                  <a:cubicBezTo>
                    <a:pt x="253" y="229"/>
                    <a:pt x="255" y="225"/>
                    <a:pt x="256" y="225"/>
                  </a:cubicBezTo>
                  <a:cubicBezTo>
                    <a:pt x="262" y="224"/>
                    <a:pt x="263" y="227"/>
                    <a:pt x="266" y="228"/>
                  </a:cubicBezTo>
                  <a:cubicBezTo>
                    <a:pt x="269" y="229"/>
                    <a:pt x="267" y="223"/>
                    <a:pt x="271" y="225"/>
                  </a:cubicBezTo>
                  <a:cubicBezTo>
                    <a:pt x="275" y="228"/>
                    <a:pt x="278" y="236"/>
                    <a:pt x="283" y="236"/>
                  </a:cubicBezTo>
                  <a:cubicBezTo>
                    <a:pt x="291" y="236"/>
                    <a:pt x="283" y="226"/>
                    <a:pt x="287" y="223"/>
                  </a:cubicBezTo>
                  <a:cubicBezTo>
                    <a:pt x="289" y="222"/>
                    <a:pt x="287" y="225"/>
                    <a:pt x="292" y="220"/>
                  </a:cubicBezTo>
                  <a:cubicBezTo>
                    <a:pt x="296" y="217"/>
                    <a:pt x="300" y="223"/>
                    <a:pt x="304" y="221"/>
                  </a:cubicBezTo>
                  <a:cubicBezTo>
                    <a:pt x="304" y="221"/>
                    <a:pt x="305" y="220"/>
                    <a:pt x="305" y="220"/>
                  </a:cubicBezTo>
                  <a:cubicBezTo>
                    <a:pt x="306" y="220"/>
                    <a:pt x="307" y="220"/>
                    <a:pt x="308" y="220"/>
                  </a:cubicBezTo>
                  <a:cubicBezTo>
                    <a:pt x="308" y="220"/>
                    <a:pt x="309" y="220"/>
                    <a:pt x="310" y="220"/>
                  </a:cubicBezTo>
                  <a:cubicBezTo>
                    <a:pt x="311" y="220"/>
                    <a:pt x="312" y="218"/>
                    <a:pt x="314" y="217"/>
                  </a:cubicBezTo>
                  <a:cubicBezTo>
                    <a:pt x="314" y="217"/>
                    <a:pt x="315" y="217"/>
                    <a:pt x="315" y="217"/>
                  </a:cubicBezTo>
                  <a:cubicBezTo>
                    <a:pt x="316" y="217"/>
                    <a:pt x="317" y="217"/>
                    <a:pt x="317" y="217"/>
                  </a:cubicBezTo>
                  <a:cubicBezTo>
                    <a:pt x="318" y="217"/>
                    <a:pt x="319" y="217"/>
                    <a:pt x="319" y="217"/>
                  </a:cubicBezTo>
                  <a:cubicBezTo>
                    <a:pt x="321" y="216"/>
                    <a:pt x="320" y="214"/>
                    <a:pt x="320" y="213"/>
                  </a:cubicBezTo>
                  <a:cubicBezTo>
                    <a:pt x="322" y="212"/>
                    <a:pt x="326" y="214"/>
                    <a:pt x="326" y="212"/>
                  </a:cubicBezTo>
                  <a:cubicBezTo>
                    <a:pt x="327" y="211"/>
                    <a:pt x="325" y="211"/>
                    <a:pt x="326" y="210"/>
                  </a:cubicBezTo>
                  <a:cubicBezTo>
                    <a:pt x="326" y="210"/>
                    <a:pt x="326" y="210"/>
                    <a:pt x="327" y="210"/>
                  </a:cubicBezTo>
                  <a:cubicBezTo>
                    <a:pt x="329" y="210"/>
                    <a:pt x="331" y="210"/>
                    <a:pt x="333" y="210"/>
                  </a:cubicBezTo>
                  <a:cubicBezTo>
                    <a:pt x="333" y="210"/>
                    <a:pt x="334" y="210"/>
                    <a:pt x="335" y="210"/>
                  </a:cubicBezTo>
                  <a:cubicBezTo>
                    <a:pt x="337" y="209"/>
                    <a:pt x="336" y="206"/>
                    <a:pt x="337" y="205"/>
                  </a:cubicBezTo>
                  <a:cubicBezTo>
                    <a:pt x="339" y="203"/>
                    <a:pt x="343" y="203"/>
                    <a:pt x="344" y="201"/>
                  </a:cubicBezTo>
                  <a:cubicBezTo>
                    <a:pt x="351" y="193"/>
                    <a:pt x="324" y="177"/>
                    <a:pt x="324" y="171"/>
                  </a:cubicBezTo>
                  <a:cubicBezTo>
                    <a:pt x="324" y="168"/>
                    <a:pt x="330" y="167"/>
                    <a:pt x="331" y="165"/>
                  </a:cubicBezTo>
                  <a:cubicBezTo>
                    <a:pt x="332" y="163"/>
                    <a:pt x="329" y="155"/>
                    <a:pt x="329" y="154"/>
                  </a:cubicBezTo>
                  <a:cubicBezTo>
                    <a:pt x="328" y="149"/>
                    <a:pt x="335" y="151"/>
                    <a:pt x="337" y="149"/>
                  </a:cubicBezTo>
                  <a:cubicBezTo>
                    <a:pt x="337" y="148"/>
                    <a:pt x="336" y="148"/>
                    <a:pt x="336" y="147"/>
                  </a:cubicBezTo>
                  <a:cubicBezTo>
                    <a:pt x="338" y="147"/>
                    <a:pt x="341" y="149"/>
                    <a:pt x="342" y="149"/>
                  </a:cubicBezTo>
                  <a:cubicBezTo>
                    <a:pt x="345" y="149"/>
                    <a:pt x="347" y="144"/>
                    <a:pt x="350" y="144"/>
                  </a:cubicBezTo>
                  <a:cubicBezTo>
                    <a:pt x="351" y="144"/>
                    <a:pt x="351" y="145"/>
                    <a:pt x="351" y="144"/>
                  </a:cubicBezTo>
                  <a:cubicBezTo>
                    <a:pt x="353" y="143"/>
                    <a:pt x="355" y="138"/>
                    <a:pt x="352" y="137"/>
                  </a:cubicBezTo>
                  <a:cubicBezTo>
                    <a:pt x="348" y="136"/>
                    <a:pt x="348" y="139"/>
                    <a:pt x="347" y="139"/>
                  </a:cubicBezTo>
                  <a:cubicBezTo>
                    <a:pt x="346" y="139"/>
                    <a:pt x="346" y="139"/>
                    <a:pt x="346" y="138"/>
                  </a:cubicBezTo>
                  <a:cubicBezTo>
                    <a:pt x="343" y="136"/>
                    <a:pt x="345" y="137"/>
                    <a:pt x="346" y="134"/>
                  </a:cubicBezTo>
                  <a:cubicBezTo>
                    <a:pt x="346" y="132"/>
                    <a:pt x="342" y="130"/>
                    <a:pt x="342" y="128"/>
                  </a:cubicBezTo>
                  <a:cubicBezTo>
                    <a:pt x="342" y="127"/>
                    <a:pt x="344" y="126"/>
                    <a:pt x="344" y="126"/>
                  </a:cubicBezTo>
                  <a:cubicBezTo>
                    <a:pt x="346" y="125"/>
                    <a:pt x="346" y="122"/>
                    <a:pt x="347" y="121"/>
                  </a:cubicBezTo>
                  <a:cubicBezTo>
                    <a:pt x="348" y="120"/>
                    <a:pt x="351" y="120"/>
                    <a:pt x="352" y="119"/>
                  </a:cubicBezTo>
                  <a:cubicBezTo>
                    <a:pt x="354" y="119"/>
                    <a:pt x="355" y="117"/>
                    <a:pt x="356" y="116"/>
                  </a:cubicBezTo>
                  <a:cubicBezTo>
                    <a:pt x="361" y="114"/>
                    <a:pt x="361" y="114"/>
                    <a:pt x="361" y="114"/>
                  </a:cubicBezTo>
                  <a:cubicBezTo>
                    <a:pt x="362" y="113"/>
                    <a:pt x="362" y="110"/>
                    <a:pt x="363" y="109"/>
                  </a:cubicBezTo>
                  <a:cubicBezTo>
                    <a:pt x="363" y="109"/>
                    <a:pt x="367" y="110"/>
                    <a:pt x="367" y="108"/>
                  </a:cubicBezTo>
                  <a:cubicBezTo>
                    <a:pt x="367" y="107"/>
                    <a:pt x="366" y="106"/>
                    <a:pt x="365" y="105"/>
                  </a:cubicBezTo>
                  <a:cubicBezTo>
                    <a:pt x="361" y="102"/>
                    <a:pt x="363" y="100"/>
                    <a:pt x="356" y="99"/>
                  </a:cubicBezTo>
                  <a:cubicBezTo>
                    <a:pt x="348" y="97"/>
                    <a:pt x="351" y="101"/>
                    <a:pt x="349" y="101"/>
                  </a:cubicBezTo>
                  <a:cubicBezTo>
                    <a:pt x="345" y="101"/>
                    <a:pt x="339" y="97"/>
                    <a:pt x="335" y="101"/>
                  </a:cubicBezTo>
                  <a:cubicBezTo>
                    <a:pt x="334" y="101"/>
                    <a:pt x="334" y="102"/>
                    <a:pt x="334" y="102"/>
                  </a:cubicBezTo>
                  <a:cubicBezTo>
                    <a:pt x="333" y="102"/>
                    <a:pt x="333" y="103"/>
                    <a:pt x="332" y="103"/>
                  </a:cubicBezTo>
                  <a:cubicBezTo>
                    <a:pt x="332" y="104"/>
                    <a:pt x="333" y="104"/>
                    <a:pt x="332" y="104"/>
                  </a:cubicBezTo>
                  <a:cubicBezTo>
                    <a:pt x="331" y="104"/>
                    <a:pt x="332" y="104"/>
                    <a:pt x="332" y="103"/>
                  </a:cubicBezTo>
                  <a:cubicBezTo>
                    <a:pt x="332" y="103"/>
                    <a:pt x="332" y="103"/>
                    <a:pt x="332" y="103"/>
                  </a:cubicBezTo>
                  <a:cubicBezTo>
                    <a:pt x="333" y="103"/>
                    <a:pt x="333" y="102"/>
                    <a:pt x="334" y="102"/>
                  </a:cubicBezTo>
                  <a:cubicBezTo>
                    <a:pt x="334" y="102"/>
                    <a:pt x="334" y="102"/>
                    <a:pt x="333" y="102"/>
                  </a:cubicBezTo>
                  <a:cubicBezTo>
                    <a:pt x="330" y="100"/>
                    <a:pt x="329" y="104"/>
                    <a:pt x="327" y="104"/>
                  </a:cubicBezTo>
                  <a:cubicBezTo>
                    <a:pt x="324" y="105"/>
                    <a:pt x="326" y="103"/>
                    <a:pt x="325" y="102"/>
                  </a:cubicBezTo>
                  <a:cubicBezTo>
                    <a:pt x="324" y="102"/>
                    <a:pt x="317" y="101"/>
                    <a:pt x="316" y="99"/>
                  </a:cubicBezTo>
                  <a:cubicBezTo>
                    <a:pt x="315" y="98"/>
                    <a:pt x="317" y="98"/>
                    <a:pt x="318" y="98"/>
                  </a:cubicBezTo>
                  <a:cubicBezTo>
                    <a:pt x="319" y="98"/>
                    <a:pt x="319" y="99"/>
                    <a:pt x="320" y="99"/>
                  </a:cubicBezTo>
                  <a:cubicBezTo>
                    <a:pt x="324" y="99"/>
                    <a:pt x="324" y="99"/>
                    <a:pt x="324" y="99"/>
                  </a:cubicBezTo>
                  <a:cubicBezTo>
                    <a:pt x="325" y="99"/>
                    <a:pt x="328" y="101"/>
                    <a:pt x="329" y="99"/>
                  </a:cubicBezTo>
                  <a:cubicBezTo>
                    <a:pt x="329" y="97"/>
                    <a:pt x="331" y="89"/>
                    <a:pt x="332" y="88"/>
                  </a:cubicBezTo>
                  <a:cubicBezTo>
                    <a:pt x="333" y="87"/>
                    <a:pt x="336" y="86"/>
                    <a:pt x="336" y="84"/>
                  </a:cubicBezTo>
                  <a:cubicBezTo>
                    <a:pt x="336" y="83"/>
                    <a:pt x="333" y="86"/>
                    <a:pt x="333" y="86"/>
                  </a:cubicBezTo>
                  <a:cubicBezTo>
                    <a:pt x="332" y="86"/>
                    <a:pt x="332" y="88"/>
                    <a:pt x="332" y="87"/>
                  </a:cubicBezTo>
                  <a:cubicBezTo>
                    <a:pt x="331" y="87"/>
                    <a:pt x="332" y="86"/>
                    <a:pt x="332" y="85"/>
                  </a:cubicBezTo>
                  <a:cubicBezTo>
                    <a:pt x="333" y="83"/>
                    <a:pt x="338" y="83"/>
                    <a:pt x="339" y="81"/>
                  </a:cubicBezTo>
                  <a:cubicBezTo>
                    <a:pt x="340" y="81"/>
                    <a:pt x="339" y="80"/>
                    <a:pt x="339" y="80"/>
                  </a:cubicBezTo>
                  <a:cubicBezTo>
                    <a:pt x="340" y="79"/>
                    <a:pt x="340" y="80"/>
                    <a:pt x="340" y="80"/>
                  </a:cubicBezTo>
                  <a:cubicBezTo>
                    <a:pt x="341" y="78"/>
                    <a:pt x="338" y="76"/>
                    <a:pt x="337" y="75"/>
                  </a:cubicBezTo>
                  <a:cubicBezTo>
                    <a:pt x="337" y="75"/>
                    <a:pt x="336" y="75"/>
                    <a:pt x="335" y="75"/>
                  </a:cubicBezTo>
                  <a:cubicBezTo>
                    <a:pt x="335" y="75"/>
                    <a:pt x="336" y="73"/>
                    <a:pt x="333" y="72"/>
                  </a:cubicBezTo>
                  <a:cubicBezTo>
                    <a:pt x="330" y="72"/>
                    <a:pt x="328" y="73"/>
                    <a:pt x="325" y="71"/>
                  </a:cubicBezTo>
                  <a:cubicBezTo>
                    <a:pt x="323" y="69"/>
                    <a:pt x="322" y="65"/>
                    <a:pt x="318" y="64"/>
                  </a:cubicBezTo>
                  <a:cubicBezTo>
                    <a:pt x="317" y="64"/>
                    <a:pt x="317" y="64"/>
                    <a:pt x="317" y="64"/>
                  </a:cubicBezTo>
                  <a:cubicBezTo>
                    <a:pt x="317" y="65"/>
                    <a:pt x="319" y="65"/>
                    <a:pt x="319" y="66"/>
                  </a:cubicBezTo>
                  <a:cubicBezTo>
                    <a:pt x="319" y="68"/>
                    <a:pt x="313" y="65"/>
                    <a:pt x="312" y="66"/>
                  </a:cubicBezTo>
                  <a:cubicBezTo>
                    <a:pt x="312" y="67"/>
                    <a:pt x="314" y="68"/>
                    <a:pt x="315" y="69"/>
                  </a:cubicBezTo>
                  <a:cubicBezTo>
                    <a:pt x="315" y="70"/>
                    <a:pt x="315" y="70"/>
                    <a:pt x="315" y="70"/>
                  </a:cubicBezTo>
                  <a:cubicBezTo>
                    <a:pt x="315" y="71"/>
                    <a:pt x="315" y="71"/>
                    <a:pt x="315" y="71"/>
                  </a:cubicBezTo>
                  <a:cubicBezTo>
                    <a:pt x="314" y="68"/>
                    <a:pt x="304" y="58"/>
                    <a:pt x="301" y="61"/>
                  </a:cubicBezTo>
                  <a:cubicBezTo>
                    <a:pt x="301" y="62"/>
                    <a:pt x="301" y="62"/>
                    <a:pt x="302" y="63"/>
                  </a:cubicBezTo>
                  <a:cubicBezTo>
                    <a:pt x="302" y="63"/>
                    <a:pt x="302" y="63"/>
                    <a:pt x="302" y="63"/>
                  </a:cubicBezTo>
                  <a:cubicBezTo>
                    <a:pt x="302" y="63"/>
                    <a:pt x="304" y="63"/>
                    <a:pt x="305" y="64"/>
                  </a:cubicBezTo>
                  <a:cubicBezTo>
                    <a:pt x="305" y="64"/>
                    <a:pt x="306" y="64"/>
                    <a:pt x="306" y="64"/>
                  </a:cubicBezTo>
                  <a:cubicBezTo>
                    <a:pt x="306" y="64"/>
                    <a:pt x="307" y="65"/>
                    <a:pt x="307" y="65"/>
                  </a:cubicBezTo>
                  <a:cubicBezTo>
                    <a:pt x="307" y="65"/>
                    <a:pt x="306" y="64"/>
                    <a:pt x="305" y="64"/>
                  </a:cubicBezTo>
                  <a:cubicBezTo>
                    <a:pt x="304" y="63"/>
                    <a:pt x="303" y="63"/>
                    <a:pt x="302" y="63"/>
                  </a:cubicBezTo>
                  <a:cubicBezTo>
                    <a:pt x="302" y="64"/>
                    <a:pt x="305" y="69"/>
                    <a:pt x="301" y="71"/>
                  </a:cubicBezTo>
                  <a:cubicBezTo>
                    <a:pt x="301" y="71"/>
                    <a:pt x="303" y="70"/>
                    <a:pt x="303" y="69"/>
                  </a:cubicBezTo>
                  <a:cubicBezTo>
                    <a:pt x="303" y="68"/>
                    <a:pt x="302" y="62"/>
                    <a:pt x="301" y="62"/>
                  </a:cubicBezTo>
                  <a:cubicBezTo>
                    <a:pt x="300" y="62"/>
                    <a:pt x="301" y="63"/>
                    <a:pt x="301" y="63"/>
                  </a:cubicBezTo>
                  <a:cubicBezTo>
                    <a:pt x="301" y="65"/>
                    <a:pt x="301" y="66"/>
                    <a:pt x="300" y="68"/>
                  </a:cubicBezTo>
                  <a:cubicBezTo>
                    <a:pt x="299" y="68"/>
                    <a:pt x="299" y="69"/>
                    <a:pt x="299" y="69"/>
                  </a:cubicBezTo>
                  <a:cubicBezTo>
                    <a:pt x="298" y="69"/>
                    <a:pt x="299" y="67"/>
                    <a:pt x="298" y="66"/>
                  </a:cubicBezTo>
                  <a:cubicBezTo>
                    <a:pt x="298" y="65"/>
                    <a:pt x="297" y="64"/>
                    <a:pt x="296" y="63"/>
                  </a:cubicBezTo>
                  <a:cubicBezTo>
                    <a:pt x="296" y="63"/>
                    <a:pt x="295" y="63"/>
                    <a:pt x="295" y="63"/>
                  </a:cubicBezTo>
                  <a:cubicBezTo>
                    <a:pt x="295" y="62"/>
                    <a:pt x="296" y="62"/>
                    <a:pt x="296" y="62"/>
                  </a:cubicBezTo>
                  <a:cubicBezTo>
                    <a:pt x="296" y="61"/>
                    <a:pt x="293" y="55"/>
                    <a:pt x="292" y="55"/>
                  </a:cubicBezTo>
                  <a:cubicBezTo>
                    <a:pt x="290" y="55"/>
                    <a:pt x="292" y="58"/>
                    <a:pt x="291" y="59"/>
                  </a:cubicBezTo>
                  <a:cubicBezTo>
                    <a:pt x="288" y="61"/>
                    <a:pt x="289" y="59"/>
                    <a:pt x="287" y="59"/>
                  </a:cubicBezTo>
                  <a:cubicBezTo>
                    <a:pt x="286" y="59"/>
                    <a:pt x="286" y="61"/>
                    <a:pt x="286" y="61"/>
                  </a:cubicBezTo>
                  <a:cubicBezTo>
                    <a:pt x="285" y="62"/>
                    <a:pt x="285" y="60"/>
                    <a:pt x="284" y="60"/>
                  </a:cubicBezTo>
                  <a:cubicBezTo>
                    <a:pt x="284" y="59"/>
                    <a:pt x="283" y="60"/>
                    <a:pt x="283" y="60"/>
                  </a:cubicBezTo>
                  <a:cubicBezTo>
                    <a:pt x="283" y="60"/>
                    <a:pt x="283" y="59"/>
                    <a:pt x="283" y="59"/>
                  </a:cubicBezTo>
                  <a:cubicBezTo>
                    <a:pt x="283" y="60"/>
                    <a:pt x="283" y="61"/>
                    <a:pt x="282" y="61"/>
                  </a:cubicBezTo>
                  <a:cubicBezTo>
                    <a:pt x="281" y="61"/>
                    <a:pt x="280" y="57"/>
                    <a:pt x="283" y="58"/>
                  </a:cubicBezTo>
                  <a:cubicBezTo>
                    <a:pt x="283" y="58"/>
                    <a:pt x="285" y="60"/>
                    <a:pt x="285" y="60"/>
                  </a:cubicBezTo>
                  <a:cubicBezTo>
                    <a:pt x="286" y="60"/>
                    <a:pt x="286" y="59"/>
                    <a:pt x="287" y="59"/>
                  </a:cubicBezTo>
                  <a:cubicBezTo>
                    <a:pt x="287" y="58"/>
                    <a:pt x="290" y="60"/>
                    <a:pt x="291" y="58"/>
                  </a:cubicBezTo>
                  <a:cubicBezTo>
                    <a:pt x="291" y="57"/>
                    <a:pt x="290" y="56"/>
                    <a:pt x="289" y="56"/>
                  </a:cubicBezTo>
                  <a:cubicBezTo>
                    <a:pt x="289" y="54"/>
                    <a:pt x="289" y="50"/>
                    <a:pt x="286" y="50"/>
                  </a:cubicBezTo>
                  <a:cubicBezTo>
                    <a:pt x="285" y="50"/>
                    <a:pt x="284" y="51"/>
                    <a:pt x="284" y="51"/>
                  </a:cubicBezTo>
                  <a:cubicBezTo>
                    <a:pt x="283" y="51"/>
                    <a:pt x="282" y="50"/>
                    <a:pt x="282" y="50"/>
                  </a:cubicBezTo>
                  <a:cubicBezTo>
                    <a:pt x="281" y="50"/>
                    <a:pt x="281" y="51"/>
                    <a:pt x="282" y="51"/>
                  </a:cubicBezTo>
                  <a:cubicBezTo>
                    <a:pt x="282" y="51"/>
                    <a:pt x="282" y="51"/>
                    <a:pt x="282" y="51"/>
                  </a:cubicBezTo>
                  <a:cubicBezTo>
                    <a:pt x="282" y="51"/>
                    <a:pt x="282" y="52"/>
                    <a:pt x="282" y="52"/>
                  </a:cubicBezTo>
                  <a:cubicBezTo>
                    <a:pt x="282" y="52"/>
                    <a:pt x="282" y="52"/>
                    <a:pt x="282" y="52"/>
                  </a:cubicBezTo>
                  <a:cubicBezTo>
                    <a:pt x="282" y="52"/>
                    <a:pt x="282" y="53"/>
                    <a:pt x="282" y="53"/>
                  </a:cubicBezTo>
                  <a:cubicBezTo>
                    <a:pt x="282" y="53"/>
                    <a:pt x="281" y="54"/>
                    <a:pt x="280" y="54"/>
                  </a:cubicBezTo>
                  <a:cubicBezTo>
                    <a:pt x="280" y="54"/>
                    <a:pt x="281" y="52"/>
                    <a:pt x="282" y="52"/>
                  </a:cubicBezTo>
                  <a:cubicBezTo>
                    <a:pt x="282" y="51"/>
                    <a:pt x="282" y="51"/>
                    <a:pt x="282" y="51"/>
                  </a:cubicBezTo>
                  <a:cubicBezTo>
                    <a:pt x="281" y="51"/>
                    <a:pt x="280" y="51"/>
                    <a:pt x="280" y="50"/>
                  </a:cubicBezTo>
                  <a:cubicBezTo>
                    <a:pt x="281" y="48"/>
                    <a:pt x="284" y="51"/>
                    <a:pt x="284" y="51"/>
                  </a:cubicBezTo>
                  <a:cubicBezTo>
                    <a:pt x="285" y="51"/>
                    <a:pt x="285" y="47"/>
                    <a:pt x="284" y="47"/>
                  </a:cubicBezTo>
                  <a:cubicBezTo>
                    <a:pt x="282" y="46"/>
                    <a:pt x="282" y="49"/>
                    <a:pt x="280" y="49"/>
                  </a:cubicBezTo>
                  <a:cubicBezTo>
                    <a:pt x="280" y="49"/>
                    <a:pt x="281" y="48"/>
                    <a:pt x="282" y="48"/>
                  </a:cubicBezTo>
                  <a:cubicBezTo>
                    <a:pt x="283" y="46"/>
                    <a:pt x="285" y="46"/>
                    <a:pt x="287" y="46"/>
                  </a:cubicBezTo>
                  <a:cubicBezTo>
                    <a:pt x="290" y="45"/>
                    <a:pt x="295" y="48"/>
                    <a:pt x="298" y="46"/>
                  </a:cubicBezTo>
                  <a:cubicBezTo>
                    <a:pt x="299" y="46"/>
                    <a:pt x="300" y="44"/>
                    <a:pt x="301" y="44"/>
                  </a:cubicBezTo>
                  <a:cubicBezTo>
                    <a:pt x="302" y="43"/>
                    <a:pt x="305" y="44"/>
                    <a:pt x="307" y="44"/>
                  </a:cubicBezTo>
                  <a:cubicBezTo>
                    <a:pt x="307" y="44"/>
                    <a:pt x="313" y="42"/>
                    <a:pt x="312" y="41"/>
                  </a:cubicBezTo>
                  <a:cubicBezTo>
                    <a:pt x="311" y="41"/>
                    <a:pt x="304" y="42"/>
                    <a:pt x="303" y="42"/>
                  </a:cubicBezTo>
                  <a:cubicBezTo>
                    <a:pt x="299" y="43"/>
                    <a:pt x="292" y="39"/>
                    <a:pt x="289" y="40"/>
                  </a:cubicBezTo>
                  <a:cubicBezTo>
                    <a:pt x="287" y="41"/>
                    <a:pt x="285" y="42"/>
                    <a:pt x="283" y="42"/>
                  </a:cubicBezTo>
                  <a:cubicBezTo>
                    <a:pt x="281" y="42"/>
                    <a:pt x="278" y="42"/>
                    <a:pt x="276" y="41"/>
                  </a:cubicBezTo>
                  <a:cubicBezTo>
                    <a:pt x="275" y="41"/>
                    <a:pt x="275" y="42"/>
                    <a:pt x="274" y="42"/>
                  </a:cubicBezTo>
                  <a:cubicBezTo>
                    <a:pt x="272" y="43"/>
                    <a:pt x="271" y="42"/>
                    <a:pt x="270" y="42"/>
                  </a:cubicBezTo>
                  <a:cubicBezTo>
                    <a:pt x="269" y="42"/>
                    <a:pt x="268" y="43"/>
                    <a:pt x="267" y="44"/>
                  </a:cubicBezTo>
                  <a:cubicBezTo>
                    <a:pt x="265" y="45"/>
                    <a:pt x="259" y="41"/>
                    <a:pt x="258" y="41"/>
                  </a:cubicBezTo>
                  <a:cubicBezTo>
                    <a:pt x="258" y="42"/>
                    <a:pt x="258" y="43"/>
                    <a:pt x="258" y="43"/>
                  </a:cubicBezTo>
                  <a:cubicBezTo>
                    <a:pt x="257" y="43"/>
                    <a:pt x="251" y="44"/>
                    <a:pt x="250" y="44"/>
                  </a:cubicBezTo>
                  <a:cubicBezTo>
                    <a:pt x="249" y="44"/>
                    <a:pt x="245" y="41"/>
                    <a:pt x="245" y="44"/>
                  </a:cubicBezTo>
                  <a:cubicBezTo>
                    <a:pt x="247" y="47"/>
                    <a:pt x="247" y="47"/>
                    <a:pt x="247" y="47"/>
                  </a:cubicBezTo>
                  <a:cubicBezTo>
                    <a:pt x="248" y="47"/>
                    <a:pt x="251" y="45"/>
                    <a:pt x="253" y="45"/>
                  </a:cubicBezTo>
                  <a:cubicBezTo>
                    <a:pt x="255" y="45"/>
                    <a:pt x="260" y="47"/>
                    <a:pt x="263" y="47"/>
                  </a:cubicBezTo>
                  <a:cubicBezTo>
                    <a:pt x="263" y="47"/>
                    <a:pt x="262" y="48"/>
                    <a:pt x="261" y="48"/>
                  </a:cubicBezTo>
                  <a:cubicBezTo>
                    <a:pt x="260" y="49"/>
                    <a:pt x="258" y="49"/>
                    <a:pt x="257" y="49"/>
                  </a:cubicBezTo>
                  <a:cubicBezTo>
                    <a:pt x="252" y="48"/>
                    <a:pt x="248" y="47"/>
                    <a:pt x="244" y="50"/>
                  </a:cubicBezTo>
                  <a:cubicBezTo>
                    <a:pt x="244" y="51"/>
                    <a:pt x="244" y="51"/>
                    <a:pt x="244" y="52"/>
                  </a:cubicBezTo>
                  <a:cubicBezTo>
                    <a:pt x="244" y="52"/>
                    <a:pt x="244" y="52"/>
                    <a:pt x="244" y="52"/>
                  </a:cubicBezTo>
                  <a:cubicBezTo>
                    <a:pt x="244" y="52"/>
                    <a:pt x="243" y="52"/>
                    <a:pt x="243" y="51"/>
                  </a:cubicBezTo>
                  <a:cubicBezTo>
                    <a:pt x="242" y="51"/>
                    <a:pt x="242" y="52"/>
                    <a:pt x="241" y="52"/>
                  </a:cubicBezTo>
                  <a:cubicBezTo>
                    <a:pt x="240" y="52"/>
                    <a:pt x="243" y="52"/>
                    <a:pt x="243" y="53"/>
                  </a:cubicBezTo>
                  <a:cubicBezTo>
                    <a:pt x="244" y="53"/>
                    <a:pt x="243" y="53"/>
                    <a:pt x="243" y="53"/>
                  </a:cubicBezTo>
                  <a:cubicBezTo>
                    <a:pt x="241" y="54"/>
                    <a:pt x="241" y="54"/>
                    <a:pt x="239" y="54"/>
                  </a:cubicBezTo>
                  <a:cubicBezTo>
                    <a:pt x="237" y="54"/>
                    <a:pt x="238" y="54"/>
                    <a:pt x="235" y="56"/>
                  </a:cubicBezTo>
                  <a:cubicBezTo>
                    <a:pt x="234" y="57"/>
                    <a:pt x="235" y="55"/>
                    <a:pt x="234" y="55"/>
                  </a:cubicBezTo>
                  <a:cubicBezTo>
                    <a:pt x="233" y="55"/>
                    <a:pt x="234" y="57"/>
                    <a:pt x="234" y="58"/>
                  </a:cubicBezTo>
                  <a:cubicBezTo>
                    <a:pt x="232" y="59"/>
                    <a:pt x="229" y="58"/>
                    <a:pt x="228" y="58"/>
                  </a:cubicBezTo>
                  <a:cubicBezTo>
                    <a:pt x="224" y="60"/>
                    <a:pt x="224" y="60"/>
                    <a:pt x="224" y="60"/>
                  </a:cubicBezTo>
                  <a:cubicBezTo>
                    <a:pt x="223" y="60"/>
                    <a:pt x="221" y="58"/>
                    <a:pt x="222" y="58"/>
                  </a:cubicBezTo>
                  <a:cubicBezTo>
                    <a:pt x="222" y="59"/>
                    <a:pt x="223" y="59"/>
                    <a:pt x="223" y="59"/>
                  </a:cubicBezTo>
                  <a:cubicBezTo>
                    <a:pt x="223" y="59"/>
                    <a:pt x="223" y="59"/>
                    <a:pt x="223" y="59"/>
                  </a:cubicBezTo>
                  <a:cubicBezTo>
                    <a:pt x="221" y="58"/>
                    <a:pt x="219" y="58"/>
                    <a:pt x="217" y="57"/>
                  </a:cubicBezTo>
                  <a:cubicBezTo>
                    <a:pt x="214" y="57"/>
                    <a:pt x="203" y="54"/>
                    <a:pt x="201" y="53"/>
                  </a:cubicBezTo>
                  <a:cubicBezTo>
                    <a:pt x="201" y="53"/>
                    <a:pt x="203" y="53"/>
                    <a:pt x="203" y="52"/>
                  </a:cubicBezTo>
                  <a:cubicBezTo>
                    <a:pt x="202" y="50"/>
                    <a:pt x="197" y="49"/>
                    <a:pt x="196" y="47"/>
                  </a:cubicBezTo>
                  <a:cubicBezTo>
                    <a:pt x="196" y="46"/>
                    <a:pt x="198" y="46"/>
                    <a:pt x="198" y="45"/>
                  </a:cubicBezTo>
                  <a:cubicBezTo>
                    <a:pt x="198" y="44"/>
                    <a:pt x="197" y="45"/>
                    <a:pt x="197" y="45"/>
                  </a:cubicBezTo>
                  <a:cubicBezTo>
                    <a:pt x="196" y="44"/>
                    <a:pt x="195" y="43"/>
                    <a:pt x="193" y="43"/>
                  </a:cubicBezTo>
                  <a:cubicBezTo>
                    <a:pt x="190" y="42"/>
                    <a:pt x="193" y="43"/>
                    <a:pt x="190" y="44"/>
                  </a:cubicBezTo>
                  <a:cubicBezTo>
                    <a:pt x="187" y="43"/>
                    <a:pt x="187" y="43"/>
                    <a:pt x="187" y="43"/>
                  </a:cubicBezTo>
                  <a:cubicBezTo>
                    <a:pt x="182" y="43"/>
                    <a:pt x="176" y="43"/>
                    <a:pt x="172" y="44"/>
                  </a:cubicBezTo>
                  <a:cubicBezTo>
                    <a:pt x="171" y="44"/>
                    <a:pt x="169" y="45"/>
                    <a:pt x="168" y="46"/>
                  </a:cubicBezTo>
                  <a:cubicBezTo>
                    <a:pt x="164" y="46"/>
                    <a:pt x="161" y="45"/>
                    <a:pt x="158" y="46"/>
                  </a:cubicBezTo>
                  <a:cubicBezTo>
                    <a:pt x="151" y="47"/>
                    <a:pt x="149" y="48"/>
                    <a:pt x="142" y="47"/>
                  </a:cubicBezTo>
                  <a:cubicBezTo>
                    <a:pt x="140" y="47"/>
                    <a:pt x="136" y="40"/>
                    <a:pt x="137" y="38"/>
                  </a:cubicBezTo>
                  <a:cubicBezTo>
                    <a:pt x="137" y="37"/>
                    <a:pt x="140" y="36"/>
                    <a:pt x="140" y="36"/>
                  </a:cubicBezTo>
                  <a:cubicBezTo>
                    <a:pt x="139" y="36"/>
                    <a:pt x="136" y="35"/>
                    <a:pt x="137" y="35"/>
                  </a:cubicBezTo>
                  <a:cubicBezTo>
                    <a:pt x="137" y="35"/>
                    <a:pt x="138" y="36"/>
                    <a:pt x="139" y="35"/>
                  </a:cubicBezTo>
                  <a:cubicBezTo>
                    <a:pt x="139" y="35"/>
                    <a:pt x="136" y="30"/>
                    <a:pt x="136" y="30"/>
                  </a:cubicBezTo>
                  <a:cubicBezTo>
                    <a:pt x="135" y="29"/>
                    <a:pt x="136" y="28"/>
                    <a:pt x="135" y="28"/>
                  </a:cubicBezTo>
                  <a:cubicBezTo>
                    <a:pt x="131" y="27"/>
                    <a:pt x="128" y="22"/>
                    <a:pt x="123" y="21"/>
                  </a:cubicBezTo>
                  <a:cubicBezTo>
                    <a:pt x="123" y="21"/>
                    <a:pt x="122" y="21"/>
                    <a:pt x="121" y="21"/>
                  </a:cubicBezTo>
                  <a:cubicBezTo>
                    <a:pt x="118" y="21"/>
                    <a:pt x="118" y="21"/>
                    <a:pt x="118" y="21"/>
                  </a:cubicBezTo>
                  <a:cubicBezTo>
                    <a:pt x="116" y="20"/>
                    <a:pt x="114" y="18"/>
                    <a:pt x="112" y="18"/>
                  </a:cubicBezTo>
                  <a:cubicBezTo>
                    <a:pt x="111" y="18"/>
                    <a:pt x="110" y="20"/>
                    <a:pt x="109" y="20"/>
                  </a:cubicBezTo>
                  <a:cubicBezTo>
                    <a:pt x="109" y="20"/>
                    <a:pt x="105" y="19"/>
                    <a:pt x="105" y="19"/>
                  </a:cubicBezTo>
                  <a:cubicBezTo>
                    <a:pt x="104" y="19"/>
                    <a:pt x="104" y="22"/>
                    <a:pt x="102" y="20"/>
                  </a:cubicBezTo>
                  <a:cubicBezTo>
                    <a:pt x="97" y="17"/>
                    <a:pt x="99" y="0"/>
                    <a:pt x="93" y="0"/>
                  </a:cubicBezTo>
                  <a:cubicBezTo>
                    <a:pt x="89" y="0"/>
                    <a:pt x="85" y="6"/>
                    <a:pt x="85" y="10"/>
                  </a:cubicBezTo>
                  <a:cubicBezTo>
                    <a:pt x="85" y="10"/>
                    <a:pt x="88" y="12"/>
                    <a:pt x="87" y="13"/>
                  </a:cubicBezTo>
                  <a:cubicBezTo>
                    <a:pt x="87" y="13"/>
                    <a:pt x="86" y="12"/>
                    <a:pt x="86" y="12"/>
                  </a:cubicBezTo>
                  <a:cubicBezTo>
                    <a:pt x="86" y="12"/>
                    <a:pt x="86" y="16"/>
                    <a:pt x="87" y="16"/>
                  </a:cubicBezTo>
                  <a:cubicBezTo>
                    <a:pt x="89" y="18"/>
                    <a:pt x="100" y="10"/>
                    <a:pt x="100" y="19"/>
                  </a:cubicBezTo>
                  <a:cubicBezTo>
                    <a:pt x="99" y="25"/>
                    <a:pt x="90" y="17"/>
                    <a:pt x="89" y="17"/>
                  </a:cubicBezTo>
                  <a:cubicBezTo>
                    <a:pt x="88" y="18"/>
                    <a:pt x="92" y="20"/>
                    <a:pt x="92" y="21"/>
                  </a:cubicBezTo>
                  <a:cubicBezTo>
                    <a:pt x="91" y="22"/>
                    <a:pt x="90" y="20"/>
                    <a:pt x="88" y="20"/>
                  </a:cubicBezTo>
                  <a:cubicBezTo>
                    <a:pt x="88" y="20"/>
                    <a:pt x="89" y="20"/>
                    <a:pt x="89" y="21"/>
                  </a:cubicBezTo>
                  <a:cubicBezTo>
                    <a:pt x="89" y="22"/>
                    <a:pt x="88" y="22"/>
                    <a:pt x="87" y="23"/>
                  </a:cubicBezTo>
                  <a:cubicBezTo>
                    <a:pt x="87" y="23"/>
                    <a:pt x="80" y="24"/>
                    <a:pt x="79" y="24"/>
                  </a:cubicBezTo>
                  <a:cubicBezTo>
                    <a:pt x="79" y="25"/>
                    <a:pt x="79" y="25"/>
                    <a:pt x="78" y="25"/>
                  </a:cubicBezTo>
                  <a:cubicBezTo>
                    <a:pt x="78" y="26"/>
                    <a:pt x="79" y="26"/>
                    <a:pt x="78" y="26"/>
                  </a:cubicBezTo>
                  <a:cubicBezTo>
                    <a:pt x="76" y="27"/>
                    <a:pt x="72" y="26"/>
                    <a:pt x="69" y="27"/>
                  </a:cubicBezTo>
                  <a:cubicBezTo>
                    <a:pt x="66" y="28"/>
                    <a:pt x="62" y="31"/>
                    <a:pt x="59" y="32"/>
                  </a:cubicBezTo>
                  <a:cubicBezTo>
                    <a:pt x="58" y="33"/>
                    <a:pt x="52" y="33"/>
                    <a:pt x="52" y="33"/>
                  </a:cubicBezTo>
                  <a:cubicBezTo>
                    <a:pt x="51" y="35"/>
                    <a:pt x="56" y="34"/>
                    <a:pt x="53" y="38"/>
                  </a:cubicBezTo>
                  <a:cubicBezTo>
                    <a:pt x="53" y="38"/>
                    <a:pt x="52" y="38"/>
                    <a:pt x="51" y="38"/>
                  </a:cubicBezTo>
                  <a:cubicBezTo>
                    <a:pt x="51" y="38"/>
                    <a:pt x="50" y="37"/>
                    <a:pt x="49" y="38"/>
                  </a:cubicBezTo>
                  <a:cubicBezTo>
                    <a:pt x="49" y="39"/>
                    <a:pt x="51" y="39"/>
                    <a:pt x="51" y="40"/>
                  </a:cubicBezTo>
                  <a:cubicBezTo>
                    <a:pt x="52" y="43"/>
                    <a:pt x="51" y="41"/>
                    <a:pt x="50" y="44"/>
                  </a:cubicBezTo>
                  <a:cubicBezTo>
                    <a:pt x="50" y="45"/>
                    <a:pt x="52" y="45"/>
                    <a:pt x="52" y="46"/>
                  </a:cubicBezTo>
                  <a:cubicBezTo>
                    <a:pt x="53" y="47"/>
                    <a:pt x="52" y="48"/>
                    <a:pt x="52" y="48"/>
                  </a:cubicBezTo>
                  <a:cubicBezTo>
                    <a:pt x="52" y="51"/>
                    <a:pt x="56" y="53"/>
                    <a:pt x="57" y="56"/>
                  </a:cubicBezTo>
                  <a:cubicBezTo>
                    <a:pt x="59" y="58"/>
                    <a:pt x="58" y="58"/>
                    <a:pt x="59" y="60"/>
                  </a:cubicBezTo>
                  <a:cubicBezTo>
                    <a:pt x="60" y="61"/>
                    <a:pt x="62" y="62"/>
                    <a:pt x="63" y="64"/>
                  </a:cubicBezTo>
                  <a:cubicBezTo>
                    <a:pt x="63" y="67"/>
                    <a:pt x="62" y="69"/>
                    <a:pt x="62" y="72"/>
                  </a:cubicBezTo>
                  <a:cubicBezTo>
                    <a:pt x="62" y="74"/>
                    <a:pt x="63" y="76"/>
                    <a:pt x="63" y="77"/>
                  </a:cubicBezTo>
                  <a:cubicBezTo>
                    <a:pt x="63" y="79"/>
                    <a:pt x="61" y="79"/>
                    <a:pt x="60" y="79"/>
                  </a:cubicBezTo>
                  <a:cubicBezTo>
                    <a:pt x="59" y="80"/>
                    <a:pt x="59" y="81"/>
                    <a:pt x="58" y="82"/>
                  </a:cubicBezTo>
                  <a:cubicBezTo>
                    <a:pt x="55" y="85"/>
                    <a:pt x="48" y="86"/>
                    <a:pt x="45" y="85"/>
                  </a:cubicBezTo>
                  <a:cubicBezTo>
                    <a:pt x="43" y="84"/>
                    <a:pt x="44" y="82"/>
                    <a:pt x="44" y="81"/>
                  </a:cubicBezTo>
                  <a:cubicBezTo>
                    <a:pt x="44" y="78"/>
                    <a:pt x="43" y="83"/>
                    <a:pt x="42" y="81"/>
                  </a:cubicBezTo>
                  <a:cubicBezTo>
                    <a:pt x="42" y="80"/>
                    <a:pt x="47" y="78"/>
                    <a:pt x="44" y="76"/>
                  </a:cubicBezTo>
                  <a:cubicBezTo>
                    <a:pt x="43" y="76"/>
                    <a:pt x="40" y="77"/>
                    <a:pt x="40" y="76"/>
                  </a:cubicBezTo>
                  <a:cubicBezTo>
                    <a:pt x="38" y="74"/>
                    <a:pt x="41" y="75"/>
                    <a:pt x="41" y="75"/>
                  </a:cubicBezTo>
                  <a:cubicBezTo>
                    <a:pt x="40" y="71"/>
                    <a:pt x="38" y="76"/>
                    <a:pt x="37" y="74"/>
                  </a:cubicBezTo>
                  <a:cubicBezTo>
                    <a:pt x="37" y="73"/>
                    <a:pt x="38" y="74"/>
                    <a:pt x="38" y="73"/>
                  </a:cubicBezTo>
                  <a:cubicBezTo>
                    <a:pt x="38" y="72"/>
                    <a:pt x="37" y="72"/>
                    <a:pt x="37" y="71"/>
                  </a:cubicBezTo>
                  <a:cubicBezTo>
                    <a:pt x="37" y="71"/>
                    <a:pt x="37" y="70"/>
                    <a:pt x="38" y="70"/>
                  </a:cubicBezTo>
                  <a:cubicBezTo>
                    <a:pt x="38" y="70"/>
                    <a:pt x="38" y="70"/>
                    <a:pt x="38" y="70"/>
                  </a:cubicBezTo>
                  <a:cubicBezTo>
                    <a:pt x="37" y="69"/>
                    <a:pt x="39" y="71"/>
                    <a:pt x="37" y="68"/>
                  </a:cubicBezTo>
                  <a:cubicBezTo>
                    <a:pt x="34" y="65"/>
                    <a:pt x="35" y="64"/>
                    <a:pt x="36" y="61"/>
                  </a:cubicBezTo>
                  <a:cubicBezTo>
                    <a:pt x="38" y="57"/>
                    <a:pt x="41" y="57"/>
                    <a:pt x="42" y="54"/>
                  </a:cubicBezTo>
                  <a:cubicBezTo>
                    <a:pt x="44" y="50"/>
                    <a:pt x="44" y="50"/>
                    <a:pt x="44" y="50"/>
                  </a:cubicBezTo>
                  <a:cubicBezTo>
                    <a:pt x="44" y="49"/>
                    <a:pt x="48" y="48"/>
                    <a:pt x="48" y="47"/>
                  </a:cubicBezTo>
                  <a:cubicBezTo>
                    <a:pt x="49" y="45"/>
                    <a:pt x="49" y="42"/>
                    <a:pt x="49" y="40"/>
                  </a:cubicBezTo>
                  <a:cubicBezTo>
                    <a:pt x="49" y="39"/>
                    <a:pt x="48" y="39"/>
                    <a:pt x="47" y="38"/>
                  </a:cubicBezTo>
                  <a:cubicBezTo>
                    <a:pt x="47" y="38"/>
                    <a:pt x="45" y="32"/>
                    <a:pt x="45" y="32"/>
                  </a:cubicBezTo>
                  <a:cubicBezTo>
                    <a:pt x="44" y="30"/>
                    <a:pt x="49" y="34"/>
                    <a:pt x="49" y="32"/>
                  </a:cubicBezTo>
                  <a:cubicBezTo>
                    <a:pt x="49" y="32"/>
                    <a:pt x="44" y="29"/>
                    <a:pt x="44" y="28"/>
                  </a:cubicBezTo>
                  <a:cubicBezTo>
                    <a:pt x="42" y="25"/>
                    <a:pt x="39" y="21"/>
                    <a:pt x="40" y="17"/>
                  </a:cubicBezTo>
                  <a:cubicBezTo>
                    <a:pt x="40" y="15"/>
                    <a:pt x="45" y="15"/>
                    <a:pt x="47" y="14"/>
                  </a:cubicBezTo>
                  <a:cubicBezTo>
                    <a:pt x="50" y="13"/>
                    <a:pt x="53" y="13"/>
                    <a:pt x="56" y="12"/>
                  </a:cubicBezTo>
                  <a:cubicBezTo>
                    <a:pt x="57" y="11"/>
                    <a:pt x="57" y="10"/>
                    <a:pt x="57" y="9"/>
                  </a:cubicBezTo>
                  <a:cubicBezTo>
                    <a:pt x="57" y="9"/>
                    <a:pt x="57" y="9"/>
                    <a:pt x="57" y="9"/>
                  </a:cubicBezTo>
                  <a:cubicBezTo>
                    <a:pt x="52" y="12"/>
                    <a:pt x="43" y="12"/>
                    <a:pt x="39" y="14"/>
                  </a:cubicBezTo>
                  <a:cubicBezTo>
                    <a:pt x="37" y="16"/>
                    <a:pt x="34" y="27"/>
                    <a:pt x="31" y="28"/>
                  </a:cubicBezTo>
                  <a:cubicBezTo>
                    <a:pt x="30" y="29"/>
                    <a:pt x="27" y="28"/>
                    <a:pt x="25" y="29"/>
                  </a:cubicBezTo>
                  <a:cubicBezTo>
                    <a:pt x="24" y="30"/>
                    <a:pt x="23" y="33"/>
                    <a:pt x="23" y="34"/>
                  </a:cubicBezTo>
                  <a:cubicBezTo>
                    <a:pt x="18" y="42"/>
                    <a:pt x="12" y="50"/>
                    <a:pt x="11" y="60"/>
                  </a:cubicBezTo>
                  <a:cubicBezTo>
                    <a:pt x="11" y="61"/>
                    <a:pt x="12" y="62"/>
                    <a:pt x="12" y="64"/>
                  </a:cubicBezTo>
                  <a:cubicBezTo>
                    <a:pt x="11" y="68"/>
                    <a:pt x="0" y="79"/>
                    <a:pt x="0" y="82"/>
                  </a:cubicBezTo>
                  <a:cubicBezTo>
                    <a:pt x="0" y="83"/>
                    <a:pt x="7" y="80"/>
                    <a:pt x="8" y="79"/>
                  </a:cubicBezTo>
                  <a:cubicBezTo>
                    <a:pt x="9" y="79"/>
                    <a:pt x="9" y="78"/>
                    <a:pt x="10" y="78"/>
                  </a:cubicBezTo>
                  <a:cubicBezTo>
                    <a:pt x="11" y="78"/>
                    <a:pt x="10" y="84"/>
                    <a:pt x="12" y="84"/>
                  </a:cubicBezTo>
                  <a:cubicBezTo>
                    <a:pt x="14" y="84"/>
                    <a:pt x="14" y="81"/>
                    <a:pt x="16" y="83"/>
                  </a:cubicBezTo>
                  <a:cubicBezTo>
                    <a:pt x="19" y="86"/>
                    <a:pt x="17" y="94"/>
                    <a:pt x="19" y="97"/>
                  </a:cubicBezTo>
                  <a:cubicBezTo>
                    <a:pt x="22" y="103"/>
                    <a:pt x="26" y="102"/>
                    <a:pt x="27" y="110"/>
                  </a:cubicBezTo>
                  <a:cubicBezTo>
                    <a:pt x="27" y="110"/>
                    <a:pt x="27" y="111"/>
                    <a:pt x="27" y="111"/>
                  </a:cubicBezTo>
                  <a:cubicBezTo>
                    <a:pt x="27" y="112"/>
                    <a:pt x="28" y="112"/>
                    <a:pt x="27" y="113"/>
                  </a:cubicBezTo>
                  <a:cubicBezTo>
                    <a:pt x="27" y="113"/>
                    <a:pt x="26" y="112"/>
                    <a:pt x="26" y="113"/>
                  </a:cubicBezTo>
                  <a:cubicBezTo>
                    <a:pt x="24" y="114"/>
                    <a:pt x="23" y="129"/>
                    <a:pt x="25" y="130"/>
                  </a:cubicBezTo>
                  <a:cubicBezTo>
                    <a:pt x="27" y="131"/>
                    <a:pt x="30" y="130"/>
                    <a:pt x="31" y="131"/>
                  </a:cubicBezTo>
                  <a:cubicBezTo>
                    <a:pt x="33" y="132"/>
                    <a:pt x="31" y="141"/>
                    <a:pt x="39" y="142"/>
                  </a:cubicBezTo>
                  <a:cubicBezTo>
                    <a:pt x="42" y="142"/>
                    <a:pt x="45" y="140"/>
                    <a:pt x="48" y="140"/>
                  </a:cubicBezTo>
                  <a:cubicBezTo>
                    <a:pt x="53" y="140"/>
                    <a:pt x="59" y="143"/>
                    <a:pt x="64" y="142"/>
                  </a:cubicBezTo>
                  <a:cubicBezTo>
                    <a:pt x="67" y="141"/>
                    <a:pt x="71" y="137"/>
                    <a:pt x="75" y="139"/>
                  </a:cubicBezTo>
                  <a:cubicBezTo>
                    <a:pt x="77" y="141"/>
                    <a:pt x="79" y="143"/>
                    <a:pt x="82" y="144"/>
                  </a:cubicBezTo>
                  <a:cubicBezTo>
                    <a:pt x="83" y="144"/>
                    <a:pt x="86" y="142"/>
                    <a:pt x="87" y="142"/>
                  </a:cubicBezTo>
                  <a:cubicBezTo>
                    <a:pt x="90" y="144"/>
                    <a:pt x="101" y="164"/>
                    <a:pt x="105" y="166"/>
                  </a:cubicBezTo>
                  <a:cubicBezTo>
                    <a:pt x="106" y="166"/>
                    <a:pt x="107" y="165"/>
                    <a:pt x="108" y="165"/>
                  </a:cubicBezTo>
                  <a:cubicBezTo>
                    <a:pt x="108" y="165"/>
                    <a:pt x="108" y="166"/>
                    <a:pt x="109" y="166"/>
                  </a:cubicBezTo>
                  <a:cubicBezTo>
                    <a:pt x="109" y="166"/>
                    <a:pt x="109" y="167"/>
                    <a:pt x="110" y="167"/>
                  </a:cubicBezTo>
                  <a:cubicBezTo>
                    <a:pt x="112" y="167"/>
                    <a:pt x="113" y="164"/>
                    <a:pt x="114" y="164"/>
                  </a:cubicBezTo>
                  <a:cubicBezTo>
                    <a:pt x="118" y="162"/>
                    <a:pt x="123" y="166"/>
                    <a:pt x="126" y="166"/>
                  </a:cubicBezTo>
                  <a:cubicBezTo>
                    <a:pt x="131" y="166"/>
                    <a:pt x="135" y="164"/>
                    <a:pt x="140" y="163"/>
                  </a:cubicBezTo>
                  <a:cubicBezTo>
                    <a:pt x="140" y="163"/>
                    <a:pt x="144" y="164"/>
                    <a:pt x="144" y="164"/>
                  </a:cubicBezTo>
                  <a:cubicBezTo>
                    <a:pt x="145" y="163"/>
                    <a:pt x="147" y="161"/>
                    <a:pt x="148" y="161"/>
                  </a:cubicBezTo>
                  <a:cubicBezTo>
                    <a:pt x="150" y="161"/>
                    <a:pt x="158" y="162"/>
                    <a:pt x="159" y="164"/>
                  </a:cubicBezTo>
                  <a:cubicBezTo>
                    <a:pt x="159" y="165"/>
                    <a:pt x="157" y="165"/>
                    <a:pt x="157" y="166"/>
                  </a:cubicBezTo>
                  <a:cubicBezTo>
                    <a:pt x="158" y="168"/>
                    <a:pt x="160" y="168"/>
                    <a:pt x="160" y="170"/>
                  </a:cubicBezTo>
                  <a:cubicBezTo>
                    <a:pt x="159" y="171"/>
                    <a:pt x="155" y="174"/>
                    <a:pt x="154" y="175"/>
                  </a:cubicBezTo>
                  <a:cubicBezTo>
                    <a:pt x="153" y="178"/>
                    <a:pt x="155" y="180"/>
                    <a:pt x="154" y="182"/>
                  </a:cubicBezTo>
                  <a:cubicBezTo>
                    <a:pt x="153" y="184"/>
                    <a:pt x="149" y="186"/>
                    <a:pt x="148" y="188"/>
                  </a:cubicBezTo>
                  <a:cubicBezTo>
                    <a:pt x="147" y="190"/>
                    <a:pt x="149" y="193"/>
                    <a:pt x="149" y="195"/>
                  </a:cubicBezTo>
                  <a:cubicBezTo>
                    <a:pt x="150" y="200"/>
                    <a:pt x="146" y="205"/>
                    <a:pt x="147" y="209"/>
                  </a:cubicBezTo>
                  <a:cubicBezTo>
                    <a:pt x="147" y="210"/>
                    <a:pt x="148" y="210"/>
                    <a:pt x="148" y="211"/>
                  </a:cubicBezTo>
                  <a:cubicBezTo>
                    <a:pt x="149" y="213"/>
                    <a:pt x="148" y="215"/>
                    <a:pt x="149" y="217"/>
                  </a:cubicBezTo>
                  <a:cubicBezTo>
                    <a:pt x="149" y="219"/>
                    <a:pt x="153" y="230"/>
                    <a:pt x="154" y="231"/>
                  </a:cubicBezTo>
                  <a:cubicBezTo>
                    <a:pt x="157" y="232"/>
                    <a:pt x="157" y="232"/>
                    <a:pt x="157" y="232"/>
                  </a:cubicBezTo>
                  <a:cubicBezTo>
                    <a:pt x="159" y="233"/>
                    <a:pt x="159" y="236"/>
                    <a:pt x="160" y="238"/>
                  </a:cubicBezTo>
                  <a:cubicBezTo>
                    <a:pt x="161" y="239"/>
                    <a:pt x="163" y="238"/>
                    <a:pt x="163" y="240"/>
                  </a:cubicBezTo>
                  <a:cubicBezTo>
                    <a:pt x="162" y="244"/>
                    <a:pt x="149" y="250"/>
                    <a:pt x="147" y="255"/>
                  </a:cubicBezTo>
                  <a:cubicBezTo>
                    <a:pt x="145" y="258"/>
                    <a:pt x="152" y="255"/>
                    <a:pt x="154" y="257"/>
                  </a:cubicBezTo>
                  <a:cubicBezTo>
                    <a:pt x="155" y="257"/>
                    <a:pt x="154" y="259"/>
                    <a:pt x="155" y="260"/>
                  </a:cubicBezTo>
                  <a:cubicBezTo>
                    <a:pt x="157" y="262"/>
                    <a:pt x="162" y="265"/>
                    <a:pt x="165" y="267"/>
                  </a:cubicBezTo>
                  <a:cubicBezTo>
                    <a:pt x="167" y="269"/>
                    <a:pt x="164" y="271"/>
                    <a:pt x="166" y="274"/>
                  </a:cubicBezTo>
                  <a:cubicBezTo>
                    <a:pt x="167" y="277"/>
                    <a:pt x="166" y="276"/>
                    <a:pt x="167" y="279"/>
                  </a:cubicBezTo>
                  <a:cubicBezTo>
                    <a:pt x="167" y="281"/>
                    <a:pt x="170" y="284"/>
                    <a:pt x="171" y="287"/>
                  </a:cubicBezTo>
                  <a:cubicBezTo>
                    <a:pt x="172" y="290"/>
                    <a:pt x="172" y="296"/>
                    <a:pt x="174" y="300"/>
                  </a:cubicBezTo>
                  <a:cubicBezTo>
                    <a:pt x="175" y="302"/>
                    <a:pt x="187" y="311"/>
                    <a:pt x="189" y="312"/>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5" name="Freeform 108"/>
            <p:cNvSpPr>
              <a:spLocks/>
            </p:cNvSpPr>
            <p:nvPr/>
          </p:nvSpPr>
          <p:spPr bwMode="auto">
            <a:xfrm>
              <a:off x="3292476" y="1900238"/>
              <a:ext cx="25400" cy="31750"/>
            </a:xfrm>
            <a:custGeom>
              <a:avLst/>
              <a:gdLst/>
              <a:ahLst/>
              <a:cxnLst>
                <a:cxn ang="0">
                  <a:pos x="6" y="10"/>
                </a:cxn>
                <a:cxn ang="0">
                  <a:pos x="5" y="6"/>
                </a:cxn>
                <a:cxn ang="0">
                  <a:pos x="8" y="6"/>
                </a:cxn>
                <a:cxn ang="0">
                  <a:pos x="11" y="3"/>
                </a:cxn>
                <a:cxn ang="0">
                  <a:pos x="3" y="2"/>
                </a:cxn>
                <a:cxn ang="0">
                  <a:pos x="6" y="10"/>
                </a:cxn>
              </a:cxnLst>
              <a:rect l="0" t="0" r="r" b="b"/>
              <a:pathLst>
                <a:path w="12" h="15">
                  <a:moveTo>
                    <a:pt x="6" y="10"/>
                  </a:moveTo>
                  <a:cubicBezTo>
                    <a:pt x="8" y="8"/>
                    <a:pt x="4" y="7"/>
                    <a:pt x="5" y="6"/>
                  </a:cubicBezTo>
                  <a:cubicBezTo>
                    <a:pt x="6" y="4"/>
                    <a:pt x="8" y="6"/>
                    <a:pt x="8" y="6"/>
                  </a:cubicBezTo>
                  <a:cubicBezTo>
                    <a:pt x="10" y="5"/>
                    <a:pt x="10" y="4"/>
                    <a:pt x="11" y="3"/>
                  </a:cubicBezTo>
                  <a:cubicBezTo>
                    <a:pt x="12" y="0"/>
                    <a:pt x="5" y="1"/>
                    <a:pt x="3" y="2"/>
                  </a:cubicBezTo>
                  <a:cubicBezTo>
                    <a:pt x="0" y="5"/>
                    <a:pt x="2" y="15"/>
                    <a:pt x="6" y="1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6" name="Freeform 109"/>
            <p:cNvSpPr>
              <a:spLocks/>
            </p:cNvSpPr>
            <p:nvPr/>
          </p:nvSpPr>
          <p:spPr bwMode="auto">
            <a:xfrm>
              <a:off x="3252788" y="1660526"/>
              <a:ext cx="333375" cy="377825"/>
            </a:xfrm>
            <a:custGeom>
              <a:avLst/>
              <a:gdLst/>
              <a:ahLst/>
              <a:cxnLst>
                <a:cxn ang="0">
                  <a:pos x="24" y="147"/>
                </a:cxn>
                <a:cxn ang="0">
                  <a:pos x="18" y="158"/>
                </a:cxn>
                <a:cxn ang="0">
                  <a:pos x="25" y="158"/>
                </a:cxn>
                <a:cxn ang="0">
                  <a:pos x="41" y="164"/>
                </a:cxn>
                <a:cxn ang="0">
                  <a:pos x="54" y="178"/>
                </a:cxn>
                <a:cxn ang="0">
                  <a:pos x="65" y="166"/>
                </a:cxn>
                <a:cxn ang="0">
                  <a:pos x="68" y="148"/>
                </a:cxn>
                <a:cxn ang="0">
                  <a:pos x="73" y="134"/>
                </a:cxn>
                <a:cxn ang="0">
                  <a:pos x="76" y="133"/>
                </a:cxn>
                <a:cxn ang="0">
                  <a:pos x="85" y="123"/>
                </a:cxn>
                <a:cxn ang="0">
                  <a:pos x="147" y="82"/>
                </a:cxn>
                <a:cxn ang="0">
                  <a:pos x="155" y="67"/>
                </a:cxn>
                <a:cxn ang="0">
                  <a:pos x="155" y="60"/>
                </a:cxn>
                <a:cxn ang="0">
                  <a:pos x="153" y="53"/>
                </a:cxn>
                <a:cxn ang="0">
                  <a:pos x="146" y="45"/>
                </a:cxn>
                <a:cxn ang="0">
                  <a:pos x="145" y="38"/>
                </a:cxn>
                <a:cxn ang="0">
                  <a:pos x="127" y="28"/>
                </a:cxn>
                <a:cxn ang="0">
                  <a:pos x="117" y="33"/>
                </a:cxn>
                <a:cxn ang="0">
                  <a:pos x="104" y="29"/>
                </a:cxn>
                <a:cxn ang="0">
                  <a:pos x="96" y="22"/>
                </a:cxn>
                <a:cxn ang="0">
                  <a:pos x="91" y="17"/>
                </a:cxn>
                <a:cxn ang="0">
                  <a:pos x="72" y="10"/>
                </a:cxn>
                <a:cxn ang="0">
                  <a:pos x="67" y="7"/>
                </a:cxn>
                <a:cxn ang="0">
                  <a:pos x="59" y="0"/>
                </a:cxn>
                <a:cxn ang="0">
                  <a:pos x="59" y="2"/>
                </a:cxn>
                <a:cxn ang="0">
                  <a:pos x="59" y="4"/>
                </a:cxn>
                <a:cxn ang="0">
                  <a:pos x="58" y="6"/>
                </a:cxn>
                <a:cxn ang="0">
                  <a:pos x="55" y="9"/>
                </a:cxn>
                <a:cxn ang="0">
                  <a:pos x="52" y="7"/>
                </a:cxn>
                <a:cxn ang="0">
                  <a:pos x="42" y="10"/>
                </a:cxn>
                <a:cxn ang="0">
                  <a:pos x="37" y="13"/>
                </a:cxn>
                <a:cxn ang="0">
                  <a:pos x="37" y="12"/>
                </a:cxn>
                <a:cxn ang="0">
                  <a:pos x="26" y="17"/>
                </a:cxn>
                <a:cxn ang="0">
                  <a:pos x="26" y="27"/>
                </a:cxn>
                <a:cxn ang="0">
                  <a:pos x="25" y="40"/>
                </a:cxn>
                <a:cxn ang="0">
                  <a:pos x="17" y="57"/>
                </a:cxn>
                <a:cxn ang="0">
                  <a:pos x="16" y="56"/>
                </a:cxn>
                <a:cxn ang="0">
                  <a:pos x="3" y="68"/>
                </a:cxn>
                <a:cxn ang="0">
                  <a:pos x="5" y="84"/>
                </a:cxn>
                <a:cxn ang="0">
                  <a:pos x="3" y="101"/>
                </a:cxn>
                <a:cxn ang="0">
                  <a:pos x="1" y="101"/>
                </a:cxn>
                <a:cxn ang="0">
                  <a:pos x="9" y="106"/>
                </a:cxn>
                <a:cxn ang="0">
                  <a:pos x="20" y="112"/>
                </a:cxn>
                <a:cxn ang="0">
                  <a:pos x="29" y="104"/>
                </a:cxn>
                <a:cxn ang="0">
                  <a:pos x="28" y="108"/>
                </a:cxn>
                <a:cxn ang="0">
                  <a:pos x="27" y="109"/>
                </a:cxn>
                <a:cxn ang="0">
                  <a:pos x="31" y="98"/>
                </a:cxn>
                <a:cxn ang="0">
                  <a:pos x="32" y="98"/>
                </a:cxn>
                <a:cxn ang="0">
                  <a:pos x="32" y="106"/>
                </a:cxn>
                <a:cxn ang="0">
                  <a:pos x="31" y="122"/>
                </a:cxn>
                <a:cxn ang="0">
                  <a:pos x="27" y="128"/>
                </a:cxn>
                <a:cxn ang="0">
                  <a:pos x="20" y="133"/>
                </a:cxn>
                <a:cxn ang="0">
                  <a:pos x="19" y="133"/>
                </a:cxn>
                <a:cxn ang="0">
                  <a:pos x="23" y="144"/>
                </a:cxn>
              </a:cxnLst>
              <a:rect l="0" t="0" r="r" b="b"/>
              <a:pathLst>
                <a:path w="157" h="178">
                  <a:moveTo>
                    <a:pt x="23" y="144"/>
                  </a:moveTo>
                  <a:cubicBezTo>
                    <a:pt x="23" y="145"/>
                    <a:pt x="25" y="146"/>
                    <a:pt x="24" y="147"/>
                  </a:cubicBezTo>
                  <a:cubicBezTo>
                    <a:pt x="23" y="151"/>
                    <a:pt x="16" y="150"/>
                    <a:pt x="16" y="150"/>
                  </a:cubicBezTo>
                  <a:cubicBezTo>
                    <a:pt x="13" y="154"/>
                    <a:pt x="18" y="157"/>
                    <a:pt x="18" y="158"/>
                  </a:cubicBezTo>
                  <a:cubicBezTo>
                    <a:pt x="18" y="159"/>
                    <a:pt x="15" y="161"/>
                    <a:pt x="16" y="162"/>
                  </a:cubicBezTo>
                  <a:cubicBezTo>
                    <a:pt x="20" y="166"/>
                    <a:pt x="21" y="159"/>
                    <a:pt x="25" y="158"/>
                  </a:cubicBezTo>
                  <a:cubicBezTo>
                    <a:pt x="26" y="158"/>
                    <a:pt x="33" y="164"/>
                    <a:pt x="34" y="164"/>
                  </a:cubicBezTo>
                  <a:cubicBezTo>
                    <a:pt x="38" y="164"/>
                    <a:pt x="36" y="161"/>
                    <a:pt x="41" y="164"/>
                  </a:cubicBezTo>
                  <a:cubicBezTo>
                    <a:pt x="45" y="167"/>
                    <a:pt x="40" y="172"/>
                    <a:pt x="50" y="176"/>
                  </a:cubicBezTo>
                  <a:cubicBezTo>
                    <a:pt x="54" y="178"/>
                    <a:pt x="54" y="178"/>
                    <a:pt x="54" y="178"/>
                  </a:cubicBezTo>
                  <a:cubicBezTo>
                    <a:pt x="60" y="177"/>
                    <a:pt x="57" y="171"/>
                    <a:pt x="59" y="169"/>
                  </a:cubicBezTo>
                  <a:cubicBezTo>
                    <a:pt x="61" y="167"/>
                    <a:pt x="63" y="167"/>
                    <a:pt x="65" y="166"/>
                  </a:cubicBezTo>
                  <a:cubicBezTo>
                    <a:pt x="67" y="163"/>
                    <a:pt x="64" y="161"/>
                    <a:pt x="64" y="158"/>
                  </a:cubicBezTo>
                  <a:cubicBezTo>
                    <a:pt x="65" y="155"/>
                    <a:pt x="66" y="151"/>
                    <a:pt x="68" y="148"/>
                  </a:cubicBezTo>
                  <a:cubicBezTo>
                    <a:pt x="69" y="146"/>
                    <a:pt x="71" y="145"/>
                    <a:pt x="71" y="143"/>
                  </a:cubicBezTo>
                  <a:cubicBezTo>
                    <a:pt x="72" y="141"/>
                    <a:pt x="71" y="136"/>
                    <a:pt x="73" y="134"/>
                  </a:cubicBezTo>
                  <a:cubicBezTo>
                    <a:pt x="75" y="131"/>
                    <a:pt x="74" y="138"/>
                    <a:pt x="76" y="137"/>
                  </a:cubicBezTo>
                  <a:cubicBezTo>
                    <a:pt x="79" y="135"/>
                    <a:pt x="76" y="134"/>
                    <a:pt x="76" y="133"/>
                  </a:cubicBezTo>
                  <a:cubicBezTo>
                    <a:pt x="76" y="132"/>
                    <a:pt x="77" y="132"/>
                    <a:pt x="77" y="131"/>
                  </a:cubicBezTo>
                  <a:cubicBezTo>
                    <a:pt x="80" y="129"/>
                    <a:pt x="82" y="125"/>
                    <a:pt x="85" y="123"/>
                  </a:cubicBezTo>
                  <a:cubicBezTo>
                    <a:pt x="94" y="117"/>
                    <a:pt x="107" y="116"/>
                    <a:pt x="118" y="110"/>
                  </a:cubicBezTo>
                  <a:cubicBezTo>
                    <a:pt x="126" y="106"/>
                    <a:pt x="143" y="90"/>
                    <a:pt x="147" y="82"/>
                  </a:cubicBezTo>
                  <a:cubicBezTo>
                    <a:pt x="148" y="79"/>
                    <a:pt x="151" y="65"/>
                    <a:pt x="152" y="65"/>
                  </a:cubicBezTo>
                  <a:cubicBezTo>
                    <a:pt x="155" y="64"/>
                    <a:pt x="151" y="69"/>
                    <a:pt x="155" y="67"/>
                  </a:cubicBezTo>
                  <a:cubicBezTo>
                    <a:pt x="155" y="67"/>
                    <a:pt x="156" y="66"/>
                    <a:pt x="156" y="65"/>
                  </a:cubicBezTo>
                  <a:cubicBezTo>
                    <a:pt x="157" y="64"/>
                    <a:pt x="155" y="61"/>
                    <a:pt x="155" y="60"/>
                  </a:cubicBezTo>
                  <a:cubicBezTo>
                    <a:pt x="155" y="58"/>
                    <a:pt x="157" y="56"/>
                    <a:pt x="155" y="54"/>
                  </a:cubicBezTo>
                  <a:cubicBezTo>
                    <a:pt x="155" y="53"/>
                    <a:pt x="153" y="53"/>
                    <a:pt x="153" y="53"/>
                  </a:cubicBezTo>
                  <a:cubicBezTo>
                    <a:pt x="151" y="51"/>
                    <a:pt x="151" y="48"/>
                    <a:pt x="149" y="46"/>
                  </a:cubicBezTo>
                  <a:cubicBezTo>
                    <a:pt x="146" y="45"/>
                    <a:pt x="146" y="45"/>
                    <a:pt x="146" y="45"/>
                  </a:cubicBezTo>
                  <a:cubicBezTo>
                    <a:pt x="145" y="42"/>
                    <a:pt x="152" y="44"/>
                    <a:pt x="155" y="43"/>
                  </a:cubicBezTo>
                  <a:cubicBezTo>
                    <a:pt x="152" y="43"/>
                    <a:pt x="148" y="38"/>
                    <a:pt x="145" y="38"/>
                  </a:cubicBezTo>
                  <a:cubicBezTo>
                    <a:pt x="143" y="37"/>
                    <a:pt x="143" y="39"/>
                    <a:pt x="140" y="37"/>
                  </a:cubicBezTo>
                  <a:cubicBezTo>
                    <a:pt x="136" y="34"/>
                    <a:pt x="134" y="28"/>
                    <a:pt x="127" y="28"/>
                  </a:cubicBezTo>
                  <a:cubicBezTo>
                    <a:pt x="124" y="27"/>
                    <a:pt x="125" y="32"/>
                    <a:pt x="124" y="33"/>
                  </a:cubicBezTo>
                  <a:cubicBezTo>
                    <a:pt x="123" y="34"/>
                    <a:pt x="118" y="33"/>
                    <a:pt x="117" y="33"/>
                  </a:cubicBezTo>
                  <a:cubicBezTo>
                    <a:pt x="114" y="32"/>
                    <a:pt x="111" y="34"/>
                    <a:pt x="108" y="33"/>
                  </a:cubicBezTo>
                  <a:cubicBezTo>
                    <a:pt x="106" y="32"/>
                    <a:pt x="106" y="30"/>
                    <a:pt x="104" y="29"/>
                  </a:cubicBezTo>
                  <a:cubicBezTo>
                    <a:pt x="103" y="29"/>
                    <a:pt x="99" y="31"/>
                    <a:pt x="98" y="29"/>
                  </a:cubicBezTo>
                  <a:cubicBezTo>
                    <a:pt x="97" y="28"/>
                    <a:pt x="97" y="22"/>
                    <a:pt x="96" y="22"/>
                  </a:cubicBezTo>
                  <a:cubicBezTo>
                    <a:pt x="94" y="21"/>
                    <a:pt x="92" y="21"/>
                    <a:pt x="91" y="19"/>
                  </a:cubicBezTo>
                  <a:cubicBezTo>
                    <a:pt x="91" y="19"/>
                    <a:pt x="91" y="18"/>
                    <a:pt x="91" y="17"/>
                  </a:cubicBezTo>
                  <a:cubicBezTo>
                    <a:pt x="89" y="15"/>
                    <a:pt x="87" y="19"/>
                    <a:pt x="84" y="17"/>
                  </a:cubicBezTo>
                  <a:cubicBezTo>
                    <a:pt x="81" y="14"/>
                    <a:pt x="76" y="13"/>
                    <a:pt x="72" y="10"/>
                  </a:cubicBezTo>
                  <a:cubicBezTo>
                    <a:pt x="71" y="9"/>
                    <a:pt x="70" y="8"/>
                    <a:pt x="69" y="7"/>
                  </a:cubicBezTo>
                  <a:cubicBezTo>
                    <a:pt x="68" y="7"/>
                    <a:pt x="68" y="7"/>
                    <a:pt x="67" y="7"/>
                  </a:cubicBezTo>
                  <a:cubicBezTo>
                    <a:pt x="67" y="7"/>
                    <a:pt x="66" y="7"/>
                    <a:pt x="66" y="7"/>
                  </a:cubicBezTo>
                  <a:cubicBezTo>
                    <a:pt x="64" y="5"/>
                    <a:pt x="62" y="2"/>
                    <a:pt x="59" y="0"/>
                  </a:cubicBezTo>
                  <a:cubicBezTo>
                    <a:pt x="59" y="0"/>
                    <a:pt x="59" y="0"/>
                    <a:pt x="59" y="0"/>
                  </a:cubicBezTo>
                  <a:cubicBezTo>
                    <a:pt x="59" y="1"/>
                    <a:pt x="59" y="1"/>
                    <a:pt x="59" y="2"/>
                  </a:cubicBezTo>
                  <a:cubicBezTo>
                    <a:pt x="59" y="2"/>
                    <a:pt x="57" y="3"/>
                    <a:pt x="58" y="4"/>
                  </a:cubicBezTo>
                  <a:cubicBezTo>
                    <a:pt x="58" y="4"/>
                    <a:pt x="59" y="4"/>
                    <a:pt x="59" y="4"/>
                  </a:cubicBezTo>
                  <a:cubicBezTo>
                    <a:pt x="60" y="5"/>
                    <a:pt x="58" y="4"/>
                    <a:pt x="58" y="4"/>
                  </a:cubicBezTo>
                  <a:cubicBezTo>
                    <a:pt x="58" y="5"/>
                    <a:pt x="58" y="6"/>
                    <a:pt x="58" y="6"/>
                  </a:cubicBezTo>
                  <a:cubicBezTo>
                    <a:pt x="57" y="6"/>
                    <a:pt x="56" y="6"/>
                    <a:pt x="56" y="6"/>
                  </a:cubicBezTo>
                  <a:cubicBezTo>
                    <a:pt x="55" y="7"/>
                    <a:pt x="56" y="10"/>
                    <a:pt x="55" y="9"/>
                  </a:cubicBezTo>
                  <a:cubicBezTo>
                    <a:pt x="54" y="9"/>
                    <a:pt x="54" y="7"/>
                    <a:pt x="53" y="6"/>
                  </a:cubicBezTo>
                  <a:cubicBezTo>
                    <a:pt x="53" y="6"/>
                    <a:pt x="52" y="7"/>
                    <a:pt x="52" y="7"/>
                  </a:cubicBezTo>
                  <a:cubicBezTo>
                    <a:pt x="51" y="8"/>
                    <a:pt x="51" y="9"/>
                    <a:pt x="49" y="10"/>
                  </a:cubicBezTo>
                  <a:cubicBezTo>
                    <a:pt x="47" y="11"/>
                    <a:pt x="44" y="10"/>
                    <a:pt x="42" y="10"/>
                  </a:cubicBezTo>
                  <a:cubicBezTo>
                    <a:pt x="42" y="10"/>
                    <a:pt x="40" y="12"/>
                    <a:pt x="40" y="12"/>
                  </a:cubicBezTo>
                  <a:cubicBezTo>
                    <a:pt x="39" y="13"/>
                    <a:pt x="38" y="12"/>
                    <a:pt x="37" y="13"/>
                  </a:cubicBezTo>
                  <a:cubicBezTo>
                    <a:pt x="35" y="15"/>
                    <a:pt x="38" y="17"/>
                    <a:pt x="38" y="17"/>
                  </a:cubicBezTo>
                  <a:cubicBezTo>
                    <a:pt x="34" y="17"/>
                    <a:pt x="38" y="13"/>
                    <a:pt x="37" y="12"/>
                  </a:cubicBezTo>
                  <a:cubicBezTo>
                    <a:pt x="36" y="12"/>
                    <a:pt x="32" y="16"/>
                    <a:pt x="31" y="16"/>
                  </a:cubicBezTo>
                  <a:cubicBezTo>
                    <a:pt x="30" y="16"/>
                    <a:pt x="26" y="16"/>
                    <a:pt x="26" y="17"/>
                  </a:cubicBezTo>
                  <a:cubicBezTo>
                    <a:pt x="22" y="20"/>
                    <a:pt x="26" y="21"/>
                    <a:pt x="27" y="24"/>
                  </a:cubicBezTo>
                  <a:cubicBezTo>
                    <a:pt x="28" y="26"/>
                    <a:pt x="26" y="25"/>
                    <a:pt x="26" y="27"/>
                  </a:cubicBezTo>
                  <a:cubicBezTo>
                    <a:pt x="26" y="27"/>
                    <a:pt x="27" y="30"/>
                    <a:pt x="27" y="30"/>
                  </a:cubicBezTo>
                  <a:cubicBezTo>
                    <a:pt x="27" y="30"/>
                    <a:pt x="25" y="39"/>
                    <a:pt x="25" y="40"/>
                  </a:cubicBezTo>
                  <a:cubicBezTo>
                    <a:pt x="22" y="43"/>
                    <a:pt x="15" y="47"/>
                    <a:pt x="14" y="50"/>
                  </a:cubicBezTo>
                  <a:cubicBezTo>
                    <a:pt x="14" y="51"/>
                    <a:pt x="17" y="57"/>
                    <a:pt x="17" y="57"/>
                  </a:cubicBezTo>
                  <a:cubicBezTo>
                    <a:pt x="18" y="58"/>
                    <a:pt x="21" y="57"/>
                    <a:pt x="20" y="57"/>
                  </a:cubicBezTo>
                  <a:cubicBezTo>
                    <a:pt x="18" y="59"/>
                    <a:pt x="16" y="56"/>
                    <a:pt x="16" y="56"/>
                  </a:cubicBezTo>
                  <a:cubicBezTo>
                    <a:pt x="15" y="56"/>
                    <a:pt x="13" y="64"/>
                    <a:pt x="12" y="65"/>
                  </a:cubicBezTo>
                  <a:cubicBezTo>
                    <a:pt x="10" y="67"/>
                    <a:pt x="6" y="63"/>
                    <a:pt x="3" y="68"/>
                  </a:cubicBezTo>
                  <a:cubicBezTo>
                    <a:pt x="1" y="70"/>
                    <a:pt x="7" y="75"/>
                    <a:pt x="7" y="77"/>
                  </a:cubicBezTo>
                  <a:cubicBezTo>
                    <a:pt x="8" y="79"/>
                    <a:pt x="4" y="82"/>
                    <a:pt x="5" y="84"/>
                  </a:cubicBezTo>
                  <a:cubicBezTo>
                    <a:pt x="5" y="87"/>
                    <a:pt x="8" y="90"/>
                    <a:pt x="8" y="93"/>
                  </a:cubicBezTo>
                  <a:cubicBezTo>
                    <a:pt x="8" y="96"/>
                    <a:pt x="7" y="100"/>
                    <a:pt x="3" y="101"/>
                  </a:cubicBezTo>
                  <a:cubicBezTo>
                    <a:pt x="2" y="101"/>
                    <a:pt x="1" y="99"/>
                    <a:pt x="0" y="100"/>
                  </a:cubicBezTo>
                  <a:cubicBezTo>
                    <a:pt x="0" y="100"/>
                    <a:pt x="1" y="101"/>
                    <a:pt x="1" y="101"/>
                  </a:cubicBezTo>
                  <a:cubicBezTo>
                    <a:pt x="2" y="102"/>
                    <a:pt x="2" y="103"/>
                    <a:pt x="3" y="104"/>
                  </a:cubicBezTo>
                  <a:cubicBezTo>
                    <a:pt x="4" y="105"/>
                    <a:pt x="8" y="105"/>
                    <a:pt x="9" y="106"/>
                  </a:cubicBezTo>
                  <a:cubicBezTo>
                    <a:pt x="12" y="108"/>
                    <a:pt x="18" y="116"/>
                    <a:pt x="21" y="115"/>
                  </a:cubicBezTo>
                  <a:cubicBezTo>
                    <a:pt x="22" y="115"/>
                    <a:pt x="19" y="112"/>
                    <a:pt x="20" y="112"/>
                  </a:cubicBezTo>
                  <a:cubicBezTo>
                    <a:pt x="21" y="112"/>
                    <a:pt x="23" y="113"/>
                    <a:pt x="25" y="109"/>
                  </a:cubicBezTo>
                  <a:cubicBezTo>
                    <a:pt x="26" y="108"/>
                    <a:pt x="29" y="100"/>
                    <a:pt x="29" y="104"/>
                  </a:cubicBezTo>
                  <a:cubicBezTo>
                    <a:pt x="29" y="104"/>
                    <a:pt x="25" y="107"/>
                    <a:pt x="27" y="109"/>
                  </a:cubicBezTo>
                  <a:cubicBezTo>
                    <a:pt x="27" y="109"/>
                    <a:pt x="27" y="108"/>
                    <a:pt x="28" y="108"/>
                  </a:cubicBezTo>
                  <a:cubicBezTo>
                    <a:pt x="28" y="108"/>
                    <a:pt x="30" y="108"/>
                    <a:pt x="30" y="109"/>
                  </a:cubicBezTo>
                  <a:cubicBezTo>
                    <a:pt x="30" y="109"/>
                    <a:pt x="28" y="108"/>
                    <a:pt x="27" y="109"/>
                  </a:cubicBezTo>
                  <a:cubicBezTo>
                    <a:pt x="26" y="109"/>
                    <a:pt x="25" y="112"/>
                    <a:pt x="28" y="112"/>
                  </a:cubicBezTo>
                  <a:cubicBezTo>
                    <a:pt x="34" y="113"/>
                    <a:pt x="29" y="100"/>
                    <a:pt x="31" y="98"/>
                  </a:cubicBezTo>
                  <a:cubicBezTo>
                    <a:pt x="31" y="98"/>
                    <a:pt x="34" y="95"/>
                    <a:pt x="34" y="96"/>
                  </a:cubicBezTo>
                  <a:cubicBezTo>
                    <a:pt x="35" y="98"/>
                    <a:pt x="32" y="97"/>
                    <a:pt x="32" y="98"/>
                  </a:cubicBezTo>
                  <a:cubicBezTo>
                    <a:pt x="30" y="101"/>
                    <a:pt x="32" y="99"/>
                    <a:pt x="32" y="101"/>
                  </a:cubicBezTo>
                  <a:cubicBezTo>
                    <a:pt x="32" y="102"/>
                    <a:pt x="32" y="104"/>
                    <a:pt x="32" y="106"/>
                  </a:cubicBezTo>
                  <a:cubicBezTo>
                    <a:pt x="32" y="108"/>
                    <a:pt x="35" y="108"/>
                    <a:pt x="35" y="110"/>
                  </a:cubicBezTo>
                  <a:cubicBezTo>
                    <a:pt x="36" y="112"/>
                    <a:pt x="31" y="119"/>
                    <a:pt x="31" y="122"/>
                  </a:cubicBezTo>
                  <a:cubicBezTo>
                    <a:pt x="31" y="126"/>
                    <a:pt x="27" y="131"/>
                    <a:pt x="27" y="131"/>
                  </a:cubicBezTo>
                  <a:cubicBezTo>
                    <a:pt x="27" y="130"/>
                    <a:pt x="27" y="128"/>
                    <a:pt x="27" y="128"/>
                  </a:cubicBezTo>
                  <a:cubicBezTo>
                    <a:pt x="25" y="129"/>
                    <a:pt x="26" y="133"/>
                    <a:pt x="21" y="132"/>
                  </a:cubicBezTo>
                  <a:cubicBezTo>
                    <a:pt x="19" y="132"/>
                    <a:pt x="21" y="133"/>
                    <a:pt x="20" y="133"/>
                  </a:cubicBezTo>
                  <a:cubicBezTo>
                    <a:pt x="20" y="133"/>
                    <a:pt x="20" y="132"/>
                    <a:pt x="20" y="132"/>
                  </a:cubicBezTo>
                  <a:cubicBezTo>
                    <a:pt x="19" y="132"/>
                    <a:pt x="19" y="132"/>
                    <a:pt x="19" y="133"/>
                  </a:cubicBezTo>
                  <a:cubicBezTo>
                    <a:pt x="20" y="133"/>
                    <a:pt x="21" y="133"/>
                    <a:pt x="21" y="134"/>
                  </a:cubicBezTo>
                  <a:cubicBezTo>
                    <a:pt x="22" y="135"/>
                    <a:pt x="22" y="142"/>
                    <a:pt x="23" y="144"/>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7" name="Freeform 110"/>
            <p:cNvSpPr>
              <a:spLocks/>
            </p:cNvSpPr>
            <p:nvPr/>
          </p:nvSpPr>
          <p:spPr bwMode="auto">
            <a:xfrm>
              <a:off x="3235326" y="1744663"/>
              <a:ext cx="736600" cy="1060450"/>
            </a:xfrm>
            <a:custGeom>
              <a:avLst/>
              <a:gdLst/>
              <a:ahLst/>
              <a:cxnLst>
                <a:cxn ang="0">
                  <a:pos x="332" y="412"/>
                </a:cxn>
                <a:cxn ang="0">
                  <a:pos x="340" y="388"/>
                </a:cxn>
                <a:cxn ang="0">
                  <a:pos x="340" y="365"/>
                </a:cxn>
                <a:cxn ang="0">
                  <a:pos x="344" y="344"/>
                </a:cxn>
                <a:cxn ang="0">
                  <a:pos x="312" y="298"/>
                </a:cxn>
                <a:cxn ang="0">
                  <a:pos x="292" y="273"/>
                </a:cxn>
                <a:cxn ang="0">
                  <a:pos x="283" y="267"/>
                </a:cxn>
                <a:cxn ang="0">
                  <a:pos x="248" y="266"/>
                </a:cxn>
                <a:cxn ang="0">
                  <a:pos x="220" y="237"/>
                </a:cxn>
                <a:cxn ang="0">
                  <a:pos x="208" y="214"/>
                </a:cxn>
                <a:cxn ang="0">
                  <a:pos x="208" y="200"/>
                </a:cxn>
                <a:cxn ang="0">
                  <a:pos x="227" y="153"/>
                </a:cxn>
                <a:cxn ang="0">
                  <a:pos x="255" y="123"/>
                </a:cxn>
                <a:cxn ang="0">
                  <a:pos x="272" y="120"/>
                </a:cxn>
                <a:cxn ang="0">
                  <a:pos x="280" y="118"/>
                </a:cxn>
                <a:cxn ang="0">
                  <a:pos x="291" y="114"/>
                </a:cxn>
                <a:cxn ang="0">
                  <a:pos x="304" y="116"/>
                </a:cxn>
                <a:cxn ang="0">
                  <a:pos x="293" y="106"/>
                </a:cxn>
                <a:cxn ang="0">
                  <a:pos x="297" y="70"/>
                </a:cxn>
                <a:cxn ang="0">
                  <a:pos x="280" y="60"/>
                </a:cxn>
                <a:cxn ang="0">
                  <a:pos x="267" y="61"/>
                </a:cxn>
                <a:cxn ang="0">
                  <a:pos x="253" y="64"/>
                </a:cxn>
                <a:cxn ang="0">
                  <a:pos x="234" y="64"/>
                </a:cxn>
                <a:cxn ang="0">
                  <a:pos x="223" y="64"/>
                </a:cxn>
                <a:cxn ang="0">
                  <a:pos x="212" y="43"/>
                </a:cxn>
                <a:cxn ang="0">
                  <a:pos x="197" y="30"/>
                </a:cxn>
                <a:cxn ang="0">
                  <a:pos x="180" y="9"/>
                </a:cxn>
                <a:cxn ang="0">
                  <a:pos x="167" y="1"/>
                </a:cxn>
                <a:cxn ang="0">
                  <a:pos x="163" y="14"/>
                </a:cxn>
                <a:cxn ang="0">
                  <a:pos x="155" y="42"/>
                </a:cxn>
                <a:cxn ang="0">
                  <a:pos x="84" y="97"/>
                </a:cxn>
                <a:cxn ang="0">
                  <a:pos x="73" y="126"/>
                </a:cxn>
                <a:cxn ang="0">
                  <a:pos x="42" y="124"/>
                </a:cxn>
                <a:cxn ang="0">
                  <a:pos x="32" y="107"/>
                </a:cxn>
                <a:cxn ang="0">
                  <a:pos x="22" y="97"/>
                </a:cxn>
                <a:cxn ang="0">
                  <a:pos x="8" y="113"/>
                </a:cxn>
                <a:cxn ang="0">
                  <a:pos x="5" y="144"/>
                </a:cxn>
                <a:cxn ang="0">
                  <a:pos x="35" y="183"/>
                </a:cxn>
                <a:cxn ang="0">
                  <a:pos x="50" y="206"/>
                </a:cxn>
                <a:cxn ang="0">
                  <a:pos x="72" y="236"/>
                </a:cxn>
                <a:cxn ang="0">
                  <a:pos x="78" y="254"/>
                </a:cxn>
                <a:cxn ang="0">
                  <a:pos x="83" y="261"/>
                </a:cxn>
                <a:cxn ang="0">
                  <a:pos x="107" y="308"/>
                </a:cxn>
                <a:cxn ang="0">
                  <a:pos x="119" y="331"/>
                </a:cxn>
                <a:cxn ang="0">
                  <a:pos x="137" y="353"/>
                </a:cxn>
                <a:cxn ang="0">
                  <a:pos x="145" y="381"/>
                </a:cxn>
                <a:cxn ang="0">
                  <a:pos x="150" y="393"/>
                </a:cxn>
                <a:cxn ang="0">
                  <a:pos x="171" y="414"/>
                </a:cxn>
                <a:cxn ang="0">
                  <a:pos x="184" y="424"/>
                </a:cxn>
                <a:cxn ang="0">
                  <a:pos x="217" y="443"/>
                </a:cxn>
                <a:cxn ang="0">
                  <a:pos x="242" y="454"/>
                </a:cxn>
                <a:cxn ang="0">
                  <a:pos x="267" y="468"/>
                </a:cxn>
                <a:cxn ang="0">
                  <a:pos x="290" y="487"/>
                </a:cxn>
                <a:cxn ang="0">
                  <a:pos x="329" y="476"/>
                </a:cxn>
                <a:cxn ang="0">
                  <a:pos x="342" y="447"/>
                </a:cxn>
              </a:cxnLst>
              <a:rect l="0" t="0" r="r" b="b"/>
              <a:pathLst>
                <a:path w="347" h="500">
                  <a:moveTo>
                    <a:pt x="335" y="440"/>
                  </a:moveTo>
                  <a:cubicBezTo>
                    <a:pt x="333" y="436"/>
                    <a:pt x="330" y="429"/>
                    <a:pt x="329" y="425"/>
                  </a:cubicBezTo>
                  <a:cubicBezTo>
                    <a:pt x="329" y="423"/>
                    <a:pt x="332" y="419"/>
                    <a:pt x="333" y="418"/>
                  </a:cubicBezTo>
                  <a:cubicBezTo>
                    <a:pt x="333" y="418"/>
                    <a:pt x="337" y="415"/>
                    <a:pt x="337" y="415"/>
                  </a:cubicBezTo>
                  <a:cubicBezTo>
                    <a:pt x="337" y="415"/>
                    <a:pt x="333" y="412"/>
                    <a:pt x="332" y="412"/>
                  </a:cubicBezTo>
                  <a:cubicBezTo>
                    <a:pt x="331" y="410"/>
                    <a:pt x="328" y="406"/>
                    <a:pt x="330" y="403"/>
                  </a:cubicBezTo>
                  <a:cubicBezTo>
                    <a:pt x="331" y="402"/>
                    <a:pt x="333" y="402"/>
                    <a:pt x="333" y="401"/>
                  </a:cubicBezTo>
                  <a:cubicBezTo>
                    <a:pt x="334" y="400"/>
                    <a:pt x="332" y="398"/>
                    <a:pt x="334" y="397"/>
                  </a:cubicBezTo>
                  <a:cubicBezTo>
                    <a:pt x="336" y="396"/>
                    <a:pt x="339" y="394"/>
                    <a:pt x="340" y="391"/>
                  </a:cubicBezTo>
                  <a:cubicBezTo>
                    <a:pt x="340" y="391"/>
                    <a:pt x="339" y="388"/>
                    <a:pt x="340" y="388"/>
                  </a:cubicBezTo>
                  <a:cubicBezTo>
                    <a:pt x="341" y="387"/>
                    <a:pt x="343" y="388"/>
                    <a:pt x="343" y="387"/>
                  </a:cubicBezTo>
                  <a:cubicBezTo>
                    <a:pt x="344" y="386"/>
                    <a:pt x="336" y="374"/>
                    <a:pt x="337" y="372"/>
                  </a:cubicBezTo>
                  <a:cubicBezTo>
                    <a:pt x="337" y="371"/>
                    <a:pt x="338" y="372"/>
                    <a:pt x="338" y="371"/>
                  </a:cubicBezTo>
                  <a:cubicBezTo>
                    <a:pt x="339" y="370"/>
                    <a:pt x="339" y="369"/>
                    <a:pt x="340" y="367"/>
                  </a:cubicBezTo>
                  <a:cubicBezTo>
                    <a:pt x="340" y="367"/>
                    <a:pt x="340" y="366"/>
                    <a:pt x="340" y="365"/>
                  </a:cubicBezTo>
                  <a:cubicBezTo>
                    <a:pt x="339" y="364"/>
                    <a:pt x="339" y="364"/>
                    <a:pt x="339" y="363"/>
                  </a:cubicBezTo>
                  <a:cubicBezTo>
                    <a:pt x="339" y="361"/>
                    <a:pt x="339" y="359"/>
                    <a:pt x="339" y="357"/>
                  </a:cubicBezTo>
                  <a:cubicBezTo>
                    <a:pt x="339" y="357"/>
                    <a:pt x="339" y="352"/>
                    <a:pt x="339" y="352"/>
                  </a:cubicBezTo>
                  <a:cubicBezTo>
                    <a:pt x="340" y="346"/>
                    <a:pt x="346" y="347"/>
                    <a:pt x="345" y="345"/>
                  </a:cubicBezTo>
                  <a:cubicBezTo>
                    <a:pt x="345" y="344"/>
                    <a:pt x="344" y="344"/>
                    <a:pt x="344" y="344"/>
                  </a:cubicBezTo>
                  <a:cubicBezTo>
                    <a:pt x="344" y="344"/>
                    <a:pt x="346" y="341"/>
                    <a:pt x="346" y="341"/>
                  </a:cubicBezTo>
                  <a:cubicBezTo>
                    <a:pt x="347" y="338"/>
                    <a:pt x="342" y="332"/>
                    <a:pt x="341" y="329"/>
                  </a:cubicBezTo>
                  <a:cubicBezTo>
                    <a:pt x="334" y="319"/>
                    <a:pt x="328" y="309"/>
                    <a:pt x="322" y="299"/>
                  </a:cubicBezTo>
                  <a:cubicBezTo>
                    <a:pt x="321" y="298"/>
                    <a:pt x="321" y="298"/>
                    <a:pt x="321" y="298"/>
                  </a:cubicBezTo>
                  <a:cubicBezTo>
                    <a:pt x="317" y="297"/>
                    <a:pt x="314" y="297"/>
                    <a:pt x="312" y="298"/>
                  </a:cubicBezTo>
                  <a:cubicBezTo>
                    <a:pt x="309" y="298"/>
                    <a:pt x="306" y="301"/>
                    <a:pt x="303" y="302"/>
                  </a:cubicBezTo>
                  <a:cubicBezTo>
                    <a:pt x="299" y="303"/>
                    <a:pt x="299" y="299"/>
                    <a:pt x="296" y="298"/>
                  </a:cubicBezTo>
                  <a:cubicBezTo>
                    <a:pt x="295" y="298"/>
                    <a:pt x="294" y="301"/>
                    <a:pt x="293" y="300"/>
                  </a:cubicBezTo>
                  <a:cubicBezTo>
                    <a:pt x="293" y="300"/>
                    <a:pt x="293" y="290"/>
                    <a:pt x="293" y="289"/>
                  </a:cubicBezTo>
                  <a:cubicBezTo>
                    <a:pt x="293" y="284"/>
                    <a:pt x="293" y="278"/>
                    <a:pt x="292" y="273"/>
                  </a:cubicBezTo>
                  <a:cubicBezTo>
                    <a:pt x="292" y="268"/>
                    <a:pt x="292" y="268"/>
                    <a:pt x="292" y="268"/>
                  </a:cubicBezTo>
                  <a:cubicBezTo>
                    <a:pt x="293" y="267"/>
                    <a:pt x="296" y="267"/>
                    <a:pt x="295" y="264"/>
                  </a:cubicBezTo>
                  <a:cubicBezTo>
                    <a:pt x="293" y="262"/>
                    <a:pt x="293" y="262"/>
                    <a:pt x="293" y="262"/>
                  </a:cubicBezTo>
                  <a:cubicBezTo>
                    <a:pt x="293" y="261"/>
                    <a:pt x="295" y="259"/>
                    <a:pt x="295" y="258"/>
                  </a:cubicBezTo>
                  <a:cubicBezTo>
                    <a:pt x="294" y="256"/>
                    <a:pt x="286" y="265"/>
                    <a:pt x="283" y="267"/>
                  </a:cubicBezTo>
                  <a:cubicBezTo>
                    <a:pt x="272" y="275"/>
                    <a:pt x="273" y="273"/>
                    <a:pt x="260" y="273"/>
                  </a:cubicBezTo>
                  <a:cubicBezTo>
                    <a:pt x="258" y="273"/>
                    <a:pt x="255" y="273"/>
                    <a:pt x="253" y="273"/>
                  </a:cubicBezTo>
                  <a:cubicBezTo>
                    <a:pt x="252" y="273"/>
                    <a:pt x="251" y="274"/>
                    <a:pt x="251" y="273"/>
                  </a:cubicBezTo>
                  <a:cubicBezTo>
                    <a:pt x="252" y="270"/>
                    <a:pt x="252" y="270"/>
                    <a:pt x="252" y="270"/>
                  </a:cubicBezTo>
                  <a:cubicBezTo>
                    <a:pt x="251" y="268"/>
                    <a:pt x="249" y="268"/>
                    <a:pt x="248" y="266"/>
                  </a:cubicBezTo>
                  <a:cubicBezTo>
                    <a:pt x="247" y="265"/>
                    <a:pt x="248" y="262"/>
                    <a:pt x="247" y="261"/>
                  </a:cubicBezTo>
                  <a:cubicBezTo>
                    <a:pt x="244" y="256"/>
                    <a:pt x="229" y="260"/>
                    <a:pt x="225" y="257"/>
                  </a:cubicBezTo>
                  <a:cubicBezTo>
                    <a:pt x="222" y="255"/>
                    <a:pt x="231" y="250"/>
                    <a:pt x="229" y="246"/>
                  </a:cubicBezTo>
                  <a:cubicBezTo>
                    <a:pt x="228" y="244"/>
                    <a:pt x="225" y="240"/>
                    <a:pt x="223" y="238"/>
                  </a:cubicBezTo>
                  <a:cubicBezTo>
                    <a:pt x="223" y="238"/>
                    <a:pt x="220" y="237"/>
                    <a:pt x="220" y="237"/>
                  </a:cubicBezTo>
                  <a:cubicBezTo>
                    <a:pt x="219" y="236"/>
                    <a:pt x="219" y="233"/>
                    <a:pt x="218" y="232"/>
                  </a:cubicBezTo>
                  <a:cubicBezTo>
                    <a:pt x="217" y="230"/>
                    <a:pt x="214" y="230"/>
                    <a:pt x="213" y="229"/>
                  </a:cubicBezTo>
                  <a:cubicBezTo>
                    <a:pt x="212" y="227"/>
                    <a:pt x="211" y="224"/>
                    <a:pt x="211" y="222"/>
                  </a:cubicBezTo>
                  <a:cubicBezTo>
                    <a:pt x="210" y="220"/>
                    <a:pt x="205" y="217"/>
                    <a:pt x="206" y="215"/>
                  </a:cubicBezTo>
                  <a:cubicBezTo>
                    <a:pt x="208" y="213"/>
                    <a:pt x="208" y="218"/>
                    <a:pt x="208" y="214"/>
                  </a:cubicBezTo>
                  <a:cubicBezTo>
                    <a:pt x="208" y="212"/>
                    <a:pt x="202" y="211"/>
                    <a:pt x="201" y="208"/>
                  </a:cubicBezTo>
                  <a:cubicBezTo>
                    <a:pt x="201" y="206"/>
                    <a:pt x="201" y="205"/>
                    <a:pt x="201" y="203"/>
                  </a:cubicBezTo>
                  <a:cubicBezTo>
                    <a:pt x="201" y="203"/>
                    <a:pt x="200" y="202"/>
                    <a:pt x="201" y="201"/>
                  </a:cubicBezTo>
                  <a:cubicBezTo>
                    <a:pt x="201" y="201"/>
                    <a:pt x="202" y="202"/>
                    <a:pt x="203" y="202"/>
                  </a:cubicBezTo>
                  <a:cubicBezTo>
                    <a:pt x="204" y="202"/>
                    <a:pt x="207" y="201"/>
                    <a:pt x="208" y="200"/>
                  </a:cubicBezTo>
                  <a:cubicBezTo>
                    <a:pt x="208" y="200"/>
                    <a:pt x="208" y="200"/>
                    <a:pt x="208" y="199"/>
                  </a:cubicBezTo>
                  <a:cubicBezTo>
                    <a:pt x="207" y="196"/>
                    <a:pt x="204" y="194"/>
                    <a:pt x="206" y="189"/>
                  </a:cubicBezTo>
                  <a:cubicBezTo>
                    <a:pt x="209" y="185"/>
                    <a:pt x="222" y="179"/>
                    <a:pt x="222" y="177"/>
                  </a:cubicBezTo>
                  <a:cubicBezTo>
                    <a:pt x="223" y="173"/>
                    <a:pt x="220" y="169"/>
                    <a:pt x="221" y="166"/>
                  </a:cubicBezTo>
                  <a:cubicBezTo>
                    <a:pt x="222" y="161"/>
                    <a:pt x="226" y="158"/>
                    <a:pt x="227" y="153"/>
                  </a:cubicBezTo>
                  <a:cubicBezTo>
                    <a:pt x="228" y="150"/>
                    <a:pt x="227" y="143"/>
                    <a:pt x="229" y="140"/>
                  </a:cubicBezTo>
                  <a:cubicBezTo>
                    <a:pt x="230" y="139"/>
                    <a:pt x="235" y="138"/>
                    <a:pt x="237" y="137"/>
                  </a:cubicBezTo>
                  <a:cubicBezTo>
                    <a:pt x="240" y="135"/>
                    <a:pt x="241" y="133"/>
                    <a:pt x="242" y="131"/>
                  </a:cubicBezTo>
                  <a:cubicBezTo>
                    <a:pt x="244" y="130"/>
                    <a:pt x="247" y="129"/>
                    <a:pt x="249" y="128"/>
                  </a:cubicBezTo>
                  <a:cubicBezTo>
                    <a:pt x="251" y="127"/>
                    <a:pt x="253" y="125"/>
                    <a:pt x="255" y="123"/>
                  </a:cubicBezTo>
                  <a:cubicBezTo>
                    <a:pt x="258" y="122"/>
                    <a:pt x="260" y="123"/>
                    <a:pt x="262" y="123"/>
                  </a:cubicBezTo>
                  <a:cubicBezTo>
                    <a:pt x="264" y="123"/>
                    <a:pt x="267" y="121"/>
                    <a:pt x="269" y="121"/>
                  </a:cubicBezTo>
                  <a:cubicBezTo>
                    <a:pt x="269" y="121"/>
                    <a:pt x="270" y="121"/>
                    <a:pt x="270" y="121"/>
                  </a:cubicBezTo>
                  <a:cubicBezTo>
                    <a:pt x="271" y="121"/>
                    <a:pt x="271" y="121"/>
                    <a:pt x="272" y="121"/>
                  </a:cubicBezTo>
                  <a:cubicBezTo>
                    <a:pt x="272" y="121"/>
                    <a:pt x="272" y="120"/>
                    <a:pt x="272" y="120"/>
                  </a:cubicBezTo>
                  <a:cubicBezTo>
                    <a:pt x="272" y="119"/>
                    <a:pt x="273" y="120"/>
                    <a:pt x="273" y="120"/>
                  </a:cubicBezTo>
                  <a:cubicBezTo>
                    <a:pt x="274" y="120"/>
                    <a:pt x="274" y="121"/>
                    <a:pt x="274" y="121"/>
                  </a:cubicBezTo>
                  <a:cubicBezTo>
                    <a:pt x="275" y="120"/>
                    <a:pt x="275" y="119"/>
                    <a:pt x="275" y="119"/>
                  </a:cubicBezTo>
                  <a:cubicBezTo>
                    <a:pt x="276" y="119"/>
                    <a:pt x="276" y="120"/>
                    <a:pt x="276" y="120"/>
                  </a:cubicBezTo>
                  <a:cubicBezTo>
                    <a:pt x="277" y="120"/>
                    <a:pt x="278" y="118"/>
                    <a:pt x="280" y="118"/>
                  </a:cubicBezTo>
                  <a:cubicBezTo>
                    <a:pt x="280" y="118"/>
                    <a:pt x="280" y="120"/>
                    <a:pt x="281" y="120"/>
                  </a:cubicBezTo>
                  <a:cubicBezTo>
                    <a:pt x="283" y="120"/>
                    <a:pt x="283" y="115"/>
                    <a:pt x="284" y="114"/>
                  </a:cubicBezTo>
                  <a:cubicBezTo>
                    <a:pt x="287" y="112"/>
                    <a:pt x="285" y="115"/>
                    <a:pt x="288" y="114"/>
                  </a:cubicBezTo>
                  <a:cubicBezTo>
                    <a:pt x="288" y="114"/>
                    <a:pt x="289" y="112"/>
                    <a:pt x="290" y="112"/>
                  </a:cubicBezTo>
                  <a:cubicBezTo>
                    <a:pt x="291" y="113"/>
                    <a:pt x="290" y="114"/>
                    <a:pt x="291" y="114"/>
                  </a:cubicBezTo>
                  <a:cubicBezTo>
                    <a:pt x="292" y="114"/>
                    <a:pt x="291" y="113"/>
                    <a:pt x="292" y="113"/>
                  </a:cubicBezTo>
                  <a:cubicBezTo>
                    <a:pt x="293" y="113"/>
                    <a:pt x="293" y="114"/>
                    <a:pt x="293" y="114"/>
                  </a:cubicBezTo>
                  <a:cubicBezTo>
                    <a:pt x="295" y="114"/>
                    <a:pt x="296" y="112"/>
                    <a:pt x="298" y="113"/>
                  </a:cubicBezTo>
                  <a:cubicBezTo>
                    <a:pt x="299" y="113"/>
                    <a:pt x="298" y="117"/>
                    <a:pt x="302" y="118"/>
                  </a:cubicBezTo>
                  <a:cubicBezTo>
                    <a:pt x="303" y="119"/>
                    <a:pt x="302" y="115"/>
                    <a:pt x="304" y="116"/>
                  </a:cubicBezTo>
                  <a:cubicBezTo>
                    <a:pt x="305" y="116"/>
                    <a:pt x="305" y="118"/>
                    <a:pt x="306" y="119"/>
                  </a:cubicBezTo>
                  <a:cubicBezTo>
                    <a:pt x="307" y="119"/>
                    <a:pt x="308" y="116"/>
                    <a:pt x="308" y="115"/>
                  </a:cubicBezTo>
                  <a:cubicBezTo>
                    <a:pt x="308" y="113"/>
                    <a:pt x="308" y="113"/>
                    <a:pt x="308" y="113"/>
                  </a:cubicBezTo>
                  <a:cubicBezTo>
                    <a:pt x="305" y="114"/>
                    <a:pt x="300" y="103"/>
                    <a:pt x="297" y="103"/>
                  </a:cubicBezTo>
                  <a:cubicBezTo>
                    <a:pt x="297" y="103"/>
                    <a:pt x="293" y="106"/>
                    <a:pt x="293" y="106"/>
                  </a:cubicBezTo>
                  <a:cubicBezTo>
                    <a:pt x="292" y="106"/>
                    <a:pt x="287" y="104"/>
                    <a:pt x="287" y="103"/>
                  </a:cubicBezTo>
                  <a:cubicBezTo>
                    <a:pt x="287" y="100"/>
                    <a:pt x="304" y="79"/>
                    <a:pt x="305" y="74"/>
                  </a:cubicBezTo>
                  <a:cubicBezTo>
                    <a:pt x="306" y="72"/>
                    <a:pt x="302" y="72"/>
                    <a:pt x="301" y="72"/>
                  </a:cubicBezTo>
                  <a:cubicBezTo>
                    <a:pt x="300" y="71"/>
                    <a:pt x="300" y="69"/>
                    <a:pt x="298" y="69"/>
                  </a:cubicBezTo>
                  <a:cubicBezTo>
                    <a:pt x="298" y="69"/>
                    <a:pt x="298" y="70"/>
                    <a:pt x="297" y="70"/>
                  </a:cubicBezTo>
                  <a:cubicBezTo>
                    <a:pt x="296" y="70"/>
                    <a:pt x="297" y="69"/>
                    <a:pt x="297" y="68"/>
                  </a:cubicBezTo>
                  <a:cubicBezTo>
                    <a:pt x="297" y="68"/>
                    <a:pt x="296" y="68"/>
                    <a:pt x="293" y="67"/>
                  </a:cubicBezTo>
                  <a:cubicBezTo>
                    <a:pt x="292" y="66"/>
                    <a:pt x="290" y="67"/>
                    <a:pt x="289" y="67"/>
                  </a:cubicBezTo>
                  <a:cubicBezTo>
                    <a:pt x="286" y="66"/>
                    <a:pt x="285" y="62"/>
                    <a:pt x="282" y="60"/>
                  </a:cubicBezTo>
                  <a:cubicBezTo>
                    <a:pt x="281" y="60"/>
                    <a:pt x="281" y="60"/>
                    <a:pt x="280" y="60"/>
                  </a:cubicBezTo>
                  <a:cubicBezTo>
                    <a:pt x="280" y="60"/>
                    <a:pt x="279" y="60"/>
                    <a:pt x="278" y="60"/>
                  </a:cubicBezTo>
                  <a:cubicBezTo>
                    <a:pt x="278" y="60"/>
                    <a:pt x="279" y="61"/>
                    <a:pt x="278" y="62"/>
                  </a:cubicBezTo>
                  <a:cubicBezTo>
                    <a:pt x="276" y="62"/>
                    <a:pt x="276" y="62"/>
                    <a:pt x="276" y="62"/>
                  </a:cubicBezTo>
                  <a:cubicBezTo>
                    <a:pt x="273" y="63"/>
                    <a:pt x="273" y="65"/>
                    <a:pt x="268" y="65"/>
                  </a:cubicBezTo>
                  <a:cubicBezTo>
                    <a:pt x="268" y="65"/>
                    <a:pt x="268" y="62"/>
                    <a:pt x="267" y="61"/>
                  </a:cubicBezTo>
                  <a:cubicBezTo>
                    <a:pt x="266" y="61"/>
                    <a:pt x="266" y="63"/>
                    <a:pt x="265" y="63"/>
                  </a:cubicBezTo>
                  <a:cubicBezTo>
                    <a:pt x="264" y="61"/>
                    <a:pt x="264" y="61"/>
                    <a:pt x="264" y="61"/>
                  </a:cubicBezTo>
                  <a:cubicBezTo>
                    <a:pt x="263" y="60"/>
                    <a:pt x="262" y="60"/>
                    <a:pt x="261" y="60"/>
                  </a:cubicBezTo>
                  <a:cubicBezTo>
                    <a:pt x="261" y="60"/>
                    <a:pt x="260" y="58"/>
                    <a:pt x="258" y="58"/>
                  </a:cubicBezTo>
                  <a:cubicBezTo>
                    <a:pt x="256" y="59"/>
                    <a:pt x="255" y="63"/>
                    <a:pt x="253" y="64"/>
                  </a:cubicBezTo>
                  <a:cubicBezTo>
                    <a:pt x="252" y="64"/>
                    <a:pt x="251" y="63"/>
                    <a:pt x="250" y="63"/>
                  </a:cubicBezTo>
                  <a:cubicBezTo>
                    <a:pt x="246" y="65"/>
                    <a:pt x="251" y="65"/>
                    <a:pt x="248" y="66"/>
                  </a:cubicBezTo>
                  <a:cubicBezTo>
                    <a:pt x="247" y="66"/>
                    <a:pt x="245" y="65"/>
                    <a:pt x="244" y="66"/>
                  </a:cubicBezTo>
                  <a:cubicBezTo>
                    <a:pt x="244" y="66"/>
                    <a:pt x="243" y="67"/>
                    <a:pt x="241" y="67"/>
                  </a:cubicBezTo>
                  <a:cubicBezTo>
                    <a:pt x="240" y="67"/>
                    <a:pt x="236" y="63"/>
                    <a:pt x="234" y="64"/>
                  </a:cubicBezTo>
                  <a:cubicBezTo>
                    <a:pt x="233" y="64"/>
                    <a:pt x="234" y="67"/>
                    <a:pt x="233" y="67"/>
                  </a:cubicBezTo>
                  <a:cubicBezTo>
                    <a:pt x="232" y="66"/>
                    <a:pt x="233" y="65"/>
                    <a:pt x="232" y="65"/>
                  </a:cubicBezTo>
                  <a:cubicBezTo>
                    <a:pt x="231" y="64"/>
                    <a:pt x="227" y="67"/>
                    <a:pt x="226" y="67"/>
                  </a:cubicBezTo>
                  <a:cubicBezTo>
                    <a:pt x="226" y="66"/>
                    <a:pt x="226" y="65"/>
                    <a:pt x="226" y="64"/>
                  </a:cubicBezTo>
                  <a:cubicBezTo>
                    <a:pt x="225" y="62"/>
                    <a:pt x="223" y="64"/>
                    <a:pt x="223" y="64"/>
                  </a:cubicBezTo>
                  <a:cubicBezTo>
                    <a:pt x="222" y="64"/>
                    <a:pt x="219" y="61"/>
                    <a:pt x="220" y="60"/>
                  </a:cubicBezTo>
                  <a:cubicBezTo>
                    <a:pt x="220" y="60"/>
                    <a:pt x="222" y="57"/>
                    <a:pt x="222" y="57"/>
                  </a:cubicBezTo>
                  <a:cubicBezTo>
                    <a:pt x="222" y="55"/>
                    <a:pt x="220" y="50"/>
                    <a:pt x="219" y="49"/>
                  </a:cubicBezTo>
                  <a:cubicBezTo>
                    <a:pt x="218" y="46"/>
                    <a:pt x="213" y="51"/>
                    <a:pt x="210" y="46"/>
                  </a:cubicBezTo>
                  <a:cubicBezTo>
                    <a:pt x="209" y="44"/>
                    <a:pt x="211" y="44"/>
                    <a:pt x="212" y="43"/>
                  </a:cubicBezTo>
                  <a:cubicBezTo>
                    <a:pt x="212" y="40"/>
                    <a:pt x="210" y="40"/>
                    <a:pt x="209" y="39"/>
                  </a:cubicBezTo>
                  <a:cubicBezTo>
                    <a:pt x="208" y="38"/>
                    <a:pt x="209" y="36"/>
                    <a:pt x="209" y="36"/>
                  </a:cubicBezTo>
                  <a:cubicBezTo>
                    <a:pt x="207" y="33"/>
                    <a:pt x="205" y="34"/>
                    <a:pt x="203" y="34"/>
                  </a:cubicBezTo>
                  <a:cubicBezTo>
                    <a:pt x="201" y="33"/>
                    <a:pt x="201" y="32"/>
                    <a:pt x="199" y="30"/>
                  </a:cubicBezTo>
                  <a:cubicBezTo>
                    <a:pt x="197" y="30"/>
                    <a:pt x="197" y="30"/>
                    <a:pt x="197" y="30"/>
                  </a:cubicBezTo>
                  <a:cubicBezTo>
                    <a:pt x="196" y="29"/>
                    <a:pt x="197" y="28"/>
                    <a:pt x="196" y="27"/>
                  </a:cubicBezTo>
                  <a:cubicBezTo>
                    <a:pt x="196" y="27"/>
                    <a:pt x="183" y="25"/>
                    <a:pt x="189" y="23"/>
                  </a:cubicBezTo>
                  <a:cubicBezTo>
                    <a:pt x="190" y="23"/>
                    <a:pt x="188" y="21"/>
                    <a:pt x="188" y="20"/>
                  </a:cubicBezTo>
                  <a:cubicBezTo>
                    <a:pt x="187" y="19"/>
                    <a:pt x="187" y="18"/>
                    <a:pt x="187" y="16"/>
                  </a:cubicBezTo>
                  <a:cubicBezTo>
                    <a:pt x="186" y="14"/>
                    <a:pt x="182" y="11"/>
                    <a:pt x="180" y="9"/>
                  </a:cubicBezTo>
                  <a:cubicBezTo>
                    <a:pt x="176" y="9"/>
                    <a:pt x="176" y="9"/>
                    <a:pt x="176" y="9"/>
                  </a:cubicBezTo>
                  <a:cubicBezTo>
                    <a:pt x="176" y="8"/>
                    <a:pt x="177" y="8"/>
                    <a:pt x="177" y="8"/>
                  </a:cubicBezTo>
                  <a:cubicBezTo>
                    <a:pt x="177" y="7"/>
                    <a:pt x="176" y="4"/>
                    <a:pt x="175" y="4"/>
                  </a:cubicBezTo>
                  <a:cubicBezTo>
                    <a:pt x="174" y="5"/>
                    <a:pt x="175" y="5"/>
                    <a:pt x="174" y="6"/>
                  </a:cubicBezTo>
                  <a:cubicBezTo>
                    <a:pt x="173" y="7"/>
                    <a:pt x="168" y="2"/>
                    <a:pt x="167" y="1"/>
                  </a:cubicBezTo>
                  <a:cubicBezTo>
                    <a:pt x="165" y="0"/>
                    <a:pt x="164" y="3"/>
                    <a:pt x="163" y="3"/>
                  </a:cubicBezTo>
                  <a:cubicBezTo>
                    <a:pt x="160" y="4"/>
                    <a:pt x="153" y="2"/>
                    <a:pt x="154" y="5"/>
                  </a:cubicBezTo>
                  <a:cubicBezTo>
                    <a:pt x="157" y="6"/>
                    <a:pt x="157" y="6"/>
                    <a:pt x="157" y="6"/>
                  </a:cubicBezTo>
                  <a:cubicBezTo>
                    <a:pt x="159" y="8"/>
                    <a:pt x="159" y="11"/>
                    <a:pt x="161" y="13"/>
                  </a:cubicBezTo>
                  <a:cubicBezTo>
                    <a:pt x="161" y="13"/>
                    <a:pt x="163" y="13"/>
                    <a:pt x="163" y="14"/>
                  </a:cubicBezTo>
                  <a:cubicBezTo>
                    <a:pt x="165" y="16"/>
                    <a:pt x="163" y="18"/>
                    <a:pt x="163" y="20"/>
                  </a:cubicBezTo>
                  <a:cubicBezTo>
                    <a:pt x="163" y="21"/>
                    <a:pt x="165" y="24"/>
                    <a:pt x="164" y="25"/>
                  </a:cubicBezTo>
                  <a:cubicBezTo>
                    <a:pt x="164" y="26"/>
                    <a:pt x="163" y="27"/>
                    <a:pt x="163" y="27"/>
                  </a:cubicBezTo>
                  <a:cubicBezTo>
                    <a:pt x="159" y="29"/>
                    <a:pt x="163" y="24"/>
                    <a:pt x="160" y="25"/>
                  </a:cubicBezTo>
                  <a:cubicBezTo>
                    <a:pt x="159" y="25"/>
                    <a:pt x="156" y="39"/>
                    <a:pt x="155" y="42"/>
                  </a:cubicBezTo>
                  <a:cubicBezTo>
                    <a:pt x="151" y="50"/>
                    <a:pt x="134" y="66"/>
                    <a:pt x="126" y="70"/>
                  </a:cubicBezTo>
                  <a:cubicBezTo>
                    <a:pt x="115" y="76"/>
                    <a:pt x="102" y="77"/>
                    <a:pt x="93" y="83"/>
                  </a:cubicBezTo>
                  <a:cubicBezTo>
                    <a:pt x="90" y="85"/>
                    <a:pt x="88" y="89"/>
                    <a:pt x="85" y="91"/>
                  </a:cubicBezTo>
                  <a:cubicBezTo>
                    <a:pt x="85" y="92"/>
                    <a:pt x="84" y="92"/>
                    <a:pt x="84" y="93"/>
                  </a:cubicBezTo>
                  <a:cubicBezTo>
                    <a:pt x="84" y="94"/>
                    <a:pt x="87" y="95"/>
                    <a:pt x="84" y="97"/>
                  </a:cubicBezTo>
                  <a:cubicBezTo>
                    <a:pt x="82" y="98"/>
                    <a:pt x="83" y="91"/>
                    <a:pt x="81" y="94"/>
                  </a:cubicBezTo>
                  <a:cubicBezTo>
                    <a:pt x="79" y="96"/>
                    <a:pt x="80" y="101"/>
                    <a:pt x="79" y="103"/>
                  </a:cubicBezTo>
                  <a:cubicBezTo>
                    <a:pt x="79" y="105"/>
                    <a:pt x="77" y="106"/>
                    <a:pt x="76" y="108"/>
                  </a:cubicBezTo>
                  <a:cubicBezTo>
                    <a:pt x="74" y="111"/>
                    <a:pt x="73" y="115"/>
                    <a:pt x="72" y="118"/>
                  </a:cubicBezTo>
                  <a:cubicBezTo>
                    <a:pt x="72" y="121"/>
                    <a:pt x="75" y="123"/>
                    <a:pt x="73" y="126"/>
                  </a:cubicBezTo>
                  <a:cubicBezTo>
                    <a:pt x="71" y="127"/>
                    <a:pt x="69" y="127"/>
                    <a:pt x="67" y="129"/>
                  </a:cubicBezTo>
                  <a:cubicBezTo>
                    <a:pt x="65" y="131"/>
                    <a:pt x="68" y="137"/>
                    <a:pt x="62" y="138"/>
                  </a:cubicBezTo>
                  <a:cubicBezTo>
                    <a:pt x="58" y="136"/>
                    <a:pt x="58" y="136"/>
                    <a:pt x="58" y="136"/>
                  </a:cubicBezTo>
                  <a:cubicBezTo>
                    <a:pt x="48" y="132"/>
                    <a:pt x="53" y="127"/>
                    <a:pt x="49" y="124"/>
                  </a:cubicBezTo>
                  <a:cubicBezTo>
                    <a:pt x="44" y="121"/>
                    <a:pt x="46" y="124"/>
                    <a:pt x="42" y="124"/>
                  </a:cubicBezTo>
                  <a:cubicBezTo>
                    <a:pt x="41" y="124"/>
                    <a:pt x="34" y="118"/>
                    <a:pt x="33" y="118"/>
                  </a:cubicBezTo>
                  <a:cubicBezTo>
                    <a:pt x="29" y="119"/>
                    <a:pt x="28" y="126"/>
                    <a:pt x="24" y="122"/>
                  </a:cubicBezTo>
                  <a:cubicBezTo>
                    <a:pt x="23" y="121"/>
                    <a:pt x="26" y="119"/>
                    <a:pt x="26" y="118"/>
                  </a:cubicBezTo>
                  <a:cubicBezTo>
                    <a:pt x="26" y="117"/>
                    <a:pt x="21" y="114"/>
                    <a:pt x="24" y="110"/>
                  </a:cubicBezTo>
                  <a:cubicBezTo>
                    <a:pt x="24" y="110"/>
                    <a:pt x="31" y="111"/>
                    <a:pt x="32" y="107"/>
                  </a:cubicBezTo>
                  <a:cubicBezTo>
                    <a:pt x="33" y="106"/>
                    <a:pt x="31" y="105"/>
                    <a:pt x="31" y="104"/>
                  </a:cubicBezTo>
                  <a:cubicBezTo>
                    <a:pt x="30" y="102"/>
                    <a:pt x="30" y="95"/>
                    <a:pt x="29" y="94"/>
                  </a:cubicBezTo>
                  <a:cubicBezTo>
                    <a:pt x="29" y="93"/>
                    <a:pt x="28" y="93"/>
                    <a:pt x="27" y="93"/>
                  </a:cubicBezTo>
                  <a:cubicBezTo>
                    <a:pt x="27" y="94"/>
                    <a:pt x="27" y="96"/>
                    <a:pt x="26" y="96"/>
                  </a:cubicBezTo>
                  <a:cubicBezTo>
                    <a:pt x="25" y="97"/>
                    <a:pt x="23" y="96"/>
                    <a:pt x="22" y="97"/>
                  </a:cubicBezTo>
                  <a:cubicBezTo>
                    <a:pt x="22" y="97"/>
                    <a:pt x="20" y="100"/>
                    <a:pt x="20" y="100"/>
                  </a:cubicBezTo>
                  <a:cubicBezTo>
                    <a:pt x="18" y="102"/>
                    <a:pt x="14" y="102"/>
                    <a:pt x="13" y="105"/>
                  </a:cubicBezTo>
                  <a:cubicBezTo>
                    <a:pt x="13" y="105"/>
                    <a:pt x="14" y="107"/>
                    <a:pt x="13" y="107"/>
                  </a:cubicBezTo>
                  <a:cubicBezTo>
                    <a:pt x="12" y="108"/>
                    <a:pt x="11" y="108"/>
                    <a:pt x="10" y="109"/>
                  </a:cubicBezTo>
                  <a:cubicBezTo>
                    <a:pt x="9" y="110"/>
                    <a:pt x="9" y="112"/>
                    <a:pt x="8" y="113"/>
                  </a:cubicBezTo>
                  <a:cubicBezTo>
                    <a:pt x="6" y="115"/>
                    <a:pt x="3" y="117"/>
                    <a:pt x="2" y="119"/>
                  </a:cubicBezTo>
                  <a:cubicBezTo>
                    <a:pt x="1" y="123"/>
                    <a:pt x="2" y="126"/>
                    <a:pt x="1" y="130"/>
                  </a:cubicBezTo>
                  <a:cubicBezTo>
                    <a:pt x="0" y="130"/>
                    <a:pt x="8" y="137"/>
                    <a:pt x="8" y="139"/>
                  </a:cubicBezTo>
                  <a:cubicBezTo>
                    <a:pt x="8" y="141"/>
                    <a:pt x="6" y="139"/>
                    <a:pt x="5" y="140"/>
                  </a:cubicBezTo>
                  <a:cubicBezTo>
                    <a:pt x="5" y="140"/>
                    <a:pt x="5" y="143"/>
                    <a:pt x="5" y="144"/>
                  </a:cubicBezTo>
                  <a:cubicBezTo>
                    <a:pt x="5" y="144"/>
                    <a:pt x="5" y="145"/>
                    <a:pt x="6" y="145"/>
                  </a:cubicBezTo>
                  <a:cubicBezTo>
                    <a:pt x="9" y="149"/>
                    <a:pt x="13" y="151"/>
                    <a:pt x="14" y="156"/>
                  </a:cubicBezTo>
                  <a:cubicBezTo>
                    <a:pt x="16" y="165"/>
                    <a:pt x="9" y="160"/>
                    <a:pt x="8" y="160"/>
                  </a:cubicBezTo>
                  <a:cubicBezTo>
                    <a:pt x="6" y="160"/>
                    <a:pt x="6" y="164"/>
                    <a:pt x="6" y="165"/>
                  </a:cubicBezTo>
                  <a:cubicBezTo>
                    <a:pt x="7" y="172"/>
                    <a:pt x="28" y="179"/>
                    <a:pt x="35" y="183"/>
                  </a:cubicBezTo>
                  <a:cubicBezTo>
                    <a:pt x="37" y="185"/>
                    <a:pt x="38" y="187"/>
                    <a:pt x="40" y="190"/>
                  </a:cubicBezTo>
                  <a:cubicBezTo>
                    <a:pt x="42" y="192"/>
                    <a:pt x="44" y="193"/>
                    <a:pt x="46" y="195"/>
                  </a:cubicBezTo>
                  <a:cubicBezTo>
                    <a:pt x="47" y="197"/>
                    <a:pt x="45" y="195"/>
                    <a:pt x="46" y="198"/>
                  </a:cubicBezTo>
                  <a:cubicBezTo>
                    <a:pt x="48" y="200"/>
                    <a:pt x="48" y="200"/>
                    <a:pt x="48" y="200"/>
                  </a:cubicBezTo>
                  <a:cubicBezTo>
                    <a:pt x="50" y="202"/>
                    <a:pt x="49" y="204"/>
                    <a:pt x="50" y="206"/>
                  </a:cubicBezTo>
                  <a:cubicBezTo>
                    <a:pt x="51" y="209"/>
                    <a:pt x="53" y="210"/>
                    <a:pt x="53" y="213"/>
                  </a:cubicBezTo>
                  <a:cubicBezTo>
                    <a:pt x="55" y="219"/>
                    <a:pt x="64" y="222"/>
                    <a:pt x="66" y="226"/>
                  </a:cubicBezTo>
                  <a:cubicBezTo>
                    <a:pt x="66" y="227"/>
                    <a:pt x="69" y="230"/>
                    <a:pt x="69" y="231"/>
                  </a:cubicBezTo>
                  <a:cubicBezTo>
                    <a:pt x="69" y="231"/>
                    <a:pt x="68" y="232"/>
                    <a:pt x="68" y="232"/>
                  </a:cubicBezTo>
                  <a:cubicBezTo>
                    <a:pt x="68" y="233"/>
                    <a:pt x="71" y="235"/>
                    <a:pt x="72" y="236"/>
                  </a:cubicBezTo>
                  <a:cubicBezTo>
                    <a:pt x="74" y="238"/>
                    <a:pt x="72" y="240"/>
                    <a:pt x="73" y="242"/>
                  </a:cubicBezTo>
                  <a:cubicBezTo>
                    <a:pt x="74" y="243"/>
                    <a:pt x="76" y="244"/>
                    <a:pt x="76" y="246"/>
                  </a:cubicBezTo>
                  <a:cubicBezTo>
                    <a:pt x="76" y="247"/>
                    <a:pt x="76" y="248"/>
                    <a:pt x="77" y="250"/>
                  </a:cubicBezTo>
                  <a:cubicBezTo>
                    <a:pt x="78" y="251"/>
                    <a:pt x="78" y="249"/>
                    <a:pt x="79" y="251"/>
                  </a:cubicBezTo>
                  <a:cubicBezTo>
                    <a:pt x="79" y="252"/>
                    <a:pt x="75" y="253"/>
                    <a:pt x="78" y="254"/>
                  </a:cubicBezTo>
                  <a:cubicBezTo>
                    <a:pt x="79" y="254"/>
                    <a:pt x="79" y="253"/>
                    <a:pt x="79" y="253"/>
                  </a:cubicBezTo>
                  <a:cubicBezTo>
                    <a:pt x="79" y="253"/>
                    <a:pt x="80" y="253"/>
                    <a:pt x="80" y="253"/>
                  </a:cubicBezTo>
                  <a:cubicBezTo>
                    <a:pt x="81" y="253"/>
                    <a:pt x="80" y="254"/>
                    <a:pt x="80" y="254"/>
                  </a:cubicBezTo>
                  <a:cubicBezTo>
                    <a:pt x="80" y="255"/>
                    <a:pt x="80" y="255"/>
                    <a:pt x="80" y="255"/>
                  </a:cubicBezTo>
                  <a:cubicBezTo>
                    <a:pt x="80" y="257"/>
                    <a:pt x="83" y="258"/>
                    <a:pt x="83" y="261"/>
                  </a:cubicBezTo>
                  <a:cubicBezTo>
                    <a:pt x="83" y="265"/>
                    <a:pt x="91" y="274"/>
                    <a:pt x="90" y="278"/>
                  </a:cubicBezTo>
                  <a:cubicBezTo>
                    <a:pt x="89" y="279"/>
                    <a:pt x="95" y="284"/>
                    <a:pt x="96" y="287"/>
                  </a:cubicBezTo>
                  <a:cubicBezTo>
                    <a:pt x="98" y="291"/>
                    <a:pt x="101" y="295"/>
                    <a:pt x="103" y="298"/>
                  </a:cubicBezTo>
                  <a:cubicBezTo>
                    <a:pt x="104" y="299"/>
                    <a:pt x="104" y="302"/>
                    <a:pt x="105" y="303"/>
                  </a:cubicBezTo>
                  <a:cubicBezTo>
                    <a:pt x="105" y="304"/>
                    <a:pt x="108" y="307"/>
                    <a:pt x="107" y="308"/>
                  </a:cubicBezTo>
                  <a:cubicBezTo>
                    <a:pt x="105" y="310"/>
                    <a:pt x="105" y="307"/>
                    <a:pt x="106" y="311"/>
                  </a:cubicBezTo>
                  <a:cubicBezTo>
                    <a:pt x="110" y="313"/>
                    <a:pt x="110" y="313"/>
                    <a:pt x="110" y="313"/>
                  </a:cubicBezTo>
                  <a:cubicBezTo>
                    <a:pt x="114" y="315"/>
                    <a:pt x="116" y="317"/>
                    <a:pt x="118" y="320"/>
                  </a:cubicBezTo>
                  <a:cubicBezTo>
                    <a:pt x="119" y="321"/>
                    <a:pt x="120" y="329"/>
                    <a:pt x="120" y="331"/>
                  </a:cubicBezTo>
                  <a:cubicBezTo>
                    <a:pt x="120" y="331"/>
                    <a:pt x="119" y="331"/>
                    <a:pt x="119" y="331"/>
                  </a:cubicBezTo>
                  <a:cubicBezTo>
                    <a:pt x="120" y="332"/>
                    <a:pt x="121" y="332"/>
                    <a:pt x="122" y="333"/>
                  </a:cubicBezTo>
                  <a:cubicBezTo>
                    <a:pt x="124" y="334"/>
                    <a:pt x="122" y="334"/>
                    <a:pt x="123" y="335"/>
                  </a:cubicBezTo>
                  <a:cubicBezTo>
                    <a:pt x="126" y="337"/>
                    <a:pt x="128" y="337"/>
                    <a:pt x="130" y="340"/>
                  </a:cubicBezTo>
                  <a:cubicBezTo>
                    <a:pt x="131" y="341"/>
                    <a:pt x="129" y="343"/>
                    <a:pt x="130" y="344"/>
                  </a:cubicBezTo>
                  <a:cubicBezTo>
                    <a:pt x="132" y="346"/>
                    <a:pt x="136" y="349"/>
                    <a:pt x="137" y="353"/>
                  </a:cubicBezTo>
                  <a:cubicBezTo>
                    <a:pt x="138" y="354"/>
                    <a:pt x="138" y="356"/>
                    <a:pt x="139" y="358"/>
                  </a:cubicBezTo>
                  <a:cubicBezTo>
                    <a:pt x="141" y="362"/>
                    <a:pt x="147" y="364"/>
                    <a:pt x="148" y="369"/>
                  </a:cubicBezTo>
                  <a:cubicBezTo>
                    <a:pt x="148" y="371"/>
                    <a:pt x="148" y="376"/>
                    <a:pt x="146" y="378"/>
                  </a:cubicBezTo>
                  <a:cubicBezTo>
                    <a:pt x="145" y="379"/>
                    <a:pt x="142" y="378"/>
                    <a:pt x="142" y="381"/>
                  </a:cubicBezTo>
                  <a:cubicBezTo>
                    <a:pt x="142" y="382"/>
                    <a:pt x="145" y="381"/>
                    <a:pt x="145" y="381"/>
                  </a:cubicBezTo>
                  <a:cubicBezTo>
                    <a:pt x="145" y="381"/>
                    <a:pt x="146" y="388"/>
                    <a:pt x="146" y="388"/>
                  </a:cubicBezTo>
                  <a:cubicBezTo>
                    <a:pt x="146" y="389"/>
                    <a:pt x="147" y="388"/>
                    <a:pt x="148" y="388"/>
                  </a:cubicBezTo>
                  <a:cubicBezTo>
                    <a:pt x="149" y="389"/>
                    <a:pt x="149" y="389"/>
                    <a:pt x="150" y="390"/>
                  </a:cubicBezTo>
                  <a:cubicBezTo>
                    <a:pt x="150" y="391"/>
                    <a:pt x="151" y="392"/>
                    <a:pt x="150" y="392"/>
                  </a:cubicBezTo>
                  <a:cubicBezTo>
                    <a:pt x="150" y="393"/>
                    <a:pt x="150" y="393"/>
                    <a:pt x="150" y="393"/>
                  </a:cubicBezTo>
                  <a:cubicBezTo>
                    <a:pt x="150" y="394"/>
                    <a:pt x="154" y="396"/>
                    <a:pt x="154" y="396"/>
                  </a:cubicBezTo>
                  <a:cubicBezTo>
                    <a:pt x="155" y="397"/>
                    <a:pt x="154" y="398"/>
                    <a:pt x="154" y="398"/>
                  </a:cubicBezTo>
                  <a:cubicBezTo>
                    <a:pt x="154" y="399"/>
                    <a:pt x="155" y="399"/>
                    <a:pt x="155" y="399"/>
                  </a:cubicBezTo>
                  <a:cubicBezTo>
                    <a:pt x="156" y="402"/>
                    <a:pt x="156" y="402"/>
                    <a:pt x="156" y="402"/>
                  </a:cubicBezTo>
                  <a:cubicBezTo>
                    <a:pt x="162" y="407"/>
                    <a:pt x="166" y="406"/>
                    <a:pt x="171" y="414"/>
                  </a:cubicBezTo>
                  <a:cubicBezTo>
                    <a:pt x="172" y="415"/>
                    <a:pt x="175" y="415"/>
                    <a:pt x="176" y="417"/>
                  </a:cubicBezTo>
                  <a:cubicBezTo>
                    <a:pt x="176" y="418"/>
                    <a:pt x="174" y="417"/>
                    <a:pt x="174" y="418"/>
                  </a:cubicBezTo>
                  <a:cubicBezTo>
                    <a:pt x="174" y="418"/>
                    <a:pt x="178" y="419"/>
                    <a:pt x="177" y="419"/>
                  </a:cubicBezTo>
                  <a:cubicBezTo>
                    <a:pt x="177" y="420"/>
                    <a:pt x="176" y="420"/>
                    <a:pt x="176" y="421"/>
                  </a:cubicBezTo>
                  <a:cubicBezTo>
                    <a:pt x="176" y="421"/>
                    <a:pt x="183" y="424"/>
                    <a:pt x="184" y="424"/>
                  </a:cubicBezTo>
                  <a:cubicBezTo>
                    <a:pt x="186" y="426"/>
                    <a:pt x="186" y="426"/>
                    <a:pt x="186" y="426"/>
                  </a:cubicBezTo>
                  <a:cubicBezTo>
                    <a:pt x="189" y="427"/>
                    <a:pt x="193" y="428"/>
                    <a:pt x="196" y="430"/>
                  </a:cubicBezTo>
                  <a:cubicBezTo>
                    <a:pt x="197" y="431"/>
                    <a:pt x="197" y="433"/>
                    <a:pt x="199" y="433"/>
                  </a:cubicBezTo>
                  <a:cubicBezTo>
                    <a:pt x="201" y="434"/>
                    <a:pt x="206" y="434"/>
                    <a:pt x="207" y="436"/>
                  </a:cubicBezTo>
                  <a:cubicBezTo>
                    <a:pt x="210" y="439"/>
                    <a:pt x="213" y="442"/>
                    <a:pt x="217" y="443"/>
                  </a:cubicBezTo>
                  <a:cubicBezTo>
                    <a:pt x="220" y="444"/>
                    <a:pt x="225" y="443"/>
                    <a:pt x="227" y="446"/>
                  </a:cubicBezTo>
                  <a:cubicBezTo>
                    <a:pt x="228" y="446"/>
                    <a:pt x="227" y="447"/>
                    <a:pt x="228" y="448"/>
                  </a:cubicBezTo>
                  <a:cubicBezTo>
                    <a:pt x="228" y="448"/>
                    <a:pt x="229" y="448"/>
                    <a:pt x="229" y="448"/>
                  </a:cubicBezTo>
                  <a:cubicBezTo>
                    <a:pt x="230" y="448"/>
                    <a:pt x="230" y="448"/>
                    <a:pt x="230" y="448"/>
                  </a:cubicBezTo>
                  <a:cubicBezTo>
                    <a:pt x="231" y="448"/>
                    <a:pt x="240" y="453"/>
                    <a:pt x="242" y="454"/>
                  </a:cubicBezTo>
                  <a:cubicBezTo>
                    <a:pt x="244" y="455"/>
                    <a:pt x="247" y="454"/>
                    <a:pt x="249" y="455"/>
                  </a:cubicBezTo>
                  <a:cubicBezTo>
                    <a:pt x="250" y="456"/>
                    <a:pt x="254" y="458"/>
                    <a:pt x="255" y="459"/>
                  </a:cubicBezTo>
                  <a:cubicBezTo>
                    <a:pt x="255" y="460"/>
                    <a:pt x="254" y="460"/>
                    <a:pt x="255" y="460"/>
                  </a:cubicBezTo>
                  <a:cubicBezTo>
                    <a:pt x="257" y="463"/>
                    <a:pt x="261" y="464"/>
                    <a:pt x="263" y="465"/>
                  </a:cubicBezTo>
                  <a:cubicBezTo>
                    <a:pt x="265" y="466"/>
                    <a:pt x="265" y="468"/>
                    <a:pt x="267" y="468"/>
                  </a:cubicBezTo>
                  <a:cubicBezTo>
                    <a:pt x="271" y="470"/>
                    <a:pt x="277" y="470"/>
                    <a:pt x="279" y="474"/>
                  </a:cubicBezTo>
                  <a:cubicBezTo>
                    <a:pt x="280" y="475"/>
                    <a:pt x="281" y="479"/>
                    <a:pt x="281" y="480"/>
                  </a:cubicBezTo>
                  <a:cubicBezTo>
                    <a:pt x="281" y="481"/>
                    <a:pt x="279" y="482"/>
                    <a:pt x="280" y="482"/>
                  </a:cubicBezTo>
                  <a:cubicBezTo>
                    <a:pt x="280" y="483"/>
                    <a:pt x="281" y="482"/>
                    <a:pt x="282" y="483"/>
                  </a:cubicBezTo>
                  <a:cubicBezTo>
                    <a:pt x="285" y="484"/>
                    <a:pt x="287" y="486"/>
                    <a:pt x="290" y="487"/>
                  </a:cubicBezTo>
                  <a:cubicBezTo>
                    <a:pt x="290" y="487"/>
                    <a:pt x="301" y="496"/>
                    <a:pt x="306" y="500"/>
                  </a:cubicBezTo>
                  <a:cubicBezTo>
                    <a:pt x="306" y="499"/>
                    <a:pt x="306" y="499"/>
                    <a:pt x="306" y="499"/>
                  </a:cubicBezTo>
                  <a:cubicBezTo>
                    <a:pt x="312" y="499"/>
                    <a:pt x="323" y="497"/>
                    <a:pt x="322" y="488"/>
                  </a:cubicBezTo>
                  <a:cubicBezTo>
                    <a:pt x="322" y="486"/>
                    <a:pt x="318" y="482"/>
                    <a:pt x="321" y="480"/>
                  </a:cubicBezTo>
                  <a:cubicBezTo>
                    <a:pt x="322" y="480"/>
                    <a:pt x="326" y="481"/>
                    <a:pt x="329" y="476"/>
                  </a:cubicBezTo>
                  <a:cubicBezTo>
                    <a:pt x="331" y="471"/>
                    <a:pt x="322" y="471"/>
                    <a:pt x="326" y="468"/>
                  </a:cubicBezTo>
                  <a:cubicBezTo>
                    <a:pt x="328" y="466"/>
                    <a:pt x="330" y="464"/>
                    <a:pt x="332" y="462"/>
                  </a:cubicBezTo>
                  <a:cubicBezTo>
                    <a:pt x="334" y="460"/>
                    <a:pt x="335" y="457"/>
                    <a:pt x="337" y="455"/>
                  </a:cubicBezTo>
                  <a:cubicBezTo>
                    <a:pt x="338" y="454"/>
                    <a:pt x="341" y="454"/>
                    <a:pt x="341" y="453"/>
                  </a:cubicBezTo>
                  <a:cubicBezTo>
                    <a:pt x="342" y="451"/>
                    <a:pt x="339" y="449"/>
                    <a:pt x="342" y="447"/>
                  </a:cubicBezTo>
                  <a:cubicBezTo>
                    <a:pt x="342" y="446"/>
                    <a:pt x="347" y="446"/>
                    <a:pt x="345" y="443"/>
                  </a:cubicBezTo>
                  <a:cubicBezTo>
                    <a:pt x="342" y="439"/>
                    <a:pt x="337" y="443"/>
                    <a:pt x="335" y="44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8" name="Freeform 111"/>
            <p:cNvSpPr>
              <a:spLocks/>
            </p:cNvSpPr>
            <p:nvPr/>
          </p:nvSpPr>
          <p:spPr bwMode="auto">
            <a:xfrm>
              <a:off x="4384676" y="1258888"/>
              <a:ext cx="284163" cy="419100"/>
            </a:xfrm>
            <a:custGeom>
              <a:avLst/>
              <a:gdLst/>
              <a:ahLst/>
              <a:cxnLst>
                <a:cxn ang="0">
                  <a:pos x="116" y="154"/>
                </a:cxn>
                <a:cxn ang="0">
                  <a:pos x="116" y="153"/>
                </a:cxn>
                <a:cxn ang="0">
                  <a:pos x="114" y="150"/>
                </a:cxn>
                <a:cxn ang="0">
                  <a:pos x="111" y="141"/>
                </a:cxn>
                <a:cxn ang="0">
                  <a:pos x="103" y="139"/>
                </a:cxn>
                <a:cxn ang="0">
                  <a:pos x="97" y="130"/>
                </a:cxn>
                <a:cxn ang="0">
                  <a:pos x="93" y="113"/>
                </a:cxn>
                <a:cxn ang="0">
                  <a:pos x="97" y="103"/>
                </a:cxn>
                <a:cxn ang="0">
                  <a:pos x="111" y="93"/>
                </a:cxn>
                <a:cxn ang="0">
                  <a:pos x="114" y="89"/>
                </a:cxn>
                <a:cxn ang="0">
                  <a:pos x="112" y="87"/>
                </a:cxn>
                <a:cxn ang="0">
                  <a:pos x="111" y="85"/>
                </a:cxn>
                <a:cxn ang="0">
                  <a:pos x="112" y="81"/>
                </a:cxn>
                <a:cxn ang="0">
                  <a:pos x="114" y="63"/>
                </a:cxn>
                <a:cxn ang="0">
                  <a:pos x="105" y="59"/>
                </a:cxn>
                <a:cxn ang="0">
                  <a:pos x="102" y="53"/>
                </a:cxn>
                <a:cxn ang="0">
                  <a:pos x="87" y="44"/>
                </a:cxn>
                <a:cxn ang="0">
                  <a:pos x="73" y="56"/>
                </a:cxn>
                <a:cxn ang="0">
                  <a:pos x="75" y="50"/>
                </a:cxn>
                <a:cxn ang="0">
                  <a:pos x="72" y="22"/>
                </a:cxn>
                <a:cxn ang="0">
                  <a:pos x="70" y="20"/>
                </a:cxn>
                <a:cxn ang="0">
                  <a:pos x="44" y="1"/>
                </a:cxn>
                <a:cxn ang="0">
                  <a:pos x="52" y="8"/>
                </a:cxn>
                <a:cxn ang="0">
                  <a:pos x="42" y="2"/>
                </a:cxn>
                <a:cxn ang="0">
                  <a:pos x="43" y="5"/>
                </a:cxn>
                <a:cxn ang="0">
                  <a:pos x="37" y="11"/>
                </a:cxn>
                <a:cxn ang="0">
                  <a:pos x="28" y="16"/>
                </a:cxn>
                <a:cxn ang="0">
                  <a:pos x="20" y="23"/>
                </a:cxn>
                <a:cxn ang="0">
                  <a:pos x="22" y="31"/>
                </a:cxn>
                <a:cxn ang="0">
                  <a:pos x="23" y="36"/>
                </a:cxn>
                <a:cxn ang="0">
                  <a:pos x="27" y="41"/>
                </a:cxn>
                <a:cxn ang="0">
                  <a:pos x="18" y="46"/>
                </a:cxn>
                <a:cxn ang="0">
                  <a:pos x="13" y="46"/>
                </a:cxn>
                <a:cxn ang="0">
                  <a:pos x="7" y="62"/>
                </a:cxn>
                <a:cxn ang="0">
                  <a:pos x="18" y="88"/>
                </a:cxn>
                <a:cxn ang="0">
                  <a:pos x="32" y="87"/>
                </a:cxn>
                <a:cxn ang="0">
                  <a:pos x="38" y="93"/>
                </a:cxn>
                <a:cxn ang="0">
                  <a:pos x="33" y="107"/>
                </a:cxn>
                <a:cxn ang="0">
                  <a:pos x="46" y="116"/>
                </a:cxn>
                <a:cxn ang="0">
                  <a:pos x="48" y="121"/>
                </a:cxn>
                <a:cxn ang="0">
                  <a:pos x="41" y="133"/>
                </a:cxn>
                <a:cxn ang="0">
                  <a:pos x="41" y="141"/>
                </a:cxn>
                <a:cxn ang="0">
                  <a:pos x="42" y="166"/>
                </a:cxn>
                <a:cxn ang="0">
                  <a:pos x="45" y="170"/>
                </a:cxn>
                <a:cxn ang="0">
                  <a:pos x="44" y="179"/>
                </a:cxn>
                <a:cxn ang="0">
                  <a:pos x="46" y="182"/>
                </a:cxn>
                <a:cxn ang="0">
                  <a:pos x="58" y="192"/>
                </a:cxn>
                <a:cxn ang="0">
                  <a:pos x="70" y="198"/>
                </a:cxn>
                <a:cxn ang="0">
                  <a:pos x="78" y="195"/>
                </a:cxn>
                <a:cxn ang="0">
                  <a:pos x="83" y="188"/>
                </a:cxn>
                <a:cxn ang="0">
                  <a:pos x="92" y="189"/>
                </a:cxn>
                <a:cxn ang="0">
                  <a:pos x="104" y="184"/>
                </a:cxn>
                <a:cxn ang="0">
                  <a:pos x="113" y="177"/>
                </a:cxn>
                <a:cxn ang="0">
                  <a:pos x="120" y="178"/>
                </a:cxn>
                <a:cxn ang="0">
                  <a:pos x="132" y="178"/>
                </a:cxn>
                <a:cxn ang="0">
                  <a:pos x="128" y="175"/>
                </a:cxn>
              </a:cxnLst>
              <a:rect l="0" t="0" r="r" b="b"/>
              <a:pathLst>
                <a:path w="134" h="198">
                  <a:moveTo>
                    <a:pt x="117" y="156"/>
                  </a:moveTo>
                  <a:cubicBezTo>
                    <a:pt x="117" y="155"/>
                    <a:pt x="117" y="155"/>
                    <a:pt x="116" y="154"/>
                  </a:cubicBezTo>
                  <a:cubicBezTo>
                    <a:pt x="116" y="154"/>
                    <a:pt x="115" y="155"/>
                    <a:pt x="115" y="155"/>
                  </a:cubicBezTo>
                  <a:cubicBezTo>
                    <a:pt x="115" y="154"/>
                    <a:pt x="116" y="153"/>
                    <a:pt x="116" y="153"/>
                  </a:cubicBezTo>
                  <a:cubicBezTo>
                    <a:pt x="115" y="152"/>
                    <a:pt x="114" y="153"/>
                    <a:pt x="114" y="152"/>
                  </a:cubicBezTo>
                  <a:cubicBezTo>
                    <a:pt x="112" y="151"/>
                    <a:pt x="115" y="151"/>
                    <a:pt x="114" y="150"/>
                  </a:cubicBezTo>
                  <a:cubicBezTo>
                    <a:pt x="114" y="149"/>
                    <a:pt x="113" y="149"/>
                    <a:pt x="113" y="149"/>
                  </a:cubicBezTo>
                  <a:cubicBezTo>
                    <a:pt x="113" y="149"/>
                    <a:pt x="111" y="141"/>
                    <a:pt x="111" y="141"/>
                  </a:cubicBezTo>
                  <a:cubicBezTo>
                    <a:pt x="111" y="138"/>
                    <a:pt x="111" y="138"/>
                    <a:pt x="111" y="138"/>
                  </a:cubicBezTo>
                  <a:cubicBezTo>
                    <a:pt x="109" y="137"/>
                    <a:pt x="105" y="140"/>
                    <a:pt x="103" y="139"/>
                  </a:cubicBezTo>
                  <a:cubicBezTo>
                    <a:pt x="100" y="139"/>
                    <a:pt x="102" y="134"/>
                    <a:pt x="99" y="131"/>
                  </a:cubicBezTo>
                  <a:cubicBezTo>
                    <a:pt x="97" y="130"/>
                    <a:pt x="97" y="130"/>
                    <a:pt x="97" y="130"/>
                  </a:cubicBezTo>
                  <a:cubicBezTo>
                    <a:pt x="95" y="128"/>
                    <a:pt x="89" y="118"/>
                    <a:pt x="90" y="116"/>
                  </a:cubicBezTo>
                  <a:cubicBezTo>
                    <a:pt x="91" y="115"/>
                    <a:pt x="93" y="115"/>
                    <a:pt x="93" y="113"/>
                  </a:cubicBezTo>
                  <a:cubicBezTo>
                    <a:pt x="95" y="111"/>
                    <a:pt x="94" y="108"/>
                    <a:pt x="95" y="106"/>
                  </a:cubicBezTo>
                  <a:cubicBezTo>
                    <a:pt x="97" y="103"/>
                    <a:pt x="97" y="103"/>
                    <a:pt x="97" y="103"/>
                  </a:cubicBezTo>
                  <a:cubicBezTo>
                    <a:pt x="96" y="102"/>
                    <a:pt x="94" y="101"/>
                    <a:pt x="94" y="99"/>
                  </a:cubicBezTo>
                  <a:cubicBezTo>
                    <a:pt x="94" y="92"/>
                    <a:pt x="110" y="95"/>
                    <a:pt x="111" y="93"/>
                  </a:cubicBezTo>
                  <a:cubicBezTo>
                    <a:pt x="111" y="89"/>
                    <a:pt x="111" y="89"/>
                    <a:pt x="111" y="89"/>
                  </a:cubicBezTo>
                  <a:cubicBezTo>
                    <a:pt x="112" y="87"/>
                    <a:pt x="113" y="93"/>
                    <a:pt x="114" y="89"/>
                  </a:cubicBezTo>
                  <a:cubicBezTo>
                    <a:pt x="114" y="89"/>
                    <a:pt x="113" y="87"/>
                    <a:pt x="112" y="87"/>
                  </a:cubicBezTo>
                  <a:cubicBezTo>
                    <a:pt x="112" y="88"/>
                    <a:pt x="111" y="88"/>
                    <a:pt x="112" y="87"/>
                  </a:cubicBezTo>
                  <a:cubicBezTo>
                    <a:pt x="112" y="86"/>
                    <a:pt x="112" y="87"/>
                    <a:pt x="112" y="87"/>
                  </a:cubicBezTo>
                  <a:cubicBezTo>
                    <a:pt x="112" y="86"/>
                    <a:pt x="112" y="86"/>
                    <a:pt x="111" y="85"/>
                  </a:cubicBezTo>
                  <a:cubicBezTo>
                    <a:pt x="111" y="85"/>
                    <a:pt x="110" y="86"/>
                    <a:pt x="110" y="86"/>
                  </a:cubicBezTo>
                  <a:cubicBezTo>
                    <a:pt x="110" y="86"/>
                    <a:pt x="112" y="83"/>
                    <a:pt x="112" y="81"/>
                  </a:cubicBezTo>
                  <a:cubicBezTo>
                    <a:pt x="112" y="81"/>
                    <a:pt x="115" y="77"/>
                    <a:pt x="115" y="75"/>
                  </a:cubicBezTo>
                  <a:cubicBezTo>
                    <a:pt x="115" y="70"/>
                    <a:pt x="115" y="67"/>
                    <a:pt x="114" y="63"/>
                  </a:cubicBezTo>
                  <a:cubicBezTo>
                    <a:pt x="113" y="62"/>
                    <a:pt x="106" y="56"/>
                    <a:pt x="105" y="58"/>
                  </a:cubicBezTo>
                  <a:cubicBezTo>
                    <a:pt x="105" y="58"/>
                    <a:pt x="105" y="59"/>
                    <a:pt x="105" y="59"/>
                  </a:cubicBezTo>
                  <a:cubicBezTo>
                    <a:pt x="105" y="60"/>
                    <a:pt x="104" y="58"/>
                    <a:pt x="104" y="57"/>
                  </a:cubicBezTo>
                  <a:cubicBezTo>
                    <a:pt x="103" y="55"/>
                    <a:pt x="104" y="55"/>
                    <a:pt x="102" y="53"/>
                  </a:cubicBezTo>
                  <a:cubicBezTo>
                    <a:pt x="99" y="51"/>
                    <a:pt x="93" y="45"/>
                    <a:pt x="90" y="44"/>
                  </a:cubicBezTo>
                  <a:cubicBezTo>
                    <a:pt x="89" y="44"/>
                    <a:pt x="88" y="44"/>
                    <a:pt x="87" y="44"/>
                  </a:cubicBezTo>
                  <a:cubicBezTo>
                    <a:pt x="84" y="44"/>
                    <a:pt x="82" y="40"/>
                    <a:pt x="79" y="44"/>
                  </a:cubicBezTo>
                  <a:cubicBezTo>
                    <a:pt x="78" y="46"/>
                    <a:pt x="76" y="57"/>
                    <a:pt x="73" y="56"/>
                  </a:cubicBezTo>
                  <a:cubicBezTo>
                    <a:pt x="73" y="56"/>
                    <a:pt x="74" y="55"/>
                    <a:pt x="74" y="55"/>
                  </a:cubicBezTo>
                  <a:cubicBezTo>
                    <a:pt x="75" y="53"/>
                    <a:pt x="75" y="52"/>
                    <a:pt x="75" y="50"/>
                  </a:cubicBezTo>
                  <a:cubicBezTo>
                    <a:pt x="75" y="42"/>
                    <a:pt x="80" y="38"/>
                    <a:pt x="79" y="30"/>
                  </a:cubicBezTo>
                  <a:cubicBezTo>
                    <a:pt x="79" y="29"/>
                    <a:pt x="73" y="22"/>
                    <a:pt x="72" y="22"/>
                  </a:cubicBezTo>
                  <a:cubicBezTo>
                    <a:pt x="72" y="22"/>
                    <a:pt x="72" y="23"/>
                    <a:pt x="72" y="23"/>
                  </a:cubicBezTo>
                  <a:cubicBezTo>
                    <a:pt x="72" y="23"/>
                    <a:pt x="70" y="20"/>
                    <a:pt x="70" y="20"/>
                  </a:cubicBezTo>
                  <a:cubicBezTo>
                    <a:pt x="69" y="18"/>
                    <a:pt x="67" y="17"/>
                    <a:pt x="65" y="15"/>
                  </a:cubicBezTo>
                  <a:cubicBezTo>
                    <a:pt x="61" y="11"/>
                    <a:pt x="50" y="3"/>
                    <a:pt x="44" y="1"/>
                  </a:cubicBezTo>
                  <a:cubicBezTo>
                    <a:pt x="40" y="0"/>
                    <a:pt x="48" y="5"/>
                    <a:pt x="50" y="6"/>
                  </a:cubicBezTo>
                  <a:cubicBezTo>
                    <a:pt x="51" y="6"/>
                    <a:pt x="51" y="7"/>
                    <a:pt x="52" y="8"/>
                  </a:cubicBezTo>
                  <a:cubicBezTo>
                    <a:pt x="52" y="8"/>
                    <a:pt x="53" y="9"/>
                    <a:pt x="53" y="9"/>
                  </a:cubicBezTo>
                  <a:cubicBezTo>
                    <a:pt x="49" y="7"/>
                    <a:pt x="45" y="5"/>
                    <a:pt x="42" y="2"/>
                  </a:cubicBezTo>
                  <a:cubicBezTo>
                    <a:pt x="42" y="2"/>
                    <a:pt x="41" y="2"/>
                    <a:pt x="41" y="2"/>
                  </a:cubicBezTo>
                  <a:cubicBezTo>
                    <a:pt x="42" y="3"/>
                    <a:pt x="43" y="4"/>
                    <a:pt x="43" y="5"/>
                  </a:cubicBezTo>
                  <a:cubicBezTo>
                    <a:pt x="43" y="7"/>
                    <a:pt x="39" y="6"/>
                    <a:pt x="39" y="6"/>
                  </a:cubicBezTo>
                  <a:cubicBezTo>
                    <a:pt x="38" y="7"/>
                    <a:pt x="38" y="10"/>
                    <a:pt x="37" y="11"/>
                  </a:cubicBezTo>
                  <a:cubicBezTo>
                    <a:pt x="32" y="13"/>
                    <a:pt x="32" y="13"/>
                    <a:pt x="32" y="13"/>
                  </a:cubicBezTo>
                  <a:cubicBezTo>
                    <a:pt x="31" y="14"/>
                    <a:pt x="30" y="16"/>
                    <a:pt x="28" y="16"/>
                  </a:cubicBezTo>
                  <a:cubicBezTo>
                    <a:pt x="27" y="17"/>
                    <a:pt x="24" y="17"/>
                    <a:pt x="23" y="18"/>
                  </a:cubicBezTo>
                  <a:cubicBezTo>
                    <a:pt x="22" y="19"/>
                    <a:pt x="22" y="22"/>
                    <a:pt x="20" y="23"/>
                  </a:cubicBezTo>
                  <a:cubicBezTo>
                    <a:pt x="20" y="23"/>
                    <a:pt x="18" y="24"/>
                    <a:pt x="18" y="25"/>
                  </a:cubicBezTo>
                  <a:cubicBezTo>
                    <a:pt x="18" y="27"/>
                    <a:pt x="22" y="29"/>
                    <a:pt x="22" y="31"/>
                  </a:cubicBezTo>
                  <a:cubicBezTo>
                    <a:pt x="21" y="34"/>
                    <a:pt x="19" y="33"/>
                    <a:pt x="22" y="35"/>
                  </a:cubicBezTo>
                  <a:cubicBezTo>
                    <a:pt x="22" y="36"/>
                    <a:pt x="22" y="36"/>
                    <a:pt x="23" y="36"/>
                  </a:cubicBezTo>
                  <a:cubicBezTo>
                    <a:pt x="24" y="36"/>
                    <a:pt x="24" y="33"/>
                    <a:pt x="28" y="34"/>
                  </a:cubicBezTo>
                  <a:cubicBezTo>
                    <a:pt x="31" y="35"/>
                    <a:pt x="29" y="40"/>
                    <a:pt x="27" y="41"/>
                  </a:cubicBezTo>
                  <a:cubicBezTo>
                    <a:pt x="27" y="42"/>
                    <a:pt x="27" y="41"/>
                    <a:pt x="26" y="41"/>
                  </a:cubicBezTo>
                  <a:cubicBezTo>
                    <a:pt x="23" y="41"/>
                    <a:pt x="21" y="46"/>
                    <a:pt x="18" y="46"/>
                  </a:cubicBezTo>
                  <a:cubicBezTo>
                    <a:pt x="17" y="46"/>
                    <a:pt x="14" y="44"/>
                    <a:pt x="12" y="44"/>
                  </a:cubicBezTo>
                  <a:cubicBezTo>
                    <a:pt x="12" y="45"/>
                    <a:pt x="13" y="45"/>
                    <a:pt x="13" y="46"/>
                  </a:cubicBezTo>
                  <a:cubicBezTo>
                    <a:pt x="11" y="48"/>
                    <a:pt x="4" y="46"/>
                    <a:pt x="5" y="51"/>
                  </a:cubicBezTo>
                  <a:cubicBezTo>
                    <a:pt x="5" y="52"/>
                    <a:pt x="8" y="60"/>
                    <a:pt x="7" y="62"/>
                  </a:cubicBezTo>
                  <a:cubicBezTo>
                    <a:pt x="6" y="64"/>
                    <a:pt x="0" y="65"/>
                    <a:pt x="0" y="68"/>
                  </a:cubicBezTo>
                  <a:cubicBezTo>
                    <a:pt x="0" y="72"/>
                    <a:pt x="12" y="81"/>
                    <a:pt x="18" y="88"/>
                  </a:cubicBezTo>
                  <a:cubicBezTo>
                    <a:pt x="21" y="88"/>
                    <a:pt x="23" y="89"/>
                    <a:pt x="26" y="89"/>
                  </a:cubicBezTo>
                  <a:cubicBezTo>
                    <a:pt x="28" y="89"/>
                    <a:pt x="30" y="87"/>
                    <a:pt x="32" y="87"/>
                  </a:cubicBezTo>
                  <a:cubicBezTo>
                    <a:pt x="32" y="87"/>
                    <a:pt x="38" y="91"/>
                    <a:pt x="38" y="91"/>
                  </a:cubicBezTo>
                  <a:cubicBezTo>
                    <a:pt x="39" y="92"/>
                    <a:pt x="38" y="93"/>
                    <a:pt x="38" y="93"/>
                  </a:cubicBezTo>
                  <a:cubicBezTo>
                    <a:pt x="38" y="96"/>
                    <a:pt x="38" y="100"/>
                    <a:pt x="37" y="102"/>
                  </a:cubicBezTo>
                  <a:cubicBezTo>
                    <a:pt x="36" y="103"/>
                    <a:pt x="32" y="106"/>
                    <a:pt x="33" y="107"/>
                  </a:cubicBezTo>
                  <a:cubicBezTo>
                    <a:pt x="36" y="109"/>
                    <a:pt x="41" y="108"/>
                    <a:pt x="44" y="109"/>
                  </a:cubicBezTo>
                  <a:cubicBezTo>
                    <a:pt x="49" y="111"/>
                    <a:pt x="42" y="114"/>
                    <a:pt x="46" y="116"/>
                  </a:cubicBezTo>
                  <a:cubicBezTo>
                    <a:pt x="46" y="117"/>
                    <a:pt x="47" y="117"/>
                    <a:pt x="47" y="117"/>
                  </a:cubicBezTo>
                  <a:cubicBezTo>
                    <a:pt x="48" y="118"/>
                    <a:pt x="48" y="120"/>
                    <a:pt x="48" y="121"/>
                  </a:cubicBezTo>
                  <a:cubicBezTo>
                    <a:pt x="49" y="121"/>
                    <a:pt x="51" y="121"/>
                    <a:pt x="51" y="122"/>
                  </a:cubicBezTo>
                  <a:cubicBezTo>
                    <a:pt x="50" y="124"/>
                    <a:pt x="41" y="132"/>
                    <a:pt x="41" y="133"/>
                  </a:cubicBezTo>
                  <a:cubicBezTo>
                    <a:pt x="42" y="136"/>
                    <a:pt x="42" y="136"/>
                    <a:pt x="42" y="136"/>
                  </a:cubicBezTo>
                  <a:cubicBezTo>
                    <a:pt x="43" y="137"/>
                    <a:pt x="41" y="139"/>
                    <a:pt x="41" y="141"/>
                  </a:cubicBezTo>
                  <a:cubicBezTo>
                    <a:pt x="39" y="148"/>
                    <a:pt x="37" y="154"/>
                    <a:pt x="40" y="162"/>
                  </a:cubicBezTo>
                  <a:cubicBezTo>
                    <a:pt x="40" y="162"/>
                    <a:pt x="42" y="166"/>
                    <a:pt x="42" y="166"/>
                  </a:cubicBezTo>
                  <a:cubicBezTo>
                    <a:pt x="42" y="167"/>
                    <a:pt x="44" y="167"/>
                    <a:pt x="45" y="168"/>
                  </a:cubicBezTo>
                  <a:cubicBezTo>
                    <a:pt x="45" y="168"/>
                    <a:pt x="45" y="169"/>
                    <a:pt x="45" y="170"/>
                  </a:cubicBezTo>
                  <a:cubicBezTo>
                    <a:pt x="45" y="172"/>
                    <a:pt x="44" y="175"/>
                    <a:pt x="44" y="177"/>
                  </a:cubicBezTo>
                  <a:cubicBezTo>
                    <a:pt x="44" y="178"/>
                    <a:pt x="44" y="178"/>
                    <a:pt x="44" y="179"/>
                  </a:cubicBezTo>
                  <a:cubicBezTo>
                    <a:pt x="47" y="180"/>
                    <a:pt x="47" y="180"/>
                    <a:pt x="47" y="180"/>
                  </a:cubicBezTo>
                  <a:cubicBezTo>
                    <a:pt x="46" y="182"/>
                    <a:pt x="46" y="182"/>
                    <a:pt x="46" y="182"/>
                  </a:cubicBezTo>
                  <a:cubicBezTo>
                    <a:pt x="46" y="183"/>
                    <a:pt x="49" y="183"/>
                    <a:pt x="50" y="183"/>
                  </a:cubicBezTo>
                  <a:cubicBezTo>
                    <a:pt x="53" y="185"/>
                    <a:pt x="55" y="190"/>
                    <a:pt x="58" y="192"/>
                  </a:cubicBezTo>
                  <a:cubicBezTo>
                    <a:pt x="61" y="194"/>
                    <a:pt x="64" y="193"/>
                    <a:pt x="67" y="194"/>
                  </a:cubicBezTo>
                  <a:cubicBezTo>
                    <a:pt x="68" y="196"/>
                    <a:pt x="68" y="198"/>
                    <a:pt x="70" y="198"/>
                  </a:cubicBezTo>
                  <a:cubicBezTo>
                    <a:pt x="76" y="196"/>
                    <a:pt x="69" y="197"/>
                    <a:pt x="73" y="195"/>
                  </a:cubicBezTo>
                  <a:cubicBezTo>
                    <a:pt x="74" y="194"/>
                    <a:pt x="77" y="196"/>
                    <a:pt x="78" y="195"/>
                  </a:cubicBezTo>
                  <a:cubicBezTo>
                    <a:pt x="81" y="194"/>
                    <a:pt x="78" y="192"/>
                    <a:pt x="78" y="190"/>
                  </a:cubicBezTo>
                  <a:cubicBezTo>
                    <a:pt x="79" y="189"/>
                    <a:pt x="82" y="188"/>
                    <a:pt x="83" y="188"/>
                  </a:cubicBezTo>
                  <a:cubicBezTo>
                    <a:pt x="83" y="187"/>
                    <a:pt x="83" y="186"/>
                    <a:pt x="83" y="186"/>
                  </a:cubicBezTo>
                  <a:cubicBezTo>
                    <a:pt x="86" y="186"/>
                    <a:pt x="89" y="189"/>
                    <a:pt x="92" y="189"/>
                  </a:cubicBezTo>
                  <a:cubicBezTo>
                    <a:pt x="93" y="188"/>
                    <a:pt x="92" y="185"/>
                    <a:pt x="93" y="185"/>
                  </a:cubicBezTo>
                  <a:cubicBezTo>
                    <a:pt x="95" y="182"/>
                    <a:pt x="101" y="184"/>
                    <a:pt x="104" y="184"/>
                  </a:cubicBezTo>
                  <a:cubicBezTo>
                    <a:pt x="107" y="183"/>
                    <a:pt x="108" y="176"/>
                    <a:pt x="111" y="176"/>
                  </a:cubicBezTo>
                  <a:cubicBezTo>
                    <a:pt x="112" y="176"/>
                    <a:pt x="112" y="177"/>
                    <a:pt x="113" y="177"/>
                  </a:cubicBezTo>
                  <a:cubicBezTo>
                    <a:pt x="114" y="177"/>
                    <a:pt x="117" y="174"/>
                    <a:pt x="118" y="175"/>
                  </a:cubicBezTo>
                  <a:cubicBezTo>
                    <a:pt x="119" y="177"/>
                    <a:pt x="116" y="177"/>
                    <a:pt x="120" y="178"/>
                  </a:cubicBezTo>
                  <a:cubicBezTo>
                    <a:pt x="123" y="178"/>
                    <a:pt x="127" y="177"/>
                    <a:pt x="129" y="177"/>
                  </a:cubicBezTo>
                  <a:cubicBezTo>
                    <a:pt x="130" y="177"/>
                    <a:pt x="131" y="178"/>
                    <a:pt x="132" y="178"/>
                  </a:cubicBezTo>
                  <a:cubicBezTo>
                    <a:pt x="133" y="178"/>
                    <a:pt x="133" y="177"/>
                    <a:pt x="134" y="177"/>
                  </a:cubicBezTo>
                  <a:cubicBezTo>
                    <a:pt x="132" y="175"/>
                    <a:pt x="130" y="176"/>
                    <a:pt x="128" y="175"/>
                  </a:cubicBezTo>
                  <a:cubicBezTo>
                    <a:pt x="125" y="173"/>
                    <a:pt x="119" y="160"/>
                    <a:pt x="117" y="156"/>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9" name="Freeform 112"/>
            <p:cNvSpPr>
              <a:spLocks/>
            </p:cNvSpPr>
            <p:nvPr/>
          </p:nvSpPr>
          <p:spPr bwMode="auto">
            <a:xfrm>
              <a:off x="4573588" y="1398588"/>
              <a:ext cx="241300" cy="242888"/>
            </a:xfrm>
            <a:custGeom>
              <a:avLst/>
              <a:gdLst/>
              <a:ahLst/>
              <a:cxnLst>
                <a:cxn ang="0">
                  <a:pos x="98" y="100"/>
                </a:cxn>
                <a:cxn ang="0">
                  <a:pos x="100" y="98"/>
                </a:cxn>
                <a:cxn ang="0">
                  <a:pos x="107" y="77"/>
                </a:cxn>
                <a:cxn ang="0">
                  <a:pos x="102" y="54"/>
                </a:cxn>
                <a:cxn ang="0">
                  <a:pos x="101" y="50"/>
                </a:cxn>
                <a:cxn ang="0">
                  <a:pos x="108" y="17"/>
                </a:cxn>
                <a:cxn ang="0">
                  <a:pos x="89" y="1"/>
                </a:cxn>
                <a:cxn ang="0">
                  <a:pos x="88" y="5"/>
                </a:cxn>
                <a:cxn ang="0">
                  <a:pos x="81" y="5"/>
                </a:cxn>
                <a:cxn ang="0">
                  <a:pos x="66" y="1"/>
                </a:cxn>
                <a:cxn ang="0">
                  <a:pos x="60" y="8"/>
                </a:cxn>
                <a:cxn ang="0">
                  <a:pos x="53" y="5"/>
                </a:cxn>
                <a:cxn ang="0">
                  <a:pos x="23" y="15"/>
                </a:cxn>
                <a:cxn ang="0">
                  <a:pos x="22" y="19"/>
                </a:cxn>
                <a:cxn ang="0">
                  <a:pos x="25" y="23"/>
                </a:cxn>
                <a:cxn ang="0">
                  <a:pos x="22" y="27"/>
                </a:cxn>
                <a:cxn ang="0">
                  <a:pos x="8" y="37"/>
                </a:cxn>
                <a:cxn ang="0">
                  <a:pos x="4" y="47"/>
                </a:cxn>
                <a:cxn ang="0">
                  <a:pos x="8" y="64"/>
                </a:cxn>
                <a:cxn ang="0">
                  <a:pos x="14" y="73"/>
                </a:cxn>
                <a:cxn ang="0">
                  <a:pos x="22" y="75"/>
                </a:cxn>
                <a:cxn ang="0">
                  <a:pos x="25" y="84"/>
                </a:cxn>
                <a:cxn ang="0">
                  <a:pos x="27" y="87"/>
                </a:cxn>
                <a:cxn ang="0">
                  <a:pos x="27" y="88"/>
                </a:cxn>
                <a:cxn ang="0">
                  <a:pos x="39" y="109"/>
                </a:cxn>
                <a:cxn ang="0">
                  <a:pos x="59" y="113"/>
                </a:cxn>
                <a:cxn ang="0">
                  <a:pos x="55" y="100"/>
                </a:cxn>
                <a:cxn ang="0">
                  <a:pos x="59" y="95"/>
                </a:cxn>
                <a:cxn ang="0">
                  <a:pos x="81" y="94"/>
                </a:cxn>
                <a:cxn ang="0">
                  <a:pos x="86" y="94"/>
                </a:cxn>
                <a:cxn ang="0">
                  <a:pos x="94" y="97"/>
                </a:cxn>
                <a:cxn ang="0">
                  <a:pos x="95" y="101"/>
                </a:cxn>
                <a:cxn ang="0">
                  <a:pos x="96" y="100"/>
                </a:cxn>
              </a:cxnLst>
              <a:rect l="0" t="0" r="r" b="b"/>
              <a:pathLst>
                <a:path w="114" h="115">
                  <a:moveTo>
                    <a:pt x="97" y="100"/>
                  </a:moveTo>
                  <a:cubicBezTo>
                    <a:pt x="97" y="100"/>
                    <a:pt x="98" y="101"/>
                    <a:pt x="98" y="100"/>
                  </a:cubicBezTo>
                  <a:cubicBezTo>
                    <a:pt x="99" y="98"/>
                    <a:pt x="99" y="98"/>
                    <a:pt x="99" y="98"/>
                  </a:cubicBezTo>
                  <a:cubicBezTo>
                    <a:pt x="99" y="97"/>
                    <a:pt x="100" y="98"/>
                    <a:pt x="100" y="98"/>
                  </a:cubicBezTo>
                  <a:cubicBezTo>
                    <a:pt x="102" y="96"/>
                    <a:pt x="106" y="89"/>
                    <a:pt x="107" y="87"/>
                  </a:cubicBezTo>
                  <a:cubicBezTo>
                    <a:pt x="108" y="84"/>
                    <a:pt x="106" y="80"/>
                    <a:pt x="107" y="77"/>
                  </a:cubicBezTo>
                  <a:cubicBezTo>
                    <a:pt x="108" y="73"/>
                    <a:pt x="114" y="71"/>
                    <a:pt x="113" y="66"/>
                  </a:cubicBezTo>
                  <a:cubicBezTo>
                    <a:pt x="112" y="64"/>
                    <a:pt x="102" y="55"/>
                    <a:pt x="102" y="54"/>
                  </a:cubicBezTo>
                  <a:cubicBezTo>
                    <a:pt x="103" y="51"/>
                    <a:pt x="103" y="51"/>
                    <a:pt x="103" y="51"/>
                  </a:cubicBezTo>
                  <a:cubicBezTo>
                    <a:pt x="103" y="50"/>
                    <a:pt x="101" y="50"/>
                    <a:pt x="101" y="50"/>
                  </a:cubicBezTo>
                  <a:cubicBezTo>
                    <a:pt x="100" y="48"/>
                    <a:pt x="100" y="37"/>
                    <a:pt x="99" y="35"/>
                  </a:cubicBezTo>
                  <a:cubicBezTo>
                    <a:pt x="97" y="27"/>
                    <a:pt x="104" y="23"/>
                    <a:pt x="108" y="17"/>
                  </a:cubicBezTo>
                  <a:cubicBezTo>
                    <a:pt x="108" y="15"/>
                    <a:pt x="114" y="7"/>
                    <a:pt x="111" y="5"/>
                  </a:cubicBezTo>
                  <a:cubicBezTo>
                    <a:pt x="109" y="4"/>
                    <a:pt x="91" y="1"/>
                    <a:pt x="89" y="1"/>
                  </a:cubicBezTo>
                  <a:cubicBezTo>
                    <a:pt x="88" y="1"/>
                    <a:pt x="82" y="0"/>
                    <a:pt x="82" y="1"/>
                  </a:cubicBezTo>
                  <a:cubicBezTo>
                    <a:pt x="80" y="6"/>
                    <a:pt x="88" y="3"/>
                    <a:pt x="88" y="5"/>
                  </a:cubicBezTo>
                  <a:cubicBezTo>
                    <a:pt x="88" y="5"/>
                    <a:pt x="83" y="4"/>
                    <a:pt x="82" y="4"/>
                  </a:cubicBezTo>
                  <a:cubicBezTo>
                    <a:pt x="82" y="4"/>
                    <a:pt x="82" y="6"/>
                    <a:pt x="81" y="5"/>
                  </a:cubicBezTo>
                  <a:cubicBezTo>
                    <a:pt x="81" y="5"/>
                    <a:pt x="82" y="4"/>
                    <a:pt x="81" y="4"/>
                  </a:cubicBezTo>
                  <a:cubicBezTo>
                    <a:pt x="80" y="2"/>
                    <a:pt x="68" y="1"/>
                    <a:pt x="66" y="1"/>
                  </a:cubicBezTo>
                  <a:cubicBezTo>
                    <a:pt x="56" y="2"/>
                    <a:pt x="62" y="4"/>
                    <a:pt x="60" y="10"/>
                  </a:cubicBezTo>
                  <a:cubicBezTo>
                    <a:pt x="60" y="9"/>
                    <a:pt x="60" y="9"/>
                    <a:pt x="60" y="8"/>
                  </a:cubicBezTo>
                  <a:cubicBezTo>
                    <a:pt x="60" y="8"/>
                    <a:pt x="60" y="7"/>
                    <a:pt x="60" y="7"/>
                  </a:cubicBezTo>
                  <a:cubicBezTo>
                    <a:pt x="59" y="5"/>
                    <a:pt x="55" y="5"/>
                    <a:pt x="53" y="5"/>
                  </a:cubicBezTo>
                  <a:cubicBezTo>
                    <a:pt x="47" y="3"/>
                    <a:pt x="38" y="0"/>
                    <a:pt x="31" y="1"/>
                  </a:cubicBezTo>
                  <a:cubicBezTo>
                    <a:pt x="25" y="1"/>
                    <a:pt x="28" y="12"/>
                    <a:pt x="23" y="15"/>
                  </a:cubicBezTo>
                  <a:cubicBezTo>
                    <a:pt x="23" y="17"/>
                    <a:pt x="21" y="20"/>
                    <a:pt x="21" y="20"/>
                  </a:cubicBezTo>
                  <a:cubicBezTo>
                    <a:pt x="21" y="20"/>
                    <a:pt x="22" y="19"/>
                    <a:pt x="22" y="19"/>
                  </a:cubicBezTo>
                  <a:cubicBezTo>
                    <a:pt x="23" y="20"/>
                    <a:pt x="23" y="20"/>
                    <a:pt x="23" y="21"/>
                  </a:cubicBezTo>
                  <a:cubicBezTo>
                    <a:pt x="24" y="21"/>
                    <a:pt x="25" y="23"/>
                    <a:pt x="25" y="23"/>
                  </a:cubicBezTo>
                  <a:cubicBezTo>
                    <a:pt x="24" y="27"/>
                    <a:pt x="23" y="21"/>
                    <a:pt x="22" y="23"/>
                  </a:cubicBezTo>
                  <a:cubicBezTo>
                    <a:pt x="22" y="27"/>
                    <a:pt x="22" y="27"/>
                    <a:pt x="22" y="27"/>
                  </a:cubicBezTo>
                  <a:cubicBezTo>
                    <a:pt x="21" y="29"/>
                    <a:pt x="5" y="26"/>
                    <a:pt x="5" y="33"/>
                  </a:cubicBezTo>
                  <a:cubicBezTo>
                    <a:pt x="5" y="35"/>
                    <a:pt x="7" y="36"/>
                    <a:pt x="8" y="37"/>
                  </a:cubicBezTo>
                  <a:cubicBezTo>
                    <a:pt x="6" y="40"/>
                    <a:pt x="6" y="40"/>
                    <a:pt x="6" y="40"/>
                  </a:cubicBezTo>
                  <a:cubicBezTo>
                    <a:pt x="5" y="42"/>
                    <a:pt x="6" y="45"/>
                    <a:pt x="4" y="47"/>
                  </a:cubicBezTo>
                  <a:cubicBezTo>
                    <a:pt x="4" y="49"/>
                    <a:pt x="2" y="49"/>
                    <a:pt x="1" y="50"/>
                  </a:cubicBezTo>
                  <a:cubicBezTo>
                    <a:pt x="0" y="52"/>
                    <a:pt x="6" y="62"/>
                    <a:pt x="8" y="64"/>
                  </a:cubicBezTo>
                  <a:cubicBezTo>
                    <a:pt x="10" y="65"/>
                    <a:pt x="10" y="65"/>
                    <a:pt x="10" y="65"/>
                  </a:cubicBezTo>
                  <a:cubicBezTo>
                    <a:pt x="13" y="68"/>
                    <a:pt x="11" y="73"/>
                    <a:pt x="14" y="73"/>
                  </a:cubicBezTo>
                  <a:cubicBezTo>
                    <a:pt x="16" y="74"/>
                    <a:pt x="20" y="71"/>
                    <a:pt x="22" y="72"/>
                  </a:cubicBezTo>
                  <a:cubicBezTo>
                    <a:pt x="22" y="75"/>
                    <a:pt x="22" y="75"/>
                    <a:pt x="22" y="75"/>
                  </a:cubicBezTo>
                  <a:cubicBezTo>
                    <a:pt x="22" y="75"/>
                    <a:pt x="24" y="83"/>
                    <a:pt x="24" y="83"/>
                  </a:cubicBezTo>
                  <a:cubicBezTo>
                    <a:pt x="24" y="83"/>
                    <a:pt x="25" y="83"/>
                    <a:pt x="25" y="84"/>
                  </a:cubicBezTo>
                  <a:cubicBezTo>
                    <a:pt x="26" y="85"/>
                    <a:pt x="23" y="85"/>
                    <a:pt x="25" y="86"/>
                  </a:cubicBezTo>
                  <a:cubicBezTo>
                    <a:pt x="25" y="87"/>
                    <a:pt x="26" y="86"/>
                    <a:pt x="27" y="87"/>
                  </a:cubicBezTo>
                  <a:cubicBezTo>
                    <a:pt x="27" y="87"/>
                    <a:pt x="26" y="88"/>
                    <a:pt x="26" y="89"/>
                  </a:cubicBezTo>
                  <a:cubicBezTo>
                    <a:pt x="26" y="89"/>
                    <a:pt x="27" y="88"/>
                    <a:pt x="27" y="88"/>
                  </a:cubicBezTo>
                  <a:cubicBezTo>
                    <a:pt x="28" y="89"/>
                    <a:pt x="28" y="89"/>
                    <a:pt x="28" y="90"/>
                  </a:cubicBezTo>
                  <a:cubicBezTo>
                    <a:pt x="30" y="94"/>
                    <a:pt x="36" y="107"/>
                    <a:pt x="39" y="109"/>
                  </a:cubicBezTo>
                  <a:cubicBezTo>
                    <a:pt x="41" y="110"/>
                    <a:pt x="43" y="109"/>
                    <a:pt x="45" y="111"/>
                  </a:cubicBezTo>
                  <a:cubicBezTo>
                    <a:pt x="49" y="110"/>
                    <a:pt x="55" y="115"/>
                    <a:pt x="59" y="113"/>
                  </a:cubicBezTo>
                  <a:cubicBezTo>
                    <a:pt x="61" y="113"/>
                    <a:pt x="61" y="109"/>
                    <a:pt x="60" y="108"/>
                  </a:cubicBezTo>
                  <a:cubicBezTo>
                    <a:pt x="60" y="106"/>
                    <a:pt x="51" y="102"/>
                    <a:pt x="55" y="100"/>
                  </a:cubicBezTo>
                  <a:cubicBezTo>
                    <a:pt x="55" y="100"/>
                    <a:pt x="56" y="100"/>
                    <a:pt x="57" y="100"/>
                  </a:cubicBezTo>
                  <a:cubicBezTo>
                    <a:pt x="58" y="99"/>
                    <a:pt x="58" y="95"/>
                    <a:pt x="59" y="95"/>
                  </a:cubicBezTo>
                  <a:cubicBezTo>
                    <a:pt x="61" y="95"/>
                    <a:pt x="63" y="98"/>
                    <a:pt x="65" y="99"/>
                  </a:cubicBezTo>
                  <a:cubicBezTo>
                    <a:pt x="72" y="100"/>
                    <a:pt x="77" y="94"/>
                    <a:pt x="81" y="94"/>
                  </a:cubicBezTo>
                  <a:cubicBezTo>
                    <a:pt x="81" y="94"/>
                    <a:pt x="81" y="95"/>
                    <a:pt x="82" y="95"/>
                  </a:cubicBezTo>
                  <a:cubicBezTo>
                    <a:pt x="83" y="95"/>
                    <a:pt x="85" y="92"/>
                    <a:pt x="86" y="94"/>
                  </a:cubicBezTo>
                  <a:cubicBezTo>
                    <a:pt x="87" y="94"/>
                    <a:pt x="87" y="97"/>
                    <a:pt x="89" y="98"/>
                  </a:cubicBezTo>
                  <a:cubicBezTo>
                    <a:pt x="91" y="99"/>
                    <a:pt x="91" y="95"/>
                    <a:pt x="94" y="97"/>
                  </a:cubicBezTo>
                  <a:cubicBezTo>
                    <a:pt x="94" y="98"/>
                    <a:pt x="92" y="100"/>
                    <a:pt x="94" y="101"/>
                  </a:cubicBezTo>
                  <a:cubicBezTo>
                    <a:pt x="94" y="101"/>
                    <a:pt x="95" y="101"/>
                    <a:pt x="95" y="101"/>
                  </a:cubicBezTo>
                  <a:cubicBezTo>
                    <a:pt x="96" y="101"/>
                    <a:pt x="96" y="101"/>
                    <a:pt x="96" y="101"/>
                  </a:cubicBezTo>
                  <a:cubicBezTo>
                    <a:pt x="96" y="100"/>
                    <a:pt x="96" y="100"/>
                    <a:pt x="96" y="100"/>
                  </a:cubicBezTo>
                  <a:cubicBezTo>
                    <a:pt x="96" y="100"/>
                    <a:pt x="96" y="100"/>
                    <a:pt x="97" y="10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0" name="Freeform 113"/>
            <p:cNvSpPr>
              <a:spLocks/>
            </p:cNvSpPr>
            <p:nvPr/>
          </p:nvSpPr>
          <p:spPr bwMode="auto">
            <a:xfrm>
              <a:off x="4776788" y="1411288"/>
              <a:ext cx="171450" cy="212725"/>
            </a:xfrm>
            <a:custGeom>
              <a:avLst/>
              <a:gdLst/>
              <a:ahLst/>
              <a:cxnLst>
                <a:cxn ang="0">
                  <a:pos x="80" y="43"/>
                </a:cxn>
                <a:cxn ang="0">
                  <a:pos x="78" y="41"/>
                </a:cxn>
                <a:cxn ang="0">
                  <a:pos x="78" y="39"/>
                </a:cxn>
                <a:cxn ang="0">
                  <a:pos x="79" y="38"/>
                </a:cxn>
                <a:cxn ang="0">
                  <a:pos x="74" y="31"/>
                </a:cxn>
                <a:cxn ang="0">
                  <a:pos x="70" y="40"/>
                </a:cxn>
                <a:cxn ang="0">
                  <a:pos x="72" y="37"/>
                </a:cxn>
                <a:cxn ang="0">
                  <a:pos x="70" y="30"/>
                </a:cxn>
                <a:cxn ang="0">
                  <a:pos x="66" y="27"/>
                </a:cxn>
                <a:cxn ang="0">
                  <a:pos x="65" y="25"/>
                </a:cxn>
                <a:cxn ang="0">
                  <a:pos x="61" y="29"/>
                </a:cxn>
                <a:cxn ang="0">
                  <a:pos x="63" y="23"/>
                </a:cxn>
                <a:cxn ang="0">
                  <a:pos x="60" y="25"/>
                </a:cxn>
                <a:cxn ang="0">
                  <a:pos x="59" y="22"/>
                </a:cxn>
                <a:cxn ang="0">
                  <a:pos x="56" y="20"/>
                </a:cxn>
                <a:cxn ang="0">
                  <a:pos x="46" y="10"/>
                </a:cxn>
                <a:cxn ang="0">
                  <a:pos x="26" y="4"/>
                </a:cxn>
                <a:cxn ang="0">
                  <a:pos x="19" y="0"/>
                </a:cxn>
                <a:cxn ang="0">
                  <a:pos x="15" y="8"/>
                </a:cxn>
                <a:cxn ang="0">
                  <a:pos x="12" y="12"/>
                </a:cxn>
                <a:cxn ang="0">
                  <a:pos x="12" y="11"/>
                </a:cxn>
                <a:cxn ang="0">
                  <a:pos x="3" y="29"/>
                </a:cxn>
                <a:cxn ang="0">
                  <a:pos x="5" y="44"/>
                </a:cxn>
                <a:cxn ang="0">
                  <a:pos x="7" y="45"/>
                </a:cxn>
                <a:cxn ang="0">
                  <a:pos x="6" y="48"/>
                </a:cxn>
                <a:cxn ang="0">
                  <a:pos x="17" y="60"/>
                </a:cxn>
                <a:cxn ang="0">
                  <a:pos x="11" y="71"/>
                </a:cxn>
                <a:cxn ang="0">
                  <a:pos x="11" y="81"/>
                </a:cxn>
                <a:cxn ang="0">
                  <a:pos x="4" y="92"/>
                </a:cxn>
                <a:cxn ang="0">
                  <a:pos x="3" y="92"/>
                </a:cxn>
                <a:cxn ang="0">
                  <a:pos x="2" y="94"/>
                </a:cxn>
                <a:cxn ang="0">
                  <a:pos x="1" y="94"/>
                </a:cxn>
                <a:cxn ang="0">
                  <a:pos x="0" y="94"/>
                </a:cxn>
                <a:cxn ang="0">
                  <a:pos x="0" y="95"/>
                </a:cxn>
                <a:cxn ang="0">
                  <a:pos x="1" y="95"/>
                </a:cxn>
                <a:cxn ang="0">
                  <a:pos x="3" y="97"/>
                </a:cxn>
                <a:cxn ang="0">
                  <a:pos x="11" y="99"/>
                </a:cxn>
                <a:cxn ang="0">
                  <a:pos x="14" y="100"/>
                </a:cxn>
                <a:cxn ang="0">
                  <a:pos x="23" y="93"/>
                </a:cxn>
                <a:cxn ang="0">
                  <a:pos x="31" y="97"/>
                </a:cxn>
                <a:cxn ang="0">
                  <a:pos x="34" y="94"/>
                </a:cxn>
                <a:cxn ang="0">
                  <a:pos x="38" y="97"/>
                </a:cxn>
                <a:cxn ang="0">
                  <a:pos x="36" y="98"/>
                </a:cxn>
                <a:cxn ang="0">
                  <a:pos x="40" y="97"/>
                </a:cxn>
                <a:cxn ang="0">
                  <a:pos x="46" y="98"/>
                </a:cxn>
                <a:cxn ang="0">
                  <a:pos x="55" y="89"/>
                </a:cxn>
                <a:cxn ang="0">
                  <a:pos x="58" y="80"/>
                </a:cxn>
                <a:cxn ang="0">
                  <a:pos x="62" y="74"/>
                </a:cxn>
                <a:cxn ang="0">
                  <a:pos x="61" y="72"/>
                </a:cxn>
                <a:cxn ang="0">
                  <a:pos x="79" y="48"/>
                </a:cxn>
                <a:cxn ang="0">
                  <a:pos x="80" y="43"/>
                </a:cxn>
              </a:cxnLst>
              <a:rect l="0" t="0" r="r" b="b"/>
              <a:pathLst>
                <a:path w="81" h="101">
                  <a:moveTo>
                    <a:pt x="80" y="43"/>
                  </a:moveTo>
                  <a:cubicBezTo>
                    <a:pt x="80" y="43"/>
                    <a:pt x="78" y="41"/>
                    <a:pt x="78" y="41"/>
                  </a:cubicBezTo>
                  <a:cubicBezTo>
                    <a:pt x="78" y="40"/>
                    <a:pt x="78" y="40"/>
                    <a:pt x="78" y="39"/>
                  </a:cubicBezTo>
                  <a:cubicBezTo>
                    <a:pt x="78" y="39"/>
                    <a:pt x="79" y="39"/>
                    <a:pt x="79" y="38"/>
                  </a:cubicBezTo>
                  <a:cubicBezTo>
                    <a:pt x="79" y="38"/>
                    <a:pt x="74" y="31"/>
                    <a:pt x="74" y="31"/>
                  </a:cubicBezTo>
                  <a:cubicBezTo>
                    <a:pt x="70" y="31"/>
                    <a:pt x="75" y="38"/>
                    <a:pt x="70" y="40"/>
                  </a:cubicBezTo>
                  <a:cubicBezTo>
                    <a:pt x="69" y="40"/>
                    <a:pt x="72" y="38"/>
                    <a:pt x="72" y="37"/>
                  </a:cubicBezTo>
                  <a:cubicBezTo>
                    <a:pt x="72" y="36"/>
                    <a:pt x="71" y="32"/>
                    <a:pt x="70" y="30"/>
                  </a:cubicBezTo>
                  <a:cubicBezTo>
                    <a:pt x="69" y="29"/>
                    <a:pt x="68" y="28"/>
                    <a:pt x="66" y="27"/>
                  </a:cubicBezTo>
                  <a:cubicBezTo>
                    <a:pt x="66" y="27"/>
                    <a:pt x="66" y="26"/>
                    <a:pt x="65" y="25"/>
                  </a:cubicBezTo>
                  <a:cubicBezTo>
                    <a:pt x="63" y="23"/>
                    <a:pt x="62" y="29"/>
                    <a:pt x="61" y="29"/>
                  </a:cubicBezTo>
                  <a:cubicBezTo>
                    <a:pt x="61" y="29"/>
                    <a:pt x="63" y="24"/>
                    <a:pt x="63" y="23"/>
                  </a:cubicBezTo>
                  <a:cubicBezTo>
                    <a:pt x="61" y="21"/>
                    <a:pt x="61" y="25"/>
                    <a:pt x="60" y="25"/>
                  </a:cubicBezTo>
                  <a:cubicBezTo>
                    <a:pt x="59" y="25"/>
                    <a:pt x="60" y="22"/>
                    <a:pt x="59" y="22"/>
                  </a:cubicBezTo>
                  <a:cubicBezTo>
                    <a:pt x="58" y="21"/>
                    <a:pt x="57" y="21"/>
                    <a:pt x="56" y="20"/>
                  </a:cubicBezTo>
                  <a:cubicBezTo>
                    <a:pt x="52" y="19"/>
                    <a:pt x="49" y="13"/>
                    <a:pt x="46" y="10"/>
                  </a:cubicBezTo>
                  <a:cubicBezTo>
                    <a:pt x="45" y="9"/>
                    <a:pt x="30" y="6"/>
                    <a:pt x="26" y="4"/>
                  </a:cubicBezTo>
                  <a:cubicBezTo>
                    <a:pt x="24" y="3"/>
                    <a:pt x="21" y="0"/>
                    <a:pt x="19" y="0"/>
                  </a:cubicBezTo>
                  <a:cubicBezTo>
                    <a:pt x="15" y="1"/>
                    <a:pt x="16" y="6"/>
                    <a:pt x="15" y="8"/>
                  </a:cubicBezTo>
                  <a:cubicBezTo>
                    <a:pt x="15" y="8"/>
                    <a:pt x="12" y="12"/>
                    <a:pt x="12" y="12"/>
                  </a:cubicBezTo>
                  <a:cubicBezTo>
                    <a:pt x="12" y="12"/>
                    <a:pt x="12" y="11"/>
                    <a:pt x="12" y="11"/>
                  </a:cubicBezTo>
                  <a:cubicBezTo>
                    <a:pt x="8" y="17"/>
                    <a:pt x="1" y="21"/>
                    <a:pt x="3" y="29"/>
                  </a:cubicBezTo>
                  <a:cubicBezTo>
                    <a:pt x="4" y="31"/>
                    <a:pt x="4" y="42"/>
                    <a:pt x="5" y="44"/>
                  </a:cubicBezTo>
                  <a:cubicBezTo>
                    <a:pt x="5" y="44"/>
                    <a:pt x="7" y="44"/>
                    <a:pt x="7" y="45"/>
                  </a:cubicBezTo>
                  <a:cubicBezTo>
                    <a:pt x="6" y="48"/>
                    <a:pt x="6" y="48"/>
                    <a:pt x="6" y="48"/>
                  </a:cubicBezTo>
                  <a:cubicBezTo>
                    <a:pt x="6" y="49"/>
                    <a:pt x="16" y="58"/>
                    <a:pt x="17" y="60"/>
                  </a:cubicBezTo>
                  <a:cubicBezTo>
                    <a:pt x="18" y="65"/>
                    <a:pt x="12" y="67"/>
                    <a:pt x="11" y="71"/>
                  </a:cubicBezTo>
                  <a:cubicBezTo>
                    <a:pt x="10" y="74"/>
                    <a:pt x="12" y="78"/>
                    <a:pt x="11" y="81"/>
                  </a:cubicBezTo>
                  <a:cubicBezTo>
                    <a:pt x="10" y="83"/>
                    <a:pt x="6" y="90"/>
                    <a:pt x="4" y="92"/>
                  </a:cubicBezTo>
                  <a:cubicBezTo>
                    <a:pt x="4" y="92"/>
                    <a:pt x="3" y="91"/>
                    <a:pt x="3" y="92"/>
                  </a:cubicBezTo>
                  <a:cubicBezTo>
                    <a:pt x="2" y="94"/>
                    <a:pt x="2" y="94"/>
                    <a:pt x="2" y="94"/>
                  </a:cubicBezTo>
                  <a:cubicBezTo>
                    <a:pt x="2" y="95"/>
                    <a:pt x="1" y="94"/>
                    <a:pt x="1" y="94"/>
                  </a:cubicBezTo>
                  <a:cubicBezTo>
                    <a:pt x="0" y="94"/>
                    <a:pt x="0" y="94"/>
                    <a:pt x="0" y="94"/>
                  </a:cubicBezTo>
                  <a:cubicBezTo>
                    <a:pt x="0" y="95"/>
                    <a:pt x="0" y="95"/>
                    <a:pt x="0" y="95"/>
                  </a:cubicBezTo>
                  <a:cubicBezTo>
                    <a:pt x="0" y="95"/>
                    <a:pt x="1" y="95"/>
                    <a:pt x="1" y="95"/>
                  </a:cubicBezTo>
                  <a:cubicBezTo>
                    <a:pt x="3" y="97"/>
                    <a:pt x="3" y="97"/>
                    <a:pt x="3" y="97"/>
                  </a:cubicBezTo>
                  <a:cubicBezTo>
                    <a:pt x="6" y="99"/>
                    <a:pt x="9" y="98"/>
                    <a:pt x="11" y="99"/>
                  </a:cubicBezTo>
                  <a:cubicBezTo>
                    <a:pt x="13" y="99"/>
                    <a:pt x="11" y="101"/>
                    <a:pt x="14" y="100"/>
                  </a:cubicBezTo>
                  <a:cubicBezTo>
                    <a:pt x="16" y="99"/>
                    <a:pt x="22" y="93"/>
                    <a:pt x="23" y="93"/>
                  </a:cubicBezTo>
                  <a:cubicBezTo>
                    <a:pt x="25" y="94"/>
                    <a:pt x="28" y="98"/>
                    <a:pt x="31" y="97"/>
                  </a:cubicBezTo>
                  <a:cubicBezTo>
                    <a:pt x="32" y="96"/>
                    <a:pt x="33" y="94"/>
                    <a:pt x="34" y="94"/>
                  </a:cubicBezTo>
                  <a:cubicBezTo>
                    <a:pt x="38" y="97"/>
                    <a:pt x="38" y="97"/>
                    <a:pt x="38" y="97"/>
                  </a:cubicBezTo>
                  <a:cubicBezTo>
                    <a:pt x="38" y="97"/>
                    <a:pt x="36" y="97"/>
                    <a:pt x="36" y="98"/>
                  </a:cubicBezTo>
                  <a:cubicBezTo>
                    <a:pt x="40" y="97"/>
                    <a:pt x="40" y="97"/>
                    <a:pt x="40" y="97"/>
                  </a:cubicBezTo>
                  <a:cubicBezTo>
                    <a:pt x="42" y="97"/>
                    <a:pt x="45" y="98"/>
                    <a:pt x="46" y="98"/>
                  </a:cubicBezTo>
                  <a:cubicBezTo>
                    <a:pt x="48" y="97"/>
                    <a:pt x="54" y="91"/>
                    <a:pt x="55" y="89"/>
                  </a:cubicBezTo>
                  <a:cubicBezTo>
                    <a:pt x="57" y="87"/>
                    <a:pt x="57" y="83"/>
                    <a:pt x="58" y="80"/>
                  </a:cubicBezTo>
                  <a:cubicBezTo>
                    <a:pt x="59" y="78"/>
                    <a:pt x="61" y="76"/>
                    <a:pt x="62" y="74"/>
                  </a:cubicBezTo>
                  <a:cubicBezTo>
                    <a:pt x="62" y="73"/>
                    <a:pt x="61" y="73"/>
                    <a:pt x="61" y="72"/>
                  </a:cubicBezTo>
                  <a:cubicBezTo>
                    <a:pt x="61" y="71"/>
                    <a:pt x="78" y="50"/>
                    <a:pt x="79" y="48"/>
                  </a:cubicBezTo>
                  <a:cubicBezTo>
                    <a:pt x="79" y="48"/>
                    <a:pt x="81" y="45"/>
                    <a:pt x="80" y="43"/>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1" name="Freeform 114"/>
            <p:cNvSpPr>
              <a:spLocks/>
            </p:cNvSpPr>
            <p:nvPr/>
          </p:nvSpPr>
          <p:spPr bwMode="auto">
            <a:xfrm>
              <a:off x="3916363" y="2300288"/>
              <a:ext cx="688975" cy="760413"/>
            </a:xfrm>
            <a:custGeom>
              <a:avLst/>
              <a:gdLst/>
              <a:ahLst/>
              <a:cxnLst>
                <a:cxn ang="0">
                  <a:pos x="84" y="346"/>
                </a:cxn>
                <a:cxn ang="0">
                  <a:pos x="97" y="328"/>
                </a:cxn>
                <a:cxn ang="0">
                  <a:pos x="141" y="344"/>
                </a:cxn>
                <a:cxn ang="0">
                  <a:pos x="148" y="351"/>
                </a:cxn>
                <a:cxn ang="0">
                  <a:pos x="187" y="337"/>
                </a:cxn>
                <a:cxn ang="0">
                  <a:pos x="200" y="308"/>
                </a:cxn>
                <a:cxn ang="0">
                  <a:pos x="199" y="295"/>
                </a:cxn>
                <a:cxn ang="0">
                  <a:pos x="231" y="267"/>
                </a:cxn>
                <a:cxn ang="0">
                  <a:pos x="282" y="262"/>
                </a:cxn>
                <a:cxn ang="0">
                  <a:pos x="312" y="281"/>
                </a:cxn>
                <a:cxn ang="0">
                  <a:pos x="316" y="255"/>
                </a:cxn>
                <a:cxn ang="0">
                  <a:pos x="320" y="242"/>
                </a:cxn>
                <a:cxn ang="0">
                  <a:pos x="322" y="230"/>
                </a:cxn>
                <a:cxn ang="0">
                  <a:pos x="301" y="206"/>
                </a:cxn>
                <a:cxn ang="0">
                  <a:pos x="300" y="181"/>
                </a:cxn>
                <a:cxn ang="0">
                  <a:pos x="263" y="179"/>
                </a:cxn>
                <a:cxn ang="0">
                  <a:pos x="252" y="160"/>
                </a:cxn>
                <a:cxn ang="0">
                  <a:pos x="247" y="140"/>
                </a:cxn>
                <a:cxn ang="0">
                  <a:pos x="245" y="113"/>
                </a:cxn>
                <a:cxn ang="0">
                  <a:pos x="227" y="105"/>
                </a:cxn>
                <a:cxn ang="0">
                  <a:pos x="216" y="105"/>
                </a:cxn>
                <a:cxn ang="0">
                  <a:pos x="204" y="101"/>
                </a:cxn>
                <a:cxn ang="0">
                  <a:pos x="196" y="95"/>
                </a:cxn>
                <a:cxn ang="0">
                  <a:pos x="189" y="93"/>
                </a:cxn>
                <a:cxn ang="0">
                  <a:pos x="176" y="82"/>
                </a:cxn>
                <a:cxn ang="0">
                  <a:pos x="153" y="79"/>
                </a:cxn>
                <a:cxn ang="0">
                  <a:pos x="134" y="69"/>
                </a:cxn>
                <a:cxn ang="0">
                  <a:pos x="131" y="68"/>
                </a:cxn>
                <a:cxn ang="0">
                  <a:pos x="122" y="58"/>
                </a:cxn>
                <a:cxn ang="0">
                  <a:pos x="115" y="50"/>
                </a:cxn>
                <a:cxn ang="0">
                  <a:pos x="116" y="36"/>
                </a:cxn>
                <a:cxn ang="0">
                  <a:pos x="115" y="6"/>
                </a:cxn>
                <a:cxn ang="0">
                  <a:pos x="102" y="3"/>
                </a:cxn>
                <a:cxn ang="0">
                  <a:pos x="94" y="4"/>
                </a:cxn>
                <a:cxn ang="0">
                  <a:pos x="63" y="19"/>
                </a:cxn>
                <a:cxn ang="0">
                  <a:pos x="51" y="29"/>
                </a:cxn>
                <a:cxn ang="0">
                  <a:pos x="24" y="41"/>
                </a:cxn>
                <a:cxn ang="0">
                  <a:pos x="0" y="36"/>
                </a:cxn>
                <a:cxn ang="0">
                  <a:pos x="25" y="79"/>
                </a:cxn>
                <a:cxn ang="0">
                  <a:pos x="18" y="90"/>
                </a:cxn>
                <a:cxn ang="0">
                  <a:pos x="19" y="103"/>
                </a:cxn>
                <a:cxn ang="0">
                  <a:pos x="16" y="110"/>
                </a:cxn>
                <a:cxn ang="0">
                  <a:pos x="19" y="129"/>
                </a:cxn>
                <a:cxn ang="0">
                  <a:pos x="9" y="141"/>
                </a:cxn>
                <a:cxn ang="0">
                  <a:pos x="12" y="156"/>
                </a:cxn>
                <a:cxn ang="0">
                  <a:pos x="24" y="181"/>
                </a:cxn>
                <a:cxn ang="0">
                  <a:pos x="16" y="193"/>
                </a:cxn>
                <a:cxn ang="0">
                  <a:pos x="8" y="214"/>
                </a:cxn>
                <a:cxn ang="0">
                  <a:pos x="19" y="228"/>
                </a:cxn>
                <a:cxn ang="0">
                  <a:pos x="22" y="248"/>
                </a:cxn>
                <a:cxn ang="0">
                  <a:pos x="38" y="266"/>
                </a:cxn>
                <a:cxn ang="0">
                  <a:pos x="30" y="284"/>
                </a:cxn>
                <a:cxn ang="0">
                  <a:pos x="33" y="295"/>
                </a:cxn>
                <a:cxn ang="0">
                  <a:pos x="40" y="306"/>
                </a:cxn>
                <a:cxn ang="0">
                  <a:pos x="49" y="328"/>
                </a:cxn>
                <a:cxn ang="0">
                  <a:pos x="55" y="346"/>
                </a:cxn>
                <a:cxn ang="0">
                  <a:pos x="78" y="352"/>
                </a:cxn>
              </a:cxnLst>
              <a:rect l="0" t="0" r="r" b="b"/>
              <a:pathLst>
                <a:path w="325" h="359">
                  <a:moveTo>
                    <a:pt x="78" y="352"/>
                  </a:moveTo>
                  <a:cubicBezTo>
                    <a:pt x="78" y="348"/>
                    <a:pt x="78" y="348"/>
                    <a:pt x="78" y="348"/>
                  </a:cubicBezTo>
                  <a:cubicBezTo>
                    <a:pt x="79" y="347"/>
                    <a:pt x="83" y="347"/>
                    <a:pt x="84" y="346"/>
                  </a:cubicBezTo>
                  <a:cubicBezTo>
                    <a:pt x="85" y="345"/>
                    <a:pt x="84" y="342"/>
                    <a:pt x="85" y="341"/>
                  </a:cubicBezTo>
                  <a:cubicBezTo>
                    <a:pt x="87" y="338"/>
                    <a:pt x="92" y="339"/>
                    <a:pt x="95" y="337"/>
                  </a:cubicBezTo>
                  <a:cubicBezTo>
                    <a:pt x="96" y="336"/>
                    <a:pt x="97" y="329"/>
                    <a:pt x="97" y="328"/>
                  </a:cubicBezTo>
                  <a:cubicBezTo>
                    <a:pt x="99" y="327"/>
                    <a:pt x="108" y="336"/>
                    <a:pt x="110" y="337"/>
                  </a:cubicBezTo>
                  <a:cubicBezTo>
                    <a:pt x="117" y="340"/>
                    <a:pt x="132" y="332"/>
                    <a:pt x="141" y="340"/>
                  </a:cubicBezTo>
                  <a:cubicBezTo>
                    <a:pt x="143" y="342"/>
                    <a:pt x="140" y="340"/>
                    <a:pt x="141" y="344"/>
                  </a:cubicBezTo>
                  <a:cubicBezTo>
                    <a:pt x="141" y="345"/>
                    <a:pt x="144" y="347"/>
                    <a:pt x="144" y="348"/>
                  </a:cubicBezTo>
                  <a:cubicBezTo>
                    <a:pt x="144" y="349"/>
                    <a:pt x="145" y="356"/>
                    <a:pt x="147" y="356"/>
                  </a:cubicBezTo>
                  <a:cubicBezTo>
                    <a:pt x="148" y="357"/>
                    <a:pt x="148" y="351"/>
                    <a:pt x="148" y="351"/>
                  </a:cubicBezTo>
                  <a:cubicBezTo>
                    <a:pt x="149" y="350"/>
                    <a:pt x="157" y="334"/>
                    <a:pt x="157" y="334"/>
                  </a:cubicBezTo>
                  <a:cubicBezTo>
                    <a:pt x="157" y="333"/>
                    <a:pt x="185" y="333"/>
                    <a:pt x="186" y="333"/>
                  </a:cubicBezTo>
                  <a:cubicBezTo>
                    <a:pt x="187" y="337"/>
                    <a:pt x="187" y="337"/>
                    <a:pt x="187" y="337"/>
                  </a:cubicBezTo>
                  <a:cubicBezTo>
                    <a:pt x="187" y="338"/>
                    <a:pt x="189" y="338"/>
                    <a:pt x="190" y="339"/>
                  </a:cubicBezTo>
                  <a:cubicBezTo>
                    <a:pt x="190" y="340"/>
                    <a:pt x="190" y="340"/>
                    <a:pt x="190" y="340"/>
                  </a:cubicBezTo>
                  <a:cubicBezTo>
                    <a:pt x="193" y="329"/>
                    <a:pt x="198" y="319"/>
                    <a:pt x="200" y="308"/>
                  </a:cubicBezTo>
                  <a:cubicBezTo>
                    <a:pt x="200" y="307"/>
                    <a:pt x="200" y="307"/>
                    <a:pt x="200" y="306"/>
                  </a:cubicBezTo>
                  <a:cubicBezTo>
                    <a:pt x="200" y="304"/>
                    <a:pt x="199" y="302"/>
                    <a:pt x="199" y="299"/>
                  </a:cubicBezTo>
                  <a:cubicBezTo>
                    <a:pt x="199" y="299"/>
                    <a:pt x="199" y="295"/>
                    <a:pt x="199" y="295"/>
                  </a:cubicBezTo>
                  <a:cubicBezTo>
                    <a:pt x="201" y="290"/>
                    <a:pt x="206" y="286"/>
                    <a:pt x="208" y="282"/>
                  </a:cubicBezTo>
                  <a:cubicBezTo>
                    <a:pt x="210" y="279"/>
                    <a:pt x="210" y="272"/>
                    <a:pt x="213" y="270"/>
                  </a:cubicBezTo>
                  <a:cubicBezTo>
                    <a:pt x="215" y="269"/>
                    <a:pt x="228" y="268"/>
                    <a:pt x="231" y="267"/>
                  </a:cubicBezTo>
                  <a:cubicBezTo>
                    <a:pt x="240" y="266"/>
                    <a:pt x="250" y="262"/>
                    <a:pt x="259" y="261"/>
                  </a:cubicBezTo>
                  <a:cubicBezTo>
                    <a:pt x="263" y="260"/>
                    <a:pt x="268" y="261"/>
                    <a:pt x="273" y="262"/>
                  </a:cubicBezTo>
                  <a:cubicBezTo>
                    <a:pt x="276" y="262"/>
                    <a:pt x="279" y="262"/>
                    <a:pt x="282" y="262"/>
                  </a:cubicBezTo>
                  <a:cubicBezTo>
                    <a:pt x="284" y="263"/>
                    <a:pt x="307" y="275"/>
                    <a:pt x="307" y="275"/>
                  </a:cubicBezTo>
                  <a:cubicBezTo>
                    <a:pt x="307" y="277"/>
                    <a:pt x="304" y="283"/>
                    <a:pt x="308" y="283"/>
                  </a:cubicBezTo>
                  <a:cubicBezTo>
                    <a:pt x="310" y="283"/>
                    <a:pt x="311" y="281"/>
                    <a:pt x="312" y="281"/>
                  </a:cubicBezTo>
                  <a:cubicBezTo>
                    <a:pt x="318" y="278"/>
                    <a:pt x="308" y="276"/>
                    <a:pt x="308" y="273"/>
                  </a:cubicBezTo>
                  <a:cubicBezTo>
                    <a:pt x="307" y="271"/>
                    <a:pt x="310" y="267"/>
                    <a:pt x="311" y="266"/>
                  </a:cubicBezTo>
                  <a:cubicBezTo>
                    <a:pt x="312" y="263"/>
                    <a:pt x="314" y="258"/>
                    <a:pt x="316" y="255"/>
                  </a:cubicBezTo>
                  <a:cubicBezTo>
                    <a:pt x="317" y="254"/>
                    <a:pt x="318" y="255"/>
                    <a:pt x="319" y="254"/>
                  </a:cubicBezTo>
                  <a:cubicBezTo>
                    <a:pt x="320" y="253"/>
                    <a:pt x="317" y="251"/>
                    <a:pt x="317" y="251"/>
                  </a:cubicBezTo>
                  <a:cubicBezTo>
                    <a:pt x="317" y="249"/>
                    <a:pt x="319" y="244"/>
                    <a:pt x="320" y="242"/>
                  </a:cubicBezTo>
                  <a:cubicBezTo>
                    <a:pt x="321" y="239"/>
                    <a:pt x="321" y="234"/>
                    <a:pt x="323" y="232"/>
                  </a:cubicBezTo>
                  <a:cubicBezTo>
                    <a:pt x="323" y="232"/>
                    <a:pt x="325" y="232"/>
                    <a:pt x="325" y="231"/>
                  </a:cubicBezTo>
                  <a:cubicBezTo>
                    <a:pt x="325" y="231"/>
                    <a:pt x="322" y="230"/>
                    <a:pt x="322" y="230"/>
                  </a:cubicBezTo>
                  <a:cubicBezTo>
                    <a:pt x="322" y="229"/>
                    <a:pt x="317" y="217"/>
                    <a:pt x="317" y="216"/>
                  </a:cubicBezTo>
                  <a:cubicBezTo>
                    <a:pt x="317" y="216"/>
                    <a:pt x="318" y="216"/>
                    <a:pt x="318" y="215"/>
                  </a:cubicBezTo>
                  <a:cubicBezTo>
                    <a:pt x="317" y="211"/>
                    <a:pt x="303" y="209"/>
                    <a:pt x="301" y="206"/>
                  </a:cubicBezTo>
                  <a:cubicBezTo>
                    <a:pt x="299" y="204"/>
                    <a:pt x="298" y="191"/>
                    <a:pt x="299" y="189"/>
                  </a:cubicBezTo>
                  <a:cubicBezTo>
                    <a:pt x="300" y="187"/>
                    <a:pt x="305" y="183"/>
                    <a:pt x="303" y="180"/>
                  </a:cubicBezTo>
                  <a:cubicBezTo>
                    <a:pt x="302" y="179"/>
                    <a:pt x="301" y="181"/>
                    <a:pt x="300" y="181"/>
                  </a:cubicBezTo>
                  <a:cubicBezTo>
                    <a:pt x="299" y="181"/>
                    <a:pt x="299" y="181"/>
                    <a:pt x="298" y="181"/>
                  </a:cubicBezTo>
                  <a:cubicBezTo>
                    <a:pt x="296" y="181"/>
                    <a:pt x="294" y="181"/>
                    <a:pt x="292" y="181"/>
                  </a:cubicBezTo>
                  <a:cubicBezTo>
                    <a:pt x="282" y="180"/>
                    <a:pt x="273" y="180"/>
                    <a:pt x="263" y="179"/>
                  </a:cubicBezTo>
                  <a:cubicBezTo>
                    <a:pt x="261" y="179"/>
                    <a:pt x="259" y="179"/>
                    <a:pt x="256" y="179"/>
                  </a:cubicBezTo>
                  <a:cubicBezTo>
                    <a:pt x="256" y="179"/>
                    <a:pt x="255" y="180"/>
                    <a:pt x="254" y="179"/>
                  </a:cubicBezTo>
                  <a:cubicBezTo>
                    <a:pt x="254" y="179"/>
                    <a:pt x="253" y="162"/>
                    <a:pt x="252" y="160"/>
                  </a:cubicBezTo>
                  <a:cubicBezTo>
                    <a:pt x="252" y="155"/>
                    <a:pt x="245" y="153"/>
                    <a:pt x="245" y="150"/>
                  </a:cubicBezTo>
                  <a:cubicBezTo>
                    <a:pt x="244" y="146"/>
                    <a:pt x="247" y="149"/>
                    <a:pt x="248" y="148"/>
                  </a:cubicBezTo>
                  <a:cubicBezTo>
                    <a:pt x="249" y="147"/>
                    <a:pt x="247" y="141"/>
                    <a:pt x="247" y="140"/>
                  </a:cubicBezTo>
                  <a:cubicBezTo>
                    <a:pt x="247" y="138"/>
                    <a:pt x="249" y="136"/>
                    <a:pt x="249" y="134"/>
                  </a:cubicBezTo>
                  <a:cubicBezTo>
                    <a:pt x="250" y="130"/>
                    <a:pt x="245" y="127"/>
                    <a:pt x="246" y="122"/>
                  </a:cubicBezTo>
                  <a:cubicBezTo>
                    <a:pt x="246" y="119"/>
                    <a:pt x="251" y="117"/>
                    <a:pt x="245" y="113"/>
                  </a:cubicBezTo>
                  <a:cubicBezTo>
                    <a:pt x="243" y="111"/>
                    <a:pt x="239" y="111"/>
                    <a:pt x="237" y="110"/>
                  </a:cubicBezTo>
                  <a:cubicBezTo>
                    <a:pt x="236" y="109"/>
                    <a:pt x="230" y="104"/>
                    <a:pt x="230" y="104"/>
                  </a:cubicBezTo>
                  <a:cubicBezTo>
                    <a:pt x="227" y="105"/>
                    <a:pt x="227" y="105"/>
                    <a:pt x="227" y="105"/>
                  </a:cubicBezTo>
                  <a:cubicBezTo>
                    <a:pt x="226" y="106"/>
                    <a:pt x="224" y="104"/>
                    <a:pt x="223" y="104"/>
                  </a:cubicBezTo>
                  <a:cubicBezTo>
                    <a:pt x="223" y="104"/>
                    <a:pt x="220" y="106"/>
                    <a:pt x="220" y="106"/>
                  </a:cubicBezTo>
                  <a:cubicBezTo>
                    <a:pt x="216" y="107"/>
                    <a:pt x="219" y="105"/>
                    <a:pt x="216" y="105"/>
                  </a:cubicBezTo>
                  <a:cubicBezTo>
                    <a:pt x="214" y="104"/>
                    <a:pt x="211" y="107"/>
                    <a:pt x="209" y="106"/>
                  </a:cubicBezTo>
                  <a:cubicBezTo>
                    <a:pt x="209" y="105"/>
                    <a:pt x="209" y="104"/>
                    <a:pt x="208" y="103"/>
                  </a:cubicBezTo>
                  <a:cubicBezTo>
                    <a:pt x="208" y="103"/>
                    <a:pt x="204" y="101"/>
                    <a:pt x="204" y="101"/>
                  </a:cubicBezTo>
                  <a:cubicBezTo>
                    <a:pt x="203" y="99"/>
                    <a:pt x="203" y="96"/>
                    <a:pt x="202" y="95"/>
                  </a:cubicBezTo>
                  <a:cubicBezTo>
                    <a:pt x="201" y="95"/>
                    <a:pt x="200" y="95"/>
                    <a:pt x="200" y="95"/>
                  </a:cubicBezTo>
                  <a:cubicBezTo>
                    <a:pt x="199" y="95"/>
                    <a:pt x="197" y="95"/>
                    <a:pt x="196" y="95"/>
                  </a:cubicBezTo>
                  <a:cubicBezTo>
                    <a:pt x="195" y="95"/>
                    <a:pt x="195" y="95"/>
                    <a:pt x="194" y="95"/>
                  </a:cubicBezTo>
                  <a:cubicBezTo>
                    <a:pt x="193" y="95"/>
                    <a:pt x="193" y="93"/>
                    <a:pt x="192" y="93"/>
                  </a:cubicBezTo>
                  <a:cubicBezTo>
                    <a:pt x="192" y="93"/>
                    <a:pt x="189" y="93"/>
                    <a:pt x="189" y="93"/>
                  </a:cubicBezTo>
                  <a:cubicBezTo>
                    <a:pt x="189" y="93"/>
                    <a:pt x="186" y="90"/>
                    <a:pt x="186" y="90"/>
                  </a:cubicBezTo>
                  <a:cubicBezTo>
                    <a:pt x="186" y="90"/>
                    <a:pt x="184" y="92"/>
                    <a:pt x="184" y="92"/>
                  </a:cubicBezTo>
                  <a:cubicBezTo>
                    <a:pt x="179" y="91"/>
                    <a:pt x="178" y="84"/>
                    <a:pt x="176" y="82"/>
                  </a:cubicBezTo>
                  <a:cubicBezTo>
                    <a:pt x="174" y="80"/>
                    <a:pt x="173" y="83"/>
                    <a:pt x="172" y="83"/>
                  </a:cubicBezTo>
                  <a:cubicBezTo>
                    <a:pt x="168" y="83"/>
                    <a:pt x="163" y="78"/>
                    <a:pt x="160" y="77"/>
                  </a:cubicBezTo>
                  <a:cubicBezTo>
                    <a:pt x="156" y="76"/>
                    <a:pt x="156" y="78"/>
                    <a:pt x="153" y="79"/>
                  </a:cubicBezTo>
                  <a:cubicBezTo>
                    <a:pt x="153" y="79"/>
                    <a:pt x="141" y="77"/>
                    <a:pt x="140" y="77"/>
                  </a:cubicBezTo>
                  <a:cubicBezTo>
                    <a:pt x="136" y="75"/>
                    <a:pt x="139" y="71"/>
                    <a:pt x="138" y="71"/>
                  </a:cubicBezTo>
                  <a:cubicBezTo>
                    <a:pt x="138" y="70"/>
                    <a:pt x="135" y="70"/>
                    <a:pt x="134" y="69"/>
                  </a:cubicBezTo>
                  <a:cubicBezTo>
                    <a:pt x="134" y="69"/>
                    <a:pt x="133" y="69"/>
                    <a:pt x="133" y="69"/>
                  </a:cubicBezTo>
                  <a:cubicBezTo>
                    <a:pt x="132" y="68"/>
                    <a:pt x="133" y="67"/>
                    <a:pt x="133" y="67"/>
                  </a:cubicBezTo>
                  <a:cubicBezTo>
                    <a:pt x="132" y="67"/>
                    <a:pt x="132" y="68"/>
                    <a:pt x="131" y="68"/>
                  </a:cubicBezTo>
                  <a:cubicBezTo>
                    <a:pt x="130" y="68"/>
                    <a:pt x="130" y="66"/>
                    <a:pt x="129" y="65"/>
                  </a:cubicBezTo>
                  <a:cubicBezTo>
                    <a:pt x="129" y="65"/>
                    <a:pt x="124" y="65"/>
                    <a:pt x="124" y="65"/>
                  </a:cubicBezTo>
                  <a:cubicBezTo>
                    <a:pt x="123" y="64"/>
                    <a:pt x="124" y="60"/>
                    <a:pt x="122" y="58"/>
                  </a:cubicBezTo>
                  <a:cubicBezTo>
                    <a:pt x="121" y="57"/>
                    <a:pt x="118" y="59"/>
                    <a:pt x="118" y="57"/>
                  </a:cubicBezTo>
                  <a:cubicBezTo>
                    <a:pt x="118" y="56"/>
                    <a:pt x="119" y="55"/>
                    <a:pt x="119" y="55"/>
                  </a:cubicBezTo>
                  <a:cubicBezTo>
                    <a:pt x="119" y="52"/>
                    <a:pt x="117" y="52"/>
                    <a:pt x="115" y="50"/>
                  </a:cubicBezTo>
                  <a:cubicBezTo>
                    <a:pt x="114" y="49"/>
                    <a:pt x="115" y="47"/>
                    <a:pt x="115" y="46"/>
                  </a:cubicBezTo>
                  <a:cubicBezTo>
                    <a:pt x="114" y="45"/>
                    <a:pt x="112" y="44"/>
                    <a:pt x="113" y="42"/>
                  </a:cubicBezTo>
                  <a:cubicBezTo>
                    <a:pt x="113" y="40"/>
                    <a:pt x="115" y="38"/>
                    <a:pt x="116" y="36"/>
                  </a:cubicBezTo>
                  <a:cubicBezTo>
                    <a:pt x="116" y="34"/>
                    <a:pt x="110" y="29"/>
                    <a:pt x="111" y="24"/>
                  </a:cubicBezTo>
                  <a:cubicBezTo>
                    <a:pt x="112" y="22"/>
                    <a:pt x="114" y="20"/>
                    <a:pt x="115" y="18"/>
                  </a:cubicBezTo>
                  <a:cubicBezTo>
                    <a:pt x="115" y="18"/>
                    <a:pt x="115" y="6"/>
                    <a:pt x="115" y="6"/>
                  </a:cubicBezTo>
                  <a:cubicBezTo>
                    <a:pt x="113" y="2"/>
                    <a:pt x="113" y="2"/>
                    <a:pt x="113" y="2"/>
                  </a:cubicBezTo>
                  <a:cubicBezTo>
                    <a:pt x="110" y="0"/>
                    <a:pt x="109" y="7"/>
                    <a:pt x="107" y="6"/>
                  </a:cubicBezTo>
                  <a:cubicBezTo>
                    <a:pt x="106" y="5"/>
                    <a:pt x="103" y="3"/>
                    <a:pt x="102" y="3"/>
                  </a:cubicBezTo>
                  <a:cubicBezTo>
                    <a:pt x="102" y="3"/>
                    <a:pt x="102" y="4"/>
                    <a:pt x="102" y="4"/>
                  </a:cubicBezTo>
                  <a:cubicBezTo>
                    <a:pt x="101" y="4"/>
                    <a:pt x="101" y="3"/>
                    <a:pt x="101" y="3"/>
                  </a:cubicBezTo>
                  <a:cubicBezTo>
                    <a:pt x="100" y="3"/>
                    <a:pt x="96" y="4"/>
                    <a:pt x="94" y="4"/>
                  </a:cubicBezTo>
                  <a:cubicBezTo>
                    <a:pt x="89" y="4"/>
                    <a:pt x="80" y="7"/>
                    <a:pt x="75" y="10"/>
                  </a:cubicBezTo>
                  <a:cubicBezTo>
                    <a:pt x="72" y="12"/>
                    <a:pt x="69" y="17"/>
                    <a:pt x="65" y="19"/>
                  </a:cubicBezTo>
                  <a:cubicBezTo>
                    <a:pt x="65" y="19"/>
                    <a:pt x="64" y="19"/>
                    <a:pt x="63" y="19"/>
                  </a:cubicBezTo>
                  <a:cubicBezTo>
                    <a:pt x="63" y="19"/>
                    <a:pt x="62" y="19"/>
                    <a:pt x="61" y="19"/>
                  </a:cubicBezTo>
                  <a:cubicBezTo>
                    <a:pt x="59" y="20"/>
                    <a:pt x="53" y="25"/>
                    <a:pt x="52" y="27"/>
                  </a:cubicBezTo>
                  <a:cubicBezTo>
                    <a:pt x="51" y="28"/>
                    <a:pt x="51" y="29"/>
                    <a:pt x="51" y="29"/>
                  </a:cubicBezTo>
                  <a:cubicBezTo>
                    <a:pt x="50" y="30"/>
                    <a:pt x="43" y="27"/>
                    <a:pt x="40" y="29"/>
                  </a:cubicBezTo>
                  <a:cubicBezTo>
                    <a:pt x="38" y="31"/>
                    <a:pt x="37" y="35"/>
                    <a:pt x="35" y="37"/>
                  </a:cubicBezTo>
                  <a:cubicBezTo>
                    <a:pt x="33" y="39"/>
                    <a:pt x="27" y="41"/>
                    <a:pt x="24" y="41"/>
                  </a:cubicBezTo>
                  <a:cubicBezTo>
                    <a:pt x="19" y="41"/>
                    <a:pt x="24" y="40"/>
                    <a:pt x="23" y="38"/>
                  </a:cubicBezTo>
                  <a:cubicBezTo>
                    <a:pt x="23" y="38"/>
                    <a:pt x="16" y="37"/>
                    <a:pt x="14" y="37"/>
                  </a:cubicBezTo>
                  <a:cubicBezTo>
                    <a:pt x="11" y="37"/>
                    <a:pt x="6" y="36"/>
                    <a:pt x="0" y="36"/>
                  </a:cubicBezTo>
                  <a:cubicBezTo>
                    <a:pt x="1" y="37"/>
                    <a:pt x="1" y="37"/>
                    <a:pt x="1" y="37"/>
                  </a:cubicBezTo>
                  <a:cubicBezTo>
                    <a:pt x="7" y="47"/>
                    <a:pt x="13" y="57"/>
                    <a:pt x="20" y="67"/>
                  </a:cubicBezTo>
                  <a:cubicBezTo>
                    <a:pt x="21" y="70"/>
                    <a:pt x="26" y="76"/>
                    <a:pt x="25" y="79"/>
                  </a:cubicBezTo>
                  <a:cubicBezTo>
                    <a:pt x="25" y="79"/>
                    <a:pt x="23" y="82"/>
                    <a:pt x="23" y="82"/>
                  </a:cubicBezTo>
                  <a:cubicBezTo>
                    <a:pt x="23" y="82"/>
                    <a:pt x="24" y="82"/>
                    <a:pt x="24" y="83"/>
                  </a:cubicBezTo>
                  <a:cubicBezTo>
                    <a:pt x="25" y="85"/>
                    <a:pt x="19" y="84"/>
                    <a:pt x="18" y="90"/>
                  </a:cubicBezTo>
                  <a:cubicBezTo>
                    <a:pt x="18" y="90"/>
                    <a:pt x="18" y="95"/>
                    <a:pt x="18" y="95"/>
                  </a:cubicBezTo>
                  <a:cubicBezTo>
                    <a:pt x="18" y="97"/>
                    <a:pt x="18" y="99"/>
                    <a:pt x="18" y="101"/>
                  </a:cubicBezTo>
                  <a:cubicBezTo>
                    <a:pt x="18" y="102"/>
                    <a:pt x="18" y="102"/>
                    <a:pt x="19" y="103"/>
                  </a:cubicBezTo>
                  <a:cubicBezTo>
                    <a:pt x="19" y="104"/>
                    <a:pt x="19" y="105"/>
                    <a:pt x="19" y="105"/>
                  </a:cubicBezTo>
                  <a:cubicBezTo>
                    <a:pt x="18" y="107"/>
                    <a:pt x="18" y="108"/>
                    <a:pt x="17" y="109"/>
                  </a:cubicBezTo>
                  <a:cubicBezTo>
                    <a:pt x="17" y="110"/>
                    <a:pt x="16" y="109"/>
                    <a:pt x="16" y="110"/>
                  </a:cubicBezTo>
                  <a:cubicBezTo>
                    <a:pt x="15" y="112"/>
                    <a:pt x="23" y="124"/>
                    <a:pt x="22" y="125"/>
                  </a:cubicBezTo>
                  <a:cubicBezTo>
                    <a:pt x="22" y="126"/>
                    <a:pt x="20" y="125"/>
                    <a:pt x="19" y="126"/>
                  </a:cubicBezTo>
                  <a:cubicBezTo>
                    <a:pt x="18" y="126"/>
                    <a:pt x="19" y="129"/>
                    <a:pt x="19" y="129"/>
                  </a:cubicBezTo>
                  <a:cubicBezTo>
                    <a:pt x="18" y="132"/>
                    <a:pt x="15" y="134"/>
                    <a:pt x="13" y="135"/>
                  </a:cubicBezTo>
                  <a:cubicBezTo>
                    <a:pt x="11" y="136"/>
                    <a:pt x="13" y="138"/>
                    <a:pt x="12" y="139"/>
                  </a:cubicBezTo>
                  <a:cubicBezTo>
                    <a:pt x="12" y="140"/>
                    <a:pt x="10" y="140"/>
                    <a:pt x="9" y="141"/>
                  </a:cubicBezTo>
                  <a:cubicBezTo>
                    <a:pt x="7" y="144"/>
                    <a:pt x="10" y="148"/>
                    <a:pt x="11" y="150"/>
                  </a:cubicBezTo>
                  <a:cubicBezTo>
                    <a:pt x="12" y="150"/>
                    <a:pt x="16" y="153"/>
                    <a:pt x="16" y="153"/>
                  </a:cubicBezTo>
                  <a:cubicBezTo>
                    <a:pt x="16" y="153"/>
                    <a:pt x="12" y="156"/>
                    <a:pt x="12" y="156"/>
                  </a:cubicBezTo>
                  <a:cubicBezTo>
                    <a:pt x="11" y="157"/>
                    <a:pt x="8" y="161"/>
                    <a:pt x="8" y="163"/>
                  </a:cubicBezTo>
                  <a:cubicBezTo>
                    <a:pt x="9" y="167"/>
                    <a:pt x="12" y="174"/>
                    <a:pt x="14" y="178"/>
                  </a:cubicBezTo>
                  <a:cubicBezTo>
                    <a:pt x="16" y="181"/>
                    <a:pt x="21" y="177"/>
                    <a:pt x="24" y="181"/>
                  </a:cubicBezTo>
                  <a:cubicBezTo>
                    <a:pt x="26" y="184"/>
                    <a:pt x="21" y="184"/>
                    <a:pt x="21" y="185"/>
                  </a:cubicBezTo>
                  <a:cubicBezTo>
                    <a:pt x="18" y="187"/>
                    <a:pt x="21" y="189"/>
                    <a:pt x="20" y="191"/>
                  </a:cubicBezTo>
                  <a:cubicBezTo>
                    <a:pt x="20" y="192"/>
                    <a:pt x="17" y="192"/>
                    <a:pt x="16" y="193"/>
                  </a:cubicBezTo>
                  <a:cubicBezTo>
                    <a:pt x="14" y="195"/>
                    <a:pt x="13" y="198"/>
                    <a:pt x="11" y="200"/>
                  </a:cubicBezTo>
                  <a:cubicBezTo>
                    <a:pt x="9" y="202"/>
                    <a:pt x="7" y="204"/>
                    <a:pt x="5" y="206"/>
                  </a:cubicBezTo>
                  <a:cubicBezTo>
                    <a:pt x="1" y="209"/>
                    <a:pt x="10" y="209"/>
                    <a:pt x="8" y="214"/>
                  </a:cubicBezTo>
                  <a:cubicBezTo>
                    <a:pt x="9" y="218"/>
                    <a:pt x="11" y="218"/>
                    <a:pt x="13" y="222"/>
                  </a:cubicBezTo>
                  <a:cubicBezTo>
                    <a:pt x="13" y="223"/>
                    <a:pt x="13" y="225"/>
                    <a:pt x="14" y="227"/>
                  </a:cubicBezTo>
                  <a:cubicBezTo>
                    <a:pt x="15" y="228"/>
                    <a:pt x="19" y="228"/>
                    <a:pt x="19" y="228"/>
                  </a:cubicBezTo>
                  <a:cubicBezTo>
                    <a:pt x="22" y="230"/>
                    <a:pt x="18" y="230"/>
                    <a:pt x="18" y="231"/>
                  </a:cubicBezTo>
                  <a:cubicBezTo>
                    <a:pt x="18" y="234"/>
                    <a:pt x="21" y="238"/>
                    <a:pt x="21" y="240"/>
                  </a:cubicBezTo>
                  <a:cubicBezTo>
                    <a:pt x="22" y="242"/>
                    <a:pt x="22" y="245"/>
                    <a:pt x="22" y="248"/>
                  </a:cubicBezTo>
                  <a:cubicBezTo>
                    <a:pt x="22" y="248"/>
                    <a:pt x="24" y="251"/>
                    <a:pt x="24" y="251"/>
                  </a:cubicBezTo>
                  <a:cubicBezTo>
                    <a:pt x="24" y="252"/>
                    <a:pt x="24" y="253"/>
                    <a:pt x="24" y="253"/>
                  </a:cubicBezTo>
                  <a:cubicBezTo>
                    <a:pt x="25" y="256"/>
                    <a:pt x="38" y="266"/>
                    <a:pt x="38" y="266"/>
                  </a:cubicBezTo>
                  <a:cubicBezTo>
                    <a:pt x="38" y="267"/>
                    <a:pt x="32" y="271"/>
                    <a:pt x="32" y="273"/>
                  </a:cubicBezTo>
                  <a:cubicBezTo>
                    <a:pt x="32" y="274"/>
                    <a:pt x="39" y="280"/>
                    <a:pt x="35" y="283"/>
                  </a:cubicBezTo>
                  <a:cubicBezTo>
                    <a:pt x="34" y="283"/>
                    <a:pt x="31" y="282"/>
                    <a:pt x="30" y="284"/>
                  </a:cubicBezTo>
                  <a:cubicBezTo>
                    <a:pt x="29" y="284"/>
                    <a:pt x="30" y="285"/>
                    <a:pt x="30" y="285"/>
                  </a:cubicBezTo>
                  <a:cubicBezTo>
                    <a:pt x="31" y="285"/>
                    <a:pt x="33" y="290"/>
                    <a:pt x="33" y="290"/>
                  </a:cubicBezTo>
                  <a:cubicBezTo>
                    <a:pt x="33" y="291"/>
                    <a:pt x="28" y="292"/>
                    <a:pt x="33" y="295"/>
                  </a:cubicBezTo>
                  <a:cubicBezTo>
                    <a:pt x="34" y="296"/>
                    <a:pt x="39" y="297"/>
                    <a:pt x="38" y="299"/>
                  </a:cubicBezTo>
                  <a:cubicBezTo>
                    <a:pt x="38" y="301"/>
                    <a:pt x="34" y="302"/>
                    <a:pt x="36" y="306"/>
                  </a:cubicBezTo>
                  <a:cubicBezTo>
                    <a:pt x="37" y="307"/>
                    <a:pt x="40" y="306"/>
                    <a:pt x="40" y="306"/>
                  </a:cubicBezTo>
                  <a:cubicBezTo>
                    <a:pt x="42" y="307"/>
                    <a:pt x="46" y="314"/>
                    <a:pt x="46" y="316"/>
                  </a:cubicBezTo>
                  <a:cubicBezTo>
                    <a:pt x="47" y="318"/>
                    <a:pt x="46" y="322"/>
                    <a:pt x="47" y="324"/>
                  </a:cubicBezTo>
                  <a:cubicBezTo>
                    <a:pt x="47" y="326"/>
                    <a:pt x="49" y="327"/>
                    <a:pt x="49" y="328"/>
                  </a:cubicBezTo>
                  <a:cubicBezTo>
                    <a:pt x="50" y="330"/>
                    <a:pt x="49" y="332"/>
                    <a:pt x="50" y="334"/>
                  </a:cubicBezTo>
                  <a:cubicBezTo>
                    <a:pt x="50" y="335"/>
                    <a:pt x="52" y="335"/>
                    <a:pt x="53" y="336"/>
                  </a:cubicBezTo>
                  <a:cubicBezTo>
                    <a:pt x="54" y="339"/>
                    <a:pt x="55" y="344"/>
                    <a:pt x="55" y="346"/>
                  </a:cubicBezTo>
                  <a:cubicBezTo>
                    <a:pt x="56" y="350"/>
                    <a:pt x="54" y="357"/>
                    <a:pt x="58" y="358"/>
                  </a:cubicBezTo>
                  <a:cubicBezTo>
                    <a:pt x="61" y="359"/>
                    <a:pt x="67" y="358"/>
                    <a:pt x="72" y="357"/>
                  </a:cubicBezTo>
                  <a:cubicBezTo>
                    <a:pt x="75" y="355"/>
                    <a:pt x="77" y="354"/>
                    <a:pt x="78" y="352"/>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2" name="Freeform 115"/>
            <p:cNvSpPr>
              <a:spLocks/>
            </p:cNvSpPr>
            <p:nvPr/>
          </p:nvSpPr>
          <p:spPr bwMode="auto">
            <a:xfrm>
              <a:off x="4318001" y="2851151"/>
              <a:ext cx="458788" cy="473075"/>
            </a:xfrm>
            <a:custGeom>
              <a:avLst/>
              <a:gdLst/>
              <a:ahLst/>
              <a:cxnLst>
                <a:cxn ang="0">
                  <a:pos x="0" y="81"/>
                </a:cxn>
                <a:cxn ang="0">
                  <a:pos x="11" y="89"/>
                </a:cxn>
                <a:cxn ang="0">
                  <a:pos x="17" y="100"/>
                </a:cxn>
                <a:cxn ang="0">
                  <a:pos x="42" y="121"/>
                </a:cxn>
                <a:cxn ang="0">
                  <a:pos x="68" y="127"/>
                </a:cxn>
                <a:cxn ang="0">
                  <a:pos x="82" y="136"/>
                </a:cxn>
                <a:cxn ang="0">
                  <a:pos x="78" y="133"/>
                </a:cxn>
                <a:cxn ang="0">
                  <a:pos x="107" y="149"/>
                </a:cxn>
                <a:cxn ang="0">
                  <a:pos x="112" y="153"/>
                </a:cxn>
                <a:cxn ang="0">
                  <a:pos x="120" y="156"/>
                </a:cxn>
                <a:cxn ang="0">
                  <a:pos x="128" y="164"/>
                </a:cxn>
                <a:cxn ang="0">
                  <a:pos x="121" y="179"/>
                </a:cxn>
                <a:cxn ang="0">
                  <a:pos x="115" y="187"/>
                </a:cxn>
                <a:cxn ang="0">
                  <a:pos x="113" y="197"/>
                </a:cxn>
                <a:cxn ang="0">
                  <a:pos x="110" y="202"/>
                </a:cxn>
                <a:cxn ang="0">
                  <a:pos x="107" y="205"/>
                </a:cxn>
                <a:cxn ang="0">
                  <a:pos x="105" y="208"/>
                </a:cxn>
                <a:cxn ang="0">
                  <a:pos x="103" y="215"/>
                </a:cxn>
                <a:cxn ang="0">
                  <a:pos x="142" y="220"/>
                </a:cxn>
                <a:cxn ang="0">
                  <a:pos x="149" y="220"/>
                </a:cxn>
                <a:cxn ang="0">
                  <a:pos x="159" y="222"/>
                </a:cxn>
                <a:cxn ang="0">
                  <a:pos x="178" y="216"/>
                </a:cxn>
                <a:cxn ang="0">
                  <a:pos x="182" y="209"/>
                </a:cxn>
                <a:cxn ang="0">
                  <a:pos x="190" y="206"/>
                </a:cxn>
                <a:cxn ang="0">
                  <a:pos x="195" y="201"/>
                </a:cxn>
                <a:cxn ang="0">
                  <a:pos x="199" y="198"/>
                </a:cxn>
                <a:cxn ang="0">
                  <a:pos x="204" y="186"/>
                </a:cxn>
                <a:cxn ang="0">
                  <a:pos x="205" y="179"/>
                </a:cxn>
                <a:cxn ang="0">
                  <a:pos x="205" y="171"/>
                </a:cxn>
                <a:cxn ang="0">
                  <a:pos x="210" y="158"/>
                </a:cxn>
                <a:cxn ang="0">
                  <a:pos x="214" y="139"/>
                </a:cxn>
                <a:cxn ang="0">
                  <a:pos x="215" y="129"/>
                </a:cxn>
                <a:cxn ang="0">
                  <a:pos x="206" y="122"/>
                </a:cxn>
                <a:cxn ang="0">
                  <a:pos x="185" y="123"/>
                </a:cxn>
                <a:cxn ang="0">
                  <a:pos x="184" y="111"/>
                </a:cxn>
                <a:cxn ang="0">
                  <a:pos x="181" y="93"/>
                </a:cxn>
                <a:cxn ang="0">
                  <a:pos x="166" y="81"/>
                </a:cxn>
                <a:cxn ang="0">
                  <a:pos x="155" y="81"/>
                </a:cxn>
                <a:cxn ang="0">
                  <a:pos x="150" y="82"/>
                </a:cxn>
                <a:cxn ang="0">
                  <a:pos x="146" y="80"/>
                </a:cxn>
                <a:cxn ang="0">
                  <a:pos x="129" y="76"/>
                </a:cxn>
                <a:cxn ang="0">
                  <a:pos x="122" y="71"/>
                </a:cxn>
                <a:cxn ang="0">
                  <a:pos x="122" y="60"/>
                </a:cxn>
                <a:cxn ang="0">
                  <a:pos x="123" y="54"/>
                </a:cxn>
                <a:cxn ang="0">
                  <a:pos x="125" y="45"/>
                </a:cxn>
                <a:cxn ang="0">
                  <a:pos x="124" y="42"/>
                </a:cxn>
                <a:cxn ang="0">
                  <a:pos x="123" y="40"/>
                </a:cxn>
                <a:cxn ang="0">
                  <a:pos x="121" y="39"/>
                </a:cxn>
                <a:cxn ang="0">
                  <a:pos x="118" y="30"/>
                </a:cxn>
                <a:cxn ang="0">
                  <a:pos x="117" y="27"/>
                </a:cxn>
                <a:cxn ang="0">
                  <a:pos x="117" y="23"/>
                </a:cxn>
                <a:cxn ang="0">
                  <a:pos x="117" y="15"/>
                </a:cxn>
                <a:cxn ang="0">
                  <a:pos x="83" y="2"/>
                </a:cxn>
                <a:cxn ang="0">
                  <a:pos x="41" y="7"/>
                </a:cxn>
                <a:cxn ang="0">
                  <a:pos x="18" y="22"/>
                </a:cxn>
                <a:cxn ang="0">
                  <a:pos x="9" y="39"/>
                </a:cxn>
                <a:cxn ang="0">
                  <a:pos x="10" y="48"/>
                </a:cxn>
                <a:cxn ang="0">
                  <a:pos x="1" y="80"/>
                </a:cxn>
              </a:cxnLst>
              <a:rect l="0" t="0" r="r" b="b"/>
              <a:pathLst>
                <a:path w="216" h="223">
                  <a:moveTo>
                    <a:pt x="1" y="80"/>
                  </a:moveTo>
                  <a:cubicBezTo>
                    <a:pt x="1" y="81"/>
                    <a:pt x="0" y="81"/>
                    <a:pt x="0" y="81"/>
                  </a:cubicBezTo>
                  <a:cubicBezTo>
                    <a:pt x="2" y="84"/>
                    <a:pt x="8" y="85"/>
                    <a:pt x="10" y="87"/>
                  </a:cubicBezTo>
                  <a:cubicBezTo>
                    <a:pt x="10" y="88"/>
                    <a:pt x="11" y="88"/>
                    <a:pt x="11" y="89"/>
                  </a:cubicBezTo>
                  <a:cubicBezTo>
                    <a:pt x="11" y="89"/>
                    <a:pt x="10" y="89"/>
                    <a:pt x="10" y="89"/>
                  </a:cubicBezTo>
                  <a:cubicBezTo>
                    <a:pt x="10" y="91"/>
                    <a:pt x="16" y="99"/>
                    <a:pt x="17" y="100"/>
                  </a:cubicBezTo>
                  <a:cubicBezTo>
                    <a:pt x="21" y="106"/>
                    <a:pt x="35" y="111"/>
                    <a:pt x="40" y="116"/>
                  </a:cubicBezTo>
                  <a:cubicBezTo>
                    <a:pt x="41" y="117"/>
                    <a:pt x="41" y="120"/>
                    <a:pt x="42" y="121"/>
                  </a:cubicBezTo>
                  <a:cubicBezTo>
                    <a:pt x="44" y="123"/>
                    <a:pt x="58" y="127"/>
                    <a:pt x="60" y="127"/>
                  </a:cubicBezTo>
                  <a:cubicBezTo>
                    <a:pt x="63" y="128"/>
                    <a:pt x="66" y="127"/>
                    <a:pt x="68" y="127"/>
                  </a:cubicBezTo>
                  <a:cubicBezTo>
                    <a:pt x="71" y="128"/>
                    <a:pt x="75" y="132"/>
                    <a:pt x="79" y="134"/>
                  </a:cubicBezTo>
                  <a:cubicBezTo>
                    <a:pt x="82" y="136"/>
                    <a:pt x="82" y="136"/>
                    <a:pt x="82" y="136"/>
                  </a:cubicBezTo>
                  <a:cubicBezTo>
                    <a:pt x="81" y="136"/>
                    <a:pt x="80" y="135"/>
                    <a:pt x="79" y="134"/>
                  </a:cubicBezTo>
                  <a:cubicBezTo>
                    <a:pt x="78" y="133"/>
                    <a:pt x="78" y="133"/>
                    <a:pt x="78" y="133"/>
                  </a:cubicBezTo>
                  <a:cubicBezTo>
                    <a:pt x="80" y="137"/>
                    <a:pt x="97" y="147"/>
                    <a:pt x="102" y="149"/>
                  </a:cubicBezTo>
                  <a:cubicBezTo>
                    <a:pt x="103" y="149"/>
                    <a:pt x="106" y="149"/>
                    <a:pt x="107" y="149"/>
                  </a:cubicBezTo>
                  <a:cubicBezTo>
                    <a:pt x="108" y="150"/>
                    <a:pt x="109" y="152"/>
                    <a:pt x="110" y="152"/>
                  </a:cubicBezTo>
                  <a:cubicBezTo>
                    <a:pt x="110" y="152"/>
                    <a:pt x="111" y="153"/>
                    <a:pt x="112" y="153"/>
                  </a:cubicBezTo>
                  <a:cubicBezTo>
                    <a:pt x="113" y="153"/>
                    <a:pt x="113" y="152"/>
                    <a:pt x="113" y="152"/>
                  </a:cubicBezTo>
                  <a:cubicBezTo>
                    <a:pt x="115" y="152"/>
                    <a:pt x="118" y="155"/>
                    <a:pt x="120" y="156"/>
                  </a:cubicBezTo>
                  <a:cubicBezTo>
                    <a:pt x="123" y="156"/>
                    <a:pt x="123" y="156"/>
                    <a:pt x="123" y="156"/>
                  </a:cubicBezTo>
                  <a:cubicBezTo>
                    <a:pt x="125" y="157"/>
                    <a:pt x="127" y="161"/>
                    <a:pt x="128" y="164"/>
                  </a:cubicBezTo>
                  <a:cubicBezTo>
                    <a:pt x="130" y="165"/>
                    <a:pt x="130" y="165"/>
                    <a:pt x="130" y="165"/>
                  </a:cubicBezTo>
                  <a:cubicBezTo>
                    <a:pt x="131" y="168"/>
                    <a:pt x="121" y="174"/>
                    <a:pt x="121" y="179"/>
                  </a:cubicBezTo>
                  <a:cubicBezTo>
                    <a:pt x="121" y="179"/>
                    <a:pt x="123" y="179"/>
                    <a:pt x="123" y="180"/>
                  </a:cubicBezTo>
                  <a:cubicBezTo>
                    <a:pt x="122" y="182"/>
                    <a:pt x="116" y="185"/>
                    <a:pt x="115" y="187"/>
                  </a:cubicBezTo>
                  <a:cubicBezTo>
                    <a:pt x="113" y="190"/>
                    <a:pt x="114" y="193"/>
                    <a:pt x="114" y="196"/>
                  </a:cubicBezTo>
                  <a:cubicBezTo>
                    <a:pt x="115" y="200"/>
                    <a:pt x="114" y="197"/>
                    <a:pt x="113" y="197"/>
                  </a:cubicBezTo>
                  <a:cubicBezTo>
                    <a:pt x="113" y="197"/>
                    <a:pt x="112" y="200"/>
                    <a:pt x="112" y="200"/>
                  </a:cubicBezTo>
                  <a:cubicBezTo>
                    <a:pt x="110" y="202"/>
                    <a:pt x="110" y="202"/>
                    <a:pt x="110" y="202"/>
                  </a:cubicBezTo>
                  <a:cubicBezTo>
                    <a:pt x="110" y="202"/>
                    <a:pt x="111" y="203"/>
                    <a:pt x="111" y="204"/>
                  </a:cubicBezTo>
                  <a:cubicBezTo>
                    <a:pt x="110" y="205"/>
                    <a:pt x="108" y="204"/>
                    <a:pt x="107" y="205"/>
                  </a:cubicBezTo>
                  <a:cubicBezTo>
                    <a:pt x="106" y="206"/>
                    <a:pt x="107" y="208"/>
                    <a:pt x="106" y="208"/>
                  </a:cubicBezTo>
                  <a:cubicBezTo>
                    <a:pt x="105" y="209"/>
                    <a:pt x="105" y="208"/>
                    <a:pt x="105" y="208"/>
                  </a:cubicBezTo>
                  <a:cubicBezTo>
                    <a:pt x="104" y="208"/>
                    <a:pt x="105" y="209"/>
                    <a:pt x="104" y="210"/>
                  </a:cubicBezTo>
                  <a:cubicBezTo>
                    <a:pt x="104" y="210"/>
                    <a:pt x="100" y="213"/>
                    <a:pt x="103" y="215"/>
                  </a:cubicBezTo>
                  <a:cubicBezTo>
                    <a:pt x="106" y="216"/>
                    <a:pt x="120" y="213"/>
                    <a:pt x="125" y="215"/>
                  </a:cubicBezTo>
                  <a:cubicBezTo>
                    <a:pt x="130" y="216"/>
                    <a:pt x="136" y="220"/>
                    <a:pt x="142" y="220"/>
                  </a:cubicBezTo>
                  <a:cubicBezTo>
                    <a:pt x="143" y="219"/>
                    <a:pt x="145" y="217"/>
                    <a:pt x="147" y="218"/>
                  </a:cubicBezTo>
                  <a:cubicBezTo>
                    <a:pt x="147" y="218"/>
                    <a:pt x="149" y="220"/>
                    <a:pt x="149" y="220"/>
                  </a:cubicBezTo>
                  <a:cubicBezTo>
                    <a:pt x="150" y="221"/>
                    <a:pt x="152" y="219"/>
                    <a:pt x="154" y="219"/>
                  </a:cubicBezTo>
                  <a:cubicBezTo>
                    <a:pt x="155" y="219"/>
                    <a:pt x="158" y="223"/>
                    <a:pt x="159" y="222"/>
                  </a:cubicBezTo>
                  <a:cubicBezTo>
                    <a:pt x="162" y="220"/>
                    <a:pt x="161" y="217"/>
                    <a:pt x="165" y="215"/>
                  </a:cubicBezTo>
                  <a:cubicBezTo>
                    <a:pt x="170" y="213"/>
                    <a:pt x="173" y="221"/>
                    <a:pt x="178" y="216"/>
                  </a:cubicBezTo>
                  <a:cubicBezTo>
                    <a:pt x="180" y="215"/>
                    <a:pt x="178" y="213"/>
                    <a:pt x="179" y="211"/>
                  </a:cubicBezTo>
                  <a:cubicBezTo>
                    <a:pt x="179" y="211"/>
                    <a:pt x="182" y="209"/>
                    <a:pt x="182" y="209"/>
                  </a:cubicBezTo>
                  <a:cubicBezTo>
                    <a:pt x="184" y="207"/>
                    <a:pt x="184" y="205"/>
                    <a:pt x="188" y="205"/>
                  </a:cubicBezTo>
                  <a:cubicBezTo>
                    <a:pt x="189" y="205"/>
                    <a:pt x="189" y="207"/>
                    <a:pt x="190" y="206"/>
                  </a:cubicBezTo>
                  <a:cubicBezTo>
                    <a:pt x="191" y="203"/>
                    <a:pt x="191" y="203"/>
                    <a:pt x="191" y="203"/>
                  </a:cubicBezTo>
                  <a:cubicBezTo>
                    <a:pt x="192" y="202"/>
                    <a:pt x="194" y="202"/>
                    <a:pt x="195" y="201"/>
                  </a:cubicBezTo>
                  <a:cubicBezTo>
                    <a:pt x="196" y="200"/>
                    <a:pt x="195" y="198"/>
                    <a:pt x="197" y="198"/>
                  </a:cubicBezTo>
                  <a:cubicBezTo>
                    <a:pt x="198" y="198"/>
                    <a:pt x="198" y="199"/>
                    <a:pt x="199" y="198"/>
                  </a:cubicBezTo>
                  <a:cubicBezTo>
                    <a:pt x="200" y="198"/>
                    <a:pt x="202" y="192"/>
                    <a:pt x="202" y="190"/>
                  </a:cubicBezTo>
                  <a:cubicBezTo>
                    <a:pt x="203" y="189"/>
                    <a:pt x="203" y="187"/>
                    <a:pt x="204" y="186"/>
                  </a:cubicBezTo>
                  <a:cubicBezTo>
                    <a:pt x="204" y="185"/>
                    <a:pt x="202" y="181"/>
                    <a:pt x="203" y="180"/>
                  </a:cubicBezTo>
                  <a:cubicBezTo>
                    <a:pt x="203" y="180"/>
                    <a:pt x="204" y="180"/>
                    <a:pt x="205" y="179"/>
                  </a:cubicBezTo>
                  <a:cubicBezTo>
                    <a:pt x="206" y="177"/>
                    <a:pt x="203" y="173"/>
                    <a:pt x="204" y="171"/>
                  </a:cubicBezTo>
                  <a:cubicBezTo>
                    <a:pt x="204" y="171"/>
                    <a:pt x="205" y="171"/>
                    <a:pt x="205" y="171"/>
                  </a:cubicBezTo>
                  <a:cubicBezTo>
                    <a:pt x="206" y="170"/>
                    <a:pt x="204" y="167"/>
                    <a:pt x="205" y="166"/>
                  </a:cubicBezTo>
                  <a:cubicBezTo>
                    <a:pt x="205" y="163"/>
                    <a:pt x="210" y="160"/>
                    <a:pt x="210" y="158"/>
                  </a:cubicBezTo>
                  <a:cubicBezTo>
                    <a:pt x="210" y="157"/>
                    <a:pt x="209" y="156"/>
                    <a:pt x="209" y="155"/>
                  </a:cubicBezTo>
                  <a:cubicBezTo>
                    <a:pt x="209" y="152"/>
                    <a:pt x="213" y="142"/>
                    <a:pt x="214" y="139"/>
                  </a:cubicBezTo>
                  <a:cubicBezTo>
                    <a:pt x="216" y="135"/>
                    <a:pt x="212" y="134"/>
                    <a:pt x="213" y="131"/>
                  </a:cubicBezTo>
                  <a:cubicBezTo>
                    <a:pt x="213" y="130"/>
                    <a:pt x="215" y="130"/>
                    <a:pt x="215" y="129"/>
                  </a:cubicBezTo>
                  <a:cubicBezTo>
                    <a:pt x="215" y="129"/>
                    <a:pt x="212" y="126"/>
                    <a:pt x="212" y="126"/>
                  </a:cubicBezTo>
                  <a:cubicBezTo>
                    <a:pt x="211" y="125"/>
                    <a:pt x="207" y="122"/>
                    <a:pt x="206" y="122"/>
                  </a:cubicBezTo>
                  <a:cubicBezTo>
                    <a:pt x="200" y="122"/>
                    <a:pt x="194" y="132"/>
                    <a:pt x="186" y="126"/>
                  </a:cubicBezTo>
                  <a:cubicBezTo>
                    <a:pt x="185" y="126"/>
                    <a:pt x="185" y="124"/>
                    <a:pt x="185" y="123"/>
                  </a:cubicBezTo>
                  <a:cubicBezTo>
                    <a:pt x="185" y="121"/>
                    <a:pt x="184" y="119"/>
                    <a:pt x="183" y="117"/>
                  </a:cubicBezTo>
                  <a:cubicBezTo>
                    <a:pt x="183" y="115"/>
                    <a:pt x="184" y="112"/>
                    <a:pt x="184" y="111"/>
                  </a:cubicBezTo>
                  <a:cubicBezTo>
                    <a:pt x="183" y="108"/>
                    <a:pt x="181" y="104"/>
                    <a:pt x="181" y="100"/>
                  </a:cubicBezTo>
                  <a:cubicBezTo>
                    <a:pt x="180" y="98"/>
                    <a:pt x="182" y="95"/>
                    <a:pt x="181" y="93"/>
                  </a:cubicBezTo>
                  <a:cubicBezTo>
                    <a:pt x="181" y="91"/>
                    <a:pt x="176" y="82"/>
                    <a:pt x="175" y="81"/>
                  </a:cubicBezTo>
                  <a:cubicBezTo>
                    <a:pt x="173" y="80"/>
                    <a:pt x="169" y="82"/>
                    <a:pt x="166" y="81"/>
                  </a:cubicBezTo>
                  <a:cubicBezTo>
                    <a:pt x="165" y="80"/>
                    <a:pt x="163" y="76"/>
                    <a:pt x="161" y="75"/>
                  </a:cubicBezTo>
                  <a:cubicBezTo>
                    <a:pt x="158" y="75"/>
                    <a:pt x="158" y="80"/>
                    <a:pt x="155" y="81"/>
                  </a:cubicBezTo>
                  <a:cubicBezTo>
                    <a:pt x="155" y="81"/>
                    <a:pt x="154" y="79"/>
                    <a:pt x="154" y="79"/>
                  </a:cubicBezTo>
                  <a:cubicBezTo>
                    <a:pt x="151" y="79"/>
                    <a:pt x="152" y="81"/>
                    <a:pt x="150" y="82"/>
                  </a:cubicBezTo>
                  <a:cubicBezTo>
                    <a:pt x="147" y="83"/>
                    <a:pt x="149" y="80"/>
                    <a:pt x="149" y="80"/>
                  </a:cubicBezTo>
                  <a:cubicBezTo>
                    <a:pt x="146" y="80"/>
                    <a:pt x="146" y="80"/>
                    <a:pt x="146" y="80"/>
                  </a:cubicBezTo>
                  <a:cubicBezTo>
                    <a:pt x="144" y="80"/>
                    <a:pt x="131" y="79"/>
                    <a:pt x="130" y="78"/>
                  </a:cubicBezTo>
                  <a:cubicBezTo>
                    <a:pt x="129" y="77"/>
                    <a:pt x="130" y="76"/>
                    <a:pt x="129" y="76"/>
                  </a:cubicBezTo>
                  <a:cubicBezTo>
                    <a:pt x="128" y="75"/>
                    <a:pt x="121" y="79"/>
                    <a:pt x="120" y="76"/>
                  </a:cubicBezTo>
                  <a:cubicBezTo>
                    <a:pt x="120" y="74"/>
                    <a:pt x="122" y="72"/>
                    <a:pt x="122" y="71"/>
                  </a:cubicBezTo>
                  <a:cubicBezTo>
                    <a:pt x="122" y="68"/>
                    <a:pt x="123" y="68"/>
                    <a:pt x="123" y="65"/>
                  </a:cubicBezTo>
                  <a:cubicBezTo>
                    <a:pt x="123" y="63"/>
                    <a:pt x="121" y="62"/>
                    <a:pt x="122" y="60"/>
                  </a:cubicBezTo>
                  <a:cubicBezTo>
                    <a:pt x="122" y="59"/>
                    <a:pt x="124" y="57"/>
                    <a:pt x="124" y="56"/>
                  </a:cubicBezTo>
                  <a:cubicBezTo>
                    <a:pt x="124" y="55"/>
                    <a:pt x="123" y="55"/>
                    <a:pt x="123" y="54"/>
                  </a:cubicBezTo>
                  <a:cubicBezTo>
                    <a:pt x="125" y="52"/>
                    <a:pt x="125" y="52"/>
                    <a:pt x="125" y="52"/>
                  </a:cubicBezTo>
                  <a:cubicBezTo>
                    <a:pt x="125" y="51"/>
                    <a:pt x="126" y="46"/>
                    <a:pt x="125" y="45"/>
                  </a:cubicBezTo>
                  <a:cubicBezTo>
                    <a:pt x="125" y="44"/>
                    <a:pt x="123" y="45"/>
                    <a:pt x="123" y="44"/>
                  </a:cubicBezTo>
                  <a:cubicBezTo>
                    <a:pt x="123" y="43"/>
                    <a:pt x="124" y="43"/>
                    <a:pt x="124" y="42"/>
                  </a:cubicBezTo>
                  <a:cubicBezTo>
                    <a:pt x="123" y="42"/>
                    <a:pt x="122" y="42"/>
                    <a:pt x="122" y="41"/>
                  </a:cubicBezTo>
                  <a:cubicBezTo>
                    <a:pt x="121" y="41"/>
                    <a:pt x="122" y="41"/>
                    <a:pt x="123" y="40"/>
                  </a:cubicBezTo>
                  <a:cubicBezTo>
                    <a:pt x="124" y="40"/>
                    <a:pt x="124" y="37"/>
                    <a:pt x="122" y="38"/>
                  </a:cubicBezTo>
                  <a:cubicBezTo>
                    <a:pt x="122" y="38"/>
                    <a:pt x="121" y="39"/>
                    <a:pt x="121" y="39"/>
                  </a:cubicBezTo>
                  <a:cubicBezTo>
                    <a:pt x="120" y="39"/>
                    <a:pt x="121" y="32"/>
                    <a:pt x="121" y="31"/>
                  </a:cubicBezTo>
                  <a:cubicBezTo>
                    <a:pt x="121" y="31"/>
                    <a:pt x="118" y="30"/>
                    <a:pt x="118" y="30"/>
                  </a:cubicBezTo>
                  <a:cubicBezTo>
                    <a:pt x="118" y="27"/>
                    <a:pt x="118" y="27"/>
                    <a:pt x="118" y="27"/>
                  </a:cubicBezTo>
                  <a:cubicBezTo>
                    <a:pt x="118" y="27"/>
                    <a:pt x="117" y="28"/>
                    <a:pt x="117" y="27"/>
                  </a:cubicBezTo>
                  <a:cubicBezTo>
                    <a:pt x="114" y="26"/>
                    <a:pt x="119" y="26"/>
                    <a:pt x="116" y="24"/>
                  </a:cubicBezTo>
                  <a:cubicBezTo>
                    <a:pt x="117" y="23"/>
                    <a:pt x="117" y="23"/>
                    <a:pt x="117" y="23"/>
                  </a:cubicBezTo>
                  <a:cubicBezTo>
                    <a:pt x="117" y="23"/>
                    <a:pt x="117" y="23"/>
                    <a:pt x="117" y="23"/>
                  </a:cubicBezTo>
                  <a:cubicBezTo>
                    <a:pt x="115" y="21"/>
                    <a:pt x="117" y="17"/>
                    <a:pt x="117" y="15"/>
                  </a:cubicBezTo>
                  <a:cubicBezTo>
                    <a:pt x="117" y="15"/>
                    <a:pt x="94" y="3"/>
                    <a:pt x="92" y="2"/>
                  </a:cubicBezTo>
                  <a:cubicBezTo>
                    <a:pt x="89" y="2"/>
                    <a:pt x="86" y="2"/>
                    <a:pt x="83" y="2"/>
                  </a:cubicBezTo>
                  <a:cubicBezTo>
                    <a:pt x="78" y="1"/>
                    <a:pt x="73" y="0"/>
                    <a:pt x="69" y="1"/>
                  </a:cubicBezTo>
                  <a:cubicBezTo>
                    <a:pt x="60" y="2"/>
                    <a:pt x="50" y="6"/>
                    <a:pt x="41" y="7"/>
                  </a:cubicBezTo>
                  <a:cubicBezTo>
                    <a:pt x="38" y="8"/>
                    <a:pt x="25" y="9"/>
                    <a:pt x="23" y="10"/>
                  </a:cubicBezTo>
                  <a:cubicBezTo>
                    <a:pt x="20" y="12"/>
                    <a:pt x="20" y="19"/>
                    <a:pt x="18" y="22"/>
                  </a:cubicBezTo>
                  <a:cubicBezTo>
                    <a:pt x="16" y="26"/>
                    <a:pt x="11" y="30"/>
                    <a:pt x="9" y="35"/>
                  </a:cubicBezTo>
                  <a:cubicBezTo>
                    <a:pt x="9" y="35"/>
                    <a:pt x="9" y="39"/>
                    <a:pt x="9" y="39"/>
                  </a:cubicBezTo>
                  <a:cubicBezTo>
                    <a:pt x="9" y="42"/>
                    <a:pt x="10" y="44"/>
                    <a:pt x="10" y="46"/>
                  </a:cubicBezTo>
                  <a:cubicBezTo>
                    <a:pt x="10" y="47"/>
                    <a:pt x="10" y="47"/>
                    <a:pt x="10" y="48"/>
                  </a:cubicBezTo>
                  <a:cubicBezTo>
                    <a:pt x="8" y="58"/>
                    <a:pt x="3" y="69"/>
                    <a:pt x="1" y="80"/>
                  </a:cubicBezTo>
                  <a:cubicBezTo>
                    <a:pt x="1" y="80"/>
                    <a:pt x="1" y="80"/>
                    <a:pt x="1" y="8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3" name="Freeform 116"/>
            <p:cNvSpPr>
              <a:spLocks/>
            </p:cNvSpPr>
            <p:nvPr/>
          </p:nvSpPr>
          <p:spPr bwMode="auto">
            <a:xfrm>
              <a:off x="4144963" y="4500563"/>
              <a:ext cx="1588" cy="3175"/>
            </a:xfrm>
            <a:custGeom>
              <a:avLst/>
              <a:gdLst/>
              <a:ahLst/>
              <a:cxnLst>
                <a:cxn ang="0">
                  <a:pos x="0" y="0"/>
                </a:cxn>
                <a:cxn ang="0">
                  <a:pos x="0" y="0"/>
                </a:cxn>
              </a:cxnLst>
              <a:rect l="0" t="0" r="r" b="b"/>
              <a:pathLst>
                <a:path h="1">
                  <a:moveTo>
                    <a:pt x="0" y="0"/>
                  </a:moveTo>
                  <a:cubicBezTo>
                    <a:pt x="0" y="1"/>
                    <a:pt x="0" y="1"/>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Freeform 117"/>
            <p:cNvSpPr>
              <a:spLocks/>
            </p:cNvSpPr>
            <p:nvPr/>
          </p:nvSpPr>
          <p:spPr bwMode="auto">
            <a:xfrm>
              <a:off x="3895726" y="2992438"/>
              <a:ext cx="908050" cy="1681163"/>
            </a:xfrm>
            <a:custGeom>
              <a:avLst/>
              <a:gdLst/>
              <a:ahLst/>
              <a:cxnLst>
                <a:cxn ang="0">
                  <a:pos x="319" y="244"/>
                </a:cxn>
                <a:cxn ang="0">
                  <a:pos x="341" y="211"/>
                </a:cxn>
                <a:cxn ang="0">
                  <a:pos x="371" y="176"/>
                </a:cxn>
                <a:cxn ang="0">
                  <a:pos x="398" y="154"/>
                </a:cxn>
                <a:cxn ang="0">
                  <a:pos x="424" y="143"/>
                </a:cxn>
                <a:cxn ang="0">
                  <a:pos x="417" y="102"/>
                </a:cxn>
                <a:cxn ang="0">
                  <a:pos x="403" y="113"/>
                </a:cxn>
                <a:cxn ang="0">
                  <a:pos x="388" y="138"/>
                </a:cxn>
                <a:cxn ang="0">
                  <a:pos x="347" y="151"/>
                </a:cxn>
                <a:cxn ang="0">
                  <a:pos x="311" y="137"/>
                </a:cxn>
                <a:cxn ang="0">
                  <a:pos x="330" y="98"/>
                </a:cxn>
                <a:cxn ang="0">
                  <a:pos x="302" y="82"/>
                </a:cxn>
                <a:cxn ang="0">
                  <a:pos x="210" y="22"/>
                </a:cxn>
                <a:cxn ang="0">
                  <a:pos x="197" y="10"/>
                </a:cxn>
                <a:cxn ang="0">
                  <a:pos x="120" y="10"/>
                </a:cxn>
                <a:cxn ang="0">
                  <a:pos x="84" y="29"/>
                </a:cxn>
                <a:cxn ang="0">
                  <a:pos x="57" y="119"/>
                </a:cxn>
                <a:cxn ang="0">
                  <a:pos x="35" y="174"/>
                </a:cxn>
                <a:cxn ang="0">
                  <a:pos x="28" y="226"/>
                </a:cxn>
                <a:cxn ang="0">
                  <a:pos x="16" y="252"/>
                </a:cxn>
                <a:cxn ang="0">
                  <a:pos x="25" y="295"/>
                </a:cxn>
                <a:cxn ang="0">
                  <a:pos x="31" y="338"/>
                </a:cxn>
                <a:cxn ang="0">
                  <a:pos x="28" y="374"/>
                </a:cxn>
                <a:cxn ang="0">
                  <a:pos x="13" y="395"/>
                </a:cxn>
                <a:cxn ang="0">
                  <a:pos x="14" y="418"/>
                </a:cxn>
                <a:cxn ang="0">
                  <a:pos x="12" y="460"/>
                </a:cxn>
                <a:cxn ang="0">
                  <a:pos x="5" y="503"/>
                </a:cxn>
                <a:cxn ang="0">
                  <a:pos x="8" y="548"/>
                </a:cxn>
                <a:cxn ang="0">
                  <a:pos x="18" y="589"/>
                </a:cxn>
                <a:cxn ang="0">
                  <a:pos x="15" y="606"/>
                </a:cxn>
                <a:cxn ang="0">
                  <a:pos x="24" y="641"/>
                </a:cxn>
                <a:cxn ang="0">
                  <a:pos x="25" y="669"/>
                </a:cxn>
                <a:cxn ang="0">
                  <a:pos x="18" y="700"/>
                </a:cxn>
                <a:cxn ang="0">
                  <a:pos x="8" y="739"/>
                </a:cxn>
                <a:cxn ang="0">
                  <a:pos x="33" y="755"/>
                </a:cxn>
                <a:cxn ang="0">
                  <a:pos x="40" y="781"/>
                </a:cxn>
                <a:cxn ang="0">
                  <a:pos x="99" y="775"/>
                </a:cxn>
                <a:cxn ang="0">
                  <a:pos x="96" y="766"/>
                </a:cxn>
                <a:cxn ang="0">
                  <a:pos x="106" y="738"/>
                </a:cxn>
                <a:cxn ang="0">
                  <a:pos x="110" y="737"/>
                </a:cxn>
                <a:cxn ang="0">
                  <a:pos x="118" y="712"/>
                </a:cxn>
                <a:cxn ang="0">
                  <a:pos x="149" y="683"/>
                </a:cxn>
                <a:cxn ang="0">
                  <a:pos x="150" y="678"/>
                </a:cxn>
                <a:cxn ang="0">
                  <a:pos x="122" y="616"/>
                </a:cxn>
                <a:cxn ang="0">
                  <a:pos x="151" y="607"/>
                </a:cxn>
                <a:cxn ang="0">
                  <a:pos x="158" y="591"/>
                </a:cxn>
                <a:cxn ang="0">
                  <a:pos x="173" y="556"/>
                </a:cxn>
                <a:cxn ang="0">
                  <a:pos x="174" y="537"/>
                </a:cxn>
                <a:cxn ang="0">
                  <a:pos x="160" y="526"/>
                </a:cxn>
                <a:cxn ang="0">
                  <a:pos x="165" y="501"/>
                </a:cxn>
                <a:cxn ang="0">
                  <a:pos x="220" y="496"/>
                </a:cxn>
                <a:cxn ang="0">
                  <a:pos x="221" y="475"/>
                </a:cxn>
                <a:cxn ang="0">
                  <a:pos x="215" y="456"/>
                </a:cxn>
                <a:cxn ang="0">
                  <a:pos x="244" y="454"/>
                </a:cxn>
                <a:cxn ang="0">
                  <a:pos x="333" y="381"/>
                </a:cxn>
                <a:cxn ang="0">
                  <a:pos x="302" y="331"/>
                </a:cxn>
                <a:cxn ang="0">
                  <a:pos x="313" y="299"/>
                </a:cxn>
              </a:cxnLst>
              <a:rect l="0" t="0" r="r" b="b"/>
              <a:pathLst>
                <a:path w="429" h="793">
                  <a:moveTo>
                    <a:pt x="312" y="275"/>
                  </a:moveTo>
                  <a:cubicBezTo>
                    <a:pt x="312" y="275"/>
                    <a:pt x="313" y="271"/>
                    <a:pt x="313" y="271"/>
                  </a:cubicBezTo>
                  <a:cubicBezTo>
                    <a:pt x="313" y="270"/>
                    <a:pt x="311" y="269"/>
                    <a:pt x="312" y="268"/>
                  </a:cubicBezTo>
                  <a:cubicBezTo>
                    <a:pt x="314" y="265"/>
                    <a:pt x="316" y="267"/>
                    <a:pt x="317" y="261"/>
                  </a:cubicBezTo>
                  <a:cubicBezTo>
                    <a:pt x="318" y="260"/>
                    <a:pt x="314" y="258"/>
                    <a:pt x="315" y="257"/>
                  </a:cubicBezTo>
                  <a:cubicBezTo>
                    <a:pt x="315" y="256"/>
                    <a:pt x="317" y="257"/>
                    <a:pt x="317" y="256"/>
                  </a:cubicBezTo>
                  <a:cubicBezTo>
                    <a:pt x="318" y="254"/>
                    <a:pt x="321" y="249"/>
                    <a:pt x="321" y="247"/>
                  </a:cubicBezTo>
                  <a:cubicBezTo>
                    <a:pt x="321" y="245"/>
                    <a:pt x="319" y="245"/>
                    <a:pt x="319" y="244"/>
                  </a:cubicBezTo>
                  <a:cubicBezTo>
                    <a:pt x="319" y="243"/>
                    <a:pt x="322" y="244"/>
                    <a:pt x="322" y="242"/>
                  </a:cubicBezTo>
                  <a:cubicBezTo>
                    <a:pt x="322" y="239"/>
                    <a:pt x="319" y="235"/>
                    <a:pt x="321" y="232"/>
                  </a:cubicBezTo>
                  <a:cubicBezTo>
                    <a:pt x="322" y="230"/>
                    <a:pt x="325" y="229"/>
                    <a:pt x="326" y="226"/>
                  </a:cubicBezTo>
                  <a:cubicBezTo>
                    <a:pt x="327" y="226"/>
                    <a:pt x="326" y="226"/>
                    <a:pt x="326" y="225"/>
                  </a:cubicBezTo>
                  <a:cubicBezTo>
                    <a:pt x="326" y="225"/>
                    <a:pt x="326" y="224"/>
                    <a:pt x="326" y="224"/>
                  </a:cubicBezTo>
                  <a:cubicBezTo>
                    <a:pt x="327" y="223"/>
                    <a:pt x="333" y="221"/>
                    <a:pt x="334" y="219"/>
                  </a:cubicBezTo>
                  <a:cubicBezTo>
                    <a:pt x="335" y="217"/>
                    <a:pt x="334" y="216"/>
                    <a:pt x="335" y="214"/>
                  </a:cubicBezTo>
                  <a:cubicBezTo>
                    <a:pt x="336" y="213"/>
                    <a:pt x="340" y="213"/>
                    <a:pt x="341" y="211"/>
                  </a:cubicBezTo>
                  <a:cubicBezTo>
                    <a:pt x="344" y="208"/>
                    <a:pt x="348" y="205"/>
                    <a:pt x="350" y="202"/>
                  </a:cubicBezTo>
                  <a:cubicBezTo>
                    <a:pt x="351" y="200"/>
                    <a:pt x="351" y="197"/>
                    <a:pt x="353" y="196"/>
                  </a:cubicBezTo>
                  <a:cubicBezTo>
                    <a:pt x="354" y="195"/>
                    <a:pt x="356" y="195"/>
                    <a:pt x="357" y="194"/>
                  </a:cubicBezTo>
                  <a:cubicBezTo>
                    <a:pt x="358" y="192"/>
                    <a:pt x="359" y="189"/>
                    <a:pt x="360" y="187"/>
                  </a:cubicBezTo>
                  <a:cubicBezTo>
                    <a:pt x="362" y="185"/>
                    <a:pt x="366" y="184"/>
                    <a:pt x="367" y="182"/>
                  </a:cubicBezTo>
                  <a:cubicBezTo>
                    <a:pt x="367" y="181"/>
                    <a:pt x="367" y="180"/>
                    <a:pt x="367" y="180"/>
                  </a:cubicBezTo>
                  <a:cubicBezTo>
                    <a:pt x="367" y="179"/>
                    <a:pt x="370" y="179"/>
                    <a:pt x="370" y="179"/>
                  </a:cubicBezTo>
                  <a:cubicBezTo>
                    <a:pt x="371" y="177"/>
                    <a:pt x="369" y="176"/>
                    <a:pt x="371" y="176"/>
                  </a:cubicBezTo>
                  <a:cubicBezTo>
                    <a:pt x="373" y="175"/>
                    <a:pt x="374" y="178"/>
                    <a:pt x="375" y="178"/>
                  </a:cubicBezTo>
                  <a:cubicBezTo>
                    <a:pt x="379" y="176"/>
                    <a:pt x="372" y="173"/>
                    <a:pt x="374" y="172"/>
                  </a:cubicBezTo>
                  <a:cubicBezTo>
                    <a:pt x="376" y="171"/>
                    <a:pt x="380" y="171"/>
                    <a:pt x="382" y="169"/>
                  </a:cubicBezTo>
                  <a:cubicBezTo>
                    <a:pt x="383" y="168"/>
                    <a:pt x="383" y="167"/>
                    <a:pt x="384" y="166"/>
                  </a:cubicBezTo>
                  <a:cubicBezTo>
                    <a:pt x="387" y="163"/>
                    <a:pt x="389" y="163"/>
                    <a:pt x="392" y="163"/>
                  </a:cubicBezTo>
                  <a:cubicBezTo>
                    <a:pt x="393" y="163"/>
                    <a:pt x="391" y="162"/>
                    <a:pt x="391" y="161"/>
                  </a:cubicBezTo>
                  <a:cubicBezTo>
                    <a:pt x="391" y="161"/>
                    <a:pt x="394" y="161"/>
                    <a:pt x="395" y="160"/>
                  </a:cubicBezTo>
                  <a:cubicBezTo>
                    <a:pt x="396" y="159"/>
                    <a:pt x="397" y="155"/>
                    <a:pt x="398" y="154"/>
                  </a:cubicBezTo>
                  <a:cubicBezTo>
                    <a:pt x="399" y="154"/>
                    <a:pt x="399" y="155"/>
                    <a:pt x="399" y="155"/>
                  </a:cubicBezTo>
                  <a:cubicBezTo>
                    <a:pt x="401" y="155"/>
                    <a:pt x="402" y="152"/>
                    <a:pt x="404" y="152"/>
                  </a:cubicBezTo>
                  <a:cubicBezTo>
                    <a:pt x="404" y="152"/>
                    <a:pt x="404" y="153"/>
                    <a:pt x="405" y="153"/>
                  </a:cubicBezTo>
                  <a:cubicBezTo>
                    <a:pt x="407" y="153"/>
                    <a:pt x="407" y="151"/>
                    <a:pt x="411" y="152"/>
                  </a:cubicBezTo>
                  <a:cubicBezTo>
                    <a:pt x="412" y="152"/>
                    <a:pt x="413" y="147"/>
                    <a:pt x="414" y="147"/>
                  </a:cubicBezTo>
                  <a:cubicBezTo>
                    <a:pt x="415" y="147"/>
                    <a:pt x="414" y="148"/>
                    <a:pt x="415" y="148"/>
                  </a:cubicBezTo>
                  <a:cubicBezTo>
                    <a:pt x="415" y="148"/>
                    <a:pt x="416" y="148"/>
                    <a:pt x="416" y="148"/>
                  </a:cubicBezTo>
                  <a:cubicBezTo>
                    <a:pt x="417" y="147"/>
                    <a:pt x="423" y="144"/>
                    <a:pt x="424" y="143"/>
                  </a:cubicBezTo>
                  <a:cubicBezTo>
                    <a:pt x="427" y="141"/>
                    <a:pt x="426" y="130"/>
                    <a:pt x="426" y="126"/>
                  </a:cubicBezTo>
                  <a:cubicBezTo>
                    <a:pt x="427" y="123"/>
                    <a:pt x="429" y="122"/>
                    <a:pt x="428" y="119"/>
                  </a:cubicBezTo>
                  <a:cubicBezTo>
                    <a:pt x="427" y="117"/>
                    <a:pt x="425" y="115"/>
                    <a:pt x="424" y="113"/>
                  </a:cubicBezTo>
                  <a:cubicBezTo>
                    <a:pt x="423" y="111"/>
                    <a:pt x="425" y="106"/>
                    <a:pt x="423" y="104"/>
                  </a:cubicBezTo>
                  <a:cubicBezTo>
                    <a:pt x="422" y="104"/>
                    <a:pt x="422" y="105"/>
                    <a:pt x="421" y="105"/>
                  </a:cubicBezTo>
                  <a:cubicBezTo>
                    <a:pt x="421" y="104"/>
                    <a:pt x="420" y="101"/>
                    <a:pt x="418" y="102"/>
                  </a:cubicBezTo>
                  <a:cubicBezTo>
                    <a:pt x="418" y="102"/>
                    <a:pt x="418" y="103"/>
                    <a:pt x="418" y="103"/>
                  </a:cubicBezTo>
                  <a:cubicBezTo>
                    <a:pt x="418" y="103"/>
                    <a:pt x="417" y="103"/>
                    <a:pt x="417" y="102"/>
                  </a:cubicBezTo>
                  <a:cubicBezTo>
                    <a:pt x="417" y="102"/>
                    <a:pt x="418" y="101"/>
                    <a:pt x="418" y="101"/>
                  </a:cubicBezTo>
                  <a:cubicBezTo>
                    <a:pt x="417" y="99"/>
                    <a:pt x="414" y="103"/>
                    <a:pt x="414" y="103"/>
                  </a:cubicBezTo>
                  <a:cubicBezTo>
                    <a:pt x="414" y="103"/>
                    <a:pt x="414" y="102"/>
                    <a:pt x="413" y="102"/>
                  </a:cubicBezTo>
                  <a:cubicBezTo>
                    <a:pt x="410" y="101"/>
                    <a:pt x="411" y="107"/>
                    <a:pt x="405" y="102"/>
                  </a:cubicBezTo>
                  <a:cubicBezTo>
                    <a:pt x="406" y="103"/>
                    <a:pt x="406" y="104"/>
                    <a:pt x="405" y="104"/>
                  </a:cubicBezTo>
                  <a:cubicBezTo>
                    <a:pt x="405" y="104"/>
                    <a:pt x="404" y="104"/>
                    <a:pt x="404" y="104"/>
                  </a:cubicBezTo>
                  <a:cubicBezTo>
                    <a:pt x="403" y="106"/>
                    <a:pt x="406" y="110"/>
                    <a:pt x="405" y="112"/>
                  </a:cubicBezTo>
                  <a:cubicBezTo>
                    <a:pt x="404" y="113"/>
                    <a:pt x="403" y="113"/>
                    <a:pt x="403" y="113"/>
                  </a:cubicBezTo>
                  <a:cubicBezTo>
                    <a:pt x="402" y="114"/>
                    <a:pt x="404" y="118"/>
                    <a:pt x="404" y="119"/>
                  </a:cubicBezTo>
                  <a:cubicBezTo>
                    <a:pt x="403" y="120"/>
                    <a:pt x="403" y="122"/>
                    <a:pt x="402" y="123"/>
                  </a:cubicBezTo>
                  <a:cubicBezTo>
                    <a:pt x="402" y="125"/>
                    <a:pt x="400" y="131"/>
                    <a:pt x="399" y="131"/>
                  </a:cubicBezTo>
                  <a:cubicBezTo>
                    <a:pt x="398" y="132"/>
                    <a:pt x="398" y="131"/>
                    <a:pt x="397" y="131"/>
                  </a:cubicBezTo>
                  <a:cubicBezTo>
                    <a:pt x="395" y="131"/>
                    <a:pt x="396" y="133"/>
                    <a:pt x="395" y="134"/>
                  </a:cubicBezTo>
                  <a:cubicBezTo>
                    <a:pt x="394" y="135"/>
                    <a:pt x="392" y="135"/>
                    <a:pt x="391" y="136"/>
                  </a:cubicBezTo>
                  <a:cubicBezTo>
                    <a:pt x="390" y="139"/>
                    <a:pt x="390" y="139"/>
                    <a:pt x="390" y="139"/>
                  </a:cubicBezTo>
                  <a:cubicBezTo>
                    <a:pt x="389" y="140"/>
                    <a:pt x="389" y="138"/>
                    <a:pt x="388" y="138"/>
                  </a:cubicBezTo>
                  <a:cubicBezTo>
                    <a:pt x="384" y="138"/>
                    <a:pt x="384" y="140"/>
                    <a:pt x="382" y="142"/>
                  </a:cubicBezTo>
                  <a:cubicBezTo>
                    <a:pt x="382" y="142"/>
                    <a:pt x="379" y="144"/>
                    <a:pt x="379" y="144"/>
                  </a:cubicBezTo>
                  <a:cubicBezTo>
                    <a:pt x="378" y="146"/>
                    <a:pt x="380" y="148"/>
                    <a:pt x="378" y="149"/>
                  </a:cubicBezTo>
                  <a:cubicBezTo>
                    <a:pt x="373" y="154"/>
                    <a:pt x="370" y="146"/>
                    <a:pt x="365" y="148"/>
                  </a:cubicBezTo>
                  <a:cubicBezTo>
                    <a:pt x="361" y="150"/>
                    <a:pt x="362" y="153"/>
                    <a:pt x="359" y="155"/>
                  </a:cubicBezTo>
                  <a:cubicBezTo>
                    <a:pt x="358" y="156"/>
                    <a:pt x="355" y="152"/>
                    <a:pt x="354" y="152"/>
                  </a:cubicBezTo>
                  <a:cubicBezTo>
                    <a:pt x="352" y="152"/>
                    <a:pt x="350" y="154"/>
                    <a:pt x="349" y="153"/>
                  </a:cubicBezTo>
                  <a:cubicBezTo>
                    <a:pt x="349" y="153"/>
                    <a:pt x="347" y="151"/>
                    <a:pt x="347" y="151"/>
                  </a:cubicBezTo>
                  <a:cubicBezTo>
                    <a:pt x="345" y="150"/>
                    <a:pt x="343" y="152"/>
                    <a:pt x="342" y="153"/>
                  </a:cubicBezTo>
                  <a:cubicBezTo>
                    <a:pt x="336" y="153"/>
                    <a:pt x="330" y="149"/>
                    <a:pt x="325" y="148"/>
                  </a:cubicBezTo>
                  <a:cubicBezTo>
                    <a:pt x="320" y="146"/>
                    <a:pt x="306" y="149"/>
                    <a:pt x="303" y="148"/>
                  </a:cubicBezTo>
                  <a:cubicBezTo>
                    <a:pt x="300" y="146"/>
                    <a:pt x="304" y="143"/>
                    <a:pt x="304" y="143"/>
                  </a:cubicBezTo>
                  <a:cubicBezTo>
                    <a:pt x="305" y="142"/>
                    <a:pt x="304" y="141"/>
                    <a:pt x="305" y="141"/>
                  </a:cubicBezTo>
                  <a:cubicBezTo>
                    <a:pt x="305" y="141"/>
                    <a:pt x="305" y="142"/>
                    <a:pt x="306" y="141"/>
                  </a:cubicBezTo>
                  <a:cubicBezTo>
                    <a:pt x="307" y="141"/>
                    <a:pt x="306" y="139"/>
                    <a:pt x="307" y="138"/>
                  </a:cubicBezTo>
                  <a:cubicBezTo>
                    <a:pt x="308" y="137"/>
                    <a:pt x="310" y="138"/>
                    <a:pt x="311" y="137"/>
                  </a:cubicBezTo>
                  <a:cubicBezTo>
                    <a:pt x="311" y="136"/>
                    <a:pt x="310" y="135"/>
                    <a:pt x="310" y="135"/>
                  </a:cubicBezTo>
                  <a:cubicBezTo>
                    <a:pt x="312" y="133"/>
                    <a:pt x="312" y="133"/>
                    <a:pt x="312" y="133"/>
                  </a:cubicBezTo>
                  <a:cubicBezTo>
                    <a:pt x="312" y="133"/>
                    <a:pt x="313" y="130"/>
                    <a:pt x="313" y="130"/>
                  </a:cubicBezTo>
                  <a:cubicBezTo>
                    <a:pt x="314" y="130"/>
                    <a:pt x="315" y="133"/>
                    <a:pt x="314" y="129"/>
                  </a:cubicBezTo>
                  <a:cubicBezTo>
                    <a:pt x="314" y="126"/>
                    <a:pt x="313" y="123"/>
                    <a:pt x="315" y="120"/>
                  </a:cubicBezTo>
                  <a:cubicBezTo>
                    <a:pt x="316" y="118"/>
                    <a:pt x="322" y="115"/>
                    <a:pt x="323" y="113"/>
                  </a:cubicBezTo>
                  <a:cubicBezTo>
                    <a:pt x="323" y="112"/>
                    <a:pt x="321" y="112"/>
                    <a:pt x="321" y="112"/>
                  </a:cubicBezTo>
                  <a:cubicBezTo>
                    <a:pt x="321" y="107"/>
                    <a:pt x="331" y="101"/>
                    <a:pt x="330" y="98"/>
                  </a:cubicBezTo>
                  <a:cubicBezTo>
                    <a:pt x="328" y="97"/>
                    <a:pt x="328" y="97"/>
                    <a:pt x="328" y="97"/>
                  </a:cubicBezTo>
                  <a:cubicBezTo>
                    <a:pt x="327" y="94"/>
                    <a:pt x="325" y="90"/>
                    <a:pt x="323" y="89"/>
                  </a:cubicBezTo>
                  <a:cubicBezTo>
                    <a:pt x="320" y="89"/>
                    <a:pt x="320" y="89"/>
                    <a:pt x="320" y="89"/>
                  </a:cubicBezTo>
                  <a:cubicBezTo>
                    <a:pt x="318" y="88"/>
                    <a:pt x="315" y="85"/>
                    <a:pt x="313" y="85"/>
                  </a:cubicBezTo>
                  <a:cubicBezTo>
                    <a:pt x="313" y="85"/>
                    <a:pt x="313" y="86"/>
                    <a:pt x="312" y="86"/>
                  </a:cubicBezTo>
                  <a:cubicBezTo>
                    <a:pt x="311" y="86"/>
                    <a:pt x="310" y="85"/>
                    <a:pt x="310" y="85"/>
                  </a:cubicBezTo>
                  <a:cubicBezTo>
                    <a:pt x="309" y="85"/>
                    <a:pt x="308" y="83"/>
                    <a:pt x="307" y="82"/>
                  </a:cubicBezTo>
                  <a:cubicBezTo>
                    <a:pt x="306" y="82"/>
                    <a:pt x="303" y="82"/>
                    <a:pt x="302" y="82"/>
                  </a:cubicBezTo>
                  <a:cubicBezTo>
                    <a:pt x="297" y="80"/>
                    <a:pt x="280" y="70"/>
                    <a:pt x="278" y="66"/>
                  </a:cubicBezTo>
                  <a:cubicBezTo>
                    <a:pt x="279" y="67"/>
                    <a:pt x="279" y="67"/>
                    <a:pt x="279" y="67"/>
                  </a:cubicBezTo>
                  <a:cubicBezTo>
                    <a:pt x="275" y="65"/>
                    <a:pt x="271" y="61"/>
                    <a:pt x="268" y="60"/>
                  </a:cubicBezTo>
                  <a:cubicBezTo>
                    <a:pt x="266" y="60"/>
                    <a:pt x="263" y="61"/>
                    <a:pt x="260" y="60"/>
                  </a:cubicBezTo>
                  <a:cubicBezTo>
                    <a:pt x="258" y="60"/>
                    <a:pt x="244" y="56"/>
                    <a:pt x="242" y="54"/>
                  </a:cubicBezTo>
                  <a:cubicBezTo>
                    <a:pt x="241" y="53"/>
                    <a:pt x="241" y="50"/>
                    <a:pt x="240" y="49"/>
                  </a:cubicBezTo>
                  <a:cubicBezTo>
                    <a:pt x="235" y="44"/>
                    <a:pt x="221" y="39"/>
                    <a:pt x="217" y="33"/>
                  </a:cubicBezTo>
                  <a:cubicBezTo>
                    <a:pt x="216" y="32"/>
                    <a:pt x="210" y="24"/>
                    <a:pt x="210" y="22"/>
                  </a:cubicBezTo>
                  <a:cubicBezTo>
                    <a:pt x="210" y="22"/>
                    <a:pt x="211" y="22"/>
                    <a:pt x="211" y="22"/>
                  </a:cubicBezTo>
                  <a:cubicBezTo>
                    <a:pt x="211" y="21"/>
                    <a:pt x="210" y="21"/>
                    <a:pt x="210" y="20"/>
                  </a:cubicBezTo>
                  <a:cubicBezTo>
                    <a:pt x="208" y="18"/>
                    <a:pt x="202" y="17"/>
                    <a:pt x="200" y="14"/>
                  </a:cubicBezTo>
                  <a:cubicBezTo>
                    <a:pt x="200" y="14"/>
                    <a:pt x="201" y="14"/>
                    <a:pt x="201" y="13"/>
                  </a:cubicBezTo>
                  <a:cubicBezTo>
                    <a:pt x="201" y="13"/>
                    <a:pt x="201" y="13"/>
                    <a:pt x="201" y="13"/>
                  </a:cubicBezTo>
                  <a:cubicBezTo>
                    <a:pt x="200" y="13"/>
                    <a:pt x="200" y="13"/>
                    <a:pt x="200" y="13"/>
                  </a:cubicBezTo>
                  <a:cubicBezTo>
                    <a:pt x="200" y="12"/>
                    <a:pt x="200" y="12"/>
                    <a:pt x="200" y="12"/>
                  </a:cubicBezTo>
                  <a:cubicBezTo>
                    <a:pt x="199" y="11"/>
                    <a:pt x="197" y="11"/>
                    <a:pt x="197" y="10"/>
                  </a:cubicBezTo>
                  <a:cubicBezTo>
                    <a:pt x="196" y="6"/>
                    <a:pt x="196" y="6"/>
                    <a:pt x="196" y="6"/>
                  </a:cubicBezTo>
                  <a:cubicBezTo>
                    <a:pt x="195" y="6"/>
                    <a:pt x="167" y="6"/>
                    <a:pt x="167" y="7"/>
                  </a:cubicBezTo>
                  <a:cubicBezTo>
                    <a:pt x="167" y="7"/>
                    <a:pt x="159" y="23"/>
                    <a:pt x="158" y="24"/>
                  </a:cubicBezTo>
                  <a:cubicBezTo>
                    <a:pt x="158" y="24"/>
                    <a:pt x="158" y="30"/>
                    <a:pt x="157" y="29"/>
                  </a:cubicBezTo>
                  <a:cubicBezTo>
                    <a:pt x="155" y="29"/>
                    <a:pt x="154" y="22"/>
                    <a:pt x="154" y="21"/>
                  </a:cubicBezTo>
                  <a:cubicBezTo>
                    <a:pt x="154" y="20"/>
                    <a:pt x="151" y="18"/>
                    <a:pt x="151" y="17"/>
                  </a:cubicBezTo>
                  <a:cubicBezTo>
                    <a:pt x="150" y="13"/>
                    <a:pt x="153" y="15"/>
                    <a:pt x="151" y="13"/>
                  </a:cubicBezTo>
                  <a:cubicBezTo>
                    <a:pt x="142" y="5"/>
                    <a:pt x="127" y="13"/>
                    <a:pt x="120" y="10"/>
                  </a:cubicBezTo>
                  <a:cubicBezTo>
                    <a:pt x="118" y="9"/>
                    <a:pt x="109" y="0"/>
                    <a:pt x="107" y="1"/>
                  </a:cubicBezTo>
                  <a:cubicBezTo>
                    <a:pt x="107" y="2"/>
                    <a:pt x="106" y="9"/>
                    <a:pt x="105" y="10"/>
                  </a:cubicBezTo>
                  <a:cubicBezTo>
                    <a:pt x="102" y="12"/>
                    <a:pt x="97" y="11"/>
                    <a:pt x="95" y="14"/>
                  </a:cubicBezTo>
                  <a:cubicBezTo>
                    <a:pt x="94" y="15"/>
                    <a:pt x="95" y="18"/>
                    <a:pt x="94" y="19"/>
                  </a:cubicBezTo>
                  <a:cubicBezTo>
                    <a:pt x="93" y="20"/>
                    <a:pt x="89" y="20"/>
                    <a:pt x="88" y="21"/>
                  </a:cubicBezTo>
                  <a:cubicBezTo>
                    <a:pt x="88" y="25"/>
                    <a:pt x="88" y="25"/>
                    <a:pt x="88" y="25"/>
                  </a:cubicBezTo>
                  <a:cubicBezTo>
                    <a:pt x="87" y="27"/>
                    <a:pt x="85" y="28"/>
                    <a:pt x="82" y="30"/>
                  </a:cubicBezTo>
                  <a:cubicBezTo>
                    <a:pt x="84" y="29"/>
                    <a:pt x="84" y="29"/>
                    <a:pt x="84" y="29"/>
                  </a:cubicBezTo>
                  <a:cubicBezTo>
                    <a:pt x="85" y="30"/>
                    <a:pt x="88" y="33"/>
                    <a:pt x="89" y="34"/>
                  </a:cubicBezTo>
                  <a:cubicBezTo>
                    <a:pt x="89" y="35"/>
                    <a:pt x="87" y="39"/>
                    <a:pt x="87" y="41"/>
                  </a:cubicBezTo>
                  <a:cubicBezTo>
                    <a:pt x="85" y="44"/>
                    <a:pt x="83" y="60"/>
                    <a:pt x="81" y="61"/>
                  </a:cubicBezTo>
                  <a:cubicBezTo>
                    <a:pt x="79" y="65"/>
                    <a:pt x="59" y="70"/>
                    <a:pt x="55" y="75"/>
                  </a:cubicBezTo>
                  <a:cubicBezTo>
                    <a:pt x="54" y="75"/>
                    <a:pt x="50" y="83"/>
                    <a:pt x="51" y="85"/>
                  </a:cubicBezTo>
                  <a:cubicBezTo>
                    <a:pt x="53" y="86"/>
                    <a:pt x="55" y="85"/>
                    <a:pt x="56" y="90"/>
                  </a:cubicBezTo>
                  <a:cubicBezTo>
                    <a:pt x="56" y="92"/>
                    <a:pt x="50" y="95"/>
                    <a:pt x="51" y="102"/>
                  </a:cubicBezTo>
                  <a:cubicBezTo>
                    <a:pt x="52" y="106"/>
                    <a:pt x="58" y="115"/>
                    <a:pt x="57" y="119"/>
                  </a:cubicBezTo>
                  <a:cubicBezTo>
                    <a:pt x="56" y="123"/>
                    <a:pt x="51" y="123"/>
                    <a:pt x="53" y="129"/>
                  </a:cubicBezTo>
                  <a:cubicBezTo>
                    <a:pt x="54" y="132"/>
                    <a:pt x="64" y="139"/>
                    <a:pt x="60" y="143"/>
                  </a:cubicBezTo>
                  <a:cubicBezTo>
                    <a:pt x="59" y="144"/>
                    <a:pt x="56" y="143"/>
                    <a:pt x="55" y="144"/>
                  </a:cubicBezTo>
                  <a:cubicBezTo>
                    <a:pt x="54" y="144"/>
                    <a:pt x="55" y="146"/>
                    <a:pt x="54" y="146"/>
                  </a:cubicBezTo>
                  <a:cubicBezTo>
                    <a:pt x="51" y="146"/>
                    <a:pt x="50" y="143"/>
                    <a:pt x="48" y="145"/>
                  </a:cubicBezTo>
                  <a:cubicBezTo>
                    <a:pt x="47" y="146"/>
                    <a:pt x="41" y="166"/>
                    <a:pt x="40" y="167"/>
                  </a:cubicBezTo>
                  <a:cubicBezTo>
                    <a:pt x="39" y="168"/>
                    <a:pt x="38" y="168"/>
                    <a:pt x="37" y="168"/>
                  </a:cubicBezTo>
                  <a:cubicBezTo>
                    <a:pt x="36" y="169"/>
                    <a:pt x="36" y="174"/>
                    <a:pt x="35" y="174"/>
                  </a:cubicBezTo>
                  <a:cubicBezTo>
                    <a:pt x="34" y="174"/>
                    <a:pt x="34" y="173"/>
                    <a:pt x="33" y="173"/>
                  </a:cubicBezTo>
                  <a:cubicBezTo>
                    <a:pt x="33" y="173"/>
                    <a:pt x="32" y="177"/>
                    <a:pt x="32" y="177"/>
                  </a:cubicBezTo>
                  <a:cubicBezTo>
                    <a:pt x="32" y="177"/>
                    <a:pt x="29" y="179"/>
                    <a:pt x="29" y="179"/>
                  </a:cubicBezTo>
                  <a:cubicBezTo>
                    <a:pt x="27" y="183"/>
                    <a:pt x="28" y="193"/>
                    <a:pt x="27" y="198"/>
                  </a:cubicBezTo>
                  <a:cubicBezTo>
                    <a:pt x="26" y="200"/>
                    <a:pt x="22" y="201"/>
                    <a:pt x="21" y="203"/>
                  </a:cubicBezTo>
                  <a:cubicBezTo>
                    <a:pt x="21" y="204"/>
                    <a:pt x="24" y="213"/>
                    <a:pt x="25" y="214"/>
                  </a:cubicBezTo>
                  <a:cubicBezTo>
                    <a:pt x="27" y="217"/>
                    <a:pt x="23" y="221"/>
                    <a:pt x="24" y="224"/>
                  </a:cubicBezTo>
                  <a:cubicBezTo>
                    <a:pt x="25" y="226"/>
                    <a:pt x="28" y="223"/>
                    <a:pt x="28" y="226"/>
                  </a:cubicBezTo>
                  <a:cubicBezTo>
                    <a:pt x="28" y="228"/>
                    <a:pt x="27" y="231"/>
                    <a:pt x="25" y="232"/>
                  </a:cubicBezTo>
                  <a:cubicBezTo>
                    <a:pt x="24" y="233"/>
                    <a:pt x="20" y="231"/>
                    <a:pt x="20" y="231"/>
                  </a:cubicBezTo>
                  <a:cubicBezTo>
                    <a:pt x="20" y="232"/>
                    <a:pt x="21" y="233"/>
                    <a:pt x="21" y="233"/>
                  </a:cubicBezTo>
                  <a:cubicBezTo>
                    <a:pt x="21" y="237"/>
                    <a:pt x="18" y="241"/>
                    <a:pt x="17" y="245"/>
                  </a:cubicBezTo>
                  <a:cubicBezTo>
                    <a:pt x="17" y="246"/>
                    <a:pt x="17" y="246"/>
                    <a:pt x="17" y="247"/>
                  </a:cubicBezTo>
                  <a:cubicBezTo>
                    <a:pt x="17" y="248"/>
                    <a:pt x="20" y="248"/>
                    <a:pt x="19" y="249"/>
                  </a:cubicBezTo>
                  <a:cubicBezTo>
                    <a:pt x="19" y="250"/>
                    <a:pt x="18" y="249"/>
                    <a:pt x="17" y="250"/>
                  </a:cubicBezTo>
                  <a:cubicBezTo>
                    <a:pt x="17" y="251"/>
                    <a:pt x="16" y="252"/>
                    <a:pt x="16" y="252"/>
                  </a:cubicBezTo>
                  <a:cubicBezTo>
                    <a:pt x="14" y="252"/>
                    <a:pt x="14" y="250"/>
                    <a:pt x="13" y="253"/>
                  </a:cubicBezTo>
                  <a:cubicBezTo>
                    <a:pt x="12" y="258"/>
                    <a:pt x="12" y="268"/>
                    <a:pt x="17" y="272"/>
                  </a:cubicBezTo>
                  <a:cubicBezTo>
                    <a:pt x="19" y="273"/>
                    <a:pt x="21" y="271"/>
                    <a:pt x="22" y="274"/>
                  </a:cubicBezTo>
                  <a:cubicBezTo>
                    <a:pt x="23" y="279"/>
                    <a:pt x="19" y="274"/>
                    <a:pt x="18" y="276"/>
                  </a:cubicBezTo>
                  <a:cubicBezTo>
                    <a:pt x="18" y="279"/>
                    <a:pt x="21" y="281"/>
                    <a:pt x="22" y="283"/>
                  </a:cubicBezTo>
                  <a:cubicBezTo>
                    <a:pt x="22" y="283"/>
                    <a:pt x="23" y="286"/>
                    <a:pt x="23" y="286"/>
                  </a:cubicBezTo>
                  <a:cubicBezTo>
                    <a:pt x="24" y="287"/>
                    <a:pt x="25" y="286"/>
                    <a:pt x="25" y="288"/>
                  </a:cubicBezTo>
                  <a:cubicBezTo>
                    <a:pt x="25" y="290"/>
                    <a:pt x="24" y="292"/>
                    <a:pt x="25" y="295"/>
                  </a:cubicBezTo>
                  <a:cubicBezTo>
                    <a:pt x="26" y="296"/>
                    <a:pt x="29" y="297"/>
                    <a:pt x="29" y="298"/>
                  </a:cubicBezTo>
                  <a:cubicBezTo>
                    <a:pt x="29" y="301"/>
                    <a:pt x="26" y="302"/>
                    <a:pt x="27" y="305"/>
                  </a:cubicBezTo>
                  <a:cubicBezTo>
                    <a:pt x="30" y="312"/>
                    <a:pt x="32" y="304"/>
                    <a:pt x="35" y="308"/>
                  </a:cubicBezTo>
                  <a:cubicBezTo>
                    <a:pt x="37" y="311"/>
                    <a:pt x="34" y="313"/>
                    <a:pt x="34" y="316"/>
                  </a:cubicBezTo>
                  <a:cubicBezTo>
                    <a:pt x="34" y="317"/>
                    <a:pt x="35" y="318"/>
                    <a:pt x="34" y="319"/>
                  </a:cubicBezTo>
                  <a:cubicBezTo>
                    <a:pt x="33" y="325"/>
                    <a:pt x="35" y="327"/>
                    <a:pt x="36" y="333"/>
                  </a:cubicBezTo>
                  <a:cubicBezTo>
                    <a:pt x="37" y="334"/>
                    <a:pt x="32" y="334"/>
                    <a:pt x="32" y="334"/>
                  </a:cubicBezTo>
                  <a:cubicBezTo>
                    <a:pt x="30" y="335"/>
                    <a:pt x="32" y="337"/>
                    <a:pt x="31" y="338"/>
                  </a:cubicBezTo>
                  <a:cubicBezTo>
                    <a:pt x="31" y="339"/>
                    <a:pt x="26" y="346"/>
                    <a:pt x="26" y="347"/>
                  </a:cubicBezTo>
                  <a:cubicBezTo>
                    <a:pt x="26" y="347"/>
                    <a:pt x="27" y="347"/>
                    <a:pt x="27" y="348"/>
                  </a:cubicBezTo>
                  <a:cubicBezTo>
                    <a:pt x="27" y="349"/>
                    <a:pt x="25" y="352"/>
                    <a:pt x="25" y="353"/>
                  </a:cubicBezTo>
                  <a:cubicBezTo>
                    <a:pt x="25" y="353"/>
                    <a:pt x="25" y="357"/>
                    <a:pt x="25" y="357"/>
                  </a:cubicBezTo>
                  <a:cubicBezTo>
                    <a:pt x="25" y="359"/>
                    <a:pt x="21" y="358"/>
                    <a:pt x="21" y="360"/>
                  </a:cubicBezTo>
                  <a:cubicBezTo>
                    <a:pt x="21" y="363"/>
                    <a:pt x="24" y="361"/>
                    <a:pt x="25" y="362"/>
                  </a:cubicBezTo>
                  <a:cubicBezTo>
                    <a:pt x="25" y="363"/>
                    <a:pt x="24" y="363"/>
                    <a:pt x="24" y="363"/>
                  </a:cubicBezTo>
                  <a:cubicBezTo>
                    <a:pt x="24" y="366"/>
                    <a:pt x="28" y="372"/>
                    <a:pt x="28" y="374"/>
                  </a:cubicBezTo>
                  <a:cubicBezTo>
                    <a:pt x="28" y="376"/>
                    <a:pt x="26" y="377"/>
                    <a:pt x="26" y="379"/>
                  </a:cubicBezTo>
                  <a:cubicBezTo>
                    <a:pt x="26" y="379"/>
                    <a:pt x="28" y="380"/>
                    <a:pt x="28" y="381"/>
                  </a:cubicBezTo>
                  <a:cubicBezTo>
                    <a:pt x="28" y="384"/>
                    <a:pt x="24" y="383"/>
                    <a:pt x="23" y="383"/>
                  </a:cubicBezTo>
                  <a:cubicBezTo>
                    <a:pt x="20" y="386"/>
                    <a:pt x="22" y="388"/>
                    <a:pt x="21" y="391"/>
                  </a:cubicBezTo>
                  <a:cubicBezTo>
                    <a:pt x="21" y="391"/>
                    <a:pt x="17" y="390"/>
                    <a:pt x="16" y="390"/>
                  </a:cubicBezTo>
                  <a:cubicBezTo>
                    <a:pt x="16" y="391"/>
                    <a:pt x="16" y="392"/>
                    <a:pt x="16" y="392"/>
                  </a:cubicBezTo>
                  <a:cubicBezTo>
                    <a:pt x="15" y="393"/>
                    <a:pt x="14" y="392"/>
                    <a:pt x="13" y="392"/>
                  </a:cubicBezTo>
                  <a:cubicBezTo>
                    <a:pt x="13" y="393"/>
                    <a:pt x="13" y="394"/>
                    <a:pt x="13" y="395"/>
                  </a:cubicBezTo>
                  <a:cubicBezTo>
                    <a:pt x="13" y="396"/>
                    <a:pt x="13" y="397"/>
                    <a:pt x="13" y="398"/>
                  </a:cubicBezTo>
                  <a:cubicBezTo>
                    <a:pt x="13" y="399"/>
                    <a:pt x="12" y="397"/>
                    <a:pt x="11" y="398"/>
                  </a:cubicBezTo>
                  <a:cubicBezTo>
                    <a:pt x="11" y="398"/>
                    <a:pt x="11" y="402"/>
                    <a:pt x="11" y="402"/>
                  </a:cubicBezTo>
                  <a:cubicBezTo>
                    <a:pt x="12" y="405"/>
                    <a:pt x="12" y="405"/>
                    <a:pt x="12" y="405"/>
                  </a:cubicBezTo>
                  <a:cubicBezTo>
                    <a:pt x="12" y="406"/>
                    <a:pt x="11" y="405"/>
                    <a:pt x="11" y="406"/>
                  </a:cubicBezTo>
                  <a:cubicBezTo>
                    <a:pt x="11" y="407"/>
                    <a:pt x="13" y="407"/>
                    <a:pt x="14" y="409"/>
                  </a:cubicBezTo>
                  <a:cubicBezTo>
                    <a:pt x="14" y="410"/>
                    <a:pt x="11" y="413"/>
                    <a:pt x="12" y="414"/>
                  </a:cubicBezTo>
                  <a:cubicBezTo>
                    <a:pt x="12" y="416"/>
                    <a:pt x="13" y="416"/>
                    <a:pt x="14" y="418"/>
                  </a:cubicBezTo>
                  <a:cubicBezTo>
                    <a:pt x="15" y="420"/>
                    <a:pt x="12" y="422"/>
                    <a:pt x="13" y="425"/>
                  </a:cubicBezTo>
                  <a:cubicBezTo>
                    <a:pt x="14" y="428"/>
                    <a:pt x="16" y="431"/>
                    <a:pt x="17" y="435"/>
                  </a:cubicBezTo>
                  <a:cubicBezTo>
                    <a:pt x="18" y="436"/>
                    <a:pt x="18" y="437"/>
                    <a:pt x="19" y="439"/>
                  </a:cubicBezTo>
                  <a:cubicBezTo>
                    <a:pt x="19" y="441"/>
                    <a:pt x="24" y="446"/>
                    <a:pt x="23" y="447"/>
                  </a:cubicBezTo>
                  <a:cubicBezTo>
                    <a:pt x="23" y="448"/>
                    <a:pt x="22" y="448"/>
                    <a:pt x="22" y="448"/>
                  </a:cubicBezTo>
                  <a:cubicBezTo>
                    <a:pt x="22" y="449"/>
                    <a:pt x="23" y="449"/>
                    <a:pt x="23" y="450"/>
                  </a:cubicBezTo>
                  <a:cubicBezTo>
                    <a:pt x="22" y="451"/>
                    <a:pt x="13" y="454"/>
                    <a:pt x="11" y="456"/>
                  </a:cubicBezTo>
                  <a:cubicBezTo>
                    <a:pt x="11" y="457"/>
                    <a:pt x="12" y="459"/>
                    <a:pt x="12" y="460"/>
                  </a:cubicBezTo>
                  <a:cubicBezTo>
                    <a:pt x="12" y="462"/>
                    <a:pt x="13" y="465"/>
                    <a:pt x="13" y="467"/>
                  </a:cubicBezTo>
                  <a:cubicBezTo>
                    <a:pt x="12" y="467"/>
                    <a:pt x="10" y="471"/>
                    <a:pt x="10" y="472"/>
                  </a:cubicBezTo>
                  <a:cubicBezTo>
                    <a:pt x="11" y="474"/>
                    <a:pt x="13" y="470"/>
                    <a:pt x="12" y="474"/>
                  </a:cubicBezTo>
                  <a:cubicBezTo>
                    <a:pt x="11" y="475"/>
                    <a:pt x="8" y="472"/>
                    <a:pt x="7" y="473"/>
                  </a:cubicBezTo>
                  <a:cubicBezTo>
                    <a:pt x="4" y="474"/>
                    <a:pt x="12" y="483"/>
                    <a:pt x="9" y="487"/>
                  </a:cubicBezTo>
                  <a:cubicBezTo>
                    <a:pt x="9" y="487"/>
                    <a:pt x="6" y="487"/>
                    <a:pt x="6" y="487"/>
                  </a:cubicBezTo>
                  <a:cubicBezTo>
                    <a:pt x="4" y="490"/>
                    <a:pt x="9" y="492"/>
                    <a:pt x="10" y="492"/>
                  </a:cubicBezTo>
                  <a:cubicBezTo>
                    <a:pt x="10" y="493"/>
                    <a:pt x="4" y="500"/>
                    <a:pt x="5" y="503"/>
                  </a:cubicBezTo>
                  <a:cubicBezTo>
                    <a:pt x="5" y="505"/>
                    <a:pt x="7" y="507"/>
                    <a:pt x="8" y="509"/>
                  </a:cubicBezTo>
                  <a:cubicBezTo>
                    <a:pt x="8" y="509"/>
                    <a:pt x="8" y="510"/>
                    <a:pt x="8" y="511"/>
                  </a:cubicBezTo>
                  <a:cubicBezTo>
                    <a:pt x="8" y="513"/>
                    <a:pt x="7" y="517"/>
                    <a:pt x="8" y="519"/>
                  </a:cubicBezTo>
                  <a:cubicBezTo>
                    <a:pt x="8" y="521"/>
                    <a:pt x="10" y="523"/>
                    <a:pt x="10" y="524"/>
                  </a:cubicBezTo>
                  <a:cubicBezTo>
                    <a:pt x="10" y="525"/>
                    <a:pt x="8" y="525"/>
                    <a:pt x="8" y="526"/>
                  </a:cubicBezTo>
                  <a:cubicBezTo>
                    <a:pt x="8" y="529"/>
                    <a:pt x="15" y="535"/>
                    <a:pt x="14" y="538"/>
                  </a:cubicBezTo>
                  <a:cubicBezTo>
                    <a:pt x="12" y="542"/>
                    <a:pt x="6" y="536"/>
                    <a:pt x="6" y="543"/>
                  </a:cubicBezTo>
                  <a:cubicBezTo>
                    <a:pt x="6" y="544"/>
                    <a:pt x="9" y="546"/>
                    <a:pt x="8" y="548"/>
                  </a:cubicBezTo>
                  <a:cubicBezTo>
                    <a:pt x="8" y="549"/>
                    <a:pt x="7" y="549"/>
                    <a:pt x="7" y="549"/>
                  </a:cubicBezTo>
                  <a:cubicBezTo>
                    <a:pt x="6" y="550"/>
                    <a:pt x="8" y="562"/>
                    <a:pt x="9" y="563"/>
                  </a:cubicBezTo>
                  <a:cubicBezTo>
                    <a:pt x="10" y="565"/>
                    <a:pt x="17" y="564"/>
                    <a:pt x="17" y="566"/>
                  </a:cubicBezTo>
                  <a:cubicBezTo>
                    <a:pt x="18" y="570"/>
                    <a:pt x="15" y="568"/>
                    <a:pt x="14" y="571"/>
                  </a:cubicBezTo>
                  <a:cubicBezTo>
                    <a:pt x="13" y="573"/>
                    <a:pt x="18" y="575"/>
                    <a:pt x="19" y="576"/>
                  </a:cubicBezTo>
                  <a:cubicBezTo>
                    <a:pt x="22" y="579"/>
                    <a:pt x="17" y="578"/>
                    <a:pt x="17" y="580"/>
                  </a:cubicBezTo>
                  <a:cubicBezTo>
                    <a:pt x="17" y="580"/>
                    <a:pt x="21" y="583"/>
                    <a:pt x="21" y="584"/>
                  </a:cubicBezTo>
                  <a:cubicBezTo>
                    <a:pt x="22" y="586"/>
                    <a:pt x="18" y="588"/>
                    <a:pt x="18" y="589"/>
                  </a:cubicBezTo>
                  <a:cubicBezTo>
                    <a:pt x="17" y="591"/>
                    <a:pt x="20" y="593"/>
                    <a:pt x="19" y="595"/>
                  </a:cubicBezTo>
                  <a:cubicBezTo>
                    <a:pt x="19" y="595"/>
                    <a:pt x="18" y="596"/>
                    <a:pt x="19" y="597"/>
                  </a:cubicBezTo>
                  <a:cubicBezTo>
                    <a:pt x="23" y="598"/>
                    <a:pt x="33" y="594"/>
                    <a:pt x="34" y="599"/>
                  </a:cubicBezTo>
                  <a:cubicBezTo>
                    <a:pt x="35" y="601"/>
                    <a:pt x="33" y="601"/>
                    <a:pt x="33" y="602"/>
                  </a:cubicBezTo>
                  <a:cubicBezTo>
                    <a:pt x="31" y="604"/>
                    <a:pt x="34" y="605"/>
                    <a:pt x="32" y="606"/>
                  </a:cubicBezTo>
                  <a:cubicBezTo>
                    <a:pt x="31" y="607"/>
                    <a:pt x="29" y="605"/>
                    <a:pt x="27" y="605"/>
                  </a:cubicBezTo>
                  <a:cubicBezTo>
                    <a:pt x="25" y="605"/>
                    <a:pt x="23" y="606"/>
                    <a:pt x="21" y="606"/>
                  </a:cubicBezTo>
                  <a:cubicBezTo>
                    <a:pt x="20" y="606"/>
                    <a:pt x="15" y="606"/>
                    <a:pt x="15" y="606"/>
                  </a:cubicBezTo>
                  <a:cubicBezTo>
                    <a:pt x="14" y="612"/>
                    <a:pt x="22" y="609"/>
                    <a:pt x="26" y="611"/>
                  </a:cubicBezTo>
                  <a:cubicBezTo>
                    <a:pt x="27" y="612"/>
                    <a:pt x="28" y="615"/>
                    <a:pt x="30" y="616"/>
                  </a:cubicBezTo>
                  <a:cubicBezTo>
                    <a:pt x="30" y="617"/>
                    <a:pt x="34" y="617"/>
                    <a:pt x="33" y="619"/>
                  </a:cubicBezTo>
                  <a:cubicBezTo>
                    <a:pt x="33" y="620"/>
                    <a:pt x="30" y="621"/>
                    <a:pt x="29" y="622"/>
                  </a:cubicBezTo>
                  <a:cubicBezTo>
                    <a:pt x="29" y="623"/>
                    <a:pt x="31" y="624"/>
                    <a:pt x="30" y="625"/>
                  </a:cubicBezTo>
                  <a:cubicBezTo>
                    <a:pt x="28" y="626"/>
                    <a:pt x="26" y="624"/>
                    <a:pt x="25" y="627"/>
                  </a:cubicBezTo>
                  <a:cubicBezTo>
                    <a:pt x="23" y="634"/>
                    <a:pt x="29" y="634"/>
                    <a:pt x="29" y="636"/>
                  </a:cubicBezTo>
                  <a:cubicBezTo>
                    <a:pt x="29" y="639"/>
                    <a:pt x="24" y="641"/>
                    <a:pt x="24" y="641"/>
                  </a:cubicBezTo>
                  <a:cubicBezTo>
                    <a:pt x="23" y="641"/>
                    <a:pt x="26" y="642"/>
                    <a:pt x="27" y="643"/>
                  </a:cubicBezTo>
                  <a:cubicBezTo>
                    <a:pt x="28" y="644"/>
                    <a:pt x="29" y="649"/>
                    <a:pt x="30" y="650"/>
                  </a:cubicBezTo>
                  <a:cubicBezTo>
                    <a:pt x="32" y="657"/>
                    <a:pt x="28" y="655"/>
                    <a:pt x="25" y="657"/>
                  </a:cubicBezTo>
                  <a:cubicBezTo>
                    <a:pt x="24" y="659"/>
                    <a:pt x="27" y="662"/>
                    <a:pt x="27" y="662"/>
                  </a:cubicBezTo>
                  <a:cubicBezTo>
                    <a:pt x="27" y="663"/>
                    <a:pt x="25" y="663"/>
                    <a:pt x="25" y="664"/>
                  </a:cubicBezTo>
                  <a:cubicBezTo>
                    <a:pt x="24" y="665"/>
                    <a:pt x="28" y="665"/>
                    <a:pt x="28" y="667"/>
                  </a:cubicBezTo>
                  <a:cubicBezTo>
                    <a:pt x="28" y="670"/>
                    <a:pt x="26" y="667"/>
                    <a:pt x="25" y="668"/>
                  </a:cubicBezTo>
                  <a:cubicBezTo>
                    <a:pt x="25" y="668"/>
                    <a:pt x="25" y="668"/>
                    <a:pt x="25" y="669"/>
                  </a:cubicBezTo>
                  <a:cubicBezTo>
                    <a:pt x="25" y="669"/>
                    <a:pt x="25" y="669"/>
                    <a:pt x="25" y="669"/>
                  </a:cubicBezTo>
                  <a:cubicBezTo>
                    <a:pt x="25" y="669"/>
                    <a:pt x="25" y="670"/>
                    <a:pt x="25" y="670"/>
                  </a:cubicBezTo>
                  <a:cubicBezTo>
                    <a:pt x="25" y="670"/>
                    <a:pt x="24" y="673"/>
                    <a:pt x="23" y="673"/>
                  </a:cubicBezTo>
                  <a:cubicBezTo>
                    <a:pt x="23" y="673"/>
                    <a:pt x="19" y="673"/>
                    <a:pt x="19" y="675"/>
                  </a:cubicBezTo>
                  <a:cubicBezTo>
                    <a:pt x="19" y="675"/>
                    <a:pt x="20" y="675"/>
                    <a:pt x="20" y="675"/>
                  </a:cubicBezTo>
                  <a:cubicBezTo>
                    <a:pt x="21" y="677"/>
                    <a:pt x="17" y="686"/>
                    <a:pt x="18" y="687"/>
                  </a:cubicBezTo>
                  <a:cubicBezTo>
                    <a:pt x="19" y="689"/>
                    <a:pt x="26" y="692"/>
                    <a:pt x="24" y="697"/>
                  </a:cubicBezTo>
                  <a:cubicBezTo>
                    <a:pt x="23" y="698"/>
                    <a:pt x="19" y="699"/>
                    <a:pt x="18" y="700"/>
                  </a:cubicBezTo>
                  <a:cubicBezTo>
                    <a:pt x="18" y="702"/>
                    <a:pt x="21" y="706"/>
                    <a:pt x="20" y="708"/>
                  </a:cubicBezTo>
                  <a:cubicBezTo>
                    <a:pt x="19" y="712"/>
                    <a:pt x="14" y="711"/>
                    <a:pt x="12" y="714"/>
                  </a:cubicBezTo>
                  <a:cubicBezTo>
                    <a:pt x="11" y="715"/>
                    <a:pt x="10" y="718"/>
                    <a:pt x="10" y="719"/>
                  </a:cubicBezTo>
                  <a:cubicBezTo>
                    <a:pt x="10" y="720"/>
                    <a:pt x="12" y="721"/>
                    <a:pt x="11" y="721"/>
                  </a:cubicBezTo>
                  <a:cubicBezTo>
                    <a:pt x="11" y="721"/>
                    <a:pt x="7" y="722"/>
                    <a:pt x="7" y="722"/>
                  </a:cubicBezTo>
                  <a:cubicBezTo>
                    <a:pt x="0" y="726"/>
                    <a:pt x="7" y="731"/>
                    <a:pt x="7" y="734"/>
                  </a:cubicBezTo>
                  <a:cubicBezTo>
                    <a:pt x="7" y="734"/>
                    <a:pt x="5" y="737"/>
                    <a:pt x="5" y="737"/>
                  </a:cubicBezTo>
                  <a:cubicBezTo>
                    <a:pt x="6" y="738"/>
                    <a:pt x="7" y="738"/>
                    <a:pt x="8" y="739"/>
                  </a:cubicBezTo>
                  <a:cubicBezTo>
                    <a:pt x="8" y="740"/>
                    <a:pt x="6" y="742"/>
                    <a:pt x="7" y="743"/>
                  </a:cubicBezTo>
                  <a:cubicBezTo>
                    <a:pt x="8" y="744"/>
                    <a:pt x="10" y="744"/>
                    <a:pt x="11" y="745"/>
                  </a:cubicBezTo>
                  <a:cubicBezTo>
                    <a:pt x="14" y="747"/>
                    <a:pt x="13" y="750"/>
                    <a:pt x="14" y="753"/>
                  </a:cubicBezTo>
                  <a:cubicBezTo>
                    <a:pt x="15" y="754"/>
                    <a:pt x="16" y="757"/>
                    <a:pt x="17" y="758"/>
                  </a:cubicBezTo>
                  <a:cubicBezTo>
                    <a:pt x="20" y="759"/>
                    <a:pt x="22" y="753"/>
                    <a:pt x="24" y="754"/>
                  </a:cubicBezTo>
                  <a:cubicBezTo>
                    <a:pt x="25" y="754"/>
                    <a:pt x="26" y="754"/>
                    <a:pt x="26" y="755"/>
                  </a:cubicBezTo>
                  <a:cubicBezTo>
                    <a:pt x="28" y="755"/>
                    <a:pt x="31" y="751"/>
                    <a:pt x="33" y="754"/>
                  </a:cubicBezTo>
                  <a:cubicBezTo>
                    <a:pt x="33" y="754"/>
                    <a:pt x="33" y="755"/>
                    <a:pt x="33" y="755"/>
                  </a:cubicBezTo>
                  <a:cubicBezTo>
                    <a:pt x="33" y="756"/>
                    <a:pt x="32" y="756"/>
                    <a:pt x="33" y="756"/>
                  </a:cubicBezTo>
                  <a:cubicBezTo>
                    <a:pt x="33" y="759"/>
                    <a:pt x="36" y="760"/>
                    <a:pt x="35" y="763"/>
                  </a:cubicBezTo>
                  <a:cubicBezTo>
                    <a:pt x="35" y="763"/>
                    <a:pt x="33" y="765"/>
                    <a:pt x="33" y="765"/>
                  </a:cubicBezTo>
                  <a:cubicBezTo>
                    <a:pt x="32" y="767"/>
                    <a:pt x="36" y="767"/>
                    <a:pt x="36" y="768"/>
                  </a:cubicBezTo>
                  <a:cubicBezTo>
                    <a:pt x="37" y="771"/>
                    <a:pt x="35" y="774"/>
                    <a:pt x="34" y="776"/>
                  </a:cubicBezTo>
                  <a:cubicBezTo>
                    <a:pt x="34" y="777"/>
                    <a:pt x="35" y="777"/>
                    <a:pt x="36" y="777"/>
                  </a:cubicBezTo>
                  <a:cubicBezTo>
                    <a:pt x="37" y="779"/>
                    <a:pt x="37" y="779"/>
                    <a:pt x="37" y="779"/>
                  </a:cubicBezTo>
                  <a:cubicBezTo>
                    <a:pt x="38" y="780"/>
                    <a:pt x="39" y="781"/>
                    <a:pt x="40" y="781"/>
                  </a:cubicBezTo>
                  <a:cubicBezTo>
                    <a:pt x="40" y="781"/>
                    <a:pt x="44" y="783"/>
                    <a:pt x="44" y="783"/>
                  </a:cubicBezTo>
                  <a:cubicBezTo>
                    <a:pt x="46" y="784"/>
                    <a:pt x="43" y="786"/>
                    <a:pt x="45" y="787"/>
                  </a:cubicBezTo>
                  <a:cubicBezTo>
                    <a:pt x="55" y="789"/>
                    <a:pt x="71" y="784"/>
                    <a:pt x="81" y="785"/>
                  </a:cubicBezTo>
                  <a:cubicBezTo>
                    <a:pt x="85" y="786"/>
                    <a:pt x="89" y="789"/>
                    <a:pt x="94" y="788"/>
                  </a:cubicBezTo>
                  <a:cubicBezTo>
                    <a:pt x="96" y="788"/>
                    <a:pt x="108" y="791"/>
                    <a:pt x="111" y="793"/>
                  </a:cubicBezTo>
                  <a:cubicBezTo>
                    <a:pt x="112" y="793"/>
                    <a:pt x="112" y="793"/>
                    <a:pt x="112" y="792"/>
                  </a:cubicBezTo>
                  <a:cubicBezTo>
                    <a:pt x="113" y="790"/>
                    <a:pt x="107" y="786"/>
                    <a:pt x="106" y="785"/>
                  </a:cubicBezTo>
                  <a:cubicBezTo>
                    <a:pt x="104" y="782"/>
                    <a:pt x="102" y="776"/>
                    <a:pt x="99" y="775"/>
                  </a:cubicBezTo>
                  <a:cubicBezTo>
                    <a:pt x="98" y="775"/>
                    <a:pt x="96" y="777"/>
                    <a:pt x="95" y="777"/>
                  </a:cubicBezTo>
                  <a:cubicBezTo>
                    <a:pt x="94" y="777"/>
                    <a:pt x="96" y="776"/>
                    <a:pt x="96" y="776"/>
                  </a:cubicBezTo>
                  <a:cubicBezTo>
                    <a:pt x="95" y="775"/>
                    <a:pt x="95" y="775"/>
                    <a:pt x="94" y="775"/>
                  </a:cubicBezTo>
                  <a:cubicBezTo>
                    <a:pt x="92" y="774"/>
                    <a:pt x="89" y="775"/>
                    <a:pt x="87" y="776"/>
                  </a:cubicBezTo>
                  <a:cubicBezTo>
                    <a:pt x="87" y="776"/>
                    <a:pt x="88" y="775"/>
                    <a:pt x="88" y="775"/>
                  </a:cubicBezTo>
                  <a:cubicBezTo>
                    <a:pt x="89" y="775"/>
                    <a:pt x="90" y="774"/>
                    <a:pt x="92" y="774"/>
                  </a:cubicBezTo>
                  <a:cubicBezTo>
                    <a:pt x="93" y="773"/>
                    <a:pt x="97" y="776"/>
                    <a:pt x="99" y="774"/>
                  </a:cubicBezTo>
                  <a:cubicBezTo>
                    <a:pt x="100" y="773"/>
                    <a:pt x="96" y="767"/>
                    <a:pt x="96" y="766"/>
                  </a:cubicBezTo>
                  <a:cubicBezTo>
                    <a:pt x="95" y="765"/>
                    <a:pt x="94" y="759"/>
                    <a:pt x="93" y="759"/>
                  </a:cubicBezTo>
                  <a:cubicBezTo>
                    <a:pt x="93" y="759"/>
                    <a:pt x="92" y="759"/>
                    <a:pt x="92" y="759"/>
                  </a:cubicBezTo>
                  <a:cubicBezTo>
                    <a:pt x="91" y="760"/>
                    <a:pt x="91" y="760"/>
                    <a:pt x="91" y="760"/>
                  </a:cubicBezTo>
                  <a:cubicBezTo>
                    <a:pt x="90" y="761"/>
                    <a:pt x="89" y="763"/>
                    <a:pt x="89" y="762"/>
                  </a:cubicBezTo>
                  <a:cubicBezTo>
                    <a:pt x="90" y="762"/>
                    <a:pt x="91" y="760"/>
                    <a:pt x="92" y="759"/>
                  </a:cubicBezTo>
                  <a:cubicBezTo>
                    <a:pt x="93" y="759"/>
                    <a:pt x="94" y="758"/>
                    <a:pt x="94" y="757"/>
                  </a:cubicBezTo>
                  <a:cubicBezTo>
                    <a:pt x="95" y="754"/>
                    <a:pt x="91" y="751"/>
                    <a:pt x="96" y="744"/>
                  </a:cubicBezTo>
                  <a:cubicBezTo>
                    <a:pt x="99" y="741"/>
                    <a:pt x="105" y="742"/>
                    <a:pt x="106" y="738"/>
                  </a:cubicBezTo>
                  <a:cubicBezTo>
                    <a:pt x="107" y="738"/>
                    <a:pt x="105" y="737"/>
                    <a:pt x="105" y="737"/>
                  </a:cubicBezTo>
                  <a:cubicBezTo>
                    <a:pt x="104" y="737"/>
                    <a:pt x="103" y="734"/>
                    <a:pt x="102" y="734"/>
                  </a:cubicBezTo>
                  <a:cubicBezTo>
                    <a:pt x="101" y="734"/>
                    <a:pt x="94" y="735"/>
                    <a:pt x="94" y="735"/>
                  </a:cubicBezTo>
                  <a:cubicBezTo>
                    <a:pt x="93" y="735"/>
                    <a:pt x="94" y="735"/>
                    <a:pt x="94" y="735"/>
                  </a:cubicBezTo>
                  <a:cubicBezTo>
                    <a:pt x="96" y="734"/>
                    <a:pt x="100" y="735"/>
                    <a:pt x="101" y="734"/>
                  </a:cubicBezTo>
                  <a:cubicBezTo>
                    <a:pt x="103" y="732"/>
                    <a:pt x="98" y="728"/>
                    <a:pt x="98" y="728"/>
                  </a:cubicBezTo>
                  <a:cubicBezTo>
                    <a:pt x="98" y="728"/>
                    <a:pt x="99" y="729"/>
                    <a:pt x="100" y="729"/>
                  </a:cubicBezTo>
                  <a:cubicBezTo>
                    <a:pt x="103" y="732"/>
                    <a:pt x="104" y="739"/>
                    <a:pt x="110" y="737"/>
                  </a:cubicBezTo>
                  <a:cubicBezTo>
                    <a:pt x="117" y="735"/>
                    <a:pt x="117" y="730"/>
                    <a:pt x="118" y="724"/>
                  </a:cubicBezTo>
                  <a:cubicBezTo>
                    <a:pt x="118" y="722"/>
                    <a:pt x="119" y="721"/>
                    <a:pt x="118" y="720"/>
                  </a:cubicBezTo>
                  <a:cubicBezTo>
                    <a:pt x="118" y="717"/>
                    <a:pt x="116" y="720"/>
                    <a:pt x="115" y="719"/>
                  </a:cubicBezTo>
                  <a:cubicBezTo>
                    <a:pt x="114" y="718"/>
                    <a:pt x="117" y="718"/>
                    <a:pt x="117" y="717"/>
                  </a:cubicBezTo>
                  <a:cubicBezTo>
                    <a:pt x="118" y="717"/>
                    <a:pt x="116" y="717"/>
                    <a:pt x="117" y="716"/>
                  </a:cubicBezTo>
                  <a:cubicBezTo>
                    <a:pt x="117" y="716"/>
                    <a:pt x="119" y="714"/>
                    <a:pt x="119" y="714"/>
                  </a:cubicBezTo>
                  <a:cubicBezTo>
                    <a:pt x="119" y="711"/>
                    <a:pt x="118" y="712"/>
                    <a:pt x="118" y="712"/>
                  </a:cubicBezTo>
                  <a:cubicBezTo>
                    <a:pt x="118" y="713"/>
                    <a:pt x="118" y="713"/>
                    <a:pt x="118" y="712"/>
                  </a:cubicBezTo>
                  <a:cubicBezTo>
                    <a:pt x="118" y="712"/>
                    <a:pt x="118" y="711"/>
                    <a:pt x="119" y="710"/>
                  </a:cubicBezTo>
                  <a:cubicBezTo>
                    <a:pt x="120" y="708"/>
                    <a:pt x="123" y="707"/>
                    <a:pt x="125" y="704"/>
                  </a:cubicBezTo>
                  <a:cubicBezTo>
                    <a:pt x="126" y="703"/>
                    <a:pt x="127" y="701"/>
                    <a:pt x="128" y="700"/>
                  </a:cubicBezTo>
                  <a:cubicBezTo>
                    <a:pt x="128" y="699"/>
                    <a:pt x="138" y="695"/>
                    <a:pt x="140" y="694"/>
                  </a:cubicBezTo>
                  <a:cubicBezTo>
                    <a:pt x="142" y="692"/>
                    <a:pt x="144" y="688"/>
                    <a:pt x="147" y="686"/>
                  </a:cubicBezTo>
                  <a:cubicBezTo>
                    <a:pt x="147" y="686"/>
                    <a:pt x="148" y="686"/>
                    <a:pt x="149" y="686"/>
                  </a:cubicBezTo>
                  <a:cubicBezTo>
                    <a:pt x="149" y="686"/>
                    <a:pt x="150" y="686"/>
                    <a:pt x="150" y="686"/>
                  </a:cubicBezTo>
                  <a:cubicBezTo>
                    <a:pt x="151" y="685"/>
                    <a:pt x="149" y="684"/>
                    <a:pt x="149" y="683"/>
                  </a:cubicBezTo>
                  <a:cubicBezTo>
                    <a:pt x="149" y="681"/>
                    <a:pt x="152" y="683"/>
                    <a:pt x="152" y="682"/>
                  </a:cubicBezTo>
                  <a:cubicBezTo>
                    <a:pt x="153" y="682"/>
                    <a:pt x="151" y="681"/>
                    <a:pt x="150" y="679"/>
                  </a:cubicBezTo>
                  <a:cubicBezTo>
                    <a:pt x="149" y="675"/>
                    <a:pt x="142" y="682"/>
                    <a:pt x="140" y="680"/>
                  </a:cubicBezTo>
                  <a:cubicBezTo>
                    <a:pt x="140" y="680"/>
                    <a:pt x="141" y="680"/>
                    <a:pt x="141" y="680"/>
                  </a:cubicBezTo>
                  <a:cubicBezTo>
                    <a:pt x="142" y="680"/>
                    <a:pt x="142" y="680"/>
                    <a:pt x="142" y="680"/>
                  </a:cubicBezTo>
                  <a:cubicBezTo>
                    <a:pt x="144" y="680"/>
                    <a:pt x="146" y="678"/>
                    <a:pt x="147" y="678"/>
                  </a:cubicBezTo>
                  <a:cubicBezTo>
                    <a:pt x="148" y="677"/>
                    <a:pt x="149" y="678"/>
                    <a:pt x="150" y="678"/>
                  </a:cubicBezTo>
                  <a:cubicBezTo>
                    <a:pt x="150" y="678"/>
                    <a:pt x="150" y="678"/>
                    <a:pt x="150" y="678"/>
                  </a:cubicBezTo>
                  <a:cubicBezTo>
                    <a:pt x="153" y="673"/>
                    <a:pt x="154" y="660"/>
                    <a:pt x="146" y="660"/>
                  </a:cubicBezTo>
                  <a:cubicBezTo>
                    <a:pt x="142" y="660"/>
                    <a:pt x="134" y="662"/>
                    <a:pt x="130" y="658"/>
                  </a:cubicBezTo>
                  <a:cubicBezTo>
                    <a:pt x="126" y="656"/>
                    <a:pt x="116" y="648"/>
                    <a:pt x="114" y="645"/>
                  </a:cubicBezTo>
                  <a:cubicBezTo>
                    <a:pt x="111" y="640"/>
                    <a:pt x="111" y="633"/>
                    <a:pt x="115" y="629"/>
                  </a:cubicBezTo>
                  <a:cubicBezTo>
                    <a:pt x="115" y="629"/>
                    <a:pt x="116" y="629"/>
                    <a:pt x="117" y="628"/>
                  </a:cubicBezTo>
                  <a:cubicBezTo>
                    <a:pt x="117" y="628"/>
                    <a:pt x="116" y="625"/>
                    <a:pt x="117" y="624"/>
                  </a:cubicBezTo>
                  <a:cubicBezTo>
                    <a:pt x="117" y="624"/>
                    <a:pt x="119" y="622"/>
                    <a:pt x="119" y="622"/>
                  </a:cubicBezTo>
                  <a:cubicBezTo>
                    <a:pt x="120" y="620"/>
                    <a:pt x="121" y="618"/>
                    <a:pt x="122" y="616"/>
                  </a:cubicBezTo>
                  <a:cubicBezTo>
                    <a:pt x="125" y="613"/>
                    <a:pt x="129" y="614"/>
                    <a:pt x="132" y="613"/>
                  </a:cubicBezTo>
                  <a:cubicBezTo>
                    <a:pt x="133" y="613"/>
                    <a:pt x="131" y="612"/>
                    <a:pt x="131" y="612"/>
                  </a:cubicBezTo>
                  <a:cubicBezTo>
                    <a:pt x="133" y="612"/>
                    <a:pt x="133" y="612"/>
                    <a:pt x="133" y="612"/>
                  </a:cubicBezTo>
                  <a:cubicBezTo>
                    <a:pt x="133" y="611"/>
                    <a:pt x="131" y="611"/>
                    <a:pt x="132" y="610"/>
                  </a:cubicBezTo>
                  <a:cubicBezTo>
                    <a:pt x="133" y="609"/>
                    <a:pt x="136" y="610"/>
                    <a:pt x="137" y="609"/>
                  </a:cubicBezTo>
                  <a:cubicBezTo>
                    <a:pt x="138" y="609"/>
                    <a:pt x="138" y="608"/>
                    <a:pt x="138" y="607"/>
                  </a:cubicBezTo>
                  <a:cubicBezTo>
                    <a:pt x="142" y="606"/>
                    <a:pt x="148" y="610"/>
                    <a:pt x="151" y="608"/>
                  </a:cubicBezTo>
                  <a:cubicBezTo>
                    <a:pt x="151" y="608"/>
                    <a:pt x="151" y="607"/>
                    <a:pt x="151" y="607"/>
                  </a:cubicBezTo>
                  <a:cubicBezTo>
                    <a:pt x="151" y="606"/>
                    <a:pt x="153" y="606"/>
                    <a:pt x="152" y="605"/>
                  </a:cubicBezTo>
                  <a:cubicBezTo>
                    <a:pt x="151" y="604"/>
                    <a:pt x="148" y="605"/>
                    <a:pt x="148" y="602"/>
                  </a:cubicBezTo>
                  <a:cubicBezTo>
                    <a:pt x="149" y="600"/>
                    <a:pt x="152" y="596"/>
                    <a:pt x="154" y="596"/>
                  </a:cubicBezTo>
                  <a:cubicBezTo>
                    <a:pt x="154" y="596"/>
                    <a:pt x="155" y="596"/>
                    <a:pt x="155" y="596"/>
                  </a:cubicBezTo>
                  <a:cubicBezTo>
                    <a:pt x="156" y="596"/>
                    <a:pt x="155" y="595"/>
                    <a:pt x="155" y="595"/>
                  </a:cubicBezTo>
                  <a:cubicBezTo>
                    <a:pt x="156" y="594"/>
                    <a:pt x="157" y="595"/>
                    <a:pt x="157" y="595"/>
                  </a:cubicBezTo>
                  <a:cubicBezTo>
                    <a:pt x="157" y="594"/>
                    <a:pt x="156" y="594"/>
                    <a:pt x="156" y="593"/>
                  </a:cubicBezTo>
                  <a:cubicBezTo>
                    <a:pt x="158" y="591"/>
                    <a:pt x="158" y="591"/>
                    <a:pt x="158" y="591"/>
                  </a:cubicBezTo>
                  <a:cubicBezTo>
                    <a:pt x="158" y="590"/>
                    <a:pt x="156" y="588"/>
                    <a:pt x="156" y="587"/>
                  </a:cubicBezTo>
                  <a:cubicBezTo>
                    <a:pt x="156" y="586"/>
                    <a:pt x="159" y="583"/>
                    <a:pt x="158" y="581"/>
                  </a:cubicBezTo>
                  <a:cubicBezTo>
                    <a:pt x="157" y="581"/>
                    <a:pt x="157" y="581"/>
                    <a:pt x="156" y="581"/>
                  </a:cubicBezTo>
                  <a:cubicBezTo>
                    <a:pt x="155" y="580"/>
                    <a:pt x="154" y="575"/>
                    <a:pt x="155" y="573"/>
                  </a:cubicBezTo>
                  <a:cubicBezTo>
                    <a:pt x="156" y="571"/>
                    <a:pt x="163" y="562"/>
                    <a:pt x="166" y="561"/>
                  </a:cubicBezTo>
                  <a:cubicBezTo>
                    <a:pt x="168" y="559"/>
                    <a:pt x="174" y="559"/>
                    <a:pt x="176" y="557"/>
                  </a:cubicBezTo>
                  <a:cubicBezTo>
                    <a:pt x="176" y="556"/>
                    <a:pt x="176" y="555"/>
                    <a:pt x="175" y="555"/>
                  </a:cubicBezTo>
                  <a:cubicBezTo>
                    <a:pt x="175" y="555"/>
                    <a:pt x="174" y="556"/>
                    <a:pt x="173" y="556"/>
                  </a:cubicBezTo>
                  <a:cubicBezTo>
                    <a:pt x="171" y="556"/>
                    <a:pt x="160" y="551"/>
                    <a:pt x="160" y="550"/>
                  </a:cubicBezTo>
                  <a:cubicBezTo>
                    <a:pt x="161" y="548"/>
                    <a:pt x="169" y="544"/>
                    <a:pt x="172" y="544"/>
                  </a:cubicBezTo>
                  <a:cubicBezTo>
                    <a:pt x="173" y="544"/>
                    <a:pt x="177" y="546"/>
                    <a:pt x="178" y="547"/>
                  </a:cubicBezTo>
                  <a:cubicBezTo>
                    <a:pt x="178" y="547"/>
                    <a:pt x="175" y="554"/>
                    <a:pt x="180" y="554"/>
                  </a:cubicBezTo>
                  <a:cubicBezTo>
                    <a:pt x="189" y="553"/>
                    <a:pt x="194" y="548"/>
                    <a:pt x="191" y="539"/>
                  </a:cubicBezTo>
                  <a:cubicBezTo>
                    <a:pt x="190" y="538"/>
                    <a:pt x="188" y="534"/>
                    <a:pt x="187" y="533"/>
                  </a:cubicBezTo>
                  <a:cubicBezTo>
                    <a:pt x="186" y="533"/>
                    <a:pt x="177" y="537"/>
                    <a:pt x="176" y="537"/>
                  </a:cubicBezTo>
                  <a:cubicBezTo>
                    <a:pt x="175" y="537"/>
                    <a:pt x="175" y="537"/>
                    <a:pt x="174" y="537"/>
                  </a:cubicBezTo>
                  <a:cubicBezTo>
                    <a:pt x="174" y="537"/>
                    <a:pt x="175" y="538"/>
                    <a:pt x="175" y="538"/>
                  </a:cubicBezTo>
                  <a:cubicBezTo>
                    <a:pt x="177" y="538"/>
                    <a:pt x="182" y="536"/>
                    <a:pt x="181" y="540"/>
                  </a:cubicBezTo>
                  <a:cubicBezTo>
                    <a:pt x="180" y="543"/>
                    <a:pt x="176" y="542"/>
                    <a:pt x="174" y="542"/>
                  </a:cubicBezTo>
                  <a:cubicBezTo>
                    <a:pt x="173" y="542"/>
                    <a:pt x="169" y="542"/>
                    <a:pt x="169" y="542"/>
                  </a:cubicBezTo>
                  <a:cubicBezTo>
                    <a:pt x="169" y="541"/>
                    <a:pt x="171" y="538"/>
                    <a:pt x="171" y="538"/>
                  </a:cubicBezTo>
                  <a:cubicBezTo>
                    <a:pt x="171" y="537"/>
                    <a:pt x="170" y="538"/>
                    <a:pt x="170" y="538"/>
                  </a:cubicBezTo>
                  <a:cubicBezTo>
                    <a:pt x="166" y="537"/>
                    <a:pt x="162" y="537"/>
                    <a:pt x="159" y="534"/>
                  </a:cubicBezTo>
                  <a:cubicBezTo>
                    <a:pt x="156" y="530"/>
                    <a:pt x="160" y="529"/>
                    <a:pt x="160" y="526"/>
                  </a:cubicBezTo>
                  <a:cubicBezTo>
                    <a:pt x="160" y="526"/>
                    <a:pt x="158" y="523"/>
                    <a:pt x="158" y="523"/>
                  </a:cubicBezTo>
                  <a:cubicBezTo>
                    <a:pt x="158" y="522"/>
                    <a:pt x="159" y="520"/>
                    <a:pt x="159" y="519"/>
                  </a:cubicBezTo>
                  <a:cubicBezTo>
                    <a:pt x="157" y="517"/>
                    <a:pt x="157" y="517"/>
                    <a:pt x="157" y="517"/>
                  </a:cubicBezTo>
                  <a:cubicBezTo>
                    <a:pt x="155" y="512"/>
                    <a:pt x="154" y="507"/>
                    <a:pt x="155" y="502"/>
                  </a:cubicBezTo>
                  <a:cubicBezTo>
                    <a:pt x="156" y="499"/>
                    <a:pt x="162" y="499"/>
                    <a:pt x="163" y="499"/>
                  </a:cubicBezTo>
                  <a:cubicBezTo>
                    <a:pt x="165" y="501"/>
                    <a:pt x="158" y="501"/>
                    <a:pt x="161" y="501"/>
                  </a:cubicBezTo>
                  <a:cubicBezTo>
                    <a:pt x="161" y="502"/>
                    <a:pt x="162" y="501"/>
                    <a:pt x="163" y="501"/>
                  </a:cubicBezTo>
                  <a:cubicBezTo>
                    <a:pt x="163" y="501"/>
                    <a:pt x="164" y="501"/>
                    <a:pt x="165" y="501"/>
                  </a:cubicBezTo>
                  <a:cubicBezTo>
                    <a:pt x="168" y="502"/>
                    <a:pt x="172" y="504"/>
                    <a:pt x="175" y="505"/>
                  </a:cubicBezTo>
                  <a:cubicBezTo>
                    <a:pt x="176" y="505"/>
                    <a:pt x="176" y="506"/>
                    <a:pt x="177" y="506"/>
                  </a:cubicBezTo>
                  <a:cubicBezTo>
                    <a:pt x="178" y="506"/>
                    <a:pt x="178" y="505"/>
                    <a:pt x="179" y="505"/>
                  </a:cubicBezTo>
                  <a:cubicBezTo>
                    <a:pt x="179" y="506"/>
                    <a:pt x="179" y="506"/>
                    <a:pt x="179" y="507"/>
                  </a:cubicBezTo>
                  <a:cubicBezTo>
                    <a:pt x="180" y="507"/>
                    <a:pt x="184" y="509"/>
                    <a:pt x="185" y="510"/>
                  </a:cubicBezTo>
                  <a:cubicBezTo>
                    <a:pt x="193" y="511"/>
                    <a:pt x="212" y="507"/>
                    <a:pt x="217" y="502"/>
                  </a:cubicBezTo>
                  <a:cubicBezTo>
                    <a:pt x="218" y="501"/>
                    <a:pt x="218" y="498"/>
                    <a:pt x="219" y="496"/>
                  </a:cubicBezTo>
                  <a:cubicBezTo>
                    <a:pt x="219" y="496"/>
                    <a:pt x="220" y="496"/>
                    <a:pt x="220" y="496"/>
                  </a:cubicBezTo>
                  <a:cubicBezTo>
                    <a:pt x="219" y="495"/>
                    <a:pt x="218" y="497"/>
                    <a:pt x="217" y="497"/>
                  </a:cubicBezTo>
                  <a:cubicBezTo>
                    <a:pt x="216" y="497"/>
                    <a:pt x="217" y="496"/>
                    <a:pt x="217" y="496"/>
                  </a:cubicBezTo>
                  <a:cubicBezTo>
                    <a:pt x="217" y="495"/>
                    <a:pt x="216" y="495"/>
                    <a:pt x="217" y="495"/>
                  </a:cubicBezTo>
                  <a:cubicBezTo>
                    <a:pt x="217" y="495"/>
                    <a:pt x="220" y="498"/>
                    <a:pt x="218" y="494"/>
                  </a:cubicBezTo>
                  <a:cubicBezTo>
                    <a:pt x="217" y="491"/>
                    <a:pt x="213" y="491"/>
                    <a:pt x="213" y="487"/>
                  </a:cubicBezTo>
                  <a:cubicBezTo>
                    <a:pt x="213" y="484"/>
                    <a:pt x="217" y="486"/>
                    <a:pt x="216" y="482"/>
                  </a:cubicBezTo>
                  <a:cubicBezTo>
                    <a:pt x="216" y="478"/>
                    <a:pt x="217" y="475"/>
                    <a:pt x="217" y="475"/>
                  </a:cubicBezTo>
                  <a:cubicBezTo>
                    <a:pt x="219" y="475"/>
                    <a:pt x="219" y="476"/>
                    <a:pt x="221" y="475"/>
                  </a:cubicBezTo>
                  <a:cubicBezTo>
                    <a:pt x="222" y="475"/>
                    <a:pt x="222" y="468"/>
                    <a:pt x="222" y="468"/>
                  </a:cubicBezTo>
                  <a:cubicBezTo>
                    <a:pt x="222" y="467"/>
                    <a:pt x="223" y="466"/>
                    <a:pt x="222" y="466"/>
                  </a:cubicBezTo>
                  <a:cubicBezTo>
                    <a:pt x="222" y="466"/>
                    <a:pt x="219" y="463"/>
                    <a:pt x="218" y="463"/>
                  </a:cubicBezTo>
                  <a:cubicBezTo>
                    <a:pt x="218" y="462"/>
                    <a:pt x="217" y="462"/>
                    <a:pt x="217" y="462"/>
                  </a:cubicBezTo>
                  <a:cubicBezTo>
                    <a:pt x="219" y="461"/>
                    <a:pt x="224" y="466"/>
                    <a:pt x="223" y="463"/>
                  </a:cubicBezTo>
                  <a:cubicBezTo>
                    <a:pt x="223" y="460"/>
                    <a:pt x="218" y="462"/>
                    <a:pt x="216" y="461"/>
                  </a:cubicBezTo>
                  <a:cubicBezTo>
                    <a:pt x="215" y="460"/>
                    <a:pt x="217" y="461"/>
                    <a:pt x="217" y="461"/>
                  </a:cubicBezTo>
                  <a:cubicBezTo>
                    <a:pt x="217" y="459"/>
                    <a:pt x="215" y="458"/>
                    <a:pt x="215" y="456"/>
                  </a:cubicBezTo>
                  <a:cubicBezTo>
                    <a:pt x="216" y="454"/>
                    <a:pt x="216" y="455"/>
                    <a:pt x="217" y="454"/>
                  </a:cubicBezTo>
                  <a:cubicBezTo>
                    <a:pt x="217" y="453"/>
                    <a:pt x="217" y="453"/>
                    <a:pt x="217" y="453"/>
                  </a:cubicBezTo>
                  <a:cubicBezTo>
                    <a:pt x="216" y="452"/>
                    <a:pt x="214" y="451"/>
                    <a:pt x="214" y="449"/>
                  </a:cubicBezTo>
                  <a:cubicBezTo>
                    <a:pt x="214" y="448"/>
                    <a:pt x="215" y="449"/>
                    <a:pt x="216" y="449"/>
                  </a:cubicBezTo>
                  <a:cubicBezTo>
                    <a:pt x="221" y="449"/>
                    <a:pt x="222" y="453"/>
                    <a:pt x="227" y="453"/>
                  </a:cubicBezTo>
                  <a:cubicBezTo>
                    <a:pt x="230" y="453"/>
                    <a:pt x="231" y="454"/>
                    <a:pt x="233" y="454"/>
                  </a:cubicBezTo>
                  <a:cubicBezTo>
                    <a:pt x="235" y="454"/>
                    <a:pt x="236" y="453"/>
                    <a:pt x="237" y="453"/>
                  </a:cubicBezTo>
                  <a:cubicBezTo>
                    <a:pt x="239" y="453"/>
                    <a:pt x="242" y="454"/>
                    <a:pt x="244" y="454"/>
                  </a:cubicBezTo>
                  <a:cubicBezTo>
                    <a:pt x="249" y="452"/>
                    <a:pt x="254" y="452"/>
                    <a:pt x="259" y="451"/>
                  </a:cubicBezTo>
                  <a:cubicBezTo>
                    <a:pt x="280" y="448"/>
                    <a:pt x="303" y="445"/>
                    <a:pt x="322" y="433"/>
                  </a:cubicBezTo>
                  <a:cubicBezTo>
                    <a:pt x="326" y="430"/>
                    <a:pt x="325" y="423"/>
                    <a:pt x="330" y="419"/>
                  </a:cubicBezTo>
                  <a:cubicBezTo>
                    <a:pt x="333" y="416"/>
                    <a:pt x="344" y="404"/>
                    <a:pt x="345" y="400"/>
                  </a:cubicBezTo>
                  <a:cubicBezTo>
                    <a:pt x="346" y="398"/>
                    <a:pt x="345" y="385"/>
                    <a:pt x="344" y="384"/>
                  </a:cubicBezTo>
                  <a:cubicBezTo>
                    <a:pt x="344" y="384"/>
                    <a:pt x="341" y="386"/>
                    <a:pt x="340" y="386"/>
                  </a:cubicBezTo>
                  <a:cubicBezTo>
                    <a:pt x="339" y="386"/>
                    <a:pt x="340" y="385"/>
                    <a:pt x="340" y="385"/>
                  </a:cubicBezTo>
                  <a:cubicBezTo>
                    <a:pt x="338" y="384"/>
                    <a:pt x="335" y="383"/>
                    <a:pt x="333" y="381"/>
                  </a:cubicBezTo>
                  <a:cubicBezTo>
                    <a:pt x="331" y="379"/>
                    <a:pt x="331" y="377"/>
                    <a:pt x="329" y="375"/>
                  </a:cubicBezTo>
                  <a:cubicBezTo>
                    <a:pt x="327" y="372"/>
                    <a:pt x="334" y="365"/>
                    <a:pt x="336" y="362"/>
                  </a:cubicBezTo>
                  <a:cubicBezTo>
                    <a:pt x="337" y="360"/>
                    <a:pt x="333" y="355"/>
                    <a:pt x="331" y="354"/>
                  </a:cubicBezTo>
                  <a:cubicBezTo>
                    <a:pt x="325" y="349"/>
                    <a:pt x="318" y="347"/>
                    <a:pt x="311" y="343"/>
                  </a:cubicBezTo>
                  <a:cubicBezTo>
                    <a:pt x="309" y="342"/>
                    <a:pt x="309" y="340"/>
                    <a:pt x="307" y="339"/>
                  </a:cubicBezTo>
                  <a:cubicBezTo>
                    <a:pt x="306" y="339"/>
                    <a:pt x="305" y="339"/>
                    <a:pt x="305" y="338"/>
                  </a:cubicBezTo>
                  <a:cubicBezTo>
                    <a:pt x="303" y="335"/>
                    <a:pt x="305" y="336"/>
                    <a:pt x="304" y="333"/>
                  </a:cubicBezTo>
                  <a:cubicBezTo>
                    <a:pt x="304" y="333"/>
                    <a:pt x="302" y="331"/>
                    <a:pt x="302" y="331"/>
                  </a:cubicBezTo>
                  <a:cubicBezTo>
                    <a:pt x="302" y="330"/>
                    <a:pt x="304" y="331"/>
                    <a:pt x="306" y="331"/>
                  </a:cubicBezTo>
                  <a:cubicBezTo>
                    <a:pt x="307" y="330"/>
                    <a:pt x="307" y="326"/>
                    <a:pt x="307" y="325"/>
                  </a:cubicBezTo>
                  <a:cubicBezTo>
                    <a:pt x="306" y="325"/>
                    <a:pt x="305" y="325"/>
                    <a:pt x="305" y="324"/>
                  </a:cubicBezTo>
                  <a:cubicBezTo>
                    <a:pt x="305" y="324"/>
                    <a:pt x="306" y="323"/>
                    <a:pt x="306" y="323"/>
                  </a:cubicBezTo>
                  <a:cubicBezTo>
                    <a:pt x="306" y="318"/>
                    <a:pt x="301" y="316"/>
                    <a:pt x="304" y="308"/>
                  </a:cubicBezTo>
                  <a:cubicBezTo>
                    <a:pt x="305" y="307"/>
                    <a:pt x="306" y="307"/>
                    <a:pt x="306" y="306"/>
                  </a:cubicBezTo>
                  <a:cubicBezTo>
                    <a:pt x="307" y="304"/>
                    <a:pt x="306" y="301"/>
                    <a:pt x="306" y="300"/>
                  </a:cubicBezTo>
                  <a:cubicBezTo>
                    <a:pt x="307" y="298"/>
                    <a:pt x="311" y="302"/>
                    <a:pt x="313" y="299"/>
                  </a:cubicBezTo>
                  <a:cubicBezTo>
                    <a:pt x="315" y="294"/>
                    <a:pt x="310" y="289"/>
                    <a:pt x="312" y="283"/>
                  </a:cubicBezTo>
                  <a:cubicBezTo>
                    <a:pt x="312" y="283"/>
                    <a:pt x="314" y="280"/>
                    <a:pt x="314" y="280"/>
                  </a:cubicBezTo>
                  <a:cubicBezTo>
                    <a:pt x="315" y="278"/>
                    <a:pt x="312" y="277"/>
                    <a:pt x="312" y="275"/>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5" name="Freeform 118"/>
            <p:cNvSpPr>
              <a:spLocks/>
            </p:cNvSpPr>
            <p:nvPr/>
          </p:nvSpPr>
          <p:spPr bwMode="auto">
            <a:xfrm>
              <a:off x="4537076" y="3457576"/>
              <a:ext cx="277813" cy="279400"/>
            </a:xfrm>
            <a:custGeom>
              <a:avLst/>
              <a:gdLst/>
              <a:ahLst/>
              <a:cxnLst>
                <a:cxn ang="0">
                  <a:pos x="120" y="93"/>
                </a:cxn>
                <a:cxn ang="0">
                  <a:pos x="124" y="80"/>
                </a:cxn>
                <a:cxn ang="0">
                  <a:pos x="119" y="63"/>
                </a:cxn>
                <a:cxn ang="0">
                  <a:pos x="113" y="54"/>
                </a:cxn>
                <a:cxn ang="0">
                  <a:pos x="107" y="51"/>
                </a:cxn>
                <a:cxn ang="0">
                  <a:pos x="99" y="45"/>
                </a:cxn>
                <a:cxn ang="0">
                  <a:pos x="89" y="37"/>
                </a:cxn>
                <a:cxn ang="0">
                  <a:pos x="81" y="33"/>
                </a:cxn>
                <a:cxn ang="0">
                  <a:pos x="63" y="29"/>
                </a:cxn>
                <a:cxn ang="0">
                  <a:pos x="63" y="21"/>
                </a:cxn>
                <a:cxn ang="0">
                  <a:pos x="48" y="7"/>
                </a:cxn>
                <a:cxn ang="0">
                  <a:pos x="34" y="8"/>
                </a:cxn>
                <a:cxn ang="0">
                  <a:pos x="24" y="5"/>
                </a:cxn>
                <a:cxn ang="0">
                  <a:pos x="23" y="5"/>
                </a:cxn>
                <a:cxn ang="0">
                  <a:pos x="23" y="7"/>
                </a:cxn>
                <a:cxn ang="0">
                  <a:pos x="19" y="23"/>
                </a:cxn>
                <a:cxn ang="0">
                  <a:pos x="18" y="28"/>
                </a:cxn>
                <a:cxn ang="0">
                  <a:pos x="12" y="38"/>
                </a:cxn>
                <a:cxn ang="0">
                  <a:pos x="9" y="49"/>
                </a:cxn>
                <a:cxn ang="0">
                  <a:pos x="9" y="56"/>
                </a:cxn>
                <a:cxn ang="0">
                  <a:pos x="9" y="64"/>
                </a:cxn>
                <a:cxn ang="0">
                  <a:pos x="10" y="70"/>
                </a:cxn>
                <a:cxn ang="0">
                  <a:pos x="10" y="81"/>
                </a:cxn>
                <a:cxn ang="0">
                  <a:pos x="5" y="86"/>
                </a:cxn>
                <a:cxn ang="0">
                  <a:pos x="6" y="105"/>
                </a:cxn>
                <a:cxn ang="0">
                  <a:pos x="11" y="110"/>
                </a:cxn>
                <a:cxn ang="0">
                  <a:pos x="17" y="118"/>
                </a:cxn>
                <a:cxn ang="0">
                  <a:pos x="34" y="117"/>
                </a:cxn>
                <a:cxn ang="0">
                  <a:pos x="51" y="126"/>
                </a:cxn>
                <a:cxn ang="0">
                  <a:pos x="54" y="128"/>
                </a:cxn>
                <a:cxn ang="0">
                  <a:pos x="67" y="125"/>
                </a:cxn>
                <a:cxn ang="0">
                  <a:pos x="77" y="129"/>
                </a:cxn>
                <a:cxn ang="0">
                  <a:pos x="84" y="130"/>
                </a:cxn>
                <a:cxn ang="0">
                  <a:pos x="93" y="127"/>
                </a:cxn>
                <a:cxn ang="0">
                  <a:pos x="99" y="123"/>
                </a:cxn>
                <a:cxn ang="0">
                  <a:pos x="99" y="121"/>
                </a:cxn>
                <a:cxn ang="0">
                  <a:pos x="110" y="117"/>
                </a:cxn>
                <a:cxn ang="0">
                  <a:pos x="115" y="111"/>
                </a:cxn>
                <a:cxn ang="0">
                  <a:pos x="123" y="100"/>
                </a:cxn>
                <a:cxn ang="0">
                  <a:pos x="120" y="98"/>
                </a:cxn>
              </a:cxnLst>
              <a:rect l="0" t="0" r="r" b="b"/>
              <a:pathLst>
                <a:path w="131" h="132">
                  <a:moveTo>
                    <a:pt x="120" y="98"/>
                  </a:moveTo>
                  <a:cubicBezTo>
                    <a:pt x="119" y="97"/>
                    <a:pt x="120" y="93"/>
                    <a:pt x="120" y="93"/>
                  </a:cubicBezTo>
                  <a:cubicBezTo>
                    <a:pt x="120" y="90"/>
                    <a:pt x="119" y="85"/>
                    <a:pt x="121" y="83"/>
                  </a:cubicBezTo>
                  <a:cubicBezTo>
                    <a:pt x="121" y="83"/>
                    <a:pt x="124" y="80"/>
                    <a:pt x="124" y="80"/>
                  </a:cubicBezTo>
                  <a:cubicBezTo>
                    <a:pt x="127" y="77"/>
                    <a:pt x="131" y="73"/>
                    <a:pt x="131" y="73"/>
                  </a:cubicBezTo>
                  <a:cubicBezTo>
                    <a:pt x="129" y="69"/>
                    <a:pt x="121" y="68"/>
                    <a:pt x="119" y="63"/>
                  </a:cubicBezTo>
                  <a:cubicBezTo>
                    <a:pt x="117" y="61"/>
                    <a:pt x="118" y="57"/>
                    <a:pt x="116" y="55"/>
                  </a:cubicBezTo>
                  <a:cubicBezTo>
                    <a:pt x="115" y="54"/>
                    <a:pt x="114" y="55"/>
                    <a:pt x="113" y="54"/>
                  </a:cubicBezTo>
                  <a:cubicBezTo>
                    <a:pt x="112" y="53"/>
                    <a:pt x="111" y="50"/>
                    <a:pt x="109" y="50"/>
                  </a:cubicBezTo>
                  <a:cubicBezTo>
                    <a:pt x="108" y="50"/>
                    <a:pt x="108" y="51"/>
                    <a:pt x="107" y="51"/>
                  </a:cubicBezTo>
                  <a:cubicBezTo>
                    <a:pt x="107" y="51"/>
                    <a:pt x="106" y="50"/>
                    <a:pt x="106" y="50"/>
                  </a:cubicBezTo>
                  <a:cubicBezTo>
                    <a:pt x="104" y="49"/>
                    <a:pt x="100" y="46"/>
                    <a:pt x="99" y="45"/>
                  </a:cubicBezTo>
                  <a:cubicBezTo>
                    <a:pt x="98" y="43"/>
                    <a:pt x="99" y="41"/>
                    <a:pt x="97" y="39"/>
                  </a:cubicBezTo>
                  <a:cubicBezTo>
                    <a:pt x="95" y="38"/>
                    <a:pt x="91" y="38"/>
                    <a:pt x="89" y="37"/>
                  </a:cubicBezTo>
                  <a:cubicBezTo>
                    <a:pt x="86" y="34"/>
                    <a:pt x="86" y="34"/>
                    <a:pt x="86" y="34"/>
                  </a:cubicBezTo>
                  <a:cubicBezTo>
                    <a:pt x="85" y="34"/>
                    <a:pt x="85" y="37"/>
                    <a:pt x="81" y="33"/>
                  </a:cubicBezTo>
                  <a:cubicBezTo>
                    <a:pt x="78" y="30"/>
                    <a:pt x="78" y="25"/>
                    <a:pt x="73" y="23"/>
                  </a:cubicBezTo>
                  <a:cubicBezTo>
                    <a:pt x="73" y="23"/>
                    <a:pt x="65" y="31"/>
                    <a:pt x="63" y="29"/>
                  </a:cubicBezTo>
                  <a:cubicBezTo>
                    <a:pt x="62" y="28"/>
                    <a:pt x="63" y="28"/>
                    <a:pt x="63" y="27"/>
                  </a:cubicBezTo>
                  <a:cubicBezTo>
                    <a:pt x="63" y="25"/>
                    <a:pt x="64" y="23"/>
                    <a:pt x="63" y="21"/>
                  </a:cubicBezTo>
                  <a:cubicBezTo>
                    <a:pt x="60" y="16"/>
                    <a:pt x="49" y="11"/>
                    <a:pt x="48" y="8"/>
                  </a:cubicBezTo>
                  <a:cubicBezTo>
                    <a:pt x="48" y="8"/>
                    <a:pt x="48" y="7"/>
                    <a:pt x="48" y="7"/>
                  </a:cubicBezTo>
                  <a:cubicBezTo>
                    <a:pt x="48" y="6"/>
                    <a:pt x="45" y="3"/>
                    <a:pt x="44" y="3"/>
                  </a:cubicBezTo>
                  <a:cubicBezTo>
                    <a:pt x="35" y="0"/>
                    <a:pt x="37" y="7"/>
                    <a:pt x="34" y="8"/>
                  </a:cubicBezTo>
                  <a:cubicBezTo>
                    <a:pt x="32" y="8"/>
                    <a:pt x="26" y="8"/>
                    <a:pt x="25" y="7"/>
                  </a:cubicBezTo>
                  <a:cubicBezTo>
                    <a:pt x="24" y="4"/>
                    <a:pt x="26" y="6"/>
                    <a:pt x="24" y="5"/>
                  </a:cubicBezTo>
                  <a:cubicBezTo>
                    <a:pt x="24" y="5"/>
                    <a:pt x="24" y="5"/>
                    <a:pt x="24" y="5"/>
                  </a:cubicBezTo>
                  <a:cubicBezTo>
                    <a:pt x="24" y="5"/>
                    <a:pt x="23" y="5"/>
                    <a:pt x="23" y="5"/>
                  </a:cubicBezTo>
                  <a:cubicBezTo>
                    <a:pt x="23" y="5"/>
                    <a:pt x="23" y="6"/>
                    <a:pt x="23" y="6"/>
                  </a:cubicBezTo>
                  <a:cubicBezTo>
                    <a:pt x="23" y="7"/>
                    <a:pt x="24" y="7"/>
                    <a:pt x="23" y="7"/>
                  </a:cubicBezTo>
                  <a:cubicBezTo>
                    <a:pt x="22" y="10"/>
                    <a:pt x="19" y="11"/>
                    <a:pt x="18" y="13"/>
                  </a:cubicBezTo>
                  <a:cubicBezTo>
                    <a:pt x="16" y="16"/>
                    <a:pt x="19" y="20"/>
                    <a:pt x="19" y="23"/>
                  </a:cubicBezTo>
                  <a:cubicBezTo>
                    <a:pt x="19" y="25"/>
                    <a:pt x="16" y="24"/>
                    <a:pt x="16" y="25"/>
                  </a:cubicBezTo>
                  <a:cubicBezTo>
                    <a:pt x="16" y="26"/>
                    <a:pt x="18" y="26"/>
                    <a:pt x="18" y="28"/>
                  </a:cubicBezTo>
                  <a:cubicBezTo>
                    <a:pt x="18" y="30"/>
                    <a:pt x="15" y="35"/>
                    <a:pt x="14" y="37"/>
                  </a:cubicBezTo>
                  <a:cubicBezTo>
                    <a:pt x="14" y="38"/>
                    <a:pt x="12" y="37"/>
                    <a:pt x="12" y="38"/>
                  </a:cubicBezTo>
                  <a:cubicBezTo>
                    <a:pt x="11" y="39"/>
                    <a:pt x="15" y="41"/>
                    <a:pt x="14" y="42"/>
                  </a:cubicBezTo>
                  <a:cubicBezTo>
                    <a:pt x="13" y="48"/>
                    <a:pt x="11" y="46"/>
                    <a:pt x="9" y="49"/>
                  </a:cubicBezTo>
                  <a:cubicBezTo>
                    <a:pt x="8" y="50"/>
                    <a:pt x="10" y="51"/>
                    <a:pt x="10" y="52"/>
                  </a:cubicBezTo>
                  <a:cubicBezTo>
                    <a:pt x="10" y="52"/>
                    <a:pt x="9" y="56"/>
                    <a:pt x="9" y="56"/>
                  </a:cubicBezTo>
                  <a:cubicBezTo>
                    <a:pt x="9" y="58"/>
                    <a:pt x="12" y="59"/>
                    <a:pt x="11" y="61"/>
                  </a:cubicBezTo>
                  <a:cubicBezTo>
                    <a:pt x="11" y="61"/>
                    <a:pt x="9" y="64"/>
                    <a:pt x="9" y="64"/>
                  </a:cubicBezTo>
                  <a:cubicBezTo>
                    <a:pt x="9" y="64"/>
                    <a:pt x="9" y="65"/>
                    <a:pt x="9" y="65"/>
                  </a:cubicBezTo>
                  <a:cubicBezTo>
                    <a:pt x="9" y="67"/>
                    <a:pt x="10" y="68"/>
                    <a:pt x="10" y="70"/>
                  </a:cubicBezTo>
                  <a:cubicBezTo>
                    <a:pt x="10" y="73"/>
                    <a:pt x="13" y="76"/>
                    <a:pt x="11" y="80"/>
                  </a:cubicBezTo>
                  <a:cubicBezTo>
                    <a:pt x="11" y="80"/>
                    <a:pt x="10" y="81"/>
                    <a:pt x="10" y="81"/>
                  </a:cubicBezTo>
                  <a:cubicBezTo>
                    <a:pt x="9" y="82"/>
                    <a:pt x="5" y="81"/>
                    <a:pt x="4" y="82"/>
                  </a:cubicBezTo>
                  <a:cubicBezTo>
                    <a:pt x="4" y="83"/>
                    <a:pt x="5" y="85"/>
                    <a:pt x="5" y="86"/>
                  </a:cubicBezTo>
                  <a:cubicBezTo>
                    <a:pt x="5" y="88"/>
                    <a:pt x="3" y="88"/>
                    <a:pt x="3" y="89"/>
                  </a:cubicBezTo>
                  <a:cubicBezTo>
                    <a:pt x="4" y="96"/>
                    <a:pt x="0" y="98"/>
                    <a:pt x="6" y="105"/>
                  </a:cubicBezTo>
                  <a:cubicBezTo>
                    <a:pt x="7" y="106"/>
                    <a:pt x="7" y="108"/>
                    <a:pt x="8" y="109"/>
                  </a:cubicBezTo>
                  <a:cubicBezTo>
                    <a:pt x="8" y="109"/>
                    <a:pt x="11" y="110"/>
                    <a:pt x="11" y="110"/>
                  </a:cubicBezTo>
                  <a:cubicBezTo>
                    <a:pt x="13" y="111"/>
                    <a:pt x="15" y="114"/>
                    <a:pt x="16" y="117"/>
                  </a:cubicBezTo>
                  <a:cubicBezTo>
                    <a:pt x="16" y="117"/>
                    <a:pt x="16" y="118"/>
                    <a:pt x="17" y="118"/>
                  </a:cubicBezTo>
                  <a:cubicBezTo>
                    <a:pt x="18" y="118"/>
                    <a:pt x="21" y="116"/>
                    <a:pt x="23" y="116"/>
                  </a:cubicBezTo>
                  <a:cubicBezTo>
                    <a:pt x="25" y="116"/>
                    <a:pt x="32" y="116"/>
                    <a:pt x="34" y="117"/>
                  </a:cubicBezTo>
                  <a:cubicBezTo>
                    <a:pt x="36" y="118"/>
                    <a:pt x="37" y="121"/>
                    <a:pt x="39" y="122"/>
                  </a:cubicBezTo>
                  <a:cubicBezTo>
                    <a:pt x="42" y="124"/>
                    <a:pt x="51" y="125"/>
                    <a:pt x="51" y="126"/>
                  </a:cubicBezTo>
                  <a:cubicBezTo>
                    <a:pt x="51" y="127"/>
                    <a:pt x="49" y="127"/>
                    <a:pt x="49" y="127"/>
                  </a:cubicBezTo>
                  <a:cubicBezTo>
                    <a:pt x="49" y="130"/>
                    <a:pt x="54" y="128"/>
                    <a:pt x="54" y="128"/>
                  </a:cubicBezTo>
                  <a:cubicBezTo>
                    <a:pt x="55" y="128"/>
                    <a:pt x="55" y="129"/>
                    <a:pt x="55" y="130"/>
                  </a:cubicBezTo>
                  <a:cubicBezTo>
                    <a:pt x="58" y="131"/>
                    <a:pt x="63" y="125"/>
                    <a:pt x="67" y="125"/>
                  </a:cubicBezTo>
                  <a:cubicBezTo>
                    <a:pt x="70" y="125"/>
                    <a:pt x="74" y="127"/>
                    <a:pt x="76" y="129"/>
                  </a:cubicBezTo>
                  <a:cubicBezTo>
                    <a:pt x="77" y="129"/>
                    <a:pt x="77" y="129"/>
                    <a:pt x="77" y="129"/>
                  </a:cubicBezTo>
                  <a:cubicBezTo>
                    <a:pt x="81" y="129"/>
                    <a:pt x="81" y="129"/>
                    <a:pt x="81" y="129"/>
                  </a:cubicBezTo>
                  <a:cubicBezTo>
                    <a:pt x="82" y="129"/>
                    <a:pt x="83" y="129"/>
                    <a:pt x="84" y="130"/>
                  </a:cubicBezTo>
                  <a:cubicBezTo>
                    <a:pt x="84" y="130"/>
                    <a:pt x="84" y="131"/>
                    <a:pt x="84" y="131"/>
                  </a:cubicBezTo>
                  <a:cubicBezTo>
                    <a:pt x="85" y="132"/>
                    <a:pt x="91" y="128"/>
                    <a:pt x="93" y="127"/>
                  </a:cubicBezTo>
                  <a:cubicBezTo>
                    <a:pt x="95" y="126"/>
                    <a:pt x="99" y="126"/>
                    <a:pt x="100" y="124"/>
                  </a:cubicBezTo>
                  <a:cubicBezTo>
                    <a:pt x="102" y="122"/>
                    <a:pt x="98" y="123"/>
                    <a:pt x="99" y="123"/>
                  </a:cubicBezTo>
                  <a:cubicBezTo>
                    <a:pt x="99" y="122"/>
                    <a:pt x="100" y="122"/>
                    <a:pt x="100" y="121"/>
                  </a:cubicBezTo>
                  <a:cubicBezTo>
                    <a:pt x="100" y="121"/>
                    <a:pt x="99" y="121"/>
                    <a:pt x="99" y="121"/>
                  </a:cubicBezTo>
                  <a:cubicBezTo>
                    <a:pt x="103" y="119"/>
                    <a:pt x="98" y="126"/>
                    <a:pt x="103" y="123"/>
                  </a:cubicBezTo>
                  <a:cubicBezTo>
                    <a:pt x="106" y="122"/>
                    <a:pt x="108" y="119"/>
                    <a:pt x="110" y="117"/>
                  </a:cubicBezTo>
                  <a:cubicBezTo>
                    <a:pt x="111" y="117"/>
                    <a:pt x="112" y="117"/>
                    <a:pt x="113" y="116"/>
                  </a:cubicBezTo>
                  <a:cubicBezTo>
                    <a:pt x="113" y="114"/>
                    <a:pt x="113" y="113"/>
                    <a:pt x="115" y="111"/>
                  </a:cubicBezTo>
                  <a:cubicBezTo>
                    <a:pt x="116" y="110"/>
                    <a:pt x="118" y="109"/>
                    <a:pt x="119" y="108"/>
                  </a:cubicBezTo>
                  <a:cubicBezTo>
                    <a:pt x="121" y="105"/>
                    <a:pt x="120" y="103"/>
                    <a:pt x="123" y="100"/>
                  </a:cubicBezTo>
                  <a:cubicBezTo>
                    <a:pt x="123" y="100"/>
                    <a:pt x="123" y="100"/>
                    <a:pt x="123" y="100"/>
                  </a:cubicBezTo>
                  <a:cubicBezTo>
                    <a:pt x="122" y="99"/>
                    <a:pt x="120" y="99"/>
                    <a:pt x="120" y="98"/>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6" name="Freeform 119"/>
            <p:cNvSpPr>
              <a:spLocks/>
            </p:cNvSpPr>
            <p:nvPr/>
          </p:nvSpPr>
          <p:spPr bwMode="auto">
            <a:xfrm>
              <a:off x="3895726" y="2622551"/>
              <a:ext cx="85725" cy="80963"/>
            </a:xfrm>
            <a:custGeom>
              <a:avLst/>
              <a:gdLst/>
              <a:ahLst/>
              <a:cxnLst>
                <a:cxn ang="0">
                  <a:pos x="31" y="27"/>
                </a:cxn>
                <a:cxn ang="0">
                  <a:pos x="34" y="29"/>
                </a:cxn>
                <a:cxn ang="0">
                  <a:pos x="26" y="23"/>
                </a:cxn>
                <a:cxn ang="0">
                  <a:pos x="28" y="25"/>
                </a:cxn>
                <a:cxn ang="0">
                  <a:pos x="26" y="27"/>
                </a:cxn>
                <a:cxn ang="0">
                  <a:pos x="27" y="27"/>
                </a:cxn>
                <a:cxn ang="0">
                  <a:pos x="27" y="28"/>
                </a:cxn>
                <a:cxn ang="0">
                  <a:pos x="20" y="27"/>
                </a:cxn>
                <a:cxn ang="0">
                  <a:pos x="16" y="27"/>
                </a:cxn>
                <a:cxn ang="0">
                  <a:pos x="18" y="22"/>
                </a:cxn>
                <a:cxn ang="0">
                  <a:pos x="12" y="21"/>
                </a:cxn>
                <a:cxn ang="0">
                  <a:pos x="11" y="20"/>
                </a:cxn>
                <a:cxn ang="0">
                  <a:pos x="9" y="19"/>
                </a:cxn>
                <a:cxn ang="0">
                  <a:pos x="8" y="16"/>
                </a:cxn>
                <a:cxn ang="0">
                  <a:pos x="7" y="20"/>
                </a:cxn>
                <a:cxn ang="0">
                  <a:pos x="6" y="18"/>
                </a:cxn>
                <a:cxn ang="0">
                  <a:pos x="2" y="14"/>
                </a:cxn>
                <a:cxn ang="0">
                  <a:pos x="4" y="14"/>
                </a:cxn>
                <a:cxn ang="0">
                  <a:pos x="5" y="12"/>
                </a:cxn>
                <a:cxn ang="0">
                  <a:pos x="4" y="10"/>
                </a:cxn>
                <a:cxn ang="0">
                  <a:pos x="10" y="14"/>
                </a:cxn>
                <a:cxn ang="0">
                  <a:pos x="8" y="13"/>
                </a:cxn>
                <a:cxn ang="0">
                  <a:pos x="4" y="5"/>
                </a:cxn>
                <a:cxn ang="0">
                  <a:pos x="8" y="4"/>
                </a:cxn>
                <a:cxn ang="0">
                  <a:pos x="6" y="3"/>
                </a:cxn>
                <a:cxn ang="0">
                  <a:pos x="10" y="3"/>
                </a:cxn>
                <a:cxn ang="0">
                  <a:pos x="10" y="1"/>
                </a:cxn>
                <a:cxn ang="0">
                  <a:pos x="18" y="8"/>
                </a:cxn>
                <a:cxn ang="0">
                  <a:pos x="19" y="8"/>
                </a:cxn>
                <a:cxn ang="0">
                  <a:pos x="20" y="9"/>
                </a:cxn>
                <a:cxn ang="0">
                  <a:pos x="22" y="13"/>
                </a:cxn>
                <a:cxn ang="0">
                  <a:pos x="24" y="12"/>
                </a:cxn>
                <a:cxn ang="0">
                  <a:pos x="25" y="14"/>
                </a:cxn>
                <a:cxn ang="0">
                  <a:pos x="27" y="14"/>
                </a:cxn>
                <a:cxn ang="0">
                  <a:pos x="29" y="20"/>
                </a:cxn>
                <a:cxn ang="0">
                  <a:pos x="36" y="21"/>
                </a:cxn>
                <a:cxn ang="0">
                  <a:pos x="32" y="23"/>
                </a:cxn>
                <a:cxn ang="0">
                  <a:pos x="34" y="27"/>
                </a:cxn>
                <a:cxn ang="0">
                  <a:pos x="35" y="26"/>
                </a:cxn>
                <a:cxn ang="0">
                  <a:pos x="41" y="28"/>
                </a:cxn>
                <a:cxn ang="0">
                  <a:pos x="41" y="30"/>
                </a:cxn>
                <a:cxn ang="0">
                  <a:pos x="38" y="30"/>
                </a:cxn>
                <a:cxn ang="0">
                  <a:pos x="36" y="33"/>
                </a:cxn>
                <a:cxn ang="0">
                  <a:pos x="31" y="33"/>
                </a:cxn>
                <a:cxn ang="0">
                  <a:pos x="34" y="38"/>
                </a:cxn>
                <a:cxn ang="0">
                  <a:pos x="29" y="37"/>
                </a:cxn>
                <a:cxn ang="0">
                  <a:pos x="29" y="31"/>
                </a:cxn>
                <a:cxn ang="0">
                  <a:pos x="28" y="28"/>
                </a:cxn>
                <a:cxn ang="0">
                  <a:pos x="31" y="27"/>
                </a:cxn>
              </a:cxnLst>
              <a:rect l="0" t="0" r="r" b="b"/>
              <a:pathLst>
                <a:path w="41" h="38">
                  <a:moveTo>
                    <a:pt x="31" y="27"/>
                  </a:moveTo>
                  <a:cubicBezTo>
                    <a:pt x="32" y="27"/>
                    <a:pt x="33" y="30"/>
                    <a:pt x="34" y="29"/>
                  </a:cubicBezTo>
                  <a:cubicBezTo>
                    <a:pt x="34" y="28"/>
                    <a:pt x="27" y="23"/>
                    <a:pt x="26" y="23"/>
                  </a:cubicBezTo>
                  <a:cubicBezTo>
                    <a:pt x="25" y="23"/>
                    <a:pt x="28" y="25"/>
                    <a:pt x="28" y="25"/>
                  </a:cubicBezTo>
                  <a:cubicBezTo>
                    <a:pt x="28" y="26"/>
                    <a:pt x="26" y="26"/>
                    <a:pt x="26" y="27"/>
                  </a:cubicBezTo>
                  <a:cubicBezTo>
                    <a:pt x="26" y="27"/>
                    <a:pt x="27" y="27"/>
                    <a:pt x="27" y="27"/>
                  </a:cubicBezTo>
                  <a:cubicBezTo>
                    <a:pt x="27" y="27"/>
                    <a:pt x="27" y="27"/>
                    <a:pt x="27" y="28"/>
                  </a:cubicBezTo>
                  <a:cubicBezTo>
                    <a:pt x="26" y="30"/>
                    <a:pt x="20" y="29"/>
                    <a:pt x="20" y="27"/>
                  </a:cubicBezTo>
                  <a:cubicBezTo>
                    <a:pt x="19" y="26"/>
                    <a:pt x="17" y="28"/>
                    <a:pt x="16" y="27"/>
                  </a:cubicBezTo>
                  <a:cubicBezTo>
                    <a:pt x="16" y="26"/>
                    <a:pt x="21" y="23"/>
                    <a:pt x="18" y="22"/>
                  </a:cubicBezTo>
                  <a:cubicBezTo>
                    <a:pt x="17" y="21"/>
                    <a:pt x="13" y="22"/>
                    <a:pt x="12" y="21"/>
                  </a:cubicBezTo>
                  <a:cubicBezTo>
                    <a:pt x="11" y="21"/>
                    <a:pt x="11" y="20"/>
                    <a:pt x="11" y="20"/>
                  </a:cubicBezTo>
                  <a:cubicBezTo>
                    <a:pt x="12" y="17"/>
                    <a:pt x="10" y="21"/>
                    <a:pt x="9" y="19"/>
                  </a:cubicBezTo>
                  <a:cubicBezTo>
                    <a:pt x="9" y="19"/>
                    <a:pt x="8" y="16"/>
                    <a:pt x="8" y="16"/>
                  </a:cubicBezTo>
                  <a:cubicBezTo>
                    <a:pt x="3" y="16"/>
                    <a:pt x="12" y="21"/>
                    <a:pt x="7" y="20"/>
                  </a:cubicBezTo>
                  <a:cubicBezTo>
                    <a:pt x="6" y="20"/>
                    <a:pt x="6" y="19"/>
                    <a:pt x="6" y="18"/>
                  </a:cubicBezTo>
                  <a:cubicBezTo>
                    <a:pt x="6" y="18"/>
                    <a:pt x="0" y="17"/>
                    <a:pt x="2" y="14"/>
                  </a:cubicBezTo>
                  <a:cubicBezTo>
                    <a:pt x="3" y="13"/>
                    <a:pt x="3" y="14"/>
                    <a:pt x="4" y="14"/>
                  </a:cubicBezTo>
                  <a:cubicBezTo>
                    <a:pt x="4" y="13"/>
                    <a:pt x="4" y="13"/>
                    <a:pt x="5" y="12"/>
                  </a:cubicBezTo>
                  <a:cubicBezTo>
                    <a:pt x="5" y="11"/>
                    <a:pt x="4" y="10"/>
                    <a:pt x="4" y="10"/>
                  </a:cubicBezTo>
                  <a:cubicBezTo>
                    <a:pt x="5" y="9"/>
                    <a:pt x="8" y="16"/>
                    <a:pt x="10" y="14"/>
                  </a:cubicBezTo>
                  <a:cubicBezTo>
                    <a:pt x="10" y="14"/>
                    <a:pt x="9" y="13"/>
                    <a:pt x="8" y="13"/>
                  </a:cubicBezTo>
                  <a:cubicBezTo>
                    <a:pt x="7" y="11"/>
                    <a:pt x="4" y="7"/>
                    <a:pt x="4" y="5"/>
                  </a:cubicBezTo>
                  <a:cubicBezTo>
                    <a:pt x="4" y="4"/>
                    <a:pt x="7" y="5"/>
                    <a:pt x="8" y="4"/>
                  </a:cubicBezTo>
                  <a:cubicBezTo>
                    <a:pt x="8" y="4"/>
                    <a:pt x="5" y="3"/>
                    <a:pt x="6" y="3"/>
                  </a:cubicBezTo>
                  <a:cubicBezTo>
                    <a:pt x="7" y="2"/>
                    <a:pt x="9" y="4"/>
                    <a:pt x="10" y="3"/>
                  </a:cubicBezTo>
                  <a:cubicBezTo>
                    <a:pt x="10" y="3"/>
                    <a:pt x="8" y="0"/>
                    <a:pt x="10" y="1"/>
                  </a:cubicBezTo>
                  <a:cubicBezTo>
                    <a:pt x="11" y="1"/>
                    <a:pt x="17" y="7"/>
                    <a:pt x="18" y="8"/>
                  </a:cubicBezTo>
                  <a:cubicBezTo>
                    <a:pt x="18" y="8"/>
                    <a:pt x="20" y="6"/>
                    <a:pt x="19" y="8"/>
                  </a:cubicBezTo>
                  <a:cubicBezTo>
                    <a:pt x="19" y="8"/>
                    <a:pt x="20" y="9"/>
                    <a:pt x="20" y="9"/>
                  </a:cubicBezTo>
                  <a:cubicBezTo>
                    <a:pt x="22" y="10"/>
                    <a:pt x="22" y="13"/>
                    <a:pt x="22" y="13"/>
                  </a:cubicBezTo>
                  <a:cubicBezTo>
                    <a:pt x="23" y="13"/>
                    <a:pt x="24" y="12"/>
                    <a:pt x="24" y="12"/>
                  </a:cubicBezTo>
                  <a:cubicBezTo>
                    <a:pt x="26" y="12"/>
                    <a:pt x="24" y="13"/>
                    <a:pt x="25" y="14"/>
                  </a:cubicBezTo>
                  <a:cubicBezTo>
                    <a:pt x="25" y="14"/>
                    <a:pt x="26" y="14"/>
                    <a:pt x="27" y="14"/>
                  </a:cubicBezTo>
                  <a:cubicBezTo>
                    <a:pt x="29" y="15"/>
                    <a:pt x="29" y="18"/>
                    <a:pt x="29" y="20"/>
                  </a:cubicBezTo>
                  <a:cubicBezTo>
                    <a:pt x="30" y="21"/>
                    <a:pt x="35" y="19"/>
                    <a:pt x="36" y="21"/>
                  </a:cubicBezTo>
                  <a:cubicBezTo>
                    <a:pt x="36" y="22"/>
                    <a:pt x="32" y="23"/>
                    <a:pt x="32" y="23"/>
                  </a:cubicBezTo>
                  <a:cubicBezTo>
                    <a:pt x="32" y="24"/>
                    <a:pt x="34" y="26"/>
                    <a:pt x="34" y="27"/>
                  </a:cubicBezTo>
                  <a:cubicBezTo>
                    <a:pt x="34" y="28"/>
                    <a:pt x="35" y="26"/>
                    <a:pt x="35" y="26"/>
                  </a:cubicBezTo>
                  <a:cubicBezTo>
                    <a:pt x="36" y="26"/>
                    <a:pt x="41" y="27"/>
                    <a:pt x="41" y="28"/>
                  </a:cubicBezTo>
                  <a:cubicBezTo>
                    <a:pt x="41" y="29"/>
                    <a:pt x="41" y="29"/>
                    <a:pt x="41" y="30"/>
                  </a:cubicBezTo>
                  <a:cubicBezTo>
                    <a:pt x="41" y="31"/>
                    <a:pt x="39" y="29"/>
                    <a:pt x="38" y="30"/>
                  </a:cubicBezTo>
                  <a:cubicBezTo>
                    <a:pt x="38" y="30"/>
                    <a:pt x="39" y="32"/>
                    <a:pt x="36" y="33"/>
                  </a:cubicBezTo>
                  <a:cubicBezTo>
                    <a:pt x="35" y="33"/>
                    <a:pt x="33" y="32"/>
                    <a:pt x="31" y="33"/>
                  </a:cubicBezTo>
                  <a:cubicBezTo>
                    <a:pt x="31" y="33"/>
                    <a:pt x="37" y="36"/>
                    <a:pt x="34" y="38"/>
                  </a:cubicBezTo>
                  <a:cubicBezTo>
                    <a:pt x="33" y="38"/>
                    <a:pt x="29" y="37"/>
                    <a:pt x="29" y="37"/>
                  </a:cubicBezTo>
                  <a:cubicBezTo>
                    <a:pt x="27" y="33"/>
                    <a:pt x="29" y="34"/>
                    <a:pt x="29" y="31"/>
                  </a:cubicBezTo>
                  <a:cubicBezTo>
                    <a:pt x="29" y="30"/>
                    <a:pt x="27" y="29"/>
                    <a:pt x="28" y="28"/>
                  </a:cubicBezTo>
                  <a:cubicBezTo>
                    <a:pt x="29" y="28"/>
                    <a:pt x="29" y="30"/>
                    <a:pt x="31" y="27"/>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8" name="TextBox 337">
            <a:extLst>
              <a:ext uri="{FF2B5EF4-FFF2-40B4-BE49-F238E27FC236}">
                <a16:creationId xmlns:a16="http://schemas.microsoft.com/office/drawing/2014/main" id="{7D8AF925-A03D-4331-895D-3C629634F2C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SOUTH AMERICA MAP</a:t>
            </a:r>
          </a:p>
          <a:p>
            <a:r>
              <a:rPr lang="en-US" dirty="0">
                <a:solidFill>
                  <a:schemeClr val="bg1"/>
                </a:solidFill>
                <a:latin typeface="Candara" panose="020E0502030303020204" pitchFamily="34" charset="0"/>
              </a:rPr>
              <a:t>Your Subtitle</a:t>
            </a:r>
          </a:p>
        </p:txBody>
      </p:sp>
      <p:grpSp>
        <p:nvGrpSpPr>
          <p:cNvPr id="152" name="Group 151">
            <a:extLst>
              <a:ext uri="{FF2B5EF4-FFF2-40B4-BE49-F238E27FC236}">
                <a16:creationId xmlns:a16="http://schemas.microsoft.com/office/drawing/2014/main" id="{235E9381-1C01-4624-8C3B-A35720F00C20}"/>
              </a:ext>
            </a:extLst>
          </p:cNvPr>
          <p:cNvGrpSpPr/>
          <p:nvPr/>
        </p:nvGrpSpPr>
        <p:grpSpPr>
          <a:xfrm>
            <a:off x="3376584" y="2148596"/>
            <a:ext cx="3594912" cy="1375905"/>
            <a:chOff x="2243731" y="2891162"/>
            <a:chExt cx="3594912" cy="1375905"/>
          </a:xfrm>
        </p:grpSpPr>
        <p:grpSp>
          <p:nvGrpSpPr>
            <p:cNvPr id="153" name="Group 152">
              <a:extLst>
                <a:ext uri="{FF2B5EF4-FFF2-40B4-BE49-F238E27FC236}">
                  <a16:creationId xmlns:a16="http://schemas.microsoft.com/office/drawing/2014/main" id="{C7763184-5A42-4221-A94B-5522988B4ACA}"/>
                </a:ext>
              </a:extLst>
            </p:cNvPr>
            <p:cNvGrpSpPr/>
            <p:nvPr/>
          </p:nvGrpSpPr>
          <p:grpSpPr>
            <a:xfrm>
              <a:off x="2243731" y="3192308"/>
              <a:ext cx="2743200" cy="508758"/>
              <a:chOff x="1066801" y="2238247"/>
              <a:chExt cx="2743200" cy="508758"/>
            </a:xfrm>
          </p:grpSpPr>
          <p:sp>
            <p:nvSpPr>
              <p:cNvPr id="161" name="Freeform: Shape 160">
                <a:extLst>
                  <a:ext uri="{FF2B5EF4-FFF2-40B4-BE49-F238E27FC236}">
                    <a16:creationId xmlns:a16="http://schemas.microsoft.com/office/drawing/2014/main" id="{A8024814-FD40-417A-B61E-3848A9B57A8A}"/>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Text Box 10">
                <a:extLst>
                  <a:ext uri="{FF2B5EF4-FFF2-40B4-BE49-F238E27FC236}">
                    <a16:creationId xmlns:a16="http://schemas.microsoft.com/office/drawing/2014/main" id="{D9602BDA-0FAF-45F9-8562-88664ECC655C}"/>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54" name="Group 153">
              <a:extLst>
                <a:ext uri="{FF2B5EF4-FFF2-40B4-BE49-F238E27FC236}">
                  <a16:creationId xmlns:a16="http://schemas.microsoft.com/office/drawing/2014/main" id="{0C525122-D7B3-447D-9B82-71F184C087E5}"/>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155" name="Freeform: Shape 154">
                <a:extLst>
                  <a:ext uri="{FF2B5EF4-FFF2-40B4-BE49-F238E27FC236}">
                    <a16:creationId xmlns:a16="http://schemas.microsoft.com/office/drawing/2014/main" id="{1663F0BF-3BAA-47D4-B800-26B6ADF752E1}"/>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D441F440-0892-4B1D-8BCE-1948A91A59CD}"/>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57" name="Graphic 26" descr="Hike">
                <a:extLst>
                  <a:ext uri="{FF2B5EF4-FFF2-40B4-BE49-F238E27FC236}">
                    <a16:creationId xmlns:a16="http://schemas.microsoft.com/office/drawing/2014/main" id="{EBE5B5E8-D1E2-4ADD-BFDC-E785E93E3D6C}"/>
                  </a:ext>
                </a:extLst>
              </p:cNvPr>
              <p:cNvGrpSpPr>
                <a:grpSpLocks noChangeAspect="1"/>
              </p:cNvGrpSpPr>
              <p:nvPr/>
            </p:nvGrpSpPr>
            <p:grpSpPr>
              <a:xfrm>
                <a:off x="3835579" y="2208930"/>
                <a:ext cx="548640" cy="548640"/>
                <a:chOff x="5638800" y="2971800"/>
                <a:chExt cx="914400" cy="914400"/>
              </a:xfrm>
              <a:solidFill>
                <a:srgbClr val="4D4D4D"/>
              </a:solidFill>
            </p:grpSpPr>
            <p:sp>
              <p:nvSpPr>
                <p:cNvPr id="158" name="Freeform: Shape 157">
                  <a:extLst>
                    <a:ext uri="{FF2B5EF4-FFF2-40B4-BE49-F238E27FC236}">
                      <a16:creationId xmlns:a16="http://schemas.microsoft.com/office/drawing/2014/main" id="{5877DDD0-982C-4BD1-8887-7FBD23BD529A}"/>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59" name="Freeform: Shape 158">
                  <a:extLst>
                    <a:ext uri="{FF2B5EF4-FFF2-40B4-BE49-F238E27FC236}">
                      <a16:creationId xmlns:a16="http://schemas.microsoft.com/office/drawing/2014/main" id="{C36BB90B-0673-4724-9A57-8FB2E43331D3}"/>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60" name="Freeform: Shape 159">
                  <a:extLst>
                    <a:ext uri="{FF2B5EF4-FFF2-40B4-BE49-F238E27FC236}">
                      <a16:creationId xmlns:a16="http://schemas.microsoft.com/office/drawing/2014/main" id="{AC2FCFEE-2C39-408D-BED0-5E72D3FCEE44}"/>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163" name="TextBox 162">
            <a:extLst>
              <a:ext uri="{FF2B5EF4-FFF2-40B4-BE49-F238E27FC236}">
                <a16:creationId xmlns:a16="http://schemas.microsoft.com/office/drawing/2014/main" id="{1B20EF5A-EC8A-477D-8AD6-CCB8EA5699C0}"/>
              </a:ext>
            </a:extLst>
          </p:cNvPr>
          <p:cNvSpPr txBox="1"/>
          <p:nvPr/>
        </p:nvSpPr>
        <p:spPr>
          <a:xfrm>
            <a:off x="7719206" y="1233756"/>
            <a:ext cx="4023360"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64" name="TextBox 163">
            <a:extLst>
              <a:ext uri="{FF2B5EF4-FFF2-40B4-BE49-F238E27FC236}">
                <a16:creationId xmlns:a16="http://schemas.microsoft.com/office/drawing/2014/main" id="{F3C4670F-4AFB-40AC-A93D-6FB065420577}"/>
              </a:ext>
            </a:extLst>
          </p:cNvPr>
          <p:cNvSpPr txBox="1"/>
          <p:nvPr/>
        </p:nvSpPr>
        <p:spPr>
          <a:xfrm>
            <a:off x="329500" y="3043805"/>
            <a:ext cx="4023360" cy="938719"/>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65" name="Group 164">
            <a:extLst>
              <a:ext uri="{FF2B5EF4-FFF2-40B4-BE49-F238E27FC236}">
                <a16:creationId xmlns:a16="http://schemas.microsoft.com/office/drawing/2014/main" id="{F3CEF86E-4B80-49C1-9735-F5CBF929DC5F}"/>
              </a:ext>
            </a:extLst>
          </p:cNvPr>
          <p:cNvGrpSpPr/>
          <p:nvPr/>
        </p:nvGrpSpPr>
        <p:grpSpPr>
          <a:xfrm>
            <a:off x="6409708" y="239191"/>
            <a:ext cx="3509383" cy="1375905"/>
            <a:chOff x="6025615" y="1230029"/>
            <a:chExt cx="3509383" cy="1375905"/>
          </a:xfrm>
        </p:grpSpPr>
        <p:grpSp>
          <p:nvGrpSpPr>
            <p:cNvPr id="166" name="Group 165">
              <a:extLst>
                <a:ext uri="{FF2B5EF4-FFF2-40B4-BE49-F238E27FC236}">
                  <a16:creationId xmlns:a16="http://schemas.microsoft.com/office/drawing/2014/main" id="{650AE6FB-C73A-4062-A7A0-C24D8C881076}"/>
                </a:ext>
              </a:extLst>
            </p:cNvPr>
            <p:cNvGrpSpPr/>
            <p:nvPr/>
          </p:nvGrpSpPr>
          <p:grpSpPr>
            <a:xfrm>
              <a:off x="6791798" y="1528954"/>
              <a:ext cx="2743200" cy="508758"/>
              <a:chOff x="7772400" y="675620"/>
              <a:chExt cx="2743200" cy="508758"/>
            </a:xfrm>
          </p:grpSpPr>
          <p:sp>
            <p:nvSpPr>
              <p:cNvPr id="171" name="Freeform: Shape 170">
                <a:extLst>
                  <a:ext uri="{FF2B5EF4-FFF2-40B4-BE49-F238E27FC236}">
                    <a16:creationId xmlns:a16="http://schemas.microsoft.com/office/drawing/2014/main" id="{7D16CAA7-58AA-4076-ADF7-EE5FF010E405}"/>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Text Box 10">
                <a:extLst>
                  <a:ext uri="{FF2B5EF4-FFF2-40B4-BE49-F238E27FC236}">
                    <a16:creationId xmlns:a16="http://schemas.microsoft.com/office/drawing/2014/main" id="{ABE80CC2-E381-4B2A-9A08-F6EAE6A01E6B}"/>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67" name="Group 166">
              <a:extLst>
                <a:ext uri="{FF2B5EF4-FFF2-40B4-BE49-F238E27FC236}">
                  <a16:creationId xmlns:a16="http://schemas.microsoft.com/office/drawing/2014/main" id="{5F667729-547E-4A0D-9600-ECE95553B2AB}"/>
                </a:ext>
              </a:extLst>
            </p:cNvPr>
            <p:cNvGrpSpPr/>
            <p:nvPr/>
          </p:nvGrpSpPr>
          <p:grpSpPr>
            <a:xfrm>
              <a:off x="6025615" y="1230029"/>
              <a:ext cx="1097280" cy="1375905"/>
              <a:chOff x="7006217" y="376695"/>
              <a:chExt cx="1097280" cy="1375905"/>
            </a:xfrm>
            <a:effectLst>
              <a:outerShdw blurRad="76200" dir="18900000" sy="23000" kx="-1200000" algn="bl" rotWithShape="0">
                <a:prstClr val="black">
                  <a:alpha val="13000"/>
                </a:prstClr>
              </a:outerShdw>
            </a:effectLst>
          </p:grpSpPr>
          <p:sp>
            <p:nvSpPr>
              <p:cNvPr id="168" name="Freeform: Shape 167">
                <a:extLst>
                  <a:ext uri="{FF2B5EF4-FFF2-40B4-BE49-F238E27FC236}">
                    <a16:creationId xmlns:a16="http://schemas.microsoft.com/office/drawing/2014/main" id="{F3990D64-5B93-4FF2-AE60-D9F6929A4573}"/>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Oval 168">
                <a:extLst>
                  <a:ext uri="{FF2B5EF4-FFF2-40B4-BE49-F238E27FC236}">
                    <a16:creationId xmlns:a16="http://schemas.microsoft.com/office/drawing/2014/main" id="{1397E6CC-EBAD-4370-829D-3377E1B80290}"/>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0" name="Graphic 169" descr="Tent">
                <a:extLst>
                  <a:ext uri="{FF2B5EF4-FFF2-40B4-BE49-F238E27FC236}">
                    <a16:creationId xmlns:a16="http://schemas.microsoft.com/office/drawing/2014/main" id="{04983F7C-4C3E-4128-9CDC-A87BC6A8A8E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263383" y="616045"/>
                <a:ext cx="548640" cy="548640"/>
              </a:xfrm>
              <a:prstGeom prst="rect">
                <a:avLst/>
              </a:prstGeom>
            </p:spPr>
          </p:pic>
        </p:grpSp>
      </p:grpSp>
      <p:graphicFrame>
        <p:nvGraphicFramePr>
          <p:cNvPr id="173" name="Chart 172">
            <a:extLst>
              <a:ext uri="{FF2B5EF4-FFF2-40B4-BE49-F238E27FC236}">
                <a16:creationId xmlns:a16="http://schemas.microsoft.com/office/drawing/2014/main" id="{3889EC15-490A-40B6-A167-A0A58EEE97E5}"/>
              </a:ext>
            </a:extLst>
          </p:cNvPr>
          <p:cNvGraphicFramePr>
            <a:graphicFrameLocks noChangeAspect="1"/>
          </p:cNvGraphicFramePr>
          <p:nvPr>
            <p:extLst/>
          </p:nvPr>
        </p:nvGraphicFramePr>
        <p:xfrm>
          <a:off x="6222383" y="20967"/>
          <a:ext cx="1463040" cy="1548508"/>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74" name="Chart 173">
            <a:extLst>
              <a:ext uri="{FF2B5EF4-FFF2-40B4-BE49-F238E27FC236}">
                <a16:creationId xmlns:a16="http://schemas.microsoft.com/office/drawing/2014/main" id="{C2D5CC0C-DA94-4C95-BF84-C2B9F252C1CB}"/>
              </a:ext>
            </a:extLst>
          </p:cNvPr>
          <p:cNvGraphicFramePr>
            <a:graphicFrameLocks noChangeAspect="1"/>
          </p:cNvGraphicFramePr>
          <p:nvPr>
            <p:extLst/>
          </p:nvPr>
        </p:nvGraphicFramePr>
        <p:xfrm>
          <a:off x="5686577" y="1936339"/>
          <a:ext cx="1463040" cy="1548508"/>
        </p:xfrm>
        <a:graphic>
          <a:graphicData uri="http://schemas.openxmlformats.org/drawingml/2006/chart">
            <c:chart xmlns:c="http://schemas.openxmlformats.org/drawingml/2006/chart" xmlns:r="http://schemas.openxmlformats.org/officeDocument/2006/relationships" r:id="rId7"/>
          </a:graphicData>
        </a:graphic>
      </p:graphicFrame>
      <p:grpSp>
        <p:nvGrpSpPr>
          <p:cNvPr id="175" name="Group 174">
            <a:extLst>
              <a:ext uri="{FF2B5EF4-FFF2-40B4-BE49-F238E27FC236}">
                <a16:creationId xmlns:a16="http://schemas.microsoft.com/office/drawing/2014/main" id="{DBE871FF-F090-469A-9C3D-7C82E47746C4}"/>
              </a:ext>
            </a:extLst>
          </p:cNvPr>
          <p:cNvGrpSpPr/>
          <p:nvPr/>
        </p:nvGrpSpPr>
        <p:grpSpPr>
          <a:xfrm>
            <a:off x="2924628" y="4524535"/>
            <a:ext cx="3594912" cy="1375905"/>
            <a:chOff x="2243731" y="2891162"/>
            <a:chExt cx="3594912" cy="1375905"/>
          </a:xfrm>
        </p:grpSpPr>
        <p:grpSp>
          <p:nvGrpSpPr>
            <p:cNvPr id="176" name="Group 175">
              <a:extLst>
                <a:ext uri="{FF2B5EF4-FFF2-40B4-BE49-F238E27FC236}">
                  <a16:creationId xmlns:a16="http://schemas.microsoft.com/office/drawing/2014/main" id="{EBE467DD-27AA-4848-8643-F6D737B8580D}"/>
                </a:ext>
              </a:extLst>
            </p:cNvPr>
            <p:cNvGrpSpPr/>
            <p:nvPr/>
          </p:nvGrpSpPr>
          <p:grpSpPr>
            <a:xfrm>
              <a:off x="2243731" y="3192308"/>
              <a:ext cx="2743200" cy="508758"/>
              <a:chOff x="1066801" y="2238247"/>
              <a:chExt cx="2743200" cy="508758"/>
            </a:xfrm>
          </p:grpSpPr>
          <p:sp>
            <p:nvSpPr>
              <p:cNvPr id="184" name="Freeform: Shape 183">
                <a:extLst>
                  <a:ext uri="{FF2B5EF4-FFF2-40B4-BE49-F238E27FC236}">
                    <a16:creationId xmlns:a16="http://schemas.microsoft.com/office/drawing/2014/main" id="{537396D2-A16F-4807-AA05-0127DA853808}"/>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Text Box 10">
                <a:extLst>
                  <a:ext uri="{FF2B5EF4-FFF2-40B4-BE49-F238E27FC236}">
                    <a16:creationId xmlns:a16="http://schemas.microsoft.com/office/drawing/2014/main" id="{E0B6EEB5-46FF-433B-AED9-5539DBE92178}"/>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77" name="Group 176">
              <a:extLst>
                <a:ext uri="{FF2B5EF4-FFF2-40B4-BE49-F238E27FC236}">
                  <a16:creationId xmlns:a16="http://schemas.microsoft.com/office/drawing/2014/main" id="{2258F5BC-EDAC-4EF3-B808-8BE289CB860B}"/>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178" name="Freeform: Shape 177">
                <a:extLst>
                  <a:ext uri="{FF2B5EF4-FFF2-40B4-BE49-F238E27FC236}">
                    <a16:creationId xmlns:a16="http://schemas.microsoft.com/office/drawing/2014/main" id="{8F2DAFFB-6A90-468D-9192-6895443DA02E}"/>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Oval 178">
                <a:extLst>
                  <a:ext uri="{FF2B5EF4-FFF2-40B4-BE49-F238E27FC236}">
                    <a16:creationId xmlns:a16="http://schemas.microsoft.com/office/drawing/2014/main" id="{C2C6BB1C-D57C-408C-95B3-214F877AF4CF}"/>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0" name="Graphic 26" descr="Hike">
                <a:extLst>
                  <a:ext uri="{FF2B5EF4-FFF2-40B4-BE49-F238E27FC236}">
                    <a16:creationId xmlns:a16="http://schemas.microsoft.com/office/drawing/2014/main" id="{8566F9D2-5C66-4A43-9B2C-C9EDE33C36B8}"/>
                  </a:ext>
                </a:extLst>
              </p:cNvPr>
              <p:cNvGrpSpPr>
                <a:grpSpLocks noChangeAspect="1"/>
              </p:cNvGrpSpPr>
              <p:nvPr/>
            </p:nvGrpSpPr>
            <p:grpSpPr>
              <a:xfrm>
                <a:off x="3835579" y="2208930"/>
                <a:ext cx="548640" cy="548640"/>
                <a:chOff x="5638800" y="2971800"/>
                <a:chExt cx="914400" cy="914400"/>
              </a:xfrm>
              <a:solidFill>
                <a:srgbClr val="4D4D4D"/>
              </a:solidFill>
            </p:grpSpPr>
            <p:sp>
              <p:nvSpPr>
                <p:cNvPr id="181" name="Freeform: Shape 180">
                  <a:extLst>
                    <a:ext uri="{FF2B5EF4-FFF2-40B4-BE49-F238E27FC236}">
                      <a16:creationId xmlns:a16="http://schemas.microsoft.com/office/drawing/2014/main" id="{69369873-342E-4BC8-AF3F-5CACD28074D5}"/>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82" name="Freeform: Shape 181">
                  <a:extLst>
                    <a:ext uri="{FF2B5EF4-FFF2-40B4-BE49-F238E27FC236}">
                      <a16:creationId xmlns:a16="http://schemas.microsoft.com/office/drawing/2014/main" id="{72073081-B9EB-4188-9125-C86090D391BB}"/>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83" name="Freeform: Shape 182">
                  <a:extLst>
                    <a:ext uri="{FF2B5EF4-FFF2-40B4-BE49-F238E27FC236}">
                      <a16:creationId xmlns:a16="http://schemas.microsoft.com/office/drawing/2014/main" id="{D02F6D42-27EC-4733-B328-1B29F19D7EA5}"/>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203" name="TextBox 202">
            <a:extLst>
              <a:ext uri="{FF2B5EF4-FFF2-40B4-BE49-F238E27FC236}">
                <a16:creationId xmlns:a16="http://schemas.microsoft.com/office/drawing/2014/main" id="{3279FE9D-C1BF-4ED5-AAA1-7D900FC0F99D}"/>
              </a:ext>
            </a:extLst>
          </p:cNvPr>
          <p:cNvSpPr txBox="1"/>
          <p:nvPr/>
        </p:nvSpPr>
        <p:spPr>
          <a:xfrm>
            <a:off x="1379147" y="5486236"/>
            <a:ext cx="4023360" cy="938719"/>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aphicFrame>
        <p:nvGraphicFramePr>
          <p:cNvPr id="204" name="Chart 203">
            <a:extLst>
              <a:ext uri="{FF2B5EF4-FFF2-40B4-BE49-F238E27FC236}">
                <a16:creationId xmlns:a16="http://schemas.microsoft.com/office/drawing/2014/main" id="{351271C1-0490-4D9A-940D-3CFBE83F7BD4}"/>
              </a:ext>
            </a:extLst>
          </p:cNvPr>
          <p:cNvGraphicFramePr>
            <a:graphicFrameLocks noChangeAspect="1"/>
          </p:cNvGraphicFramePr>
          <p:nvPr>
            <p:extLst/>
          </p:nvPr>
        </p:nvGraphicFramePr>
        <p:xfrm>
          <a:off x="5234621" y="4304846"/>
          <a:ext cx="1463040" cy="1548508"/>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1005089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8"/>
                                        </p:tgtEl>
                                        <p:attrNameLst>
                                          <p:attrName>style.visibility</p:attrName>
                                        </p:attrNameLst>
                                      </p:cBhvr>
                                      <p:to>
                                        <p:strVal val="visible"/>
                                      </p:to>
                                    </p:set>
                                    <p:animEffect transition="in" filter="wipe(left)">
                                      <p:cBhvr>
                                        <p:cTn id="7" dur="1000"/>
                                        <p:tgtEl>
                                          <p:spTgt spid="3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Effect transition="in" filter="fade">
                                      <p:cBhvr>
                                        <p:cTn id="13" dur="1000"/>
                                        <p:tgtEl>
                                          <p:spTgt spid="2"/>
                                        </p:tgtEl>
                                      </p:cBhvr>
                                    </p:animEffect>
                                  </p:childTnLst>
                                </p:cTn>
                              </p:par>
                            </p:childTnLst>
                          </p:cTn>
                        </p:par>
                        <p:par>
                          <p:cTn id="14" fill="hold">
                            <p:stCondLst>
                              <p:cond delay="2000"/>
                            </p:stCondLst>
                            <p:childTnLst>
                              <p:par>
                                <p:cTn id="15" presetID="2" presetClass="entr" presetSubtype="8" fill="hold" nodeType="afterEffect">
                                  <p:stCondLst>
                                    <p:cond delay="0"/>
                                  </p:stCondLst>
                                  <p:childTnLst>
                                    <p:set>
                                      <p:cBhvr>
                                        <p:cTn id="16" dur="1" fill="hold">
                                          <p:stCondLst>
                                            <p:cond delay="0"/>
                                          </p:stCondLst>
                                        </p:cTn>
                                        <p:tgtEl>
                                          <p:spTgt spid="152"/>
                                        </p:tgtEl>
                                        <p:attrNameLst>
                                          <p:attrName>style.visibility</p:attrName>
                                        </p:attrNameLst>
                                      </p:cBhvr>
                                      <p:to>
                                        <p:strVal val="visible"/>
                                      </p:to>
                                    </p:set>
                                    <p:anim calcmode="lin" valueType="num">
                                      <p:cBhvr additive="base">
                                        <p:cTn id="17" dur="500" fill="hold"/>
                                        <p:tgtEl>
                                          <p:spTgt spid="152"/>
                                        </p:tgtEl>
                                        <p:attrNameLst>
                                          <p:attrName>ppt_x</p:attrName>
                                        </p:attrNameLst>
                                      </p:cBhvr>
                                      <p:tavLst>
                                        <p:tav tm="0">
                                          <p:val>
                                            <p:strVal val="0-#ppt_w/2"/>
                                          </p:val>
                                        </p:tav>
                                        <p:tav tm="100000">
                                          <p:val>
                                            <p:strVal val="#ppt_x"/>
                                          </p:val>
                                        </p:tav>
                                      </p:tavLst>
                                    </p:anim>
                                    <p:anim calcmode="lin" valueType="num">
                                      <p:cBhvr additive="base">
                                        <p:cTn id="18" dur="500" fill="hold"/>
                                        <p:tgtEl>
                                          <p:spTgt spid="152"/>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42" presetClass="entr" presetSubtype="0" fill="hold" grpId="0" nodeType="afterEffect">
                                  <p:stCondLst>
                                    <p:cond delay="0"/>
                                  </p:stCondLst>
                                  <p:childTnLst>
                                    <p:set>
                                      <p:cBhvr>
                                        <p:cTn id="21" dur="1" fill="hold">
                                          <p:stCondLst>
                                            <p:cond delay="0"/>
                                          </p:stCondLst>
                                        </p:cTn>
                                        <p:tgtEl>
                                          <p:spTgt spid="164"/>
                                        </p:tgtEl>
                                        <p:attrNameLst>
                                          <p:attrName>style.visibility</p:attrName>
                                        </p:attrNameLst>
                                      </p:cBhvr>
                                      <p:to>
                                        <p:strVal val="visible"/>
                                      </p:to>
                                    </p:set>
                                    <p:animEffect transition="in" filter="fade">
                                      <p:cBhvr>
                                        <p:cTn id="22" dur="1000"/>
                                        <p:tgtEl>
                                          <p:spTgt spid="164"/>
                                        </p:tgtEl>
                                      </p:cBhvr>
                                    </p:animEffect>
                                    <p:anim calcmode="lin" valueType="num">
                                      <p:cBhvr>
                                        <p:cTn id="23" dur="1000" fill="hold"/>
                                        <p:tgtEl>
                                          <p:spTgt spid="164"/>
                                        </p:tgtEl>
                                        <p:attrNameLst>
                                          <p:attrName>ppt_x</p:attrName>
                                        </p:attrNameLst>
                                      </p:cBhvr>
                                      <p:tavLst>
                                        <p:tav tm="0">
                                          <p:val>
                                            <p:strVal val="#ppt_x"/>
                                          </p:val>
                                        </p:tav>
                                        <p:tav tm="100000">
                                          <p:val>
                                            <p:strVal val="#ppt_x"/>
                                          </p:val>
                                        </p:tav>
                                      </p:tavLst>
                                    </p:anim>
                                    <p:anim calcmode="lin" valueType="num">
                                      <p:cBhvr>
                                        <p:cTn id="24" dur="1000" fill="hold"/>
                                        <p:tgtEl>
                                          <p:spTgt spid="164"/>
                                        </p:tgtEl>
                                        <p:attrNameLst>
                                          <p:attrName>ppt_y</p:attrName>
                                        </p:attrNameLst>
                                      </p:cBhvr>
                                      <p:tavLst>
                                        <p:tav tm="0">
                                          <p:val>
                                            <p:strVal val="#ppt_y+.1"/>
                                          </p:val>
                                        </p:tav>
                                        <p:tav tm="100000">
                                          <p:val>
                                            <p:strVal val="#ppt_y"/>
                                          </p:val>
                                        </p:tav>
                                      </p:tavLst>
                                    </p:anim>
                                  </p:childTnLst>
                                </p:cTn>
                              </p:par>
                            </p:childTnLst>
                          </p:cTn>
                        </p:par>
                        <p:par>
                          <p:cTn id="25" fill="hold">
                            <p:stCondLst>
                              <p:cond delay="3500"/>
                            </p:stCondLst>
                            <p:childTnLst>
                              <p:par>
                                <p:cTn id="26" presetID="31" presetClass="entr" presetSubtype="0" fill="hold" grpId="0" nodeType="afterEffect">
                                  <p:stCondLst>
                                    <p:cond delay="0"/>
                                  </p:stCondLst>
                                  <p:childTnLst>
                                    <p:set>
                                      <p:cBhvr>
                                        <p:cTn id="27" dur="1" fill="hold">
                                          <p:stCondLst>
                                            <p:cond delay="0"/>
                                          </p:stCondLst>
                                        </p:cTn>
                                        <p:tgtEl>
                                          <p:spTgt spid="174"/>
                                        </p:tgtEl>
                                        <p:attrNameLst>
                                          <p:attrName>style.visibility</p:attrName>
                                        </p:attrNameLst>
                                      </p:cBhvr>
                                      <p:to>
                                        <p:strVal val="visible"/>
                                      </p:to>
                                    </p:set>
                                    <p:anim calcmode="lin" valueType="num">
                                      <p:cBhvr>
                                        <p:cTn id="28" dur="1000" fill="hold"/>
                                        <p:tgtEl>
                                          <p:spTgt spid="174"/>
                                        </p:tgtEl>
                                        <p:attrNameLst>
                                          <p:attrName>ppt_w</p:attrName>
                                        </p:attrNameLst>
                                      </p:cBhvr>
                                      <p:tavLst>
                                        <p:tav tm="0">
                                          <p:val>
                                            <p:fltVal val="0"/>
                                          </p:val>
                                        </p:tav>
                                        <p:tav tm="100000">
                                          <p:val>
                                            <p:strVal val="#ppt_w"/>
                                          </p:val>
                                        </p:tav>
                                      </p:tavLst>
                                    </p:anim>
                                    <p:anim calcmode="lin" valueType="num">
                                      <p:cBhvr>
                                        <p:cTn id="29" dur="1000" fill="hold"/>
                                        <p:tgtEl>
                                          <p:spTgt spid="174"/>
                                        </p:tgtEl>
                                        <p:attrNameLst>
                                          <p:attrName>ppt_h</p:attrName>
                                        </p:attrNameLst>
                                      </p:cBhvr>
                                      <p:tavLst>
                                        <p:tav tm="0">
                                          <p:val>
                                            <p:fltVal val="0"/>
                                          </p:val>
                                        </p:tav>
                                        <p:tav tm="100000">
                                          <p:val>
                                            <p:strVal val="#ppt_h"/>
                                          </p:val>
                                        </p:tav>
                                      </p:tavLst>
                                    </p:anim>
                                    <p:anim calcmode="lin" valueType="num">
                                      <p:cBhvr>
                                        <p:cTn id="30" dur="1000" fill="hold"/>
                                        <p:tgtEl>
                                          <p:spTgt spid="174"/>
                                        </p:tgtEl>
                                        <p:attrNameLst>
                                          <p:attrName>style.rotation</p:attrName>
                                        </p:attrNameLst>
                                      </p:cBhvr>
                                      <p:tavLst>
                                        <p:tav tm="0">
                                          <p:val>
                                            <p:fltVal val="90"/>
                                          </p:val>
                                        </p:tav>
                                        <p:tav tm="100000">
                                          <p:val>
                                            <p:fltVal val="0"/>
                                          </p:val>
                                        </p:tav>
                                      </p:tavLst>
                                    </p:anim>
                                    <p:animEffect transition="in" filter="fade">
                                      <p:cBhvr>
                                        <p:cTn id="31" dur="1000"/>
                                        <p:tgtEl>
                                          <p:spTgt spid="174"/>
                                        </p:tgtEl>
                                      </p:cBhvr>
                                    </p:animEffect>
                                  </p:childTnLst>
                                </p:cTn>
                              </p:par>
                            </p:childTnLst>
                          </p:cTn>
                        </p:par>
                        <p:par>
                          <p:cTn id="32" fill="hold">
                            <p:stCondLst>
                              <p:cond delay="4500"/>
                            </p:stCondLst>
                            <p:childTnLst>
                              <p:par>
                                <p:cTn id="33" presetID="2" presetClass="entr" presetSubtype="2" fill="hold" nodeType="afterEffect">
                                  <p:stCondLst>
                                    <p:cond delay="0"/>
                                  </p:stCondLst>
                                  <p:childTnLst>
                                    <p:set>
                                      <p:cBhvr>
                                        <p:cTn id="34" dur="1" fill="hold">
                                          <p:stCondLst>
                                            <p:cond delay="0"/>
                                          </p:stCondLst>
                                        </p:cTn>
                                        <p:tgtEl>
                                          <p:spTgt spid="165"/>
                                        </p:tgtEl>
                                        <p:attrNameLst>
                                          <p:attrName>style.visibility</p:attrName>
                                        </p:attrNameLst>
                                      </p:cBhvr>
                                      <p:to>
                                        <p:strVal val="visible"/>
                                      </p:to>
                                    </p:set>
                                    <p:anim calcmode="lin" valueType="num">
                                      <p:cBhvr additive="base">
                                        <p:cTn id="35" dur="500" fill="hold"/>
                                        <p:tgtEl>
                                          <p:spTgt spid="165"/>
                                        </p:tgtEl>
                                        <p:attrNameLst>
                                          <p:attrName>ppt_x</p:attrName>
                                        </p:attrNameLst>
                                      </p:cBhvr>
                                      <p:tavLst>
                                        <p:tav tm="0">
                                          <p:val>
                                            <p:strVal val="1+#ppt_w/2"/>
                                          </p:val>
                                        </p:tav>
                                        <p:tav tm="100000">
                                          <p:val>
                                            <p:strVal val="#ppt_x"/>
                                          </p:val>
                                        </p:tav>
                                      </p:tavLst>
                                    </p:anim>
                                    <p:anim calcmode="lin" valueType="num">
                                      <p:cBhvr additive="base">
                                        <p:cTn id="36" dur="500" fill="hold"/>
                                        <p:tgtEl>
                                          <p:spTgt spid="165"/>
                                        </p:tgtEl>
                                        <p:attrNameLst>
                                          <p:attrName>ppt_y</p:attrName>
                                        </p:attrNameLst>
                                      </p:cBhvr>
                                      <p:tavLst>
                                        <p:tav tm="0">
                                          <p:val>
                                            <p:strVal val="#ppt_y"/>
                                          </p:val>
                                        </p:tav>
                                        <p:tav tm="100000">
                                          <p:val>
                                            <p:strVal val="#ppt_y"/>
                                          </p:val>
                                        </p:tav>
                                      </p:tavLst>
                                    </p:anim>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63"/>
                                        </p:tgtEl>
                                        <p:attrNameLst>
                                          <p:attrName>style.visibility</p:attrName>
                                        </p:attrNameLst>
                                      </p:cBhvr>
                                      <p:to>
                                        <p:strVal val="visible"/>
                                      </p:to>
                                    </p:set>
                                    <p:animEffect transition="in" filter="fade">
                                      <p:cBhvr>
                                        <p:cTn id="40" dur="1000"/>
                                        <p:tgtEl>
                                          <p:spTgt spid="163"/>
                                        </p:tgtEl>
                                      </p:cBhvr>
                                    </p:animEffect>
                                    <p:anim calcmode="lin" valueType="num">
                                      <p:cBhvr>
                                        <p:cTn id="41" dur="1000" fill="hold"/>
                                        <p:tgtEl>
                                          <p:spTgt spid="163"/>
                                        </p:tgtEl>
                                        <p:attrNameLst>
                                          <p:attrName>ppt_x</p:attrName>
                                        </p:attrNameLst>
                                      </p:cBhvr>
                                      <p:tavLst>
                                        <p:tav tm="0">
                                          <p:val>
                                            <p:strVal val="#ppt_x"/>
                                          </p:val>
                                        </p:tav>
                                        <p:tav tm="100000">
                                          <p:val>
                                            <p:strVal val="#ppt_x"/>
                                          </p:val>
                                        </p:tav>
                                      </p:tavLst>
                                    </p:anim>
                                    <p:anim calcmode="lin" valueType="num">
                                      <p:cBhvr>
                                        <p:cTn id="42" dur="1000" fill="hold"/>
                                        <p:tgtEl>
                                          <p:spTgt spid="163"/>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31" presetClass="entr" presetSubtype="0" fill="hold" grpId="0" nodeType="afterEffect">
                                  <p:stCondLst>
                                    <p:cond delay="0"/>
                                  </p:stCondLst>
                                  <p:childTnLst>
                                    <p:set>
                                      <p:cBhvr>
                                        <p:cTn id="45" dur="1" fill="hold">
                                          <p:stCondLst>
                                            <p:cond delay="0"/>
                                          </p:stCondLst>
                                        </p:cTn>
                                        <p:tgtEl>
                                          <p:spTgt spid="173"/>
                                        </p:tgtEl>
                                        <p:attrNameLst>
                                          <p:attrName>style.visibility</p:attrName>
                                        </p:attrNameLst>
                                      </p:cBhvr>
                                      <p:to>
                                        <p:strVal val="visible"/>
                                      </p:to>
                                    </p:set>
                                    <p:anim calcmode="lin" valueType="num">
                                      <p:cBhvr>
                                        <p:cTn id="46" dur="1000" fill="hold"/>
                                        <p:tgtEl>
                                          <p:spTgt spid="173"/>
                                        </p:tgtEl>
                                        <p:attrNameLst>
                                          <p:attrName>ppt_w</p:attrName>
                                        </p:attrNameLst>
                                      </p:cBhvr>
                                      <p:tavLst>
                                        <p:tav tm="0">
                                          <p:val>
                                            <p:fltVal val="0"/>
                                          </p:val>
                                        </p:tav>
                                        <p:tav tm="100000">
                                          <p:val>
                                            <p:strVal val="#ppt_w"/>
                                          </p:val>
                                        </p:tav>
                                      </p:tavLst>
                                    </p:anim>
                                    <p:anim calcmode="lin" valueType="num">
                                      <p:cBhvr>
                                        <p:cTn id="47" dur="1000" fill="hold"/>
                                        <p:tgtEl>
                                          <p:spTgt spid="173"/>
                                        </p:tgtEl>
                                        <p:attrNameLst>
                                          <p:attrName>ppt_h</p:attrName>
                                        </p:attrNameLst>
                                      </p:cBhvr>
                                      <p:tavLst>
                                        <p:tav tm="0">
                                          <p:val>
                                            <p:fltVal val="0"/>
                                          </p:val>
                                        </p:tav>
                                        <p:tav tm="100000">
                                          <p:val>
                                            <p:strVal val="#ppt_h"/>
                                          </p:val>
                                        </p:tav>
                                      </p:tavLst>
                                    </p:anim>
                                    <p:anim calcmode="lin" valueType="num">
                                      <p:cBhvr>
                                        <p:cTn id="48" dur="1000" fill="hold"/>
                                        <p:tgtEl>
                                          <p:spTgt spid="173"/>
                                        </p:tgtEl>
                                        <p:attrNameLst>
                                          <p:attrName>style.rotation</p:attrName>
                                        </p:attrNameLst>
                                      </p:cBhvr>
                                      <p:tavLst>
                                        <p:tav tm="0">
                                          <p:val>
                                            <p:fltVal val="90"/>
                                          </p:val>
                                        </p:tav>
                                        <p:tav tm="100000">
                                          <p:val>
                                            <p:fltVal val="0"/>
                                          </p:val>
                                        </p:tav>
                                      </p:tavLst>
                                    </p:anim>
                                    <p:animEffect transition="in" filter="fade">
                                      <p:cBhvr>
                                        <p:cTn id="49" dur="1000"/>
                                        <p:tgtEl>
                                          <p:spTgt spid="173"/>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175"/>
                                        </p:tgtEl>
                                        <p:attrNameLst>
                                          <p:attrName>style.visibility</p:attrName>
                                        </p:attrNameLst>
                                      </p:cBhvr>
                                      <p:to>
                                        <p:strVal val="visible"/>
                                      </p:to>
                                    </p:set>
                                    <p:anim calcmode="lin" valueType="num">
                                      <p:cBhvr additive="base">
                                        <p:cTn id="53" dur="500" fill="hold"/>
                                        <p:tgtEl>
                                          <p:spTgt spid="175"/>
                                        </p:tgtEl>
                                        <p:attrNameLst>
                                          <p:attrName>ppt_x</p:attrName>
                                        </p:attrNameLst>
                                      </p:cBhvr>
                                      <p:tavLst>
                                        <p:tav tm="0">
                                          <p:val>
                                            <p:strVal val="0-#ppt_w/2"/>
                                          </p:val>
                                        </p:tav>
                                        <p:tav tm="100000">
                                          <p:val>
                                            <p:strVal val="#ppt_x"/>
                                          </p:val>
                                        </p:tav>
                                      </p:tavLst>
                                    </p:anim>
                                    <p:anim calcmode="lin" valueType="num">
                                      <p:cBhvr additive="base">
                                        <p:cTn id="54" dur="500" fill="hold"/>
                                        <p:tgtEl>
                                          <p:spTgt spid="175"/>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42" presetClass="entr" presetSubtype="0" fill="hold" grpId="0" nodeType="afterEffect">
                                  <p:stCondLst>
                                    <p:cond delay="0"/>
                                  </p:stCondLst>
                                  <p:childTnLst>
                                    <p:set>
                                      <p:cBhvr>
                                        <p:cTn id="57" dur="1" fill="hold">
                                          <p:stCondLst>
                                            <p:cond delay="0"/>
                                          </p:stCondLst>
                                        </p:cTn>
                                        <p:tgtEl>
                                          <p:spTgt spid="203"/>
                                        </p:tgtEl>
                                        <p:attrNameLst>
                                          <p:attrName>style.visibility</p:attrName>
                                        </p:attrNameLst>
                                      </p:cBhvr>
                                      <p:to>
                                        <p:strVal val="visible"/>
                                      </p:to>
                                    </p:set>
                                    <p:animEffect transition="in" filter="fade">
                                      <p:cBhvr>
                                        <p:cTn id="58" dur="1000"/>
                                        <p:tgtEl>
                                          <p:spTgt spid="203"/>
                                        </p:tgtEl>
                                      </p:cBhvr>
                                    </p:animEffect>
                                    <p:anim calcmode="lin" valueType="num">
                                      <p:cBhvr>
                                        <p:cTn id="59" dur="1000" fill="hold"/>
                                        <p:tgtEl>
                                          <p:spTgt spid="203"/>
                                        </p:tgtEl>
                                        <p:attrNameLst>
                                          <p:attrName>ppt_x</p:attrName>
                                        </p:attrNameLst>
                                      </p:cBhvr>
                                      <p:tavLst>
                                        <p:tav tm="0">
                                          <p:val>
                                            <p:strVal val="#ppt_x"/>
                                          </p:val>
                                        </p:tav>
                                        <p:tav tm="100000">
                                          <p:val>
                                            <p:strVal val="#ppt_x"/>
                                          </p:val>
                                        </p:tav>
                                      </p:tavLst>
                                    </p:anim>
                                    <p:anim calcmode="lin" valueType="num">
                                      <p:cBhvr>
                                        <p:cTn id="60" dur="1000" fill="hold"/>
                                        <p:tgtEl>
                                          <p:spTgt spid="203"/>
                                        </p:tgtEl>
                                        <p:attrNameLst>
                                          <p:attrName>ppt_y</p:attrName>
                                        </p:attrNameLst>
                                      </p:cBhvr>
                                      <p:tavLst>
                                        <p:tav tm="0">
                                          <p:val>
                                            <p:strVal val="#ppt_y+.1"/>
                                          </p:val>
                                        </p:tav>
                                        <p:tav tm="100000">
                                          <p:val>
                                            <p:strVal val="#ppt_y"/>
                                          </p:val>
                                        </p:tav>
                                      </p:tavLst>
                                    </p:anim>
                                  </p:childTnLst>
                                </p:cTn>
                              </p:par>
                            </p:childTnLst>
                          </p:cTn>
                        </p:par>
                        <p:par>
                          <p:cTn id="61" fill="hold">
                            <p:stCondLst>
                              <p:cond delay="8500"/>
                            </p:stCondLst>
                            <p:childTnLst>
                              <p:par>
                                <p:cTn id="62" presetID="31" presetClass="entr" presetSubtype="0" fill="hold" grpId="0" nodeType="afterEffect">
                                  <p:stCondLst>
                                    <p:cond delay="0"/>
                                  </p:stCondLst>
                                  <p:childTnLst>
                                    <p:set>
                                      <p:cBhvr>
                                        <p:cTn id="63" dur="1" fill="hold">
                                          <p:stCondLst>
                                            <p:cond delay="0"/>
                                          </p:stCondLst>
                                        </p:cTn>
                                        <p:tgtEl>
                                          <p:spTgt spid="204"/>
                                        </p:tgtEl>
                                        <p:attrNameLst>
                                          <p:attrName>style.visibility</p:attrName>
                                        </p:attrNameLst>
                                      </p:cBhvr>
                                      <p:to>
                                        <p:strVal val="visible"/>
                                      </p:to>
                                    </p:set>
                                    <p:anim calcmode="lin" valueType="num">
                                      <p:cBhvr>
                                        <p:cTn id="64" dur="1000" fill="hold"/>
                                        <p:tgtEl>
                                          <p:spTgt spid="204"/>
                                        </p:tgtEl>
                                        <p:attrNameLst>
                                          <p:attrName>ppt_w</p:attrName>
                                        </p:attrNameLst>
                                      </p:cBhvr>
                                      <p:tavLst>
                                        <p:tav tm="0">
                                          <p:val>
                                            <p:fltVal val="0"/>
                                          </p:val>
                                        </p:tav>
                                        <p:tav tm="100000">
                                          <p:val>
                                            <p:strVal val="#ppt_w"/>
                                          </p:val>
                                        </p:tav>
                                      </p:tavLst>
                                    </p:anim>
                                    <p:anim calcmode="lin" valueType="num">
                                      <p:cBhvr>
                                        <p:cTn id="65" dur="1000" fill="hold"/>
                                        <p:tgtEl>
                                          <p:spTgt spid="204"/>
                                        </p:tgtEl>
                                        <p:attrNameLst>
                                          <p:attrName>ppt_h</p:attrName>
                                        </p:attrNameLst>
                                      </p:cBhvr>
                                      <p:tavLst>
                                        <p:tav tm="0">
                                          <p:val>
                                            <p:fltVal val="0"/>
                                          </p:val>
                                        </p:tav>
                                        <p:tav tm="100000">
                                          <p:val>
                                            <p:strVal val="#ppt_h"/>
                                          </p:val>
                                        </p:tav>
                                      </p:tavLst>
                                    </p:anim>
                                    <p:anim calcmode="lin" valueType="num">
                                      <p:cBhvr>
                                        <p:cTn id="66" dur="1000" fill="hold"/>
                                        <p:tgtEl>
                                          <p:spTgt spid="204"/>
                                        </p:tgtEl>
                                        <p:attrNameLst>
                                          <p:attrName>style.rotation</p:attrName>
                                        </p:attrNameLst>
                                      </p:cBhvr>
                                      <p:tavLst>
                                        <p:tav tm="0">
                                          <p:val>
                                            <p:fltVal val="90"/>
                                          </p:val>
                                        </p:tav>
                                        <p:tav tm="100000">
                                          <p:val>
                                            <p:fltVal val="0"/>
                                          </p:val>
                                        </p:tav>
                                      </p:tavLst>
                                    </p:anim>
                                    <p:animEffect transition="in" filter="fade">
                                      <p:cBhvr>
                                        <p:cTn id="67" dur="1000"/>
                                        <p:tgtEl>
                                          <p:spTgt spid="2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8" grpId="0"/>
      <p:bldP spid="163" grpId="0"/>
      <p:bldP spid="164" grpId="0"/>
      <p:bldGraphic spid="173" grpId="0">
        <p:bldAsOne/>
      </p:bldGraphic>
      <p:bldGraphic spid="174" grpId="0">
        <p:bldAsOne/>
      </p:bldGraphic>
      <p:bldP spid="203" grpId="0"/>
      <p:bldGraphic spid="204" grpId="0">
        <p:bldAsOne/>
      </p:bldGraphic>
    </p:bld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48" name="Freeform 13"/>
          <p:cNvSpPr>
            <a:spLocks/>
          </p:cNvSpPr>
          <p:nvPr/>
        </p:nvSpPr>
        <p:spPr bwMode="auto">
          <a:xfrm>
            <a:off x="8553403" y="5003360"/>
            <a:ext cx="895374" cy="1235762"/>
          </a:xfrm>
          <a:custGeom>
            <a:avLst/>
            <a:gdLst/>
            <a:ahLst/>
            <a:cxnLst>
              <a:cxn ang="0">
                <a:pos x="99" y="44"/>
              </a:cxn>
              <a:cxn ang="0">
                <a:pos x="126" y="67"/>
              </a:cxn>
              <a:cxn ang="0">
                <a:pos x="151" y="75"/>
              </a:cxn>
              <a:cxn ang="0">
                <a:pos x="176" y="98"/>
              </a:cxn>
              <a:cxn ang="0">
                <a:pos x="189" y="124"/>
              </a:cxn>
              <a:cxn ang="0">
                <a:pos x="191" y="161"/>
              </a:cxn>
              <a:cxn ang="0">
                <a:pos x="184" y="183"/>
              </a:cxn>
              <a:cxn ang="0">
                <a:pos x="173" y="194"/>
              </a:cxn>
              <a:cxn ang="0">
                <a:pos x="190" y="220"/>
              </a:cxn>
              <a:cxn ang="0">
                <a:pos x="210" y="210"/>
              </a:cxn>
              <a:cxn ang="0">
                <a:pos x="224" y="219"/>
              </a:cxn>
              <a:cxn ang="0">
                <a:pos x="244" y="233"/>
              </a:cxn>
              <a:cxn ang="0">
                <a:pos x="272" y="243"/>
              </a:cxn>
              <a:cxn ang="0">
                <a:pos x="287" y="266"/>
              </a:cxn>
              <a:cxn ang="0">
                <a:pos x="291" y="290"/>
              </a:cxn>
              <a:cxn ang="0">
                <a:pos x="301" y="302"/>
              </a:cxn>
              <a:cxn ang="0">
                <a:pos x="315" y="310"/>
              </a:cxn>
              <a:cxn ang="0">
                <a:pos x="308" y="331"/>
              </a:cxn>
              <a:cxn ang="0">
                <a:pos x="303" y="338"/>
              </a:cxn>
              <a:cxn ang="0">
                <a:pos x="278" y="340"/>
              </a:cxn>
              <a:cxn ang="0">
                <a:pos x="247" y="351"/>
              </a:cxn>
              <a:cxn ang="0">
                <a:pos x="240" y="375"/>
              </a:cxn>
              <a:cxn ang="0">
                <a:pos x="213" y="362"/>
              </a:cxn>
              <a:cxn ang="0">
                <a:pos x="211" y="382"/>
              </a:cxn>
              <a:cxn ang="0">
                <a:pos x="209" y="397"/>
              </a:cxn>
              <a:cxn ang="0">
                <a:pos x="180" y="400"/>
              </a:cxn>
              <a:cxn ang="0">
                <a:pos x="152" y="401"/>
              </a:cxn>
              <a:cxn ang="0">
                <a:pos x="136" y="416"/>
              </a:cxn>
              <a:cxn ang="0">
                <a:pos x="117" y="413"/>
              </a:cxn>
              <a:cxn ang="0">
                <a:pos x="86" y="403"/>
              </a:cxn>
              <a:cxn ang="0">
                <a:pos x="78" y="415"/>
              </a:cxn>
              <a:cxn ang="0">
                <a:pos x="63" y="438"/>
              </a:cxn>
              <a:cxn ang="0">
                <a:pos x="38" y="427"/>
              </a:cxn>
              <a:cxn ang="0">
                <a:pos x="31" y="416"/>
              </a:cxn>
              <a:cxn ang="0">
                <a:pos x="8" y="412"/>
              </a:cxn>
              <a:cxn ang="0">
                <a:pos x="9" y="392"/>
              </a:cxn>
              <a:cxn ang="0">
                <a:pos x="5" y="367"/>
              </a:cxn>
              <a:cxn ang="0">
                <a:pos x="7" y="345"/>
              </a:cxn>
              <a:cxn ang="0">
                <a:pos x="10" y="327"/>
              </a:cxn>
              <a:cxn ang="0">
                <a:pos x="14" y="307"/>
              </a:cxn>
              <a:cxn ang="0">
                <a:pos x="27" y="298"/>
              </a:cxn>
              <a:cxn ang="0">
                <a:pos x="15" y="276"/>
              </a:cxn>
              <a:cxn ang="0">
                <a:pos x="8" y="239"/>
              </a:cxn>
              <a:cxn ang="0">
                <a:pos x="21" y="210"/>
              </a:cxn>
              <a:cxn ang="0">
                <a:pos x="40" y="168"/>
              </a:cxn>
              <a:cxn ang="0">
                <a:pos x="50" y="144"/>
              </a:cxn>
              <a:cxn ang="0">
                <a:pos x="32" y="123"/>
              </a:cxn>
              <a:cxn ang="0">
                <a:pos x="25" y="90"/>
              </a:cxn>
              <a:cxn ang="0">
                <a:pos x="30" y="63"/>
              </a:cxn>
              <a:cxn ang="0">
                <a:pos x="12" y="33"/>
              </a:cxn>
              <a:cxn ang="0">
                <a:pos x="27" y="16"/>
              </a:cxn>
              <a:cxn ang="0">
                <a:pos x="59" y="15"/>
              </a:cxn>
              <a:cxn ang="0">
                <a:pos x="83" y="15"/>
              </a:cxn>
            </a:cxnLst>
            <a:rect l="0" t="0" r="r" b="b"/>
            <a:pathLst>
              <a:path w="317" h="438">
                <a:moveTo>
                  <a:pt x="87" y="22"/>
                </a:moveTo>
                <a:cubicBezTo>
                  <a:pt x="88" y="24"/>
                  <a:pt x="91" y="26"/>
                  <a:pt x="92" y="28"/>
                </a:cubicBezTo>
                <a:cubicBezTo>
                  <a:pt x="92" y="28"/>
                  <a:pt x="93" y="28"/>
                  <a:pt x="93" y="28"/>
                </a:cubicBezTo>
                <a:cubicBezTo>
                  <a:pt x="94" y="30"/>
                  <a:pt x="94" y="35"/>
                  <a:pt x="95" y="37"/>
                </a:cubicBezTo>
                <a:cubicBezTo>
                  <a:pt x="96" y="39"/>
                  <a:pt x="98" y="43"/>
                  <a:pt x="99" y="44"/>
                </a:cubicBezTo>
                <a:cubicBezTo>
                  <a:pt x="100" y="45"/>
                  <a:pt x="103" y="47"/>
                  <a:pt x="104" y="48"/>
                </a:cubicBezTo>
                <a:cubicBezTo>
                  <a:pt x="106" y="49"/>
                  <a:pt x="109" y="51"/>
                  <a:pt x="111" y="52"/>
                </a:cubicBezTo>
                <a:cubicBezTo>
                  <a:pt x="113" y="52"/>
                  <a:pt x="117" y="50"/>
                  <a:pt x="118" y="51"/>
                </a:cubicBezTo>
                <a:cubicBezTo>
                  <a:pt x="120" y="53"/>
                  <a:pt x="119" y="60"/>
                  <a:pt x="120" y="63"/>
                </a:cubicBezTo>
                <a:cubicBezTo>
                  <a:pt x="121" y="64"/>
                  <a:pt x="124" y="66"/>
                  <a:pt x="126" y="67"/>
                </a:cubicBezTo>
                <a:cubicBezTo>
                  <a:pt x="127" y="68"/>
                  <a:pt x="131" y="69"/>
                  <a:pt x="133" y="69"/>
                </a:cubicBezTo>
                <a:cubicBezTo>
                  <a:pt x="135" y="69"/>
                  <a:pt x="138" y="68"/>
                  <a:pt x="139" y="67"/>
                </a:cubicBezTo>
                <a:cubicBezTo>
                  <a:pt x="140" y="66"/>
                  <a:pt x="141" y="63"/>
                  <a:pt x="143" y="63"/>
                </a:cubicBezTo>
                <a:cubicBezTo>
                  <a:pt x="144" y="63"/>
                  <a:pt x="146" y="67"/>
                  <a:pt x="147" y="68"/>
                </a:cubicBezTo>
                <a:cubicBezTo>
                  <a:pt x="149" y="70"/>
                  <a:pt x="150" y="74"/>
                  <a:pt x="151" y="75"/>
                </a:cubicBezTo>
                <a:cubicBezTo>
                  <a:pt x="152" y="77"/>
                  <a:pt x="156" y="79"/>
                  <a:pt x="157" y="81"/>
                </a:cubicBezTo>
                <a:cubicBezTo>
                  <a:pt x="158" y="83"/>
                  <a:pt x="158" y="87"/>
                  <a:pt x="158" y="89"/>
                </a:cubicBezTo>
                <a:cubicBezTo>
                  <a:pt x="158" y="90"/>
                  <a:pt x="157" y="94"/>
                  <a:pt x="158" y="95"/>
                </a:cubicBezTo>
                <a:cubicBezTo>
                  <a:pt x="160" y="97"/>
                  <a:pt x="166" y="98"/>
                  <a:pt x="169" y="98"/>
                </a:cubicBezTo>
                <a:cubicBezTo>
                  <a:pt x="171" y="98"/>
                  <a:pt x="174" y="98"/>
                  <a:pt x="176" y="98"/>
                </a:cubicBezTo>
                <a:cubicBezTo>
                  <a:pt x="177" y="97"/>
                  <a:pt x="178" y="95"/>
                  <a:pt x="179" y="95"/>
                </a:cubicBezTo>
                <a:cubicBezTo>
                  <a:pt x="180" y="95"/>
                  <a:pt x="182" y="96"/>
                  <a:pt x="183" y="97"/>
                </a:cubicBezTo>
                <a:cubicBezTo>
                  <a:pt x="184" y="98"/>
                  <a:pt x="183" y="103"/>
                  <a:pt x="184" y="105"/>
                </a:cubicBezTo>
                <a:cubicBezTo>
                  <a:pt x="184" y="107"/>
                  <a:pt x="184" y="111"/>
                  <a:pt x="184" y="113"/>
                </a:cubicBezTo>
                <a:cubicBezTo>
                  <a:pt x="185" y="116"/>
                  <a:pt x="188" y="121"/>
                  <a:pt x="189" y="124"/>
                </a:cubicBezTo>
                <a:cubicBezTo>
                  <a:pt x="190" y="127"/>
                  <a:pt x="189" y="133"/>
                  <a:pt x="189" y="135"/>
                </a:cubicBezTo>
                <a:cubicBezTo>
                  <a:pt x="189" y="137"/>
                  <a:pt x="188" y="141"/>
                  <a:pt x="189" y="143"/>
                </a:cubicBezTo>
                <a:cubicBezTo>
                  <a:pt x="189" y="144"/>
                  <a:pt x="191" y="146"/>
                  <a:pt x="191" y="147"/>
                </a:cubicBezTo>
                <a:cubicBezTo>
                  <a:pt x="192" y="149"/>
                  <a:pt x="194" y="153"/>
                  <a:pt x="194" y="155"/>
                </a:cubicBezTo>
                <a:cubicBezTo>
                  <a:pt x="194" y="157"/>
                  <a:pt x="192" y="160"/>
                  <a:pt x="191" y="161"/>
                </a:cubicBezTo>
                <a:cubicBezTo>
                  <a:pt x="190" y="163"/>
                  <a:pt x="186" y="166"/>
                  <a:pt x="186" y="168"/>
                </a:cubicBezTo>
                <a:cubicBezTo>
                  <a:pt x="186" y="170"/>
                  <a:pt x="189" y="174"/>
                  <a:pt x="190" y="176"/>
                </a:cubicBezTo>
                <a:cubicBezTo>
                  <a:pt x="191" y="178"/>
                  <a:pt x="192" y="180"/>
                  <a:pt x="192" y="182"/>
                </a:cubicBezTo>
                <a:cubicBezTo>
                  <a:pt x="192" y="184"/>
                  <a:pt x="192" y="188"/>
                  <a:pt x="190" y="189"/>
                </a:cubicBezTo>
                <a:cubicBezTo>
                  <a:pt x="188" y="189"/>
                  <a:pt x="186" y="184"/>
                  <a:pt x="184" y="183"/>
                </a:cubicBezTo>
                <a:cubicBezTo>
                  <a:pt x="183" y="183"/>
                  <a:pt x="181" y="182"/>
                  <a:pt x="180" y="181"/>
                </a:cubicBezTo>
                <a:cubicBezTo>
                  <a:pt x="179" y="181"/>
                  <a:pt x="177" y="181"/>
                  <a:pt x="176" y="181"/>
                </a:cubicBezTo>
                <a:cubicBezTo>
                  <a:pt x="175" y="182"/>
                  <a:pt x="174" y="183"/>
                  <a:pt x="173" y="184"/>
                </a:cubicBezTo>
                <a:cubicBezTo>
                  <a:pt x="173" y="185"/>
                  <a:pt x="173" y="187"/>
                  <a:pt x="173" y="187"/>
                </a:cubicBezTo>
                <a:cubicBezTo>
                  <a:pt x="173" y="189"/>
                  <a:pt x="173" y="192"/>
                  <a:pt x="173" y="194"/>
                </a:cubicBezTo>
                <a:cubicBezTo>
                  <a:pt x="174" y="195"/>
                  <a:pt x="176" y="198"/>
                  <a:pt x="177" y="200"/>
                </a:cubicBezTo>
                <a:cubicBezTo>
                  <a:pt x="178" y="201"/>
                  <a:pt x="181" y="203"/>
                  <a:pt x="183" y="205"/>
                </a:cubicBezTo>
                <a:cubicBezTo>
                  <a:pt x="184" y="206"/>
                  <a:pt x="186" y="207"/>
                  <a:pt x="186" y="209"/>
                </a:cubicBezTo>
                <a:cubicBezTo>
                  <a:pt x="187" y="210"/>
                  <a:pt x="186" y="213"/>
                  <a:pt x="187" y="215"/>
                </a:cubicBezTo>
                <a:cubicBezTo>
                  <a:pt x="187" y="216"/>
                  <a:pt x="189" y="219"/>
                  <a:pt x="190" y="220"/>
                </a:cubicBezTo>
                <a:cubicBezTo>
                  <a:pt x="191" y="222"/>
                  <a:pt x="195" y="224"/>
                  <a:pt x="197" y="224"/>
                </a:cubicBezTo>
                <a:cubicBezTo>
                  <a:pt x="198" y="224"/>
                  <a:pt x="200" y="222"/>
                  <a:pt x="201" y="222"/>
                </a:cubicBezTo>
                <a:cubicBezTo>
                  <a:pt x="202" y="221"/>
                  <a:pt x="203" y="218"/>
                  <a:pt x="204" y="217"/>
                </a:cubicBezTo>
                <a:cubicBezTo>
                  <a:pt x="205" y="217"/>
                  <a:pt x="208" y="218"/>
                  <a:pt x="208" y="217"/>
                </a:cubicBezTo>
                <a:cubicBezTo>
                  <a:pt x="210" y="216"/>
                  <a:pt x="209" y="211"/>
                  <a:pt x="210" y="210"/>
                </a:cubicBezTo>
                <a:cubicBezTo>
                  <a:pt x="210" y="209"/>
                  <a:pt x="211" y="206"/>
                  <a:pt x="212" y="206"/>
                </a:cubicBezTo>
                <a:cubicBezTo>
                  <a:pt x="213" y="205"/>
                  <a:pt x="216" y="205"/>
                  <a:pt x="216" y="206"/>
                </a:cubicBezTo>
                <a:cubicBezTo>
                  <a:pt x="218" y="207"/>
                  <a:pt x="217" y="212"/>
                  <a:pt x="217" y="214"/>
                </a:cubicBezTo>
                <a:cubicBezTo>
                  <a:pt x="217" y="215"/>
                  <a:pt x="215" y="218"/>
                  <a:pt x="216" y="219"/>
                </a:cubicBezTo>
                <a:cubicBezTo>
                  <a:pt x="217" y="220"/>
                  <a:pt x="222" y="219"/>
                  <a:pt x="224" y="219"/>
                </a:cubicBezTo>
                <a:cubicBezTo>
                  <a:pt x="227" y="219"/>
                  <a:pt x="233" y="218"/>
                  <a:pt x="236" y="217"/>
                </a:cubicBezTo>
                <a:cubicBezTo>
                  <a:pt x="237" y="217"/>
                  <a:pt x="240" y="217"/>
                  <a:pt x="242" y="216"/>
                </a:cubicBezTo>
                <a:cubicBezTo>
                  <a:pt x="242" y="218"/>
                  <a:pt x="242" y="219"/>
                  <a:pt x="242" y="220"/>
                </a:cubicBezTo>
                <a:cubicBezTo>
                  <a:pt x="243" y="221"/>
                  <a:pt x="245" y="223"/>
                  <a:pt x="246" y="225"/>
                </a:cubicBezTo>
                <a:cubicBezTo>
                  <a:pt x="246" y="227"/>
                  <a:pt x="244" y="231"/>
                  <a:pt x="244" y="233"/>
                </a:cubicBezTo>
                <a:cubicBezTo>
                  <a:pt x="245" y="236"/>
                  <a:pt x="246" y="241"/>
                  <a:pt x="248" y="243"/>
                </a:cubicBezTo>
                <a:cubicBezTo>
                  <a:pt x="249" y="245"/>
                  <a:pt x="252" y="246"/>
                  <a:pt x="253" y="247"/>
                </a:cubicBezTo>
                <a:cubicBezTo>
                  <a:pt x="256" y="247"/>
                  <a:pt x="261" y="248"/>
                  <a:pt x="263" y="248"/>
                </a:cubicBezTo>
                <a:cubicBezTo>
                  <a:pt x="264" y="248"/>
                  <a:pt x="267" y="248"/>
                  <a:pt x="268" y="247"/>
                </a:cubicBezTo>
                <a:cubicBezTo>
                  <a:pt x="270" y="247"/>
                  <a:pt x="271" y="243"/>
                  <a:pt x="272" y="243"/>
                </a:cubicBezTo>
                <a:cubicBezTo>
                  <a:pt x="273" y="243"/>
                  <a:pt x="275" y="245"/>
                  <a:pt x="275" y="245"/>
                </a:cubicBezTo>
                <a:cubicBezTo>
                  <a:pt x="277" y="246"/>
                  <a:pt x="278" y="249"/>
                  <a:pt x="279" y="250"/>
                </a:cubicBezTo>
                <a:cubicBezTo>
                  <a:pt x="280" y="252"/>
                  <a:pt x="280" y="256"/>
                  <a:pt x="281" y="258"/>
                </a:cubicBezTo>
                <a:cubicBezTo>
                  <a:pt x="281" y="259"/>
                  <a:pt x="282" y="262"/>
                  <a:pt x="283" y="263"/>
                </a:cubicBezTo>
                <a:cubicBezTo>
                  <a:pt x="284" y="264"/>
                  <a:pt x="286" y="265"/>
                  <a:pt x="287" y="266"/>
                </a:cubicBezTo>
                <a:cubicBezTo>
                  <a:pt x="288" y="267"/>
                  <a:pt x="289" y="269"/>
                  <a:pt x="290" y="270"/>
                </a:cubicBezTo>
                <a:cubicBezTo>
                  <a:pt x="290" y="271"/>
                  <a:pt x="290" y="273"/>
                  <a:pt x="290" y="274"/>
                </a:cubicBezTo>
                <a:cubicBezTo>
                  <a:pt x="290" y="275"/>
                  <a:pt x="290" y="278"/>
                  <a:pt x="290" y="279"/>
                </a:cubicBezTo>
                <a:cubicBezTo>
                  <a:pt x="290" y="280"/>
                  <a:pt x="290" y="283"/>
                  <a:pt x="290" y="284"/>
                </a:cubicBezTo>
                <a:cubicBezTo>
                  <a:pt x="290" y="285"/>
                  <a:pt x="291" y="288"/>
                  <a:pt x="291" y="290"/>
                </a:cubicBezTo>
                <a:cubicBezTo>
                  <a:pt x="291" y="291"/>
                  <a:pt x="290" y="293"/>
                  <a:pt x="289" y="294"/>
                </a:cubicBezTo>
                <a:cubicBezTo>
                  <a:pt x="289" y="295"/>
                  <a:pt x="288" y="298"/>
                  <a:pt x="289" y="300"/>
                </a:cubicBezTo>
                <a:cubicBezTo>
                  <a:pt x="289" y="301"/>
                  <a:pt x="291" y="302"/>
                  <a:pt x="292" y="303"/>
                </a:cubicBezTo>
                <a:cubicBezTo>
                  <a:pt x="293" y="304"/>
                  <a:pt x="295" y="305"/>
                  <a:pt x="296" y="305"/>
                </a:cubicBezTo>
                <a:cubicBezTo>
                  <a:pt x="298" y="305"/>
                  <a:pt x="300" y="303"/>
                  <a:pt x="301" y="302"/>
                </a:cubicBezTo>
                <a:cubicBezTo>
                  <a:pt x="302" y="302"/>
                  <a:pt x="304" y="300"/>
                  <a:pt x="305" y="300"/>
                </a:cubicBezTo>
                <a:cubicBezTo>
                  <a:pt x="305" y="300"/>
                  <a:pt x="306" y="300"/>
                  <a:pt x="306" y="300"/>
                </a:cubicBezTo>
                <a:cubicBezTo>
                  <a:pt x="307" y="300"/>
                  <a:pt x="308" y="300"/>
                  <a:pt x="308" y="301"/>
                </a:cubicBezTo>
                <a:cubicBezTo>
                  <a:pt x="310" y="302"/>
                  <a:pt x="312" y="305"/>
                  <a:pt x="313" y="307"/>
                </a:cubicBezTo>
                <a:cubicBezTo>
                  <a:pt x="313" y="308"/>
                  <a:pt x="315" y="309"/>
                  <a:pt x="315" y="310"/>
                </a:cubicBezTo>
                <a:cubicBezTo>
                  <a:pt x="316" y="312"/>
                  <a:pt x="317" y="316"/>
                  <a:pt x="316" y="317"/>
                </a:cubicBezTo>
                <a:cubicBezTo>
                  <a:pt x="316" y="319"/>
                  <a:pt x="315" y="322"/>
                  <a:pt x="314" y="323"/>
                </a:cubicBezTo>
                <a:cubicBezTo>
                  <a:pt x="313" y="323"/>
                  <a:pt x="310" y="323"/>
                  <a:pt x="310" y="324"/>
                </a:cubicBezTo>
                <a:cubicBezTo>
                  <a:pt x="309" y="324"/>
                  <a:pt x="307" y="325"/>
                  <a:pt x="307" y="326"/>
                </a:cubicBezTo>
                <a:cubicBezTo>
                  <a:pt x="307" y="327"/>
                  <a:pt x="308" y="330"/>
                  <a:pt x="308" y="331"/>
                </a:cubicBezTo>
                <a:cubicBezTo>
                  <a:pt x="309" y="333"/>
                  <a:pt x="313" y="334"/>
                  <a:pt x="314" y="335"/>
                </a:cubicBezTo>
                <a:cubicBezTo>
                  <a:pt x="314" y="336"/>
                  <a:pt x="315" y="339"/>
                  <a:pt x="315" y="340"/>
                </a:cubicBezTo>
                <a:cubicBezTo>
                  <a:pt x="315" y="341"/>
                  <a:pt x="315" y="343"/>
                  <a:pt x="315" y="344"/>
                </a:cubicBezTo>
                <a:cubicBezTo>
                  <a:pt x="312" y="344"/>
                  <a:pt x="309" y="344"/>
                  <a:pt x="308" y="343"/>
                </a:cubicBezTo>
                <a:cubicBezTo>
                  <a:pt x="306" y="342"/>
                  <a:pt x="305" y="338"/>
                  <a:pt x="303" y="338"/>
                </a:cubicBezTo>
                <a:cubicBezTo>
                  <a:pt x="302" y="337"/>
                  <a:pt x="298" y="340"/>
                  <a:pt x="297" y="341"/>
                </a:cubicBezTo>
                <a:cubicBezTo>
                  <a:pt x="296" y="342"/>
                  <a:pt x="295" y="345"/>
                  <a:pt x="294" y="345"/>
                </a:cubicBezTo>
                <a:cubicBezTo>
                  <a:pt x="293" y="346"/>
                  <a:pt x="290" y="344"/>
                  <a:pt x="289" y="343"/>
                </a:cubicBezTo>
                <a:cubicBezTo>
                  <a:pt x="287" y="343"/>
                  <a:pt x="284" y="345"/>
                  <a:pt x="282" y="344"/>
                </a:cubicBezTo>
                <a:cubicBezTo>
                  <a:pt x="280" y="344"/>
                  <a:pt x="279" y="340"/>
                  <a:pt x="278" y="340"/>
                </a:cubicBezTo>
                <a:cubicBezTo>
                  <a:pt x="276" y="339"/>
                  <a:pt x="272" y="341"/>
                  <a:pt x="270" y="342"/>
                </a:cubicBezTo>
                <a:cubicBezTo>
                  <a:pt x="268" y="343"/>
                  <a:pt x="264" y="347"/>
                  <a:pt x="262" y="348"/>
                </a:cubicBezTo>
                <a:cubicBezTo>
                  <a:pt x="260" y="349"/>
                  <a:pt x="257" y="350"/>
                  <a:pt x="255" y="350"/>
                </a:cubicBezTo>
                <a:cubicBezTo>
                  <a:pt x="254" y="349"/>
                  <a:pt x="251" y="347"/>
                  <a:pt x="249" y="347"/>
                </a:cubicBezTo>
                <a:cubicBezTo>
                  <a:pt x="248" y="348"/>
                  <a:pt x="248" y="350"/>
                  <a:pt x="247" y="351"/>
                </a:cubicBezTo>
                <a:cubicBezTo>
                  <a:pt x="246" y="352"/>
                  <a:pt x="242" y="352"/>
                  <a:pt x="241" y="353"/>
                </a:cubicBezTo>
                <a:cubicBezTo>
                  <a:pt x="241" y="354"/>
                  <a:pt x="240" y="357"/>
                  <a:pt x="241" y="358"/>
                </a:cubicBezTo>
                <a:cubicBezTo>
                  <a:pt x="241" y="359"/>
                  <a:pt x="244" y="360"/>
                  <a:pt x="245" y="361"/>
                </a:cubicBezTo>
                <a:cubicBezTo>
                  <a:pt x="245" y="362"/>
                  <a:pt x="245" y="365"/>
                  <a:pt x="245" y="366"/>
                </a:cubicBezTo>
                <a:cubicBezTo>
                  <a:pt x="244" y="369"/>
                  <a:pt x="242" y="374"/>
                  <a:pt x="240" y="375"/>
                </a:cubicBezTo>
                <a:cubicBezTo>
                  <a:pt x="239" y="376"/>
                  <a:pt x="235" y="375"/>
                  <a:pt x="234" y="374"/>
                </a:cubicBezTo>
                <a:cubicBezTo>
                  <a:pt x="233" y="374"/>
                  <a:pt x="231" y="371"/>
                  <a:pt x="229" y="370"/>
                </a:cubicBezTo>
                <a:cubicBezTo>
                  <a:pt x="228" y="369"/>
                  <a:pt x="223" y="369"/>
                  <a:pt x="222" y="367"/>
                </a:cubicBezTo>
                <a:cubicBezTo>
                  <a:pt x="221" y="366"/>
                  <a:pt x="222" y="363"/>
                  <a:pt x="221" y="362"/>
                </a:cubicBezTo>
                <a:cubicBezTo>
                  <a:pt x="219" y="360"/>
                  <a:pt x="215" y="361"/>
                  <a:pt x="213" y="362"/>
                </a:cubicBezTo>
                <a:cubicBezTo>
                  <a:pt x="212" y="362"/>
                  <a:pt x="210" y="365"/>
                  <a:pt x="209" y="366"/>
                </a:cubicBezTo>
                <a:cubicBezTo>
                  <a:pt x="209" y="367"/>
                  <a:pt x="210" y="370"/>
                  <a:pt x="210" y="372"/>
                </a:cubicBezTo>
                <a:cubicBezTo>
                  <a:pt x="209" y="373"/>
                  <a:pt x="207" y="375"/>
                  <a:pt x="207" y="376"/>
                </a:cubicBezTo>
                <a:cubicBezTo>
                  <a:pt x="206" y="378"/>
                  <a:pt x="207" y="381"/>
                  <a:pt x="208" y="382"/>
                </a:cubicBezTo>
                <a:cubicBezTo>
                  <a:pt x="209" y="383"/>
                  <a:pt x="210" y="382"/>
                  <a:pt x="211" y="382"/>
                </a:cubicBezTo>
                <a:cubicBezTo>
                  <a:pt x="212" y="381"/>
                  <a:pt x="216" y="381"/>
                  <a:pt x="216" y="382"/>
                </a:cubicBezTo>
                <a:cubicBezTo>
                  <a:pt x="217" y="384"/>
                  <a:pt x="212" y="387"/>
                  <a:pt x="210" y="388"/>
                </a:cubicBezTo>
                <a:cubicBezTo>
                  <a:pt x="210" y="388"/>
                  <a:pt x="208" y="389"/>
                  <a:pt x="207" y="389"/>
                </a:cubicBezTo>
                <a:cubicBezTo>
                  <a:pt x="207" y="390"/>
                  <a:pt x="209" y="392"/>
                  <a:pt x="209" y="393"/>
                </a:cubicBezTo>
                <a:cubicBezTo>
                  <a:pt x="209" y="394"/>
                  <a:pt x="209" y="397"/>
                  <a:pt x="209" y="397"/>
                </a:cubicBezTo>
                <a:cubicBezTo>
                  <a:pt x="207" y="398"/>
                  <a:pt x="205" y="396"/>
                  <a:pt x="204" y="395"/>
                </a:cubicBezTo>
                <a:cubicBezTo>
                  <a:pt x="202" y="394"/>
                  <a:pt x="200" y="392"/>
                  <a:pt x="198" y="392"/>
                </a:cubicBezTo>
                <a:cubicBezTo>
                  <a:pt x="195" y="392"/>
                  <a:pt x="190" y="394"/>
                  <a:pt x="188" y="395"/>
                </a:cubicBezTo>
                <a:cubicBezTo>
                  <a:pt x="188" y="396"/>
                  <a:pt x="187" y="399"/>
                  <a:pt x="186" y="399"/>
                </a:cubicBezTo>
                <a:cubicBezTo>
                  <a:pt x="185" y="400"/>
                  <a:pt x="182" y="400"/>
                  <a:pt x="180" y="400"/>
                </a:cubicBezTo>
                <a:cubicBezTo>
                  <a:pt x="179" y="400"/>
                  <a:pt x="177" y="398"/>
                  <a:pt x="176" y="398"/>
                </a:cubicBezTo>
                <a:cubicBezTo>
                  <a:pt x="175" y="398"/>
                  <a:pt x="173" y="399"/>
                  <a:pt x="172" y="399"/>
                </a:cubicBezTo>
                <a:cubicBezTo>
                  <a:pt x="170" y="399"/>
                  <a:pt x="167" y="401"/>
                  <a:pt x="165" y="401"/>
                </a:cubicBezTo>
                <a:cubicBezTo>
                  <a:pt x="163" y="400"/>
                  <a:pt x="161" y="397"/>
                  <a:pt x="159" y="397"/>
                </a:cubicBezTo>
                <a:cubicBezTo>
                  <a:pt x="157" y="397"/>
                  <a:pt x="153" y="399"/>
                  <a:pt x="152" y="401"/>
                </a:cubicBezTo>
                <a:cubicBezTo>
                  <a:pt x="151" y="402"/>
                  <a:pt x="152" y="406"/>
                  <a:pt x="152" y="408"/>
                </a:cubicBezTo>
                <a:cubicBezTo>
                  <a:pt x="152" y="410"/>
                  <a:pt x="152" y="413"/>
                  <a:pt x="151" y="414"/>
                </a:cubicBezTo>
                <a:cubicBezTo>
                  <a:pt x="151" y="415"/>
                  <a:pt x="149" y="417"/>
                  <a:pt x="148" y="418"/>
                </a:cubicBezTo>
                <a:cubicBezTo>
                  <a:pt x="146" y="419"/>
                  <a:pt x="142" y="420"/>
                  <a:pt x="140" y="420"/>
                </a:cubicBezTo>
                <a:cubicBezTo>
                  <a:pt x="139" y="419"/>
                  <a:pt x="137" y="418"/>
                  <a:pt x="136" y="416"/>
                </a:cubicBezTo>
                <a:cubicBezTo>
                  <a:pt x="136" y="415"/>
                  <a:pt x="137" y="413"/>
                  <a:pt x="136" y="412"/>
                </a:cubicBezTo>
                <a:cubicBezTo>
                  <a:pt x="136" y="411"/>
                  <a:pt x="132" y="410"/>
                  <a:pt x="131" y="410"/>
                </a:cubicBezTo>
                <a:cubicBezTo>
                  <a:pt x="129" y="410"/>
                  <a:pt x="127" y="411"/>
                  <a:pt x="125" y="412"/>
                </a:cubicBezTo>
                <a:cubicBezTo>
                  <a:pt x="124" y="413"/>
                  <a:pt x="122" y="416"/>
                  <a:pt x="121" y="416"/>
                </a:cubicBezTo>
                <a:cubicBezTo>
                  <a:pt x="120" y="416"/>
                  <a:pt x="118" y="414"/>
                  <a:pt x="117" y="413"/>
                </a:cubicBezTo>
                <a:cubicBezTo>
                  <a:pt x="116" y="411"/>
                  <a:pt x="116" y="407"/>
                  <a:pt x="115" y="406"/>
                </a:cubicBezTo>
                <a:cubicBezTo>
                  <a:pt x="114" y="405"/>
                  <a:pt x="111" y="405"/>
                  <a:pt x="110" y="405"/>
                </a:cubicBezTo>
                <a:cubicBezTo>
                  <a:pt x="107" y="405"/>
                  <a:pt x="102" y="406"/>
                  <a:pt x="99" y="405"/>
                </a:cubicBezTo>
                <a:cubicBezTo>
                  <a:pt x="98" y="405"/>
                  <a:pt x="97" y="403"/>
                  <a:pt x="96" y="403"/>
                </a:cubicBezTo>
                <a:cubicBezTo>
                  <a:pt x="94" y="402"/>
                  <a:pt x="88" y="403"/>
                  <a:pt x="86" y="403"/>
                </a:cubicBezTo>
                <a:cubicBezTo>
                  <a:pt x="84" y="403"/>
                  <a:pt x="82" y="400"/>
                  <a:pt x="80" y="401"/>
                </a:cubicBezTo>
                <a:cubicBezTo>
                  <a:pt x="79" y="401"/>
                  <a:pt x="78" y="403"/>
                  <a:pt x="77" y="404"/>
                </a:cubicBezTo>
                <a:cubicBezTo>
                  <a:pt x="77" y="405"/>
                  <a:pt x="76" y="407"/>
                  <a:pt x="76" y="408"/>
                </a:cubicBezTo>
                <a:cubicBezTo>
                  <a:pt x="77" y="409"/>
                  <a:pt x="79" y="410"/>
                  <a:pt x="79" y="411"/>
                </a:cubicBezTo>
                <a:cubicBezTo>
                  <a:pt x="79" y="412"/>
                  <a:pt x="78" y="414"/>
                  <a:pt x="78" y="415"/>
                </a:cubicBezTo>
                <a:cubicBezTo>
                  <a:pt x="78" y="416"/>
                  <a:pt x="77" y="418"/>
                  <a:pt x="76" y="419"/>
                </a:cubicBezTo>
                <a:cubicBezTo>
                  <a:pt x="75" y="420"/>
                  <a:pt x="73" y="420"/>
                  <a:pt x="73" y="421"/>
                </a:cubicBezTo>
                <a:cubicBezTo>
                  <a:pt x="72" y="423"/>
                  <a:pt x="75" y="425"/>
                  <a:pt x="75" y="427"/>
                </a:cubicBezTo>
                <a:cubicBezTo>
                  <a:pt x="75" y="429"/>
                  <a:pt x="72" y="432"/>
                  <a:pt x="71" y="433"/>
                </a:cubicBezTo>
                <a:cubicBezTo>
                  <a:pt x="69" y="435"/>
                  <a:pt x="65" y="436"/>
                  <a:pt x="63" y="438"/>
                </a:cubicBezTo>
                <a:cubicBezTo>
                  <a:pt x="62" y="437"/>
                  <a:pt x="61" y="436"/>
                  <a:pt x="60" y="436"/>
                </a:cubicBezTo>
                <a:cubicBezTo>
                  <a:pt x="59" y="436"/>
                  <a:pt x="57" y="437"/>
                  <a:pt x="56" y="437"/>
                </a:cubicBezTo>
                <a:cubicBezTo>
                  <a:pt x="55" y="437"/>
                  <a:pt x="53" y="437"/>
                  <a:pt x="51" y="436"/>
                </a:cubicBezTo>
                <a:cubicBezTo>
                  <a:pt x="49" y="435"/>
                  <a:pt x="44" y="432"/>
                  <a:pt x="42" y="430"/>
                </a:cubicBezTo>
                <a:cubicBezTo>
                  <a:pt x="41" y="430"/>
                  <a:pt x="39" y="428"/>
                  <a:pt x="38" y="427"/>
                </a:cubicBezTo>
                <a:cubicBezTo>
                  <a:pt x="37" y="426"/>
                  <a:pt x="37" y="424"/>
                  <a:pt x="37" y="423"/>
                </a:cubicBezTo>
                <a:cubicBezTo>
                  <a:pt x="37" y="422"/>
                  <a:pt x="38" y="420"/>
                  <a:pt x="39" y="419"/>
                </a:cubicBezTo>
                <a:cubicBezTo>
                  <a:pt x="39" y="418"/>
                  <a:pt x="40" y="416"/>
                  <a:pt x="40" y="415"/>
                </a:cubicBezTo>
                <a:cubicBezTo>
                  <a:pt x="39" y="414"/>
                  <a:pt x="37" y="413"/>
                  <a:pt x="36" y="413"/>
                </a:cubicBezTo>
                <a:cubicBezTo>
                  <a:pt x="34" y="413"/>
                  <a:pt x="32" y="415"/>
                  <a:pt x="31" y="416"/>
                </a:cubicBezTo>
                <a:cubicBezTo>
                  <a:pt x="30" y="417"/>
                  <a:pt x="29" y="419"/>
                  <a:pt x="28" y="419"/>
                </a:cubicBezTo>
                <a:cubicBezTo>
                  <a:pt x="27" y="420"/>
                  <a:pt x="24" y="420"/>
                  <a:pt x="22" y="419"/>
                </a:cubicBezTo>
                <a:cubicBezTo>
                  <a:pt x="21" y="419"/>
                  <a:pt x="20" y="415"/>
                  <a:pt x="18" y="414"/>
                </a:cubicBezTo>
                <a:cubicBezTo>
                  <a:pt x="17" y="414"/>
                  <a:pt x="14" y="415"/>
                  <a:pt x="12" y="414"/>
                </a:cubicBezTo>
                <a:cubicBezTo>
                  <a:pt x="11" y="414"/>
                  <a:pt x="8" y="413"/>
                  <a:pt x="8" y="412"/>
                </a:cubicBezTo>
                <a:cubicBezTo>
                  <a:pt x="7" y="411"/>
                  <a:pt x="11" y="408"/>
                  <a:pt x="11" y="407"/>
                </a:cubicBezTo>
                <a:cubicBezTo>
                  <a:pt x="11" y="406"/>
                  <a:pt x="11" y="404"/>
                  <a:pt x="11" y="403"/>
                </a:cubicBezTo>
                <a:cubicBezTo>
                  <a:pt x="10" y="403"/>
                  <a:pt x="9" y="402"/>
                  <a:pt x="9" y="401"/>
                </a:cubicBezTo>
                <a:cubicBezTo>
                  <a:pt x="9" y="400"/>
                  <a:pt x="10" y="397"/>
                  <a:pt x="10" y="396"/>
                </a:cubicBezTo>
                <a:cubicBezTo>
                  <a:pt x="10" y="395"/>
                  <a:pt x="10" y="393"/>
                  <a:pt x="9" y="392"/>
                </a:cubicBezTo>
                <a:cubicBezTo>
                  <a:pt x="9" y="391"/>
                  <a:pt x="7" y="389"/>
                  <a:pt x="7" y="388"/>
                </a:cubicBezTo>
                <a:cubicBezTo>
                  <a:pt x="6" y="386"/>
                  <a:pt x="7" y="381"/>
                  <a:pt x="6" y="380"/>
                </a:cubicBezTo>
                <a:cubicBezTo>
                  <a:pt x="5" y="378"/>
                  <a:pt x="2" y="377"/>
                  <a:pt x="2" y="376"/>
                </a:cubicBezTo>
                <a:cubicBezTo>
                  <a:pt x="1" y="375"/>
                  <a:pt x="2" y="372"/>
                  <a:pt x="2" y="371"/>
                </a:cubicBezTo>
                <a:cubicBezTo>
                  <a:pt x="3" y="370"/>
                  <a:pt x="4" y="368"/>
                  <a:pt x="5" y="367"/>
                </a:cubicBezTo>
                <a:cubicBezTo>
                  <a:pt x="5" y="365"/>
                  <a:pt x="4" y="363"/>
                  <a:pt x="4" y="361"/>
                </a:cubicBezTo>
                <a:cubicBezTo>
                  <a:pt x="3" y="360"/>
                  <a:pt x="1" y="359"/>
                  <a:pt x="1" y="358"/>
                </a:cubicBezTo>
                <a:cubicBezTo>
                  <a:pt x="1" y="357"/>
                  <a:pt x="0" y="355"/>
                  <a:pt x="0" y="354"/>
                </a:cubicBezTo>
                <a:cubicBezTo>
                  <a:pt x="0" y="352"/>
                  <a:pt x="1" y="349"/>
                  <a:pt x="2" y="347"/>
                </a:cubicBezTo>
                <a:cubicBezTo>
                  <a:pt x="3" y="346"/>
                  <a:pt x="6" y="345"/>
                  <a:pt x="7" y="345"/>
                </a:cubicBezTo>
                <a:cubicBezTo>
                  <a:pt x="8" y="345"/>
                  <a:pt x="11" y="346"/>
                  <a:pt x="12" y="346"/>
                </a:cubicBezTo>
                <a:cubicBezTo>
                  <a:pt x="13" y="345"/>
                  <a:pt x="12" y="342"/>
                  <a:pt x="12" y="341"/>
                </a:cubicBezTo>
                <a:cubicBezTo>
                  <a:pt x="13" y="340"/>
                  <a:pt x="14" y="337"/>
                  <a:pt x="13" y="336"/>
                </a:cubicBezTo>
                <a:cubicBezTo>
                  <a:pt x="13" y="334"/>
                  <a:pt x="13" y="332"/>
                  <a:pt x="12" y="330"/>
                </a:cubicBezTo>
                <a:cubicBezTo>
                  <a:pt x="12" y="329"/>
                  <a:pt x="10" y="328"/>
                  <a:pt x="10" y="327"/>
                </a:cubicBezTo>
                <a:cubicBezTo>
                  <a:pt x="9" y="325"/>
                  <a:pt x="9" y="323"/>
                  <a:pt x="10" y="321"/>
                </a:cubicBezTo>
                <a:cubicBezTo>
                  <a:pt x="10" y="320"/>
                  <a:pt x="13" y="319"/>
                  <a:pt x="14" y="318"/>
                </a:cubicBezTo>
                <a:cubicBezTo>
                  <a:pt x="15" y="317"/>
                  <a:pt x="16" y="313"/>
                  <a:pt x="16" y="311"/>
                </a:cubicBezTo>
                <a:cubicBezTo>
                  <a:pt x="15" y="310"/>
                  <a:pt x="13" y="310"/>
                  <a:pt x="13" y="309"/>
                </a:cubicBezTo>
                <a:cubicBezTo>
                  <a:pt x="13" y="309"/>
                  <a:pt x="14" y="307"/>
                  <a:pt x="14" y="307"/>
                </a:cubicBezTo>
                <a:cubicBezTo>
                  <a:pt x="13" y="306"/>
                  <a:pt x="12" y="304"/>
                  <a:pt x="12" y="303"/>
                </a:cubicBezTo>
                <a:cubicBezTo>
                  <a:pt x="11" y="302"/>
                  <a:pt x="11" y="299"/>
                  <a:pt x="12" y="298"/>
                </a:cubicBezTo>
                <a:cubicBezTo>
                  <a:pt x="13" y="297"/>
                  <a:pt x="16" y="298"/>
                  <a:pt x="18" y="297"/>
                </a:cubicBezTo>
                <a:cubicBezTo>
                  <a:pt x="19" y="297"/>
                  <a:pt x="21" y="297"/>
                  <a:pt x="22" y="297"/>
                </a:cubicBezTo>
                <a:cubicBezTo>
                  <a:pt x="23" y="297"/>
                  <a:pt x="26" y="299"/>
                  <a:pt x="27" y="298"/>
                </a:cubicBezTo>
                <a:cubicBezTo>
                  <a:pt x="27" y="297"/>
                  <a:pt x="26" y="295"/>
                  <a:pt x="26" y="294"/>
                </a:cubicBezTo>
                <a:cubicBezTo>
                  <a:pt x="25" y="293"/>
                  <a:pt x="23" y="290"/>
                  <a:pt x="22" y="289"/>
                </a:cubicBezTo>
                <a:cubicBezTo>
                  <a:pt x="20" y="288"/>
                  <a:pt x="18" y="286"/>
                  <a:pt x="17" y="285"/>
                </a:cubicBezTo>
                <a:cubicBezTo>
                  <a:pt x="16" y="284"/>
                  <a:pt x="15" y="282"/>
                  <a:pt x="14" y="280"/>
                </a:cubicBezTo>
                <a:cubicBezTo>
                  <a:pt x="14" y="279"/>
                  <a:pt x="15" y="277"/>
                  <a:pt x="15" y="276"/>
                </a:cubicBezTo>
                <a:cubicBezTo>
                  <a:pt x="16" y="272"/>
                  <a:pt x="17" y="266"/>
                  <a:pt x="17" y="263"/>
                </a:cubicBezTo>
                <a:cubicBezTo>
                  <a:pt x="17" y="261"/>
                  <a:pt x="17" y="258"/>
                  <a:pt x="16" y="256"/>
                </a:cubicBezTo>
                <a:cubicBezTo>
                  <a:pt x="15" y="255"/>
                  <a:pt x="11" y="253"/>
                  <a:pt x="10" y="251"/>
                </a:cubicBezTo>
                <a:cubicBezTo>
                  <a:pt x="10" y="250"/>
                  <a:pt x="11" y="246"/>
                  <a:pt x="11" y="245"/>
                </a:cubicBezTo>
                <a:cubicBezTo>
                  <a:pt x="10" y="243"/>
                  <a:pt x="9" y="240"/>
                  <a:pt x="8" y="239"/>
                </a:cubicBezTo>
                <a:cubicBezTo>
                  <a:pt x="8" y="237"/>
                  <a:pt x="6" y="233"/>
                  <a:pt x="6" y="231"/>
                </a:cubicBezTo>
                <a:cubicBezTo>
                  <a:pt x="6" y="229"/>
                  <a:pt x="6" y="225"/>
                  <a:pt x="6" y="223"/>
                </a:cubicBezTo>
                <a:cubicBezTo>
                  <a:pt x="7" y="220"/>
                  <a:pt x="6" y="214"/>
                  <a:pt x="8" y="211"/>
                </a:cubicBezTo>
                <a:cubicBezTo>
                  <a:pt x="9" y="210"/>
                  <a:pt x="12" y="209"/>
                  <a:pt x="14" y="209"/>
                </a:cubicBezTo>
                <a:cubicBezTo>
                  <a:pt x="16" y="209"/>
                  <a:pt x="20" y="210"/>
                  <a:pt x="21" y="210"/>
                </a:cubicBezTo>
                <a:cubicBezTo>
                  <a:pt x="23" y="210"/>
                  <a:pt x="27" y="209"/>
                  <a:pt x="29" y="208"/>
                </a:cubicBezTo>
                <a:cubicBezTo>
                  <a:pt x="30" y="206"/>
                  <a:pt x="32" y="202"/>
                  <a:pt x="33" y="200"/>
                </a:cubicBezTo>
                <a:cubicBezTo>
                  <a:pt x="35" y="198"/>
                  <a:pt x="37" y="193"/>
                  <a:pt x="38" y="190"/>
                </a:cubicBezTo>
                <a:cubicBezTo>
                  <a:pt x="38" y="187"/>
                  <a:pt x="37" y="181"/>
                  <a:pt x="38" y="178"/>
                </a:cubicBezTo>
                <a:cubicBezTo>
                  <a:pt x="38" y="175"/>
                  <a:pt x="39" y="170"/>
                  <a:pt x="40" y="168"/>
                </a:cubicBezTo>
                <a:cubicBezTo>
                  <a:pt x="41" y="167"/>
                  <a:pt x="46" y="165"/>
                  <a:pt x="47" y="164"/>
                </a:cubicBezTo>
                <a:cubicBezTo>
                  <a:pt x="48" y="163"/>
                  <a:pt x="50" y="160"/>
                  <a:pt x="50" y="159"/>
                </a:cubicBezTo>
                <a:cubicBezTo>
                  <a:pt x="50" y="158"/>
                  <a:pt x="47" y="157"/>
                  <a:pt x="47" y="155"/>
                </a:cubicBezTo>
                <a:cubicBezTo>
                  <a:pt x="47" y="154"/>
                  <a:pt x="47" y="152"/>
                  <a:pt x="47" y="152"/>
                </a:cubicBezTo>
                <a:cubicBezTo>
                  <a:pt x="47" y="149"/>
                  <a:pt x="51" y="146"/>
                  <a:pt x="50" y="144"/>
                </a:cubicBezTo>
                <a:cubicBezTo>
                  <a:pt x="50" y="142"/>
                  <a:pt x="48" y="140"/>
                  <a:pt x="47" y="139"/>
                </a:cubicBezTo>
                <a:cubicBezTo>
                  <a:pt x="46" y="138"/>
                  <a:pt x="44" y="135"/>
                  <a:pt x="43" y="135"/>
                </a:cubicBezTo>
                <a:cubicBezTo>
                  <a:pt x="42" y="134"/>
                  <a:pt x="39" y="134"/>
                  <a:pt x="38" y="133"/>
                </a:cubicBezTo>
                <a:cubicBezTo>
                  <a:pt x="37" y="132"/>
                  <a:pt x="36" y="129"/>
                  <a:pt x="36" y="128"/>
                </a:cubicBezTo>
                <a:cubicBezTo>
                  <a:pt x="35" y="127"/>
                  <a:pt x="34" y="124"/>
                  <a:pt x="32" y="123"/>
                </a:cubicBezTo>
                <a:cubicBezTo>
                  <a:pt x="31" y="122"/>
                  <a:pt x="26" y="122"/>
                  <a:pt x="25" y="121"/>
                </a:cubicBezTo>
                <a:cubicBezTo>
                  <a:pt x="23" y="120"/>
                  <a:pt x="22" y="117"/>
                  <a:pt x="21" y="116"/>
                </a:cubicBezTo>
                <a:cubicBezTo>
                  <a:pt x="21" y="114"/>
                  <a:pt x="22" y="108"/>
                  <a:pt x="23" y="106"/>
                </a:cubicBezTo>
                <a:cubicBezTo>
                  <a:pt x="23" y="104"/>
                  <a:pt x="26" y="101"/>
                  <a:pt x="26" y="99"/>
                </a:cubicBezTo>
                <a:cubicBezTo>
                  <a:pt x="27" y="97"/>
                  <a:pt x="26" y="92"/>
                  <a:pt x="25" y="90"/>
                </a:cubicBezTo>
                <a:cubicBezTo>
                  <a:pt x="24" y="89"/>
                  <a:pt x="20" y="90"/>
                  <a:pt x="20" y="89"/>
                </a:cubicBezTo>
                <a:cubicBezTo>
                  <a:pt x="19" y="88"/>
                  <a:pt x="19" y="85"/>
                  <a:pt x="19" y="84"/>
                </a:cubicBezTo>
                <a:cubicBezTo>
                  <a:pt x="19" y="83"/>
                  <a:pt x="21" y="81"/>
                  <a:pt x="22" y="80"/>
                </a:cubicBezTo>
                <a:cubicBezTo>
                  <a:pt x="23" y="77"/>
                  <a:pt x="26" y="73"/>
                  <a:pt x="27" y="71"/>
                </a:cubicBezTo>
                <a:cubicBezTo>
                  <a:pt x="28" y="69"/>
                  <a:pt x="30" y="65"/>
                  <a:pt x="30" y="63"/>
                </a:cubicBezTo>
                <a:cubicBezTo>
                  <a:pt x="30" y="61"/>
                  <a:pt x="29" y="58"/>
                  <a:pt x="28" y="56"/>
                </a:cubicBezTo>
                <a:cubicBezTo>
                  <a:pt x="27" y="54"/>
                  <a:pt x="24" y="51"/>
                  <a:pt x="23" y="50"/>
                </a:cubicBezTo>
                <a:cubicBezTo>
                  <a:pt x="22" y="48"/>
                  <a:pt x="20" y="45"/>
                  <a:pt x="20" y="44"/>
                </a:cubicBezTo>
                <a:cubicBezTo>
                  <a:pt x="18" y="42"/>
                  <a:pt x="16" y="39"/>
                  <a:pt x="15" y="37"/>
                </a:cubicBezTo>
                <a:cubicBezTo>
                  <a:pt x="15" y="36"/>
                  <a:pt x="13" y="35"/>
                  <a:pt x="12" y="33"/>
                </a:cubicBezTo>
                <a:cubicBezTo>
                  <a:pt x="12" y="33"/>
                  <a:pt x="13" y="33"/>
                  <a:pt x="13" y="33"/>
                </a:cubicBezTo>
                <a:cubicBezTo>
                  <a:pt x="14" y="32"/>
                  <a:pt x="16" y="28"/>
                  <a:pt x="16" y="26"/>
                </a:cubicBezTo>
                <a:cubicBezTo>
                  <a:pt x="17" y="25"/>
                  <a:pt x="16" y="20"/>
                  <a:pt x="17" y="19"/>
                </a:cubicBezTo>
                <a:cubicBezTo>
                  <a:pt x="17" y="18"/>
                  <a:pt x="20" y="16"/>
                  <a:pt x="21" y="16"/>
                </a:cubicBezTo>
                <a:cubicBezTo>
                  <a:pt x="23" y="16"/>
                  <a:pt x="26" y="16"/>
                  <a:pt x="27" y="16"/>
                </a:cubicBezTo>
                <a:cubicBezTo>
                  <a:pt x="29" y="17"/>
                  <a:pt x="32" y="21"/>
                  <a:pt x="34" y="21"/>
                </a:cubicBezTo>
                <a:cubicBezTo>
                  <a:pt x="36" y="22"/>
                  <a:pt x="40" y="22"/>
                  <a:pt x="41" y="21"/>
                </a:cubicBezTo>
                <a:cubicBezTo>
                  <a:pt x="42" y="21"/>
                  <a:pt x="43" y="19"/>
                  <a:pt x="43" y="18"/>
                </a:cubicBezTo>
                <a:cubicBezTo>
                  <a:pt x="45" y="17"/>
                  <a:pt x="48" y="17"/>
                  <a:pt x="50" y="17"/>
                </a:cubicBezTo>
                <a:cubicBezTo>
                  <a:pt x="52" y="16"/>
                  <a:pt x="57" y="16"/>
                  <a:pt x="59" y="15"/>
                </a:cubicBezTo>
                <a:cubicBezTo>
                  <a:pt x="61" y="14"/>
                  <a:pt x="64" y="10"/>
                  <a:pt x="66" y="8"/>
                </a:cubicBezTo>
                <a:cubicBezTo>
                  <a:pt x="67" y="7"/>
                  <a:pt x="70" y="2"/>
                  <a:pt x="72" y="1"/>
                </a:cubicBezTo>
                <a:cubicBezTo>
                  <a:pt x="74" y="0"/>
                  <a:pt x="78" y="0"/>
                  <a:pt x="80" y="1"/>
                </a:cubicBezTo>
                <a:cubicBezTo>
                  <a:pt x="81" y="2"/>
                  <a:pt x="83" y="4"/>
                  <a:pt x="83" y="6"/>
                </a:cubicBezTo>
                <a:cubicBezTo>
                  <a:pt x="84" y="8"/>
                  <a:pt x="82" y="13"/>
                  <a:pt x="83" y="15"/>
                </a:cubicBezTo>
                <a:cubicBezTo>
                  <a:pt x="83" y="17"/>
                  <a:pt x="86" y="21"/>
                  <a:pt x="87" y="22"/>
                </a:cubicBezTo>
                <a:close/>
              </a:path>
            </a:pathLst>
          </a:custGeom>
          <a:solidFill>
            <a:srgbClr val="92929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5" name="Freeform 10"/>
          <p:cNvSpPr>
            <a:spLocks/>
          </p:cNvSpPr>
          <p:nvPr/>
        </p:nvSpPr>
        <p:spPr bwMode="auto">
          <a:xfrm>
            <a:off x="9389531" y="5322064"/>
            <a:ext cx="1176565" cy="947170"/>
          </a:xfrm>
          <a:custGeom>
            <a:avLst/>
            <a:gdLst/>
            <a:ahLst/>
            <a:cxnLst>
              <a:cxn ang="0">
                <a:pos x="397" y="31"/>
              </a:cxn>
              <a:cxn ang="0">
                <a:pos x="365" y="79"/>
              </a:cxn>
              <a:cxn ang="0">
                <a:pos x="331" y="133"/>
              </a:cxn>
              <a:cxn ang="0">
                <a:pos x="278" y="201"/>
              </a:cxn>
              <a:cxn ang="0">
                <a:pos x="237" y="241"/>
              </a:cxn>
              <a:cxn ang="0">
                <a:pos x="204" y="282"/>
              </a:cxn>
              <a:cxn ang="0">
                <a:pos x="188" y="293"/>
              </a:cxn>
              <a:cxn ang="0">
                <a:pos x="186" y="310"/>
              </a:cxn>
              <a:cxn ang="0">
                <a:pos x="175" y="304"/>
              </a:cxn>
              <a:cxn ang="0">
                <a:pos x="169" y="314"/>
              </a:cxn>
              <a:cxn ang="0">
                <a:pos x="155" y="319"/>
              </a:cxn>
              <a:cxn ang="0">
                <a:pos x="130" y="308"/>
              </a:cxn>
              <a:cxn ang="0">
                <a:pos x="134" y="301"/>
              </a:cxn>
              <a:cxn ang="0">
                <a:pos x="123" y="297"/>
              </a:cxn>
              <a:cxn ang="0">
                <a:pos x="118" y="306"/>
              </a:cxn>
              <a:cxn ang="0">
                <a:pos x="104" y="317"/>
              </a:cxn>
              <a:cxn ang="0">
                <a:pos x="96" y="328"/>
              </a:cxn>
              <a:cxn ang="0">
                <a:pos x="100" y="312"/>
              </a:cxn>
              <a:cxn ang="0">
                <a:pos x="93" y="317"/>
              </a:cxn>
              <a:cxn ang="0">
                <a:pos x="82" y="318"/>
              </a:cxn>
              <a:cxn ang="0">
                <a:pos x="71" y="330"/>
              </a:cxn>
              <a:cxn ang="0">
                <a:pos x="62" y="329"/>
              </a:cxn>
              <a:cxn ang="0">
                <a:pos x="63" y="324"/>
              </a:cxn>
              <a:cxn ang="0">
                <a:pos x="51" y="320"/>
              </a:cxn>
              <a:cxn ang="0">
                <a:pos x="59" y="299"/>
              </a:cxn>
              <a:cxn ang="0">
                <a:pos x="76" y="303"/>
              </a:cxn>
              <a:cxn ang="0">
                <a:pos x="75" y="282"/>
              </a:cxn>
              <a:cxn ang="0">
                <a:pos x="57" y="290"/>
              </a:cxn>
              <a:cxn ang="0">
                <a:pos x="32" y="267"/>
              </a:cxn>
              <a:cxn ang="0">
                <a:pos x="17" y="247"/>
              </a:cxn>
              <a:cxn ang="0">
                <a:pos x="9" y="226"/>
              </a:cxn>
              <a:cxn ang="0">
                <a:pos x="8" y="209"/>
              </a:cxn>
              <a:cxn ang="0">
                <a:pos x="0" y="186"/>
              </a:cxn>
              <a:cxn ang="0">
                <a:pos x="9" y="174"/>
              </a:cxn>
              <a:cxn ang="0">
                <a:pos x="28" y="169"/>
              </a:cxn>
              <a:cxn ang="0">
                <a:pos x="44" y="148"/>
              </a:cxn>
              <a:cxn ang="0">
                <a:pos x="62" y="155"/>
              </a:cxn>
              <a:cxn ang="0">
                <a:pos x="77" y="145"/>
              </a:cxn>
              <a:cxn ang="0">
                <a:pos x="92" y="162"/>
              </a:cxn>
              <a:cxn ang="0">
                <a:pos x="126" y="164"/>
              </a:cxn>
              <a:cxn ang="0">
                <a:pos x="134" y="154"/>
              </a:cxn>
              <a:cxn ang="0">
                <a:pos x="121" y="132"/>
              </a:cxn>
              <a:cxn ang="0">
                <a:pos x="99" y="122"/>
              </a:cxn>
              <a:cxn ang="0">
                <a:pos x="137" y="116"/>
              </a:cxn>
              <a:cxn ang="0">
                <a:pos x="161" y="123"/>
              </a:cxn>
              <a:cxn ang="0">
                <a:pos x="207" y="121"/>
              </a:cxn>
              <a:cxn ang="0">
                <a:pos x="243" y="98"/>
              </a:cxn>
              <a:cxn ang="0">
                <a:pos x="258" y="88"/>
              </a:cxn>
              <a:cxn ang="0">
                <a:pos x="285" y="85"/>
              </a:cxn>
              <a:cxn ang="0">
                <a:pos x="310" y="76"/>
              </a:cxn>
              <a:cxn ang="0">
                <a:pos x="344" y="46"/>
              </a:cxn>
              <a:cxn ang="0">
                <a:pos x="366" y="24"/>
              </a:cxn>
              <a:cxn ang="0">
                <a:pos x="408" y="1"/>
              </a:cxn>
            </a:cxnLst>
            <a:rect l="0" t="0" r="r" b="b"/>
            <a:pathLst>
              <a:path w="417" h="336">
                <a:moveTo>
                  <a:pt x="417" y="0"/>
                </a:moveTo>
                <a:cubicBezTo>
                  <a:pt x="416" y="2"/>
                  <a:pt x="415" y="4"/>
                  <a:pt x="415" y="5"/>
                </a:cubicBezTo>
                <a:cubicBezTo>
                  <a:pt x="413" y="8"/>
                  <a:pt x="408" y="12"/>
                  <a:pt x="406" y="15"/>
                </a:cubicBezTo>
                <a:cubicBezTo>
                  <a:pt x="405" y="17"/>
                  <a:pt x="404" y="22"/>
                  <a:pt x="402" y="24"/>
                </a:cubicBezTo>
                <a:cubicBezTo>
                  <a:pt x="401" y="26"/>
                  <a:pt x="399" y="29"/>
                  <a:pt x="397" y="31"/>
                </a:cubicBezTo>
                <a:cubicBezTo>
                  <a:pt x="395" y="34"/>
                  <a:pt x="391" y="40"/>
                  <a:pt x="389" y="44"/>
                </a:cubicBezTo>
                <a:cubicBezTo>
                  <a:pt x="388" y="46"/>
                  <a:pt x="388" y="50"/>
                  <a:pt x="387" y="52"/>
                </a:cubicBezTo>
                <a:cubicBezTo>
                  <a:pt x="386" y="54"/>
                  <a:pt x="384" y="59"/>
                  <a:pt x="383" y="62"/>
                </a:cubicBezTo>
                <a:cubicBezTo>
                  <a:pt x="381" y="65"/>
                  <a:pt x="377" y="72"/>
                  <a:pt x="373" y="75"/>
                </a:cubicBezTo>
                <a:cubicBezTo>
                  <a:pt x="372" y="76"/>
                  <a:pt x="367" y="77"/>
                  <a:pt x="365" y="79"/>
                </a:cubicBezTo>
                <a:cubicBezTo>
                  <a:pt x="364" y="80"/>
                  <a:pt x="361" y="84"/>
                  <a:pt x="360" y="85"/>
                </a:cubicBezTo>
                <a:cubicBezTo>
                  <a:pt x="358" y="89"/>
                  <a:pt x="357" y="96"/>
                  <a:pt x="355" y="100"/>
                </a:cubicBezTo>
                <a:cubicBezTo>
                  <a:pt x="353" y="102"/>
                  <a:pt x="349" y="107"/>
                  <a:pt x="347" y="110"/>
                </a:cubicBezTo>
                <a:cubicBezTo>
                  <a:pt x="345" y="113"/>
                  <a:pt x="341" y="119"/>
                  <a:pt x="339" y="122"/>
                </a:cubicBezTo>
                <a:cubicBezTo>
                  <a:pt x="337" y="125"/>
                  <a:pt x="333" y="130"/>
                  <a:pt x="331" y="133"/>
                </a:cubicBezTo>
                <a:cubicBezTo>
                  <a:pt x="329" y="137"/>
                  <a:pt x="324" y="144"/>
                  <a:pt x="321" y="147"/>
                </a:cubicBezTo>
                <a:cubicBezTo>
                  <a:pt x="315" y="152"/>
                  <a:pt x="302" y="161"/>
                  <a:pt x="297" y="167"/>
                </a:cubicBezTo>
                <a:cubicBezTo>
                  <a:pt x="294" y="170"/>
                  <a:pt x="290" y="177"/>
                  <a:pt x="287" y="180"/>
                </a:cubicBezTo>
                <a:cubicBezTo>
                  <a:pt x="285" y="183"/>
                  <a:pt x="279" y="188"/>
                  <a:pt x="278" y="191"/>
                </a:cubicBezTo>
                <a:cubicBezTo>
                  <a:pt x="278" y="193"/>
                  <a:pt x="280" y="199"/>
                  <a:pt x="278" y="201"/>
                </a:cubicBezTo>
                <a:cubicBezTo>
                  <a:pt x="277" y="203"/>
                  <a:pt x="270" y="203"/>
                  <a:pt x="268" y="204"/>
                </a:cubicBezTo>
                <a:cubicBezTo>
                  <a:pt x="265" y="206"/>
                  <a:pt x="261" y="210"/>
                  <a:pt x="259" y="213"/>
                </a:cubicBezTo>
                <a:cubicBezTo>
                  <a:pt x="257" y="214"/>
                  <a:pt x="255" y="219"/>
                  <a:pt x="253" y="221"/>
                </a:cubicBezTo>
                <a:cubicBezTo>
                  <a:pt x="252" y="223"/>
                  <a:pt x="248" y="227"/>
                  <a:pt x="246" y="229"/>
                </a:cubicBezTo>
                <a:cubicBezTo>
                  <a:pt x="244" y="232"/>
                  <a:pt x="240" y="238"/>
                  <a:pt x="237" y="241"/>
                </a:cubicBezTo>
                <a:cubicBezTo>
                  <a:pt x="235" y="242"/>
                  <a:pt x="231" y="245"/>
                  <a:pt x="229" y="247"/>
                </a:cubicBezTo>
                <a:cubicBezTo>
                  <a:pt x="227" y="249"/>
                  <a:pt x="226" y="255"/>
                  <a:pt x="224" y="258"/>
                </a:cubicBezTo>
                <a:cubicBezTo>
                  <a:pt x="222" y="261"/>
                  <a:pt x="218" y="265"/>
                  <a:pt x="216" y="268"/>
                </a:cubicBezTo>
                <a:cubicBezTo>
                  <a:pt x="215" y="269"/>
                  <a:pt x="212" y="273"/>
                  <a:pt x="211" y="274"/>
                </a:cubicBezTo>
                <a:cubicBezTo>
                  <a:pt x="209" y="276"/>
                  <a:pt x="205" y="280"/>
                  <a:pt x="204" y="282"/>
                </a:cubicBezTo>
                <a:cubicBezTo>
                  <a:pt x="203" y="284"/>
                  <a:pt x="201" y="287"/>
                  <a:pt x="200" y="289"/>
                </a:cubicBezTo>
                <a:cubicBezTo>
                  <a:pt x="199" y="290"/>
                  <a:pt x="197" y="294"/>
                  <a:pt x="196" y="296"/>
                </a:cubicBezTo>
                <a:cubicBezTo>
                  <a:pt x="195" y="297"/>
                  <a:pt x="195" y="299"/>
                  <a:pt x="194" y="299"/>
                </a:cubicBezTo>
                <a:cubicBezTo>
                  <a:pt x="193" y="299"/>
                  <a:pt x="191" y="298"/>
                  <a:pt x="190" y="297"/>
                </a:cubicBezTo>
                <a:cubicBezTo>
                  <a:pt x="189" y="296"/>
                  <a:pt x="189" y="293"/>
                  <a:pt x="188" y="293"/>
                </a:cubicBezTo>
                <a:cubicBezTo>
                  <a:pt x="187" y="293"/>
                  <a:pt x="186" y="296"/>
                  <a:pt x="185" y="296"/>
                </a:cubicBezTo>
                <a:cubicBezTo>
                  <a:pt x="185" y="297"/>
                  <a:pt x="183" y="297"/>
                  <a:pt x="183" y="298"/>
                </a:cubicBezTo>
                <a:cubicBezTo>
                  <a:pt x="183" y="299"/>
                  <a:pt x="182" y="301"/>
                  <a:pt x="183" y="302"/>
                </a:cubicBezTo>
                <a:cubicBezTo>
                  <a:pt x="183" y="304"/>
                  <a:pt x="187" y="305"/>
                  <a:pt x="188" y="307"/>
                </a:cubicBezTo>
                <a:cubicBezTo>
                  <a:pt x="188" y="307"/>
                  <a:pt x="187" y="310"/>
                  <a:pt x="186" y="310"/>
                </a:cubicBezTo>
                <a:cubicBezTo>
                  <a:pt x="186" y="311"/>
                  <a:pt x="183" y="312"/>
                  <a:pt x="182" y="312"/>
                </a:cubicBezTo>
                <a:cubicBezTo>
                  <a:pt x="181" y="313"/>
                  <a:pt x="178" y="312"/>
                  <a:pt x="178" y="312"/>
                </a:cubicBezTo>
                <a:cubicBezTo>
                  <a:pt x="177" y="311"/>
                  <a:pt x="176" y="310"/>
                  <a:pt x="176" y="309"/>
                </a:cubicBezTo>
                <a:cubicBezTo>
                  <a:pt x="176" y="308"/>
                  <a:pt x="179" y="307"/>
                  <a:pt x="179" y="306"/>
                </a:cubicBezTo>
                <a:cubicBezTo>
                  <a:pt x="179" y="305"/>
                  <a:pt x="176" y="304"/>
                  <a:pt x="175" y="304"/>
                </a:cubicBezTo>
                <a:cubicBezTo>
                  <a:pt x="174" y="304"/>
                  <a:pt x="173" y="306"/>
                  <a:pt x="172" y="306"/>
                </a:cubicBezTo>
                <a:cubicBezTo>
                  <a:pt x="172" y="307"/>
                  <a:pt x="171" y="308"/>
                  <a:pt x="171" y="309"/>
                </a:cubicBezTo>
                <a:cubicBezTo>
                  <a:pt x="171" y="310"/>
                  <a:pt x="171" y="311"/>
                  <a:pt x="171" y="311"/>
                </a:cubicBezTo>
                <a:cubicBezTo>
                  <a:pt x="171" y="312"/>
                  <a:pt x="171" y="313"/>
                  <a:pt x="171" y="313"/>
                </a:cubicBezTo>
                <a:cubicBezTo>
                  <a:pt x="171" y="314"/>
                  <a:pt x="169" y="314"/>
                  <a:pt x="169" y="314"/>
                </a:cubicBezTo>
                <a:cubicBezTo>
                  <a:pt x="167" y="314"/>
                  <a:pt x="164" y="311"/>
                  <a:pt x="162" y="310"/>
                </a:cubicBezTo>
                <a:cubicBezTo>
                  <a:pt x="162" y="310"/>
                  <a:pt x="160" y="309"/>
                  <a:pt x="159" y="309"/>
                </a:cubicBezTo>
                <a:cubicBezTo>
                  <a:pt x="158" y="309"/>
                  <a:pt x="158" y="311"/>
                  <a:pt x="157" y="312"/>
                </a:cubicBezTo>
                <a:cubicBezTo>
                  <a:pt x="157" y="313"/>
                  <a:pt x="158" y="316"/>
                  <a:pt x="158" y="317"/>
                </a:cubicBezTo>
                <a:cubicBezTo>
                  <a:pt x="158" y="318"/>
                  <a:pt x="156" y="319"/>
                  <a:pt x="155" y="319"/>
                </a:cubicBezTo>
                <a:cubicBezTo>
                  <a:pt x="153" y="319"/>
                  <a:pt x="149" y="316"/>
                  <a:pt x="148" y="315"/>
                </a:cubicBezTo>
                <a:cubicBezTo>
                  <a:pt x="147" y="314"/>
                  <a:pt x="145" y="311"/>
                  <a:pt x="144" y="311"/>
                </a:cubicBezTo>
                <a:cubicBezTo>
                  <a:pt x="143" y="310"/>
                  <a:pt x="140" y="310"/>
                  <a:pt x="138" y="310"/>
                </a:cubicBezTo>
                <a:cubicBezTo>
                  <a:pt x="137" y="310"/>
                  <a:pt x="134" y="310"/>
                  <a:pt x="133" y="310"/>
                </a:cubicBezTo>
                <a:cubicBezTo>
                  <a:pt x="132" y="310"/>
                  <a:pt x="130" y="308"/>
                  <a:pt x="130" y="308"/>
                </a:cubicBezTo>
                <a:cubicBezTo>
                  <a:pt x="130" y="307"/>
                  <a:pt x="129" y="306"/>
                  <a:pt x="130" y="305"/>
                </a:cubicBezTo>
                <a:cubicBezTo>
                  <a:pt x="130" y="305"/>
                  <a:pt x="131" y="305"/>
                  <a:pt x="132" y="305"/>
                </a:cubicBezTo>
                <a:cubicBezTo>
                  <a:pt x="133" y="305"/>
                  <a:pt x="134" y="307"/>
                  <a:pt x="135" y="306"/>
                </a:cubicBezTo>
                <a:cubicBezTo>
                  <a:pt x="136" y="306"/>
                  <a:pt x="136" y="305"/>
                  <a:pt x="136" y="305"/>
                </a:cubicBezTo>
                <a:cubicBezTo>
                  <a:pt x="136" y="304"/>
                  <a:pt x="135" y="302"/>
                  <a:pt x="134" y="301"/>
                </a:cubicBezTo>
                <a:cubicBezTo>
                  <a:pt x="134" y="300"/>
                  <a:pt x="132" y="301"/>
                  <a:pt x="131" y="301"/>
                </a:cubicBezTo>
                <a:cubicBezTo>
                  <a:pt x="130" y="300"/>
                  <a:pt x="130" y="299"/>
                  <a:pt x="130" y="298"/>
                </a:cubicBezTo>
                <a:cubicBezTo>
                  <a:pt x="129" y="298"/>
                  <a:pt x="129" y="296"/>
                  <a:pt x="128" y="296"/>
                </a:cubicBezTo>
                <a:cubicBezTo>
                  <a:pt x="127" y="295"/>
                  <a:pt x="126" y="294"/>
                  <a:pt x="125" y="295"/>
                </a:cubicBezTo>
                <a:cubicBezTo>
                  <a:pt x="124" y="295"/>
                  <a:pt x="123" y="296"/>
                  <a:pt x="123" y="297"/>
                </a:cubicBezTo>
                <a:cubicBezTo>
                  <a:pt x="123" y="298"/>
                  <a:pt x="123" y="299"/>
                  <a:pt x="123" y="300"/>
                </a:cubicBezTo>
                <a:cubicBezTo>
                  <a:pt x="123" y="300"/>
                  <a:pt x="125" y="301"/>
                  <a:pt x="125" y="301"/>
                </a:cubicBezTo>
                <a:cubicBezTo>
                  <a:pt x="126" y="302"/>
                  <a:pt x="126" y="304"/>
                  <a:pt x="125" y="304"/>
                </a:cubicBezTo>
                <a:cubicBezTo>
                  <a:pt x="125" y="305"/>
                  <a:pt x="124" y="306"/>
                  <a:pt x="123" y="306"/>
                </a:cubicBezTo>
                <a:cubicBezTo>
                  <a:pt x="122" y="307"/>
                  <a:pt x="119" y="306"/>
                  <a:pt x="118" y="306"/>
                </a:cubicBezTo>
                <a:cubicBezTo>
                  <a:pt x="117" y="306"/>
                  <a:pt x="115" y="304"/>
                  <a:pt x="114" y="304"/>
                </a:cubicBezTo>
                <a:cubicBezTo>
                  <a:pt x="113" y="304"/>
                  <a:pt x="110" y="304"/>
                  <a:pt x="109" y="304"/>
                </a:cubicBezTo>
                <a:cubicBezTo>
                  <a:pt x="108" y="305"/>
                  <a:pt x="108" y="308"/>
                  <a:pt x="107" y="310"/>
                </a:cubicBezTo>
                <a:cubicBezTo>
                  <a:pt x="107" y="311"/>
                  <a:pt x="105" y="313"/>
                  <a:pt x="104" y="314"/>
                </a:cubicBezTo>
                <a:cubicBezTo>
                  <a:pt x="104" y="315"/>
                  <a:pt x="103" y="316"/>
                  <a:pt x="104" y="317"/>
                </a:cubicBezTo>
                <a:cubicBezTo>
                  <a:pt x="104" y="317"/>
                  <a:pt x="104" y="318"/>
                  <a:pt x="104" y="319"/>
                </a:cubicBezTo>
                <a:cubicBezTo>
                  <a:pt x="104" y="320"/>
                  <a:pt x="104" y="321"/>
                  <a:pt x="103" y="321"/>
                </a:cubicBezTo>
                <a:cubicBezTo>
                  <a:pt x="103" y="322"/>
                  <a:pt x="102" y="324"/>
                  <a:pt x="102" y="325"/>
                </a:cubicBezTo>
                <a:cubicBezTo>
                  <a:pt x="101" y="326"/>
                  <a:pt x="100" y="327"/>
                  <a:pt x="100" y="327"/>
                </a:cubicBezTo>
                <a:cubicBezTo>
                  <a:pt x="99" y="328"/>
                  <a:pt x="97" y="329"/>
                  <a:pt x="96" y="328"/>
                </a:cubicBezTo>
                <a:cubicBezTo>
                  <a:pt x="95" y="328"/>
                  <a:pt x="95" y="326"/>
                  <a:pt x="95" y="325"/>
                </a:cubicBezTo>
                <a:cubicBezTo>
                  <a:pt x="95" y="325"/>
                  <a:pt x="95" y="324"/>
                  <a:pt x="95" y="323"/>
                </a:cubicBezTo>
                <a:cubicBezTo>
                  <a:pt x="96" y="322"/>
                  <a:pt x="98" y="322"/>
                  <a:pt x="98" y="321"/>
                </a:cubicBezTo>
                <a:cubicBezTo>
                  <a:pt x="99" y="320"/>
                  <a:pt x="100" y="317"/>
                  <a:pt x="101" y="316"/>
                </a:cubicBezTo>
                <a:cubicBezTo>
                  <a:pt x="101" y="315"/>
                  <a:pt x="100" y="313"/>
                  <a:pt x="100" y="312"/>
                </a:cubicBezTo>
                <a:cubicBezTo>
                  <a:pt x="100" y="311"/>
                  <a:pt x="101" y="308"/>
                  <a:pt x="101" y="308"/>
                </a:cubicBezTo>
                <a:cubicBezTo>
                  <a:pt x="100" y="307"/>
                  <a:pt x="99" y="307"/>
                  <a:pt x="98" y="307"/>
                </a:cubicBezTo>
                <a:cubicBezTo>
                  <a:pt x="97" y="307"/>
                  <a:pt x="95" y="308"/>
                  <a:pt x="95" y="308"/>
                </a:cubicBezTo>
                <a:cubicBezTo>
                  <a:pt x="94" y="309"/>
                  <a:pt x="94" y="311"/>
                  <a:pt x="94" y="312"/>
                </a:cubicBezTo>
                <a:cubicBezTo>
                  <a:pt x="94" y="313"/>
                  <a:pt x="94" y="315"/>
                  <a:pt x="93" y="317"/>
                </a:cubicBezTo>
                <a:cubicBezTo>
                  <a:pt x="93" y="318"/>
                  <a:pt x="93" y="320"/>
                  <a:pt x="92" y="321"/>
                </a:cubicBezTo>
                <a:cubicBezTo>
                  <a:pt x="92" y="322"/>
                  <a:pt x="90" y="323"/>
                  <a:pt x="89" y="323"/>
                </a:cubicBezTo>
                <a:cubicBezTo>
                  <a:pt x="89" y="323"/>
                  <a:pt x="88" y="323"/>
                  <a:pt x="87" y="322"/>
                </a:cubicBezTo>
                <a:cubicBezTo>
                  <a:pt x="86" y="321"/>
                  <a:pt x="86" y="319"/>
                  <a:pt x="85" y="318"/>
                </a:cubicBezTo>
                <a:cubicBezTo>
                  <a:pt x="85" y="318"/>
                  <a:pt x="83" y="318"/>
                  <a:pt x="82" y="318"/>
                </a:cubicBezTo>
                <a:cubicBezTo>
                  <a:pt x="81" y="318"/>
                  <a:pt x="80" y="319"/>
                  <a:pt x="79" y="320"/>
                </a:cubicBezTo>
                <a:cubicBezTo>
                  <a:pt x="78" y="320"/>
                  <a:pt x="78" y="322"/>
                  <a:pt x="77" y="323"/>
                </a:cubicBezTo>
                <a:cubicBezTo>
                  <a:pt x="77" y="324"/>
                  <a:pt x="77" y="326"/>
                  <a:pt x="77" y="327"/>
                </a:cubicBezTo>
                <a:cubicBezTo>
                  <a:pt x="77" y="328"/>
                  <a:pt x="76" y="330"/>
                  <a:pt x="76" y="330"/>
                </a:cubicBezTo>
                <a:cubicBezTo>
                  <a:pt x="75" y="331"/>
                  <a:pt x="72" y="330"/>
                  <a:pt x="71" y="330"/>
                </a:cubicBezTo>
                <a:cubicBezTo>
                  <a:pt x="71" y="330"/>
                  <a:pt x="69" y="330"/>
                  <a:pt x="69" y="331"/>
                </a:cubicBezTo>
                <a:cubicBezTo>
                  <a:pt x="68" y="332"/>
                  <a:pt x="67" y="334"/>
                  <a:pt x="66" y="334"/>
                </a:cubicBezTo>
                <a:cubicBezTo>
                  <a:pt x="65" y="335"/>
                  <a:pt x="63" y="336"/>
                  <a:pt x="62" y="335"/>
                </a:cubicBezTo>
                <a:cubicBezTo>
                  <a:pt x="62" y="335"/>
                  <a:pt x="62" y="333"/>
                  <a:pt x="62" y="333"/>
                </a:cubicBezTo>
                <a:cubicBezTo>
                  <a:pt x="62" y="332"/>
                  <a:pt x="62" y="330"/>
                  <a:pt x="62" y="329"/>
                </a:cubicBezTo>
                <a:cubicBezTo>
                  <a:pt x="63" y="329"/>
                  <a:pt x="64" y="329"/>
                  <a:pt x="64" y="328"/>
                </a:cubicBezTo>
                <a:cubicBezTo>
                  <a:pt x="65" y="328"/>
                  <a:pt x="67" y="328"/>
                  <a:pt x="68" y="328"/>
                </a:cubicBezTo>
                <a:cubicBezTo>
                  <a:pt x="68" y="327"/>
                  <a:pt x="68" y="326"/>
                  <a:pt x="68" y="326"/>
                </a:cubicBezTo>
                <a:cubicBezTo>
                  <a:pt x="68" y="325"/>
                  <a:pt x="66" y="324"/>
                  <a:pt x="66" y="324"/>
                </a:cubicBezTo>
                <a:cubicBezTo>
                  <a:pt x="65" y="324"/>
                  <a:pt x="64" y="324"/>
                  <a:pt x="63" y="324"/>
                </a:cubicBezTo>
                <a:cubicBezTo>
                  <a:pt x="62" y="324"/>
                  <a:pt x="61" y="326"/>
                  <a:pt x="60" y="327"/>
                </a:cubicBezTo>
                <a:cubicBezTo>
                  <a:pt x="60" y="327"/>
                  <a:pt x="58" y="328"/>
                  <a:pt x="57" y="328"/>
                </a:cubicBezTo>
                <a:cubicBezTo>
                  <a:pt x="56" y="328"/>
                  <a:pt x="55" y="326"/>
                  <a:pt x="54" y="325"/>
                </a:cubicBezTo>
                <a:cubicBezTo>
                  <a:pt x="53" y="325"/>
                  <a:pt x="51" y="324"/>
                  <a:pt x="51" y="323"/>
                </a:cubicBezTo>
                <a:cubicBezTo>
                  <a:pt x="50" y="322"/>
                  <a:pt x="51" y="320"/>
                  <a:pt x="51" y="320"/>
                </a:cubicBezTo>
                <a:cubicBezTo>
                  <a:pt x="51" y="318"/>
                  <a:pt x="51" y="315"/>
                  <a:pt x="52" y="314"/>
                </a:cubicBezTo>
                <a:cubicBezTo>
                  <a:pt x="53" y="313"/>
                  <a:pt x="54" y="312"/>
                  <a:pt x="55" y="311"/>
                </a:cubicBezTo>
                <a:cubicBezTo>
                  <a:pt x="56" y="311"/>
                  <a:pt x="57" y="308"/>
                  <a:pt x="58" y="307"/>
                </a:cubicBezTo>
                <a:cubicBezTo>
                  <a:pt x="58" y="306"/>
                  <a:pt x="59" y="304"/>
                  <a:pt x="59" y="303"/>
                </a:cubicBezTo>
                <a:cubicBezTo>
                  <a:pt x="60" y="302"/>
                  <a:pt x="59" y="300"/>
                  <a:pt x="59" y="299"/>
                </a:cubicBezTo>
                <a:cubicBezTo>
                  <a:pt x="59" y="299"/>
                  <a:pt x="59" y="298"/>
                  <a:pt x="59" y="298"/>
                </a:cubicBezTo>
                <a:cubicBezTo>
                  <a:pt x="61" y="298"/>
                  <a:pt x="63" y="297"/>
                  <a:pt x="64" y="297"/>
                </a:cubicBezTo>
                <a:cubicBezTo>
                  <a:pt x="65" y="297"/>
                  <a:pt x="67" y="297"/>
                  <a:pt x="68" y="298"/>
                </a:cubicBezTo>
                <a:cubicBezTo>
                  <a:pt x="69" y="298"/>
                  <a:pt x="70" y="300"/>
                  <a:pt x="71" y="300"/>
                </a:cubicBezTo>
                <a:cubicBezTo>
                  <a:pt x="72" y="301"/>
                  <a:pt x="75" y="302"/>
                  <a:pt x="76" y="303"/>
                </a:cubicBezTo>
                <a:cubicBezTo>
                  <a:pt x="77" y="303"/>
                  <a:pt x="79" y="302"/>
                  <a:pt x="80" y="302"/>
                </a:cubicBezTo>
                <a:cubicBezTo>
                  <a:pt x="80" y="300"/>
                  <a:pt x="80" y="297"/>
                  <a:pt x="80" y="296"/>
                </a:cubicBezTo>
                <a:cubicBezTo>
                  <a:pt x="80" y="295"/>
                  <a:pt x="79" y="293"/>
                  <a:pt x="78" y="292"/>
                </a:cubicBezTo>
                <a:cubicBezTo>
                  <a:pt x="78" y="291"/>
                  <a:pt x="78" y="290"/>
                  <a:pt x="78" y="290"/>
                </a:cubicBezTo>
                <a:cubicBezTo>
                  <a:pt x="78" y="288"/>
                  <a:pt x="77" y="284"/>
                  <a:pt x="75" y="282"/>
                </a:cubicBezTo>
                <a:cubicBezTo>
                  <a:pt x="75" y="281"/>
                  <a:pt x="72" y="279"/>
                  <a:pt x="71" y="279"/>
                </a:cubicBezTo>
                <a:cubicBezTo>
                  <a:pt x="69" y="279"/>
                  <a:pt x="66" y="281"/>
                  <a:pt x="65" y="282"/>
                </a:cubicBezTo>
                <a:cubicBezTo>
                  <a:pt x="63" y="283"/>
                  <a:pt x="61" y="285"/>
                  <a:pt x="60" y="287"/>
                </a:cubicBezTo>
                <a:cubicBezTo>
                  <a:pt x="59" y="287"/>
                  <a:pt x="58" y="289"/>
                  <a:pt x="57" y="290"/>
                </a:cubicBezTo>
                <a:cubicBezTo>
                  <a:pt x="57" y="290"/>
                  <a:pt x="57" y="290"/>
                  <a:pt x="57" y="290"/>
                </a:cubicBezTo>
                <a:cubicBezTo>
                  <a:pt x="56" y="290"/>
                  <a:pt x="53" y="290"/>
                  <a:pt x="53" y="290"/>
                </a:cubicBezTo>
                <a:cubicBezTo>
                  <a:pt x="51" y="289"/>
                  <a:pt x="49" y="286"/>
                  <a:pt x="48" y="285"/>
                </a:cubicBezTo>
                <a:cubicBezTo>
                  <a:pt x="46" y="283"/>
                  <a:pt x="42" y="282"/>
                  <a:pt x="40" y="280"/>
                </a:cubicBezTo>
                <a:cubicBezTo>
                  <a:pt x="39" y="279"/>
                  <a:pt x="36" y="276"/>
                  <a:pt x="35" y="275"/>
                </a:cubicBezTo>
                <a:cubicBezTo>
                  <a:pt x="34" y="273"/>
                  <a:pt x="33" y="269"/>
                  <a:pt x="32" y="267"/>
                </a:cubicBezTo>
                <a:cubicBezTo>
                  <a:pt x="31" y="265"/>
                  <a:pt x="30" y="263"/>
                  <a:pt x="28" y="262"/>
                </a:cubicBezTo>
                <a:cubicBezTo>
                  <a:pt x="27" y="261"/>
                  <a:pt x="24" y="261"/>
                  <a:pt x="23" y="260"/>
                </a:cubicBezTo>
                <a:cubicBezTo>
                  <a:pt x="22" y="259"/>
                  <a:pt x="21" y="257"/>
                  <a:pt x="21" y="256"/>
                </a:cubicBezTo>
                <a:cubicBezTo>
                  <a:pt x="20" y="255"/>
                  <a:pt x="20" y="252"/>
                  <a:pt x="19" y="251"/>
                </a:cubicBezTo>
                <a:cubicBezTo>
                  <a:pt x="19" y="250"/>
                  <a:pt x="17" y="248"/>
                  <a:pt x="17" y="247"/>
                </a:cubicBezTo>
                <a:cubicBezTo>
                  <a:pt x="15" y="245"/>
                  <a:pt x="9" y="244"/>
                  <a:pt x="8" y="242"/>
                </a:cubicBezTo>
                <a:cubicBezTo>
                  <a:pt x="7" y="241"/>
                  <a:pt x="7" y="238"/>
                  <a:pt x="7" y="237"/>
                </a:cubicBezTo>
                <a:cubicBezTo>
                  <a:pt x="7" y="236"/>
                  <a:pt x="8" y="234"/>
                  <a:pt x="8" y="232"/>
                </a:cubicBezTo>
                <a:cubicBezTo>
                  <a:pt x="8" y="232"/>
                  <a:pt x="8" y="231"/>
                  <a:pt x="9" y="230"/>
                </a:cubicBezTo>
                <a:cubicBezTo>
                  <a:pt x="9" y="229"/>
                  <a:pt x="9" y="227"/>
                  <a:pt x="9" y="226"/>
                </a:cubicBezTo>
                <a:cubicBezTo>
                  <a:pt x="9" y="225"/>
                  <a:pt x="8" y="222"/>
                  <a:pt x="8" y="221"/>
                </a:cubicBezTo>
                <a:cubicBezTo>
                  <a:pt x="7" y="220"/>
                  <a:pt x="3" y="219"/>
                  <a:pt x="2" y="217"/>
                </a:cubicBezTo>
                <a:cubicBezTo>
                  <a:pt x="2" y="216"/>
                  <a:pt x="1" y="213"/>
                  <a:pt x="1" y="212"/>
                </a:cubicBezTo>
                <a:cubicBezTo>
                  <a:pt x="1" y="211"/>
                  <a:pt x="3" y="210"/>
                  <a:pt x="4" y="210"/>
                </a:cubicBezTo>
                <a:cubicBezTo>
                  <a:pt x="4" y="209"/>
                  <a:pt x="7" y="209"/>
                  <a:pt x="8" y="209"/>
                </a:cubicBezTo>
                <a:cubicBezTo>
                  <a:pt x="9" y="208"/>
                  <a:pt x="10" y="205"/>
                  <a:pt x="10" y="203"/>
                </a:cubicBezTo>
                <a:cubicBezTo>
                  <a:pt x="11" y="202"/>
                  <a:pt x="10" y="198"/>
                  <a:pt x="9" y="196"/>
                </a:cubicBezTo>
                <a:cubicBezTo>
                  <a:pt x="9" y="195"/>
                  <a:pt x="7" y="194"/>
                  <a:pt x="7" y="193"/>
                </a:cubicBezTo>
                <a:cubicBezTo>
                  <a:pt x="6" y="191"/>
                  <a:pt x="4" y="188"/>
                  <a:pt x="2" y="187"/>
                </a:cubicBezTo>
                <a:cubicBezTo>
                  <a:pt x="2" y="186"/>
                  <a:pt x="1" y="186"/>
                  <a:pt x="0" y="186"/>
                </a:cubicBezTo>
                <a:cubicBezTo>
                  <a:pt x="0" y="185"/>
                  <a:pt x="0" y="184"/>
                  <a:pt x="0" y="184"/>
                </a:cubicBezTo>
                <a:cubicBezTo>
                  <a:pt x="0" y="183"/>
                  <a:pt x="1" y="181"/>
                  <a:pt x="2" y="180"/>
                </a:cubicBezTo>
                <a:cubicBezTo>
                  <a:pt x="2" y="180"/>
                  <a:pt x="4" y="179"/>
                  <a:pt x="5" y="179"/>
                </a:cubicBezTo>
                <a:cubicBezTo>
                  <a:pt x="5" y="178"/>
                  <a:pt x="6" y="176"/>
                  <a:pt x="7" y="175"/>
                </a:cubicBezTo>
                <a:cubicBezTo>
                  <a:pt x="7" y="175"/>
                  <a:pt x="9" y="174"/>
                  <a:pt x="9" y="174"/>
                </a:cubicBezTo>
                <a:cubicBezTo>
                  <a:pt x="10" y="174"/>
                  <a:pt x="11" y="176"/>
                  <a:pt x="12" y="176"/>
                </a:cubicBezTo>
                <a:cubicBezTo>
                  <a:pt x="13" y="177"/>
                  <a:pt x="15" y="178"/>
                  <a:pt x="16" y="178"/>
                </a:cubicBezTo>
                <a:cubicBezTo>
                  <a:pt x="17" y="178"/>
                  <a:pt x="20" y="177"/>
                  <a:pt x="22" y="176"/>
                </a:cubicBezTo>
                <a:cubicBezTo>
                  <a:pt x="22" y="176"/>
                  <a:pt x="23" y="173"/>
                  <a:pt x="24" y="173"/>
                </a:cubicBezTo>
                <a:cubicBezTo>
                  <a:pt x="25" y="172"/>
                  <a:pt x="27" y="169"/>
                  <a:pt x="28" y="169"/>
                </a:cubicBezTo>
                <a:cubicBezTo>
                  <a:pt x="30" y="168"/>
                  <a:pt x="33" y="167"/>
                  <a:pt x="34" y="166"/>
                </a:cubicBezTo>
                <a:cubicBezTo>
                  <a:pt x="35" y="165"/>
                  <a:pt x="36" y="160"/>
                  <a:pt x="37" y="158"/>
                </a:cubicBezTo>
                <a:cubicBezTo>
                  <a:pt x="37" y="157"/>
                  <a:pt x="39" y="156"/>
                  <a:pt x="39" y="155"/>
                </a:cubicBezTo>
                <a:cubicBezTo>
                  <a:pt x="39" y="154"/>
                  <a:pt x="39" y="151"/>
                  <a:pt x="39" y="150"/>
                </a:cubicBezTo>
                <a:cubicBezTo>
                  <a:pt x="40" y="149"/>
                  <a:pt x="42" y="148"/>
                  <a:pt x="44" y="148"/>
                </a:cubicBezTo>
                <a:cubicBezTo>
                  <a:pt x="45" y="147"/>
                  <a:pt x="47" y="147"/>
                  <a:pt x="48" y="146"/>
                </a:cubicBezTo>
                <a:cubicBezTo>
                  <a:pt x="49" y="146"/>
                  <a:pt x="52" y="146"/>
                  <a:pt x="54" y="145"/>
                </a:cubicBezTo>
                <a:cubicBezTo>
                  <a:pt x="55" y="145"/>
                  <a:pt x="59" y="143"/>
                  <a:pt x="60" y="144"/>
                </a:cubicBezTo>
                <a:cubicBezTo>
                  <a:pt x="61" y="144"/>
                  <a:pt x="61" y="147"/>
                  <a:pt x="61" y="148"/>
                </a:cubicBezTo>
                <a:cubicBezTo>
                  <a:pt x="61" y="150"/>
                  <a:pt x="61" y="154"/>
                  <a:pt x="62" y="155"/>
                </a:cubicBezTo>
                <a:cubicBezTo>
                  <a:pt x="62" y="156"/>
                  <a:pt x="63" y="158"/>
                  <a:pt x="64" y="158"/>
                </a:cubicBezTo>
                <a:cubicBezTo>
                  <a:pt x="64" y="158"/>
                  <a:pt x="64" y="157"/>
                  <a:pt x="65" y="157"/>
                </a:cubicBezTo>
                <a:cubicBezTo>
                  <a:pt x="66" y="156"/>
                  <a:pt x="69" y="156"/>
                  <a:pt x="70" y="155"/>
                </a:cubicBezTo>
                <a:cubicBezTo>
                  <a:pt x="72" y="154"/>
                  <a:pt x="73" y="152"/>
                  <a:pt x="74" y="151"/>
                </a:cubicBezTo>
                <a:cubicBezTo>
                  <a:pt x="75" y="149"/>
                  <a:pt x="76" y="146"/>
                  <a:pt x="77" y="145"/>
                </a:cubicBezTo>
                <a:cubicBezTo>
                  <a:pt x="79" y="144"/>
                  <a:pt x="83" y="144"/>
                  <a:pt x="85" y="145"/>
                </a:cubicBezTo>
                <a:cubicBezTo>
                  <a:pt x="86" y="145"/>
                  <a:pt x="87" y="147"/>
                  <a:pt x="87" y="148"/>
                </a:cubicBezTo>
                <a:cubicBezTo>
                  <a:pt x="88" y="149"/>
                  <a:pt x="88" y="151"/>
                  <a:pt x="88" y="152"/>
                </a:cubicBezTo>
                <a:cubicBezTo>
                  <a:pt x="89" y="154"/>
                  <a:pt x="91" y="156"/>
                  <a:pt x="92" y="157"/>
                </a:cubicBezTo>
                <a:cubicBezTo>
                  <a:pt x="92" y="158"/>
                  <a:pt x="91" y="161"/>
                  <a:pt x="92" y="162"/>
                </a:cubicBezTo>
                <a:cubicBezTo>
                  <a:pt x="92" y="163"/>
                  <a:pt x="93" y="165"/>
                  <a:pt x="94" y="166"/>
                </a:cubicBezTo>
                <a:cubicBezTo>
                  <a:pt x="95" y="167"/>
                  <a:pt x="97" y="168"/>
                  <a:pt x="99" y="168"/>
                </a:cubicBezTo>
                <a:cubicBezTo>
                  <a:pt x="101" y="169"/>
                  <a:pt x="106" y="168"/>
                  <a:pt x="108" y="168"/>
                </a:cubicBezTo>
                <a:cubicBezTo>
                  <a:pt x="111" y="167"/>
                  <a:pt x="117" y="168"/>
                  <a:pt x="119" y="167"/>
                </a:cubicBezTo>
                <a:cubicBezTo>
                  <a:pt x="121" y="167"/>
                  <a:pt x="124" y="164"/>
                  <a:pt x="126" y="164"/>
                </a:cubicBezTo>
                <a:cubicBezTo>
                  <a:pt x="127" y="164"/>
                  <a:pt x="130" y="164"/>
                  <a:pt x="131" y="164"/>
                </a:cubicBezTo>
                <a:cubicBezTo>
                  <a:pt x="132" y="165"/>
                  <a:pt x="135" y="167"/>
                  <a:pt x="136" y="167"/>
                </a:cubicBezTo>
                <a:cubicBezTo>
                  <a:pt x="137" y="166"/>
                  <a:pt x="137" y="164"/>
                  <a:pt x="137" y="163"/>
                </a:cubicBezTo>
                <a:cubicBezTo>
                  <a:pt x="137" y="161"/>
                  <a:pt x="138" y="158"/>
                  <a:pt x="137" y="157"/>
                </a:cubicBezTo>
                <a:cubicBezTo>
                  <a:pt x="137" y="156"/>
                  <a:pt x="135" y="155"/>
                  <a:pt x="134" y="154"/>
                </a:cubicBezTo>
                <a:cubicBezTo>
                  <a:pt x="134" y="152"/>
                  <a:pt x="134" y="148"/>
                  <a:pt x="134" y="146"/>
                </a:cubicBezTo>
                <a:cubicBezTo>
                  <a:pt x="133" y="145"/>
                  <a:pt x="132" y="143"/>
                  <a:pt x="131" y="141"/>
                </a:cubicBezTo>
                <a:cubicBezTo>
                  <a:pt x="131" y="140"/>
                  <a:pt x="130" y="138"/>
                  <a:pt x="129" y="138"/>
                </a:cubicBezTo>
                <a:cubicBezTo>
                  <a:pt x="128" y="137"/>
                  <a:pt x="127" y="135"/>
                  <a:pt x="126" y="134"/>
                </a:cubicBezTo>
                <a:cubicBezTo>
                  <a:pt x="124" y="133"/>
                  <a:pt x="122" y="132"/>
                  <a:pt x="121" y="132"/>
                </a:cubicBezTo>
                <a:cubicBezTo>
                  <a:pt x="120" y="132"/>
                  <a:pt x="118" y="133"/>
                  <a:pt x="117" y="133"/>
                </a:cubicBezTo>
                <a:cubicBezTo>
                  <a:pt x="116" y="134"/>
                  <a:pt x="112" y="133"/>
                  <a:pt x="110" y="133"/>
                </a:cubicBezTo>
                <a:cubicBezTo>
                  <a:pt x="108" y="132"/>
                  <a:pt x="106" y="130"/>
                  <a:pt x="104" y="129"/>
                </a:cubicBezTo>
                <a:cubicBezTo>
                  <a:pt x="103" y="129"/>
                  <a:pt x="99" y="128"/>
                  <a:pt x="98" y="127"/>
                </a:cubicBezTo>
                <a:cubicBezTo>
                  <a:pt x="98" y="126"/>
                  <a:pt x="98" y="123"/>
                  <a:pt x="99" y="122"/>
                </a:cubicBezTo>
                <a:cubicBezTo>
                  <a:pt x="100" y="121"/>
                  <a:pt x="103" y="120"/>
                  <a:pt x="104" y="120"/>
                </a:cubicBezTo>
                <a:cubicBezTo>
                  <a:pt x="106" y="120"/>
                  <a:pt x="109" y="123"/>
                  <a:pt x="111" y="122"/>
                </a:cubicBezTo>
                <a:cubicBezTo>
                  <a:pt x="113" y="122"/>
                  <a:pt x="114" y="118"/>
                  <a:pt x="115" y="117"/>
                </a:cubicBezTo>
                <a:cubicBezTo>
                  <a:pt x="118" y="115"/>
                  <a:pt x="126" y="115"/>
                  <a:pt x="129" y="115"/>
                </a:cubicBezTo>
                <a:cubicBezTo>
                  <a:pt x="131" y="115"/>
                  <a:pt x="135" y="115"/>
                  <a:pt x="137" y="116"/>
                </a:cubicBezTo>
                <a:cubicBezTo>
                  <a:pt x="139" y="116"/>
                  <a:pt x="141" y="118"/>
                  <a:pt x="142" y="118"/>
                </a:cubicBezTo>
                <a:cubicBezTo>
                  <a:pt x="144" y="119"/>
                  <a:pt x="147" y="118"/>
                  <a:pt x="148" y="118"/>
                </a:cubicBezTo>
                <a:cubicBezTo>
                  <a:pt x="149" y="119"/>
                  <a:pt x="150" y="121"/>
                  <a:pt x="151" y="121"/>
                </a:cubicBezTo>
                <a:cubicBezTo>
                  <a:pt x="151" y="122"/>
                  <a:pt x="154" y="122"/>
                  <a:pt x="155" y="122"/>
                </a:cubicBezTo>
                <a:cubicBezTo>
                  <a:pt x="156" y="122"/>
                  <a:pt x="159" y="123"/>
                  <a:pt x="161" y="123"/>
                </a:cubicBezTo>
                <a:cubicBezTo>
                  <a:pt x="163" y="122"/>
                  <a:pt x="167" y="120"/>
                  <a:pt x="169" y="120"/>
                </a:cubicBezTo>
                <a:cubicBezTo>
                  <a:pt x="171" y="120"/>
                  <a:pt x="174" y="121"/>
                  <a:pt x="176" y="121"/>
                </a:cubicBezTo>
                <a:cubicBezTo>
                  <a:pt x="178" y="121"/>
                  <a:pt x="181" y="123"/>
                  <a:pt x="183" y="123"/>
                </a:cubicBezTo>
                <a:cubicBezTo>
                  <a:pt x="185" y="124"/>
                  <a:pt x="191" y="124"/>
                  <a:pt x="193" y="124"/>
                </a:cubicBezTo>
                <a:cubicBezTo>
                  <a:pt x="197" y="124"/>
                  <a:pt x="204" y="122"/>
                  <a:pt x="207" y="121"/>
                </a:cubicBezTo>
                <a:cubicBezTo>
                  <a:pt x="211" y="120"/>
                  <a:pt x="220" y="118"/>
                  <a:pt x="224" y="116"/>
                </a:cubicBezTo>
                <a:cubicBezTo>
                  <a:pt x="226" y="115"/>
                  <a:pt x="230" y="113"/>
                  <a:pt x="232" y="111"/>
                </a:cubicBezTo>
                <a:cubicBezTo>
                  <a:pt x="233" y="110"/>
                  <a:pt x="232" y="107"/>
                  <a:pt x="233" y="105"/>
                </a:cubicBezTo>
                <a:cubicBezTo>
                  <a:pt x="234" y="104"/>
                  <a:pt x="237" y="103"/>
                  <a:pt x="238" y="102"/>
                </a:cubicBezTo>
                <a:cubicBezTo>
                  <a:pt x="239" y="101"/>
                  <a:pt x="242" y="99"/>
                  <a:pt x="243" y="98"/>
                </a:cubicBezTo>
                <a:cubicBezTo>
                  <a:pt x="244" y="97"/>
                  <a:pt x="244" y="94"/>
                  <a:pt x="244" y="92"/>
                </a:cubicBezTo>
                <a:cubicBezTo>
                  <a:pt x="244" y="91"/>
                  <a:pt x="243" y="87"/>
                  <a:pt x="244" y="86"/>
                </a:cubicBezTo>
                <a:cubicBezTo>
                  <a:pt x="245" y="85"/>
                  <a:pt x="246" y="87"/>
                  <a:pt x="247" y="87"/>
                </a:cubicBezTo>
                <a:cubicBezTo>
                  <a:pt x="248" y="87"/>
                  <a:pt x="250" y="85"/>
                  <a:pt x="251" y="85"/>
                </a:cubicBezTo>
                <a:cubicBezTo>
                  <a:pt x="253" y="85"/>
                  <a:pt x="256" y="87"/>
                  <a:pt x="258" y="88"/>
                </a:cubicBezTo>
                <a:cubicBezTo>
                  <a:pt x="259" y="89"/>
                  <a:pt x="261" y="92"/>
                  <a:pt x="262" y="93"/>
                </a:cubicBezTo>
                <a:cubicBezTo>
                  <a:pt x="264" y="94"/>
                  <a:pt x="269" y="94"/>
                  <a:pt x="271" y="94"/>
                </a:cubicBezTo>
                <a:cubicBezTo>
                  <a:pt x="272" y="93"/>
                  <a:pt x="274" y="91"/>
                  <a:pt x="275" y="91"/>
                </a:cubicBezTo>
                <a:cubicBezTo>
                  <a:pt x="276" y="90"/>
                  <a:pt x="280" y="91"/>
                  <a:pt x="281" y="91"/>
                </a:cubicBezTo>
                <a:cubicBezTo>
                  <a:pt x="283" y="90"/>
                  <a:pt x="284" y="87"/>
                  <a:pt x="285" y="85"/>
                </a:cubicBezTo>
                <a:cubicBezTo>
                  <a:pt x="285" y="84"/>
                  <a:pt x="284" y="80"/>
                  <a:pt x="285" y="79"/>
                </a:cubicBezTo>
                <a:cubicBezTo>
                  <a:pt x="286" y="78"/>
                  <a:pt x="290" y="79"/>
                  <a:pt x="292" y="78"/>
                </a:cubicBezTo>
                <a:cubicBezTo>
                  <a:pt x="293" y="77"/>
                  <a:pt x="296" y="74"/>
                  <a:pt x="297" y="74"/>
                </a:cubicBezTo>
                <a:cubicBezTo>
                  <a:pt x="299" y="74"/>
                  <a:pt x="301" y="76"/>
                  <a:pt x="303" y="76"/>
                </a:cubicBezTo>
                <a:cubicBezTo>
                  <a:pt x="305" y="76"/>
                  <a:pt x="308" y="76"/>
                  <a:pt x="310" y="76"/>
                </a:cubicBezTo>
                <a:cubicBezTo>
                  <a:pt x="312" y="76"/>
                  <a:pt x="315" y="74"/>
                  <a:pt x="316" y="73"/>
                </a:cubicBezTo>
                <a:cubicBezTo>
                  <a:pt x="319" y="72"/>
                  <a:pt x="325" y="71"/>
                  <a:pt x="327" y="69"/>
                </a:cubicBezTo>
                <a:cubicBezTo>
                  <a:pt x="328" y="69"/>
                  <a:pt x="330" y="66"/>
                  <a:pt x="331" y="64"/>
                </a:cubicBezTo>
                <a:cubicBezTo>
                  <a:pt x="332" y="63"/>
                  <a:pt x="335" y="59"/>
                  <a:pt x="336" y="57"/>
                </a:cubicBezTo>
                <a:cubicBezTo>
                  <a:pt x="338" y="54"/>
                  <a:pt x="341" y="49"/>
                  <a:pt x="344" y="46"/>
                </a:cubicBezTo>
                <a:cubicBezTo>
                  <a:pt x="345" y="45"/>
                  <a:pt x="348" y="43"/>
                  <a:pt x="350" y="43"/>
                </a:cubicBezTo>
                <a:cubicBezTo>
                  <a:pt x="352" y="42"/>
                  <a:pt x="356" y="42"/>
                  <a:pt x="357" y="41"/>
                </a:cubicBezTo>
                <a:cubicBezTo>
                  <a:pt x="358" y="40"/>
                  <a:pt x="358" y="37"/>
                  <a:pt x="358" y="36"/>
                </a:cubicBezTo>
                <a:cubicBezTo>
                  <a:pt x="359" y="34"/>
                  <a:pt x="359" y="31"/>
                  <a:pt x="360" y="30"/>
                </a:cubicBezTo>
                <a:cubicBezTo>
                  <a:pt x="361" y="28"/>
                  <a:pt x="364" y="25"/>
                  <a:pt x="366" y="24"/>
                </a:cubicBezTo>
                <a:cubicBezTo>
                  <a:pt x="366" y="24"/>
                  <a:pt x="366" y="24"/>
                  <a:pt x="367" y="24"/>
                </a:cubicBezTo>
                <a:cubicBezTo>
                  <a:pt x="368" y="25"/>
                  <a:pt x="369" y="25"/>
                  <a:pt x="370" y="25"/>
                </a:cubicBezTo>
                <a:cubicBezTo>
                  <a:pt x="372" y="25"/>
                  <a:pt x="377" y="23"/>
                  <a:pt x="380" y="21"/>
                </a:cubicBezTo>
                <a:cubicBezTo>
                  <a:pt x="384" y="19"/>
                  <a:pt x="391" y="12"/>
                  <a:pt x="395" y="9"/>
                </a:cubicBezTo>
                <a:cubicBezTo>
                  <a:pt x="398" y="6"/>
                  <a:pt x="404" y="2"/>
                  <a:pt x="408" y="1"/>
                </a:cubicBezTo>
                <a:cubicBezTo>
                  <a:pt x="410" y="0"/>
                  <a:pt x="414" y="0"/>
                  <a:pt x="417" y="0"/>
                </a:cubicBezTo>
                <a:close/>
              </a:path>
            </a:pathLst>
          </a:custGeom>
          <a:solidFill>
            <a:srgbClr val="9C9C9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3" name="Freeform 8"/>
          <p:cNvSpPr>
            <a:spLocks/>
          </p:cNvSpPr>
          <p:nvPr/>
        </p:nvSpPr>
        <p:spPr bwMode="auto">
          <a:xfrm>
            <a:off x="9236649" y="4862766"/>
            <a:ext cx="1225897" cy="1001435"/>
          </a:xfrm>
          <a:custGeom>
            <a:avLst/>
            <a:gdLst/>
            <a:ahLst/>
            <a:cxnLst>
              <a:cxn ang="0">
                <a:pos x="3" y="235"/>
              </a:cxn>
              <a:cxn ang="0">
                <a:pos x="27" y="218"/>
              </a:cxn>
              <a:cxn ang="0">
                <a:pos x="47" y="201"/>
              </a:cxn>
              <a:cxn ang="0">
                <a:pos x="71" y="221"/>
              </a:cxn>
              <a:cxn ang="0">
                <a:pos x="90" y="233"/>
              </a:cxn>
              <a:cxn ang="0">
                <a:pos x="110" y="224"/>
              </a:cxn>
              <a:cxn ang="0">
                <a:pos x="93" y="192"/>
              </a:cxn>
              <a:cxn ang="0">
                <a:pos x="91" y="150"/>
              </a:cxn>
              <a:cxn ang="0">
                <a:pos x="77" y="123"/>
              </a:cxn>
              <a:cxn ang="0">
                <a:pos x="106" y="99"/>
              </a:cxn>
              <a:cxn ang="0">
                <a:pos x="118" y="98"/>
              </a:cxn>
              <a:cxn ang="0">
                <a:pos x="120" y="78"/>
              </a:cxn>
              <a:cxn ang="0">
                <a:pos x="127" y="59"/>
              </a:cxn>
              <a:cxn ang="0">
                <a:pos x="142" y="49"/>
              </a:cxn>
              <a:cxn ang="0">
                <a:pos x="158" y="46"/>
              </a:cxn>
              <a:cxn ang="0">
                <a:pos x="186" y="40"/>
              </a:cxn>
              <a:cxn ang="0">
                <a:pos x="210" y="51"/>
              </a:cxn>
              <a:cxn ang="0">
                <a:pos x="229" y="78"/>
              </a:cxn>
              <a:cxn ang="0">
                <a:pos x="259" y="84"/>
              </a:cxn>
              <a:cxn ang="0">
                <a:pos x="284" y="65"/>
              </a:cxn>
              <a:cxn ang="0">
                <a:pos x="283" y="42"/>
              </a:cxn>
              <a:cxn ang="0">
                <a:pos x="292" y="32"/>
              </a:cxn>
              <a:cxn ang="0">
                <a:pos x="312" y="14"/>
              </a:cxn>
              <a:cxn ang="0">
                <a:pos x="323" y="1"/>
              </a:cxn>
              <a:cxn ang="0">
                <a:pos x="353" y="24"/>
              </a:cxn>
              <a:cxn ang="0">
                <a:pos x="364" y="51"/>
              </a:cxn>
              <a:cxn ang="0">
                <a:pos x="385" y="53"/>
              </a:cxn>
              <a:cxn ang="0">
                <a:pos x="402" y="89"/>
              </a:cxn>
              <a:cxn ang="0">
                <a:pos x="410" y="124"/>
              </a:cxn>
              <a:cxn ang="0">
                <a:pos x="426" y="150"/>
              </a:cxn>
              <a:cxn ang="0">
                <a:pos x="434" y="179"/>
              </a:cxn>
              <a:cxn ang="0">
                <a:pos x="422" y="200"/>
              </a:cxn>
              <a:cxn ang="0">
                <a:pos x="395" y="228"/>
              </a:cxn>
              <a:cxn ang="0">
                <a:pos x="361" y="238"/>
              </a:cxn>
              <a:cxn ang="0">
                <a:pos x="339" y="255"/>
              </a:cxn>
              <a:cxn ang="0">
                <a:pos x="311" y="251"/>
              </a:cxn>
              <a:cxn ang="0">
                <a:pos x="297" y="269"/>
              </a:cxn>
              <a:cxn ang="0">
                <a:pos x="247" y="287"/>
              </a:cxn>
              <a:cxn ang="0">
                <a:pos x="215" y="285"/>
              </a:cxn>
              <a:cxn ang="0">
                <a:pos x="179" y="281"/>
              </a:cxn>
              <a:cxn ang="0">
                <a:pos x="168" y="293"/>
              </a:cxn>
              <a:cxn ang="0">
                <a:pos x="193" y="302"/>
              </a:cxn>
              <a:cxn ang="0">
                <a:pos x="201" y="327"/>
              </a:cxn>
              <a:cxn ang="0">
                <a:pos x="172" y="332"/>
              </a:cxn>
              <a:cxn ang="0">
                <a:pos x="152" y="316"/>
              </a:cxn>
              <a:cxn ang="0">
                <a:pos x="134" y="319"/>
              </a:cxn>
              <a:cxn ang="0">
                <a:pos x="124" y="308"/>
              </a:cxn>
              <a:cxn ang="0">
                <a:pos x="103" y="319"/>
              </a:cxn>
              <a:cxn ang="0">
                <a:pos x="86" y="340"/>
              </a:cxn>
              <a:cxn ang="0">
                <a:pos x="69" y="343"/>
              </a:cxn>
              <a:cxn ang="0">
                <a:pos x="59" y="352"/>
              </a:cxn>
              <a:cxn ang="0">
                <a:pos x="49" y="340"/>
              </a:cxn>
              <a:cxn ang="0">
                <a:pos x="45" y="316"/>
              </a:cxn>
              <a:cxn ang="0">
                <a:pos x="30" y="293"/>
              </a:cxn>
              <a:cxn ang="0">
                <a:pos x="2" y="283"/>
              </a:cxn>
            </a:cxnLst>
            <a:rect l="0" t="0" r="r" b="b"/>
            <a:pathLst>
              <a:path w="434" h="355">
                <a:moveTo>
                  <a:pt x="0" y="266"/>
                </a:moveTo>
                <a:cubicBezTo>
                  <a:pt x="0" y="265"/>
                  <a:pt x="0" y="264"/>
                  <a:pt x="0" y="263"/>
                </a:cubicBezTo>
                <a:cubicBezTo>
                  <a:pt x="0" y="261"/>
                  <a:pt x="1" y="257"/>
                  <a:pt x="1" y="255"/>
                </a:cubicBezTo>
                <a:cubicBezTo>
                  <a:pt x="2" y="252"/>
                  <a:pt x="2" y="245"/>
                  <a:pt x="2" y="241"/>
                </a:cubicBezTo>
                <a:cubicBezTo>
                  <a:pt x="3" y="240"/>
                  <a:pt x="3" y="236"/>
                  <a:pt x="3" y="235"/>
                </a:cubicBezTo>
                <a:cubicBezTo>
                  <a:pt x="3" y="233"/>
                  <a:pt x="2" y="228"/>
                  <a:pt x="4" y="226"/>
                </a:cubicBezTo>
                <a:cubicBezTo>
                  <a:pt x="4" y="226"/>
                  <a:pt x="5" y="225"/>
                  <a:pt x="5" y="225"/>
                </a:cubicBezTo>
                <a:cubicBezTo>
                  <a:pt x="7" y="224"/>
                  <a:pt x="11" y="224"/>
                  <a:pt x="13" y="223"/>
                </a:cubicBezTo>
                <a:cubicBezTo>
                  <a:pt x="16" y="222"/>
                  <a:pt x="19" y="219"/>
                  <a:pt x="22" y="218"/>
                </a:cubicBezTo>
                <a:cubicBezTo>
                  <a:pt x="23" y="218"/>
                  <a:pt x="26" y="218"/>
                  <a:pt x="27" y="218"/>
                </a:cubicBezTo>
                <a:cubicBezTo>
                  <a:pt x="28" y="218"/>
                  <a:pt x="29" y="220"/>
                  <a:pt x="29" y="220"/>
                </a:cubicBezTo>
                <a:cubicBezTo>
                  <a:pt x="31" y="220"/>
                  <a:pt x="32" y="216"/>
                  <a:pt x="33" y="214"/>
                </a:cubicBezTo>
                <a:cubicBezTo>
                  <a:pt x="35" y="212"/>
                  <a:pt x="38" y="208"/>
                  <a:pt x="39" y="205"/>
                </a:cubicBezTo>
                <a:cubicBezTo>
                  <a:pt x="39" y="204"/>
                  <a:pt x="38" y="198"/>
                  <a:pt x="40" y="197"/>
                </a:cubicBezTo>
                <a:cubicBezTo>
                  <a:pt x="42" y="197"/>
                  <a:pt x="46" y="200"/>
                  <a:pt x="47" y="201"/>
                </a:cubicBezTo>
                <a:cubicBezTo>
                  <a:pt x="48" y="202"/>
                  <a:pt x="50" y="205"/>
                  <a:pt x="50" y="206"/>
                </a:cubicBezTo>
                <a:cubicBezTo>
                  <a:pt x="51" y="208"/>
                  <a:pt x="52" y="211"/>
                  <a:pt x="53" y="212"/>
                </a:cubicBezTo>
                <a:cubicBezTo>
                  <a:pt x="55" y="213"/>
                  <a:pt x="58" y="212"/>
                  <a:pt x="60" y="213"/>
                </a:cubicBezTo>
                <a:cubicBezTo>
                  <a:pt x="62" y="214"/>
                  <a:pt x="63" y="219"/>
                  <a:pt x="65" y="220"/>
                </a:cubicBezTo>
                <a:cubicBezTo>
                  <a:pt x="66" y="221"/>
                  <a:pt x="70" y="221"/>
                  <a:pt x="71" y="221"/>
                </a:cubicBezTo>
                <a:cubicBezTo>
                  <a:pt x="72" y="221"/>
                  <a:pt x="74" y="220"/>
                  <a:pt x="74" y="221"/>
                </a:cubicBezTo>
                <a:cubicBezTo>
                  <a:pt x="75" y="222"/>
                  <a:pt x="74" y="225"/>
                  <a:pt x="74" y="226"/>
                </a:cubicBezTo>
                <a:cubicBezTo>
                  <a:pt x="75" y="228"/>
                  <a:pt x="77" y="230"/>
                  <a:pt x="79" y="231"/>
                </a:cubicBezTo>
                <a:cubicBezTo>
                  <a:pt x="80" y="231"/>
                  <a:pt x="82" y="231"/>
                  <a:pt x="83" y="231"/>
                </a:cubicBezTo>
                <a:cubicBezTo>
                  <a:pt x="85" y="232"/>
                  <a:pt x="88" y="233"/>
                  <a:pt x="90" y="233"/>
                </a:cubicBezTo>
                <a:cubicBezTo>
                  <a:pt x="91" y="233"/>
                  <a:pt x="93" y="233"/>
                  <a:pt x="94" y="233"/>
                </a:cubicBezTo>
                <a:cubicBezTo>
                  <a:pt x="95" y="232"/>
                  <a:pt x="94" y="228"/>
                  <a:pt x="95" y="227"/>
                </a:cubicBezTo>
                <a:cubicBezTo>
                  <a:pt x="97" y="226"/>
                  <a:pt x="99" y="229"/>
                  <a:pt x="101" y="230"/>
                </a:cubicBezTo>
                <a:cubicBezTo>
                  <a:pt x="103" y="231"/>
                  <a:pt x="107" y="234"/>
                  <a:pt x="108" y="233"/>
                </a:cubicBezTo>
                <a:cubicBezTo>
                  <a:pt x="110" y="232"/>
                  <a:pt x="110" y="226"/>
                  <a:pt x="110" y="224"/>
                </a:cubicBezTo>
                <a:cubicBezTo>
                  <a:pt x="110" y="221"/>
                  <a:pt x="109" y="216"/>
                  <a:pt x="108" y="213"/>
                </a:cubicBezTo>
                <a:cubicBezTo>
                  <a:pt x="107" y="211"/>
                  <a:pt x="104" y="209"/>
                  <a:pt x="103" y="207"/>
                </a:cubicBezTo>
                <a:cubicBezTo>
                  <a:pt x="102" y="206"/>
                  <a:pt x="101" y="203"/>
                  <a:pt x="101" y="201"/>
                </a:cubicBezTo>
                <a:cubicBezTo>
                  <a:pt x="100" y="200"/>
                  <a:pt x="97" y="197"/>
                  <a:pt x="96" y="196"/>
                </a:cubicBezTo>
                <a:cubicBezTo>
                  <a:pt x="96" y="195"/>
                  <a:pt x="94" y="193"/>
                  <a:pt x="93" y="192"/>
                </a:cubicBezTo>
                <a:cubicBezTo>
                  <a:pt x="92" y="189"/>
                  <a:pt x="93" y="183"/>
                  <a:pt x="92" y="181"/>
                </a:cubicBezTo>
                <a:cubicBezTo>
                  <a:pt x="91" y="180"/>
                  <a:pt x="89" y="178"/>
                  <a:pt x="89" y="177"/>
                </a:cubicBezTo>
                <a:cubicBezTo>
                  <a:pt x="88" y="174"/>
                  <a:pt x="88" y="168"/>
                  <a:pt x="88" y="165"/>
                </a:cubicBezTo>
                <a:cubicBezTo>
                  <a:pt x="89" y="163"/>
                  <a:pt x="93" y="161"/>
                  <a:pt x="93" y="159"/>
                </a:cubicBezTo>
                <a:cubicBezTo>
                  <a:pt x="94" y="156"/>
                  <a:pt x="92" y="152"/>
                  <a:pt x="91" y="150"/>
                </a:cubicBezTo>
                <a:cubicBezTo>
                  <a:pt x="90" y="148"/>
                  <a:pt x="87" y="144"/>
                  <a:pt x="85" y="142"/>
                </a:cubicBezTo>
                <a:cubicBezTo>
                  <a:pt x="84" y="141"/>
                  <a:pt x="82" y="138"/>
                  <a:pt x="81" y="136"/>
                </a:cubicBezTo>
                <a:cubicBezTo>
                  <a:pt x="80" y="135"/>
                  <a:pt x="76" y="133"/>
                  <a:pt x="76" y="131"/>
                </a:cubicBezTo>
                <a:cubicBezTo>
                  <a:pt x="75" y="130"/>
                  <a:pt x="76" y="128"/>
                  <a:pt x="76" y="127"/>
                </a:cubicBezTo>
                <a:cubicBezTo>
                  <a:pt x="76" y="126"/>
                  <a:pt x="76" y="124"/>
                  <a:pt x="77" y="123"/>
                </a:cubicBezTo>
                <a:cubicBezTo>
                  <a:pt x="78" y="121"/>
                  <a:pt x="80" y="119"/>
                  <a:pt x="81" y="118"/>
                </a:cubicBezTo>
                <a:cubicBezTo>
                  <a:pt x="83" y="117"/>
                  <a:pt x="88" y="116"/>
                  <a:pt x="89" y="115"/>
                </a:cubicBezTo>
                <a:cubicBezTo>
                  <a:pt x="91" y="113"/>
                  <a:pt x="93" y="109"/>
                  <a:pt x="95" y="107"/>
                </a:cubicBezTo>
                <a:cubicBezTo>
                  <a:pt x="96" y="106"/>
                  <a:pt x="98" y="103"/>
                  <a:pt x="100" y="102"/>
                </a:cubicBezTo>
                <a:cubicBezTo>
                  <a:pt x="101" y="101"/>
                  <a:pt x="104" y="99"/>
                  <a:pt x="106" y="99"/>
                </a:cubicBezTo>
                <a:cubicBezTo>
                  <a:pt x="106" y="99"/>
                  <a:pt x="108" y="98"/>
                  <a:pt x="109" y="99"/>
                </a:cubicBezTo>
                <a:cubicBezTo>
                  <a:pt x="110" y="100"/>
                  <a:pt x="110" y="102"/>
                  <a:pt x="111" y="103"/>
                </a:cubicBezTo>
                <a:cubicBezTo>
                  <a:pt x="111" y="103"/>
                  <a:pt x="114" y="104"/>
                  <a:pt x="115" y="104"/>
                </a:cubicBezTo>
                <a:cubicBezTo>
                  <a:pt x="116" y="104"/>
                  <a:pt x="118" y="104"/>
                  <a:pt x="118" y="103"/>
                </a:cubicBezTo>
                <a:cubicBezTo>
                  <a:pt x="119" y="102"/>
                  <a:pt x="118" y="99"/>
                  <a:pt x="118" y="98"/>
                </a:cubicBezTo>
                <a:cubicBezTo>
                  <a:pt x="117" y="97"/>
                  <a:pt x="115" y="96"/>
                  <a:pt x="115" y="95"/>
                </a:cubicBezTo>
                <a:cubicBezTo>
                  <a:pt x="114" y="93"/>
                  <a:pt x="114" y="91"/>
                  <a:pt x="115" y="90"/>
                </a:cubicBezTo>
                <a:cubicBezTo>
                  <a:pt x="115" y="89"/>
                  <a:pt x="117" y="87"/>
                  <a:pt x="118" y="86"/>
                </a:cubicBezTo>
                <a:cubicBezTo>
                  <a:pt x="118" y="85"/>
                  <a:pt x="119" y="82"/>
                  <a:pt x="119" y="81"/>
                </a:cubicBezTo>
                <a:cubicBezTo>
                  <a:pt x="119" y="80"/>
                  <a:pt x="119" y="78"/>
                  <a:pt x="120" y="78"/>
                </a:cubicBezTo>
                <a:cubicBezTo>
                  <a:pt x="120" y="77"/>
                  <a:pt x="123" y="76"/>
                  <a:pt x="124" y="75"/>
                </a:cubicBezTo>
                <a:cubicBezTo>
                  <a:pt x="125" y="75"/>
                  <a:pt x="128" y="74"/>
                  <a:pt x="128" y="73"/>
                </a:cubicBezTo>
                <a:cubicBezTo>
                  <a:pt x="128" y="72"/>
                  <a:pt x="126" y="71"/>
                  <a:pt x="125" y="70"/>
                </a:cubicBezTo>
                <a:cubicBezTo>
                  <a:pt x="125" y="69"/>
                  <a:pt x="125" y="65"/>
                  <a:pt x="125" y="64"/>
                </a:cubicBezTo>
                <a:cubicBezTo>
                  <a:pt x="126" y="62"/>
                  <a:pt x="126" y="60"/>
                  <a:pt x="127" y="59"/>
                </a:cubicBezTo>
                <a:cubicBezTo>
                  <a:pt x="127" y="58"/>
                  <a:pt x="127" y="58"/>
                  <a:pt x="127" y="58"/>
                </a:cubicBezTo>
                <a:cubicBezTo>
                  <a:pt x="128" y="57"/>
                  <a:pt x="131" y="57"/>
                  <a:pt x="132" y="56"/>
                </a:cubicBezTo>
                <a:cubicBezTo>
                  <a:pt x="132" y="55"/>
                  <a:pt x="132" y="52"/>
                  <a:pt x="133" y="51"/>
                </a:cubicBezTo>
                <a:cubicBezTo>
                  <a:pt x="133" y="50"/>
                  <a:pt x="135" y="49"/>
                  <a:pt x="136" y="49"/>
                </a:cubicBezTo>
                <a:cubicBezTo>
                  <a:pt x="138" y="48"/>
                  <a:pt x="141" y="49"/>
                  <a:pt x="142" y="49"/>
                </a:cubicBezTo>
                <a:cubicBezTo>
                  <a:pt x="143" y="50"/>
                  <a:pt x="143" y="52"/>
                  <a:pt x="144" y="53"/>
                </a:cubicBezTo>
                <a:cubicBezTo>
                  <a:pt x="145" y="53"/>
                  <a:pt x="146" y="53"/>
                  <a:pt x="147" y="53"/>
                </a:cubicBezTo>
                <a:cubicBezTo>
                  <a:pt x="148" y="53"/>
                  <a:pt x="148" y="50"/>
                  <a:pt x="148" y="50"/>
                </a:cubicBezTo>
                <a:cubicBezTo>
                  <a:pt x="149" y="49"/>
                  <a:pt x="151" y="49"/>
                  <a:pt x="151" y="48"/>
                </a:cubicBezTo>
                <a:cubicBezTo>
                  <a:pt x="153" y="48"/>
                  <a:pt x="156" y="47"/>
                  <a:pt x="158" y="46"/>
                </a:cubicBezTo>
                <a:cubicBezTo>
                  <a:pt x="160" y="46"/>
                  <a:pt x="165" y="46"/>
                  <a:pt x="168" y="46"/>
                </a:cubicBezTo>
                <a:cubicBezTo>
                  <a:pt x="168" y="47"/>
                  <a:pt x="169" y="48"/>
                  <a:pt x="170" y="48"/>
                </a:cubicBezTo>
                <a:cubicBezTo>
                  <a:pt x="172" y="49"/>
                  <a:pt x="178" y="50"/>
                  <a:pt x="180" y="49"/>
                </a:cubicBezTo>
                <a:cubicBezTo>
                  <a:pt x="181" y="48"/>
                  <a:pt x="182" y="46"/>
                  <a:pt x="182" y="45"/>
                </a:cubicBezTo>
                <a:cubicBezTo>
                  <a:pt x="183" y="44"/>
                  <a:pt x="185" y="41"/>
                  <a:pt x="186" y="40"/>
                </a:cubicBezTo>
                <a:cubicBezTo>
                  <a:pt x="186" y="39"/>
                  <a:pt x="187" y="38"/>
                  <a:pt x="188" y="38"/>
                </a:cubicBezTo>
                <a:cubicBezTo>
                  <a:pt x="190" y="38"/>
                  <a:pt x="193" y="39"/>
                  <a:pt x="194" y="40"/>
                </a:cubicBezTo>
                <a:cubicBezTo>
                  <a:pt x="195" y="41"/>
                  <a:pt x="197" y="43"/>
                  <a:pt x="198" y="44"/>
                </a:cubicBezTo>
                <a:cubicBezTo>
                  <a:pt x="199" y="45"/>
                  <a:pt x="202" y="47"/>
                  <a:pt x="203" y="48"/>
                </a:cubicBezTo>
                <a:cubicBezTo>
                  <a:pt x="205" y="49"/>
                  <a:pt x="209" y="50"/>
                  <a:pt x="210" y="51"/>
                </a:cubicBezTo>
                <a:cubicBezTo>
                  <a:pt x="212" y="53"/>
                  <a:pt x="216" y="57"/>
                  <a:pt x="218" y="59"/>
                </a:cubicBezTo>
                <a:cubicBezTo>
                  <a:pt x="219" y="60"/>
                  <a:pt x="221" y="63"/>
                  <a:pt x="222" y="65"/>
                </a:cubicBezTo>
                <a:cubicBezTo>
                  <a:pt x="223" y="66"/>
                  <a:pt x="227" y="66"/>
                  <a:pt x="227" y="68"/>
                </a:cubicBezTo>
                <a:cubicBezTo>
                  <a:pt x="228" y="69"/>
                  <a:pt x="226" y="72"/>
                  <a:pt x="226" y="74"/>
                </a:cubicBezTo>
                <a:cubicBezTo>
                  <a:pt x="226" y="75"/>
                  <a:pt x="228" y="77"/>
                  <a:pt x="229" y="78"/>
                </a:cubicBezTo>
                <a:cubicBezTo>
                  <a:pt x="229" y="79"/>
                  <a:pt x="230" y="80"/>
                  <a:pt x="231" y="80"/>
                </a:cubicBezTo>
                <a:cubicBezTo>
                  <a:pt x="233" y="81"/>
                  <a:pt x="236" y="78"/>
                  <a:pt x="238" y="79"/>
                </a:cubicBezTo>
                <a:cubicBezTo>
                  <a:pt x="239" y="79"/>
                  <a:pt x="242" y="81"/>
                  <a:pt x="243" y="82"/>
                </a:cubicBezTo>
                <a:cubicBezTo>
                  <a:pt x="245" y="83"/>
                  <a:pt x="248" y="85"/>
                  <a:pt x="250" y="85"/>
                </a:cubicBezTo>
                <a:cubicBezTo>
                  <a:pt x="252" y="85"/>
                  <a:pt x="257" y="85"/>
                  <a:pt x="259" y="84"/>
                </a:cubicBezTo>
                <a:cubicBezTo>
                  <a:pt x="260" y="83"/>
                  <a:pt x="262" y="79"/>
                  <a:pt x="263" y="78"/>
                </a:cubicBezTo>
                <a:cubicBezTo>
                  <a:pt x="264" y="77"/>
                  <a:pt x="267" y="76"/>
                  <a:pt x="268" y="75"/>
                </a:cubicBezTo>
                <a:cubicBezTo>
                  <a:pt x="270" y="74"/>
                  <a:pt x="272" y="68"/>
                  <a:pt x="274" y="67"/>
                </a:cubicBezTo>
                <a:cubicBezTo>
                  <a:pt x="275" y="67"/>
                  <a:pt x="277" y="67"/>
                  <a:pt x="278" y="67"/>
                </a:cubicBezTo>
                <a:cubicBezTo>
                  <a:pt x="280" y="66"/>
                  <a:pt x="283" y="66"/>
                  <a:pt x="284" y="65"/>
                </a:cubicBezTo>
                <a:cubicBezTo>
                  <a:pt x="285" y="64"/>
                  <a:pt x="283" y="61"/>
                  <a:pt x="283" y="60"/>
                </a:cubicBezTo>
                <a:cubicBezTo>
                  <a:pt x="283" y="58"/>
                  <a:pt x="281" y="55"/>
                  <a:pt x="280" y="53"/>
                </a:cubicBezTo>
                <a:cubicBezTo>
                  <a:pt x="280" y="52"/>
                  <a:pt x="280" y="50"/>
                  <a:pt x="280" y="49"/>
                </a:cubicBezTo>
                <a:cubicBezTo>
                  <a:pt x="281" y="48"/>
                  <a:pt x="282" y="46"/>
                  <a:pt x="282" y="45"/>
                </a:cubicBezTo>
                <a:cubicBezTo>
                  <a:pt x="282" y="44"/>
                  <a:pt x="282" y="42"/>
                  <a:pt x="283" y="42"/>
                </a:cubicBezTo>
                <a:cubicBezTo>
                  <a:pt x="283" y="41"/>
                  <a:pt x="285" y="43"/>
                  <a:pt x="286" y="43"/>
                </a:cubicBezTo>
                <a:cubicBezTo>
                  <a:pt x="287" y="43"/>
                  <a:pt x="289" y="44"/>
                  <a:pt x="290" y="43"/>
                </a:cubicBezTo>
                <a:cubicBezTo>
                  <a:pt x="290" y="42"/>
                  <a:pt x="290" y="41"/>
                  <a:pt x="290" y="40"/>
                </a:cubicBezTo>
                <a:cubicBezTo>
                  <a:pt x="290" y="39"/>
                  <a:pt x="290" y="37"/>
                  <a:pt x="290" y="36"/>
                </a:cubicBezTo>
                <a:cubicBezTo>
                  <a:pt x="290" y="35"/>
                  <a:pt x="291" y="33"/>
                  <a:pt x="292" y="32"/>
                </a:cubicBezTo>
                <a:cubicBezTo>
                  <a:pt x="292" y="31"/>
                  <a:pt x="292" y="28"/>
                  <a:pt x="292" y="27"/>
                </a:cubicBezTo>
                <a:cubicBezTo>
                  <a:pt x="293" y="26"/>
                  <a:pt x="294" y="23"/>
                  <a:pt x="295" y="22"/>
                </a:cubicBezTo>
                <a:cubicBezTo>
                  <a:pt x="296" y="21"/>
                  <a:pt x="299" y="20"/>
                  <a:pt x="301" y="19"/>
                </a:cubicBezTo>
                <a:cubicBezTo>
                  <a:pt x="302" y="18"/>
                  <a:pt x="303" y="17"/>
                  <a:pt x="305" y="16"/>
                </a:cubicBezTo>
                <a:cubicBezTo>
                  <a:pt x="306" y="15"/>
                  <a:pt x="310" y="16"/>
                  <a:pt x="312" y="14"/>
                </a:cubicBezTo>
                <a:cubicBezTo>
                  <a:pt x="313" y="14"/>
                  <a:pt x="313" y="11"/>
                  <a:pt x="314" y="10"/>
                </a:cubicBezTo>
                <a:cubicBezTo>
                  <a:pt x="314" y="9"/>
                  <a:pt x="314" y="6"/>
                  <a:pt x="314" y="5"/>
                </a:cubicBezTo>
                <a:cubicBezTo>
                  <a:pt x="314" y="4"/>
                  <a:pt x="315" y="2"/>
                  <a:pt x="316" y="0"/>
                </a:cubicBezTo>
                <a:cubicBezTo>
                  <a:pt x="316" y="0"/>
                  <a:pt x="317" y="1"/>
                  <a:pt x="317" y="1"/>
                </a:cubicBezTo>
                <a:cubicBezTo>
                  <a:pt x="319" y="1"/>
                  <a:pt x="322" y="1"/>
                  <a:pt x="323" y="1"/>
                </a:cubicBezTo>
                <a:cubicBezTo>
                  <a:pt x="325" y="1"/>
                  <a:pt x="328" y="2"/>
                  <a:pt x="330" y="2"/>
                </a:cubicBezTo>
                <a:cubicBezTo>
                  <a:pt x="332" y="4"/>
                  <a:pt x="335" y="8"/>
                  <a:pt x="337" y="9"/>
                </a:cubicBezTo>
                <a:cubicBezTo>
                  <a:pt x="338" y="10"/>
                  <a:pt x="340" y="12"/>
                  <a:pt x="341" y="12"/>
                </a:cubicBezTo>
                <a:cubicBezTo>
                  <a:pt x="343" y="14"/>
                  <a:pt x="347" y="15"/>
                  <a:pt x="348" y="17"/>
                </a:cubicBezTo>
                <a:cubicBezTo>
                  <a:pt x="350" y="18"/>
                  <a:pt x="352" y="22"/>
                  <a:pt x="353" y="24"/>
                </a:cubicBezTo>
                <a:cubicBezTo>
                  <a:pt x="354" y="25"/>
                  <a:pt x="356" y="28"/>
                  <a:pt x="357" y="29"/>
                </a:cubicBezTo>
                <a:cubicBezTo>
                  <a:pt x="358" y="30"/>
                  <a:pt x="361" y="31"/>
                  <a:pt x="362" y="32"/>
                </a:cubicBezTo>
                <a:cubicBezTo>
                  <a:pt x="363" y="33"/>
                  <a:pt x="365" y="35"/>
                  <a:pt x="365" y="37"/>
                </a:cubicBezTo>
                <a:cubicBezTo>
                  <a:pt x="365" y="39"/>
                  <a:pt x="363" y="44"/>
                  <a:pt x="363" y="46"/>
                </a:cubicBezTo>
                <a:cubicBezTo>
                  <a:pt x="363" y="47"/>
                  <a:pt x="363" y="50"/>
                  <a:pt x="364" y="51"/>
                </a:cubicBezTo>
                <a:cubicBezTo>
                  <a:pt x="365" y="52"/>
                  <a:pt x="369" y="54"/>
                  <a:pt x="370" y="53"/>
                </a:cubicBezTo>
                <a:cubicBezTo>
                  <a:pt x="371" y="53"/>
                  <a:pt x="372" y="51"/>
                  <a:pt x="372" y="51"/>
                </a:cubicBezTo>
                <a:cubicBezTo>
                  <a:pt x="373" y="50"/>
                  <a:pt x="375" y="48"/>
                  <a:pt x="376" y="48"/>
                </a:cubicBezTo>
                <a:cubicBezTo>
                  <a:pt x="378" y="48"/>
                  <a:pt x="380" y="48"/>
                  <a:pt x="381" y="48"/>
                </a:cubicBezTo>
                <a:cubicBezTo>
                  <a:pt x="382" y="49"/>
                  <a:pt x="384" y="52"/>
                  <a:pt x="385" y="53"/>
                </a:cubicBezTo>
                <a:cubicBezTo>
                  <a:pt x="386" y="55"/>
                  <a:pt x="385" y="60"/>
                  <a:pt x="385" y="62"/>
                </a:cubicBezTo>
                <a:cubicBezTo>
                  <a:pt x="386" y="65"/>
                  <a:pt x="388" y="69"/>
                  <a:pt x="389" y="71"/>
                </a:cubicBezTo>
                <a:cubicBezTo>
                  <a:pt x="390" y="73"/>
                  <a:pt x="393" y="77"/>
                  <a:pt x="394" y="79"/>
                </a:cubicBezTo>
                <a:cubicBezTo>
                  <a:pt x="395" y="80"/>
                  <a:pt x="398" y="82"/>
                  <a:pt x="399" y="83"/>
                </a:cubicBezTo>
                <a:cubicBezTo>
                  <a:pt x="400" y="84"/>
                  <a:pt x="402" y="87"/>
                  <a:pt x="402" y="89"/>
                </a:cubicBezTo>
                <a:cubicBezTo>
                  <a:pt x="402" y="90"/>
                  <a:pt x="400" y="93"/>
                  <a:pt x="400" y="95"/>
                </a:cubicBezTo>
                <a:cubicBezTo>
                  <a:pt x="400" y="96"/>
                  <a:pt x="401" y="99"/>
                  <a:pt x="402" y="100"/>
                </a:cubicBezTo>
                <a:cubicBezTo>
                  <a:pt x="403" y="103"/>
                  <a:pt x="404" y="109"/>
                  <a:pt x="405" y="111"/>
                </a:cubicBezTo>
                <a:cubicBezTo>
                  <a:pt x="405" y="113"/>
                  <a:pt x="405" y="116"/>
                  <a:pt x="405" y="118"/>
                </a:cubicBezTo>
                <a:cubicBezTo>
                  <a:pt x="406" y="119"/>
                  <a:pt x="408" y="122"/>
                  <a:pt x="410" y="124"/>
                </a:cubicBezTo>
                <a:cubicBezTo>
                  <a:pt x="411" y="125"/>
                  <a:pt x="415" y="126"/>
                  <a:pt x="417" y="127"/>
                </a:cubicBezTo>
                <a:cubicBezTo>
                  <a:pt x="419" y="128"/>
                  <a:pt x="421" y="132"/>
                  <a:pt x="422" y="134"/>
                </a:cubicBezTo>
                <a:cubicBezTo>
                  <a:pt x="424" y="135"/>
                  <a:pt x="427" y="137"/>
                  <a:pt x="428" y="139"/>
                </a:cubicBezTo>
                <a:cubicBezTo>
                  <a:pt x="429" y="140"/>
                  <a:pt x="428" y="142"/>
                  <a:pt x="428" y="143"/>
                </a:cubicBezTo>
                <a:cubicBezTo>
                  <a:pt x="428" y="145"/>
                  <a:pt x="426" y="148"/>
                  <a:pt x="426" y="150"/>
                </a:cubicBezTo>
                <a:cubicBezTo>
                  <a:pt x="426" y="152"/>
                  <a:pt x="426" y="155"/>
                  <a:pt x="427" y="156"/>
                </a:cubicBezTo>
                <a:cubicBezTo>
                  <a:pt x="428" y="157"/>
                  <a:pt x="430" y="159"/>
                  <a:pt x="431" y="160"/>
                </a:cubicBezTo>
                <a:cubicBezTo>
                  <a:pt x="432" y="161"/>
                  <a:pt x="433" y="164"/>
                  <a:pt x="433" y="166"/>
                </a:cubicBezTo>
                <a:cubicBezTo>
                  <a:pt x="433" y="167"/>
                  <a:pt x="432" y="170"/>
                  <a:pt x="432" y="171"/>
                </a:cubicBezTo>
                <a:cubicBezTo>
                  <a:pt x="432" y="173"/>
                  <a:pt x="434" y="177"/>
                  <a:pt x="434" y="179"/>
                </a:cubicBezTo>
                <a:cubicBezTo>
                  <a:pt x="434" y="180"/>
                  <a:pt x="431" y="183"/>
                  <a:pt x="431" y="185"/>
                </a:cubicBezTo>
                <a:cubicBezTo>
                  <a:pt x="431" y="186"/>
                  <a:pt x="431" y="187"/>
                  <a:pt x="431" y="188"/>
                </a:cubicBezTo>
                <a:cubicBezTo>
                  <a:pt x="430" y="188"/>
                  <a:pt x="430" y="188"/>
                  <a:pt x="430" y="188"/>
                </a:cubicBezTo>
                <a:cubicBezTo>
                  <a:pt x="428" y="189"/>
                  <a:pt x="425" y="192"/>
                  <a:pt x="424" y="194"/>
                </a:cubicBezTo>
                <a:cubicBezTo>
                  <a:pt x="423" y="195"/>
                  <a:pt x="423" y="198"/>
                  <a:pt x="422" y="200"/>
                </a:cubicBezTo>
                <a:cubicBezTo>
                  <a:pt x="422" y="201"/>
                  <a:pt x="422" y="204"/>
                  <a:pt x="421" y="205"/>
                </a:cubicBezTo>
                <a:cubicBezTo>
                  <a:pt x="420" y="206"/>
                  <a:pt x="416" y="206"/>
                  <a:pt x="414" y="207"/>
                </a:cubicBezTo>
                <a:cubicBezTo>
                  <a:pt x="412" y="207"/>
                  <a:pt x="409" y="209"/>
                  <a:pt x="408" y="210"/>
                </a:cubicBezTo>
                <a:cubicBezTo>
                  <a:pt x="405" y="213"/>
                  <a:pt x="402" y="218"/>
                  <a:pt x="400" y="221"/>
                </a:cubicBezTo>
                <a:cubicBezTo>
                  <a:pt x="399" y="223"/>
                  <a:pt x="396" y="227"/>
                  <a:pt x="395" y="228"/>
                </a:cubicBezTo>
                <a:cubicBezTo>
                  <a:pt x="394" y="230"/>
                  <a:pt x="392" y="233"/>
                  <a:pt x="391" y="233"/>
                </a:cubicBezTo>
                <a:cubicBezTo>
                  <a:pt x="389" y="235"/>
                  <a:pt x="383" y="236"/>
                  <a:pt x="380" y="237"/>
                </a:cubicBezTo>
                <a:cubicBezTo>
                  <a:pt x="379" y="238"/>
                  <a:pt x="376" y="240"/>
                  <a:pt x="374" y="240"/>
                </a:cubicBezTo>
                <a:cubicBezTo>
                  <a:pt x="372" y="240"/>
                  <a:pt x="369" y="240"/>
                  <a:pt x="367" y="240"/>
                </a:cubicBezTo>
                <a:cubicBezTo>
                  <a:pt x="365" y="240"/>
                  <a:pt x="363" y="238"/>
                  <a:pt x="361" y="238"/>
                </a:cubicBezTo>
                <a:cubicBezTo>
                  <a:pt x="360" y="238"/>
                  <a:pt x="357" y="241"/>
                  <a:pt x="356" y="242"/>
                </a:cubicBezTo>
                <a:cubicBezTo>
                  <a:pt x="354" y="243"/>
                  <a:pt x="350" y="242"/>
                  <a:pt x="349" y="243"/>
                </a:cubicBezTo>
                <a:cubicBezTo>
                  <a:pt x="348" y="244"/>
                  <a:pt x="349" y="248"/>
                  <a:pt x="349" y="249"/>
                </a:cubicBezTo>
                <a:cubicBezTo>
                  <a:pt x="348" y="251"/>
                  <a:pt x="347" y="254"/>
                  <a:pt x="345" y="255"/>
                </a:cubicBezTo>
                <a:cubicBezTo>
                  <a:pt x="344" y="255"/>
                  <a:pt x="340" y="254"/>
                  <a:pt x="339" y="255"/>
                </a:cubicBezTo>
                <a:cubicBezTo>
                  <a:pt x="338" y="255"/>
                  <a:pt x="336" y="257"/>
                  <a:pt x="335" y="258"/>
                </a:cubicBezTo>
                <a:cubicBezTo>
                  <a:pt x="333" y="258"/>
                  <a:pt x="328" y="258"/>
                  <a:pt x="326" y="257"/>
                </a:cubicBezTo>
                <a:cubicBezTo>
                  <a:pt x="325" y="256"/>
                  <a:pt x="323" y="253"/>
                  <a:pt x="322" y="252"/>
                </a:cubicBezTo>
                <a:cubicBezTo>
                  <a:pt x="320" y="251"/>
                  <a:pt x="317" y="249"/>
                  <a:pt x="315" y="249"/>
                </a:cubicBezTo>
                <a:cubicBezTo>
                  <a:pt x="314" y="249"/>
                  <a:pt x="312" y="251"/>
                  <a:pt x="311" y="251"/>
                </a:cubicBezTo>
                <a:cubicBezTo>
                  <a:pt x="310" y="251"/>
                  <a:pt x="309" y="249"/>
                  <a:pt x="308" y="250"/>
                </a:cubicBezTo>
                <a:cubicBezTo>
                  <a:pt x="307" y="251"/>
                  <a:pt x="308" y="255"/>
                  <a:pt x="308" y="256"/>
                </a:cubicBezTo>
                <a:cubicBezTo>
                  <a:pt x="308" y="258"/>
                  <a:pt x="308" y="261"/>
                  <a:pt x="307" y="262"/>
                </a:cubicBezTo>
                <a:cubicBezTo>
                  <a:pt x="306" y="263"/>
                  <a:pt x="303" y="265"/>
                  <a:pt x="302" y="266"/>
                </a:cubicBezTo>
                <a:cubicBezTo>
                  <a:pt x="301" y="267"/>
                  <a:pt x="298" y="268"/>
                  <a:pt x="297" y="269"/>
                </a:cubicBezTo>
                <a:cubicBezTo>
                  <a:pt x="296" y="271"/>
                  <a:pt x="297" y="274"/>
                  <a:pt x="296" y="275"/>
                </a:cubicBezTo>
                <a:cubicBezTo>
                  <a:pt x="294" y="277"/>
                  <a:pt x="290" y="279"/>
                  <a:pt x="288" y="280"/>
                </a:cubicBezTo>
                <a:cubicBezTo>
                  <a:pt x="284" y="282"/>
                  <a:pt x="275" y="284"/>
                  <a:pt x="271" y="285"/>
                </a:cubicBezTo>
                <a:cubicBezTo>
                  <a:pt x="268" y="286"/>
                  <a:pt x="261" y="288"/>
                  <a:pt x="257" y="288"/>
                </a:cubicBezTo>
                <a:cubicBezTo>
                  <a:pt x="255" y="288"/>
                  <a:pt x="249" y="288"/>
                  <a:pt x="247" y="287"/>
                </a:cubicBezTo>
                <a:cubicBezTo>
                  <a:pt x="245" y="287"/>
                  <a:pt x="242" y="285"/>
                  <a:pt x="240" y="285"/>
                </a:cubicBezTo>
                <a:cubicBezTo>
                  <a:pt x="238" y="285"/>
                  <a:pt x="235" y="284"/>
                  <a:pt x="233" y="284"/>
                </a:cubicBezTo>
                <a:cubicBezTo>
                  <a:pt x="231" y="284"/>
                  <a:pt x="227" y="286"/>
                  <a:pt x="225" y="287"/>
                </a:cubicBezTo>
                <a:cubicBezTo>
                  <a:pt x="223" y="287"/>
                  <a:pt x="220" y="286"/>
                  <a:pt x="219" y="286"/>
                </a:cubicBezTo>
                <a:cubicBezTo>
                  <a:pt x="218" y="286"/>
                  <a:pt x="215" y="286"/>
                  <a:pt x="215" y="285"/>
                </a:cubicBezTo>
                <a:cubicBezTo>
                  <a:pt x="214" y="285"/>
                  <a:pt x="213" y="283"/>
                  <a:pt x="212" y="282"/>
                </a:cubicBezTo>
                <a:cubicBezTo>
                  <a:pt x="211" y="282"/>
                  <a:pt x="208" y="283"/>
                  <a:pt x="206" y="282"/>
                </a:cubicBezTo>
                <a:cubicBezTo>
                  <a:pt x="205" y="282"/>
                  <a:pt x="203" y="280"/>
                  <a:pt x="201" y="280"/>
                </a:cubicBezTo>
                <a:cubicBezTo>
                  <a:pt x="199" y="279"/>
                  <a:pt x="195" y="279"/>
                  <a:pt x="193" y="279"/>
                </a:cubicBezTo>
                <a:cubicBezTo>
                  <a:pt x="190" y="279"/>
                  <a:pt x="182" y="279"/>
                  <a:pt x="179" y="281"/>
                </a:cubicBezTo>
                <a:cubicBezTo>
                  <a:pt x="178" y="282"/>
                  <a:pt x="177" y="286"/>
                  <a:pt x="175" y="286"/>
                </a:cubicBezTo>
                <a:cubicBezTo>
                  <a:pt x="173" y="287"/>
                  <a:pt x="170" y="284"/>
                  <a:pt x="168" y="284"/>
                </a:cubicBezTo>
                <a:cubicBezTo>
                  <a:pt x="167" y="284"/>
                  <a:pt x="164" y="285"/>
                  <a:pt x="163" y="286"/>
                </a:cubicBezTo>
                <a:cubicBezTo>
                  <a:pt x="162" y="287"/>
                  <a:pt x="162" y="290"/>
                  <a:pt x="162" y="291"/>
                </a:cubicBezTo>
                <a:cubicBezTo>
                  <a:pt x="163" y="292"/>
                  <a:pt x="167" y="293"/>
                  <a:pt x="168" y="293"/>
                </a:cubicBezTo>
                <a:cubicBezTo>
                  <a:pt x="170" y="294"/>
                  <a:pt x="172" y="296"/>
                  <a:pt x="174" y="297"/>
                </a:cubicBezTo>
                <a:cubicBezTo>
                  <a:pt x="176" y="297"/>
                  <a:pt x="180" y="298"/>
                  <a:pt x="181" y="297"/>
                </a:cubicBezTo>
                <a:cubicBezTo>
                  <a:pt x="182" y="297"/>
                  <a:pt x="184" y="296"/>
                  <a:pt x="185" y="296"/>
                </a:cubicBezTo>
                <a:cubicBezTo>
                  <a:pt x="186" y="296"/>
                  <a:pt x="188" y="297"/>
                  <a:pt x="190" y="298"/>
                </a:cubicBezTo>
                <a:cubicBezTo>
                  <a:pt x="191" y="299"/>
                  <a:pt x="192" y="301"/>
                  <a:pt x="193" y="302"/>
                </a:cubicBezTo>
                <a:cubicBezTo>
                  <a:pt x="194" y="302"/>
                  <a:pt x="195" y="304"/>
                  <a:pt x="195" y="305"/>
                </a:cubicBezTo>
                <a:cubicBezTo>
                  <a:pt x="196" y="307"/>
                  <a:pt x="197" y="309"/>
                  <a:pt x="198" y="310"/>
                </a:cubicBezTo>
                <a:cubicBezTo>
                  <a:pt x="198" y="312"/>
                  <a:pt x="198" y="316"/>
                  <a:pt x="198" y="318"/>
                </a:cubicBezTo>
                <a:cubicBezTo>
                  <a:pt x="199" y="319"/>
                  <a:pt x="201" y="320"/>
                  <a:pt x="201" y="321"/>
                </a:cubicBezTo>
                <a:cubicBezTo>
                  <a:pt x="202" y="322"/>
                  <a:pt x="201" y="325"/>
                  <a:pt x="201" y="327"/>
                </a:cubicBezTo>
                <a:cubicBezTo>
                  <a:pt x="201" y="328"/>
                  <a:pt x="201" y="330"/>
                  <a:pt x="200" y="331"/>
                </a:cubicBezTo>
                <a:cubicBezTo>
                  <a:pt x="199" y="331"/>
                  <a:pt x="196" y="329"/>
                  <a:pt x="195" y="328"/>
                </a:cubicBezTo>
                <a:cubicBezTo>
                  <a:pt x="194" y="328"/>
                  <a:pt x="191" y="328"/>
                  <a:pt x="190" y="328"/>
                </a:cubicBezTo>
                <a:cubicBezTo>
                  <a:pt x="188" y="328"/>
                  <a:pt x="185" y="331"/>
                  <a:pt x="183" y="331"/>
                </a:cubicBezTo>
                <a:cubicBezTo>
                  <a:pt x="181" y="332"/>
                  <a:pt x="175" y="331"/>
                  <a:pt x="172" y="332"/>
                </a:cubicBezTo>
                <a:cubicBezTo>
                  <a:pt x="170" y="332"/>
                  <a:pt x="165" y="333"/>
                  <a:pt x="163" y="332"/>
                </a:cubicBezTo>
                <a:cubicBezTo>
                  <a:pt x="161" y="332"/>
                  <a:pt x="159" y="331"/>
                  <a:pt x="158" y="330"/>
                </a:cubicBezTo>
                <a:cubicBezTo>
                  <a:pt x="157" y="329"/>
                  <a:pt x="156" y="327"/>
                  <a:pt x="156" y="326"/>
                </a:cubicBezTo>
                <a:cubicBezTo>
                  <a:pt x="155" y="325"/>
                  <a:pt x="156" y="322"/>
                  <a:pt x="156" y="321"/>
                </a:cubicBezTo>
                <a:cubicBezTo>
                  <a:pt x="155" y="320"/>
                  <a:pt x="153" y="318"/>
                  <a:pt x="152" y="316"/>
                </a:cubicBezTo>
                <a:cubicBezTo>
                  <a:pt x="152" y="315"/>
                  <a:pt x="152" y="313"/>
                  <a:pt x="151" y="312"/>
                </a:cubicBezTo>
                <a:cubicBezTo>
                  <a:pt x="151" y="311"/>
                  <a:pt x="150" y="309"/>
                  <a:pt x="149" y="309"/>
                </a:cubicBezTo>
                <a:cubicBezTo>
                  <a:pt x="147" y="308"/>
                  <a:pt x="143" y="308"/>
                  <a:pt x="141" y="309"/>
                </a:cubicBezTo>
                <a:cubicBezTo>
                  <a:pt x="140" y="310"/>
                  <a:pt x="139" y="313"/>
                  <a:pt x="138" y="315"/>
                </a:cubicBezTo>
                <a:cubicBezTo>
                  <a:pt x="137" y="316"/>
                  <a:pt x="136" y="318"/>
                  <a:pt x="134" y="319"/>
                </a:cubicBezTo>
                <a:cubicBezTo>
                  <a:pt x="133" y="320"/>
                  <a:pt x="130" y="320"/>
                  <a:pt x="129" y="321"/>
                </a:cubicBezTo>
                <a:cubicBezTo>
                  <a:pt x="128" y="321"/>
                  <a:pt x="128" y="322"/>
                  <a:pt x="128" y="322"/>
                </a:cubicBezTo>
                <a:cubicBezTo>
                  <a:pt x="127" y="322"/>
                  <a:pt x="126" y="320"/>
                  <a:pt x="126" y="319"/>
                </a:cubicBezTo>
                <a:cubicBezTo>
                  <a:pt x="125" y="318"/>
                  <a:pt x="125" y="314"/>
                  <a:pt x="125" y="312"/>
                </a:cubicBezTo>
                <a:cubicBezTo>
                  <a:pt x="125" y="311"/>
                  <a:pt x="125" y="308"/>
                  <a:pt x="124" y="308"/>
                </a:cubicBezTo>
                <a:cubicBezTo>
                  <a:pt x="123" y="307"/>
                  <a:pt x="119" y="309"/>
                  <a:pt x="118" y="309"/>
                </a:cubicBezTo>
                <a:cubicBezTo>
                  <a:pt x="116" y="310"/>
                  <a:pt x="113" y="310"/>
                  <a:pt x="112" y="310"/>
                </a:cubicBezTo>
                <a:cubicBezTo>
                  <a:pt x="111" y="311"/>
                  <a:pt x="109" y="311"/>
                  <a:pt x="108" y="312"/>
                </a:cubicBezTo>
                <a:cubicBezTo>
                  <a:pt x="106" y="312"/>
                  <a:pt x="104" y="313"/>
                  <a:pt x="103" y="314"/>
                </a:cubicBezTo>
                <a:cubicBezTo>
                  <a:pt x="103" y="315"/>
                  <a:pt x="103" y="318"/>
                  <a:pt x="103" y="319"/>
                </a:cubicBezTo>
                <a:cubicBezTo>
                  <a:pt x="103" y="320"/>
                  <a:pt x="101" y="321"/>
                  <a:pt x="101" y="322"/>
                </a:cubicBezTo>
                <a:cubicBezTo>
                  <a:pt x="100" y="324"/>
                  <a:pt x="99" y="329"/>
                  <a:pt x="98" y="330"/>
                </a:cubicBezTo>
                <a:cubicBezTo>
                  <a:pt x="97" y="331"/>
                  <a:pt x="94" y="332"/>
                  <a:pt x="92" y="333"/>
                </a:cubicBezTo>
                <a:cubicBezTo>
                  <a:pt x="91" y="333"/>
                  <a:pt x="89" y="336"/>
                  <a:pt x="88" y="337"/>
                </a:cubicBezTo>
                <a:cubicBezTo>
                  <a:pt x="87" y="337"/>
                  <a:pt x="86" y="340"/>
                  <a:pt x="86" y="340"/>
                </a:cubicBezTo>
                <a:cubicBezTo>
                  <a:pt x="84" y="341"/>
                  <a:pt x="81" y="342"/>
                  <a:pt x="80" y="342"/>
                </a:cubicBezTo>
                <a:cubicBezTo>
                  <a:pt x="79" y="342"/>
                  <a:pt x="77" y="341"/>
                  <a:pt x="76" y="340"/>
                </a:cubicBezTo>
                <a:cubicBezTo>
                  <a:pt x="75" y="340"/>
                  <a:pt x="74" y="338"/>
                  <a:pt x="73" y="338"/>
                </a:cubicBezTo>
                <a:cubicBezTo>
                  <a:pt x="73" y="338"/>
                  <a:pt x="71" y="339"/>
                  <a:pt x="71" y="339"/>
                </a:cubicBezTo>
                <a:cubicBezTo>
                  <a:pt x="70" y="340"/>
                  <a:pt x="69" y="342"/>
                  <a:pt x="69" y="343"/>
                </a:cubicBezTo>
                <a:cubicBezTo>
                  <a:pt x="68" y="343"/>
                  <a:pt x="66" y="344"/>
                  <a:pt x="66" y="344"/>
                </a:cubicBezTo>
                <a:cubicBezTo>
                  <a:pt x="65" y="345"/>
                  <a:pt x="64" y="347"/>
                  <a:pt x="64" y="348"/>
                </a:cubicBezTo>
                <a:cubicBezTo>
                  <a:pt x="64" y="348"/>
                  <a:pt x="64" y="349"/>
                  <a:pt x="64" y="350"/>
                </a:cubicBezTo>
                <a:cubicBezTo>
                  <a:pt x="64" y="350"/>
                  <a:pt x="63" y="350"/>
                  <a:pt x="63" y="350"/>
                </a:cubicBezTo>
                <a:cubicBezTo>
                  <a:pt x="62" y="350"/>
                  <a:pt x="60" y="352"/>
                  <a:pt x="59" y="352"/>
                </a:cubicBezTo>
                <a:cubicBezTo>
                  <a:pt x="58" y="353"/>
                  <a:pt x="56" y="355"/>
                  <a:pt x="54" y="355"/>
                </a:cubicBezTo>
                <a:cubicBezTo>
                  <a:pt x="53" y="355"/>
                  <a:pt x="51" y="354"/>
                  <a:pt x="50" y="353"/>
                </a:cubicBezTo>
                <a:cubicBezTo>
                  <a:pt x="49" y="352"/>
                  <a:pt x="47" y="351"/>
                  <a:pt x="47" y="350"/>
                </a:cubicBezTo>
                <a:cubicBezTo>
                  <a:pt x="46" y="348"/>
                  <a:pt x="47" y="345"/>
                  <a:pt x="47" y="344"/>
                </a:cubicBezTo>
                <a:cubicBezTo>
                  <a:pt x="48" y="343"/>
                  <a:pt x="49" y="341"/>
                  <a:pt x="49" y="340"/>
                </a:cubicBezTo>
                <a:cubicBezTo>
                  <a:pt x="49" y="338"/>
                  <a:pt x="48" y="335"/>
                  <a:pt x="48" y="334"/>
                </a:cubicBezTo>
                <a:cubicBezTo>
                  <a:pt x="48" y="333"/>
                  <a:pt x="48" y="330"/>
                  <a:pt x="48" y="329"/>
                </a:cubicBezTo>
                <a:cubicBezTo>
                  <a:pt x="48" y="328"/>
                  <a:pt x="48" y="325"/>
                  <a:pt x="48" y="324"/>
                </a:cubicBezTo>
                <a:cubicBezTo>
                  <a:pt x="48" y="323"/>
                  <a:pt x="48" y="321"/>
                  <a:pt x="48" y="320"/>
                </a:cubicBezTo>
                <a:cubicBezTo>
                  <a:pt x="47" y="319"/>
                  <a:pt x="46" y="317"/>
                  <a:pt x="45" y="316"/>
                </a:cubicBezTo>
                <a:cubicBezTo>
                  <a:pt x="44" y="315"/>
                  <a:pt x="42" y="314"/>
                  <a:pt x="41" y="313"/>
                </a:cubicBezTo>
                <a:cubicBezTo>
                  <a:pt x="40" y="312"/>
                  <a:pt x="39" y="309"/>
                  <a:pt x="39" y="308"/>
                </a:cubicBezTo>
                <a:cubicBezTo>
                  <a:pt x="38" y="306"/>
                  <a:pt x="38" y="302"/>
                  <a:pt x="37" y="300"/>
                </a:cubicBezTo>
                <a:cubicBezTo>
                  <a:pt x="36" y="299"/>
                  <a:pt x="35" y="296"/>
                  <a:pt x="33" y="295"/>
                </a:cubicBezTo>
                <a:cubicBezTo>
                  <a:pt x="33" y="295"/>
                  <a:pt x="31" y="293"/>
                  <a:pt x="30" y="293"/>
                </a:cubicBezTo>
                <a:cubicBezTo>
                  <a:pt x="29" y="293"/>
                  <a:pt x="28" y="297"/>
                  <a:pt x="26" y="297"/>
                </a:cubicBezTo>
                <a:cubicBezTo>
                  <a:pt x="25" y="298"/>
                  <a:pt x="22" y="298"/>
                  <a:pt x="21" y="298"/>
                </a:cubicBezTo>
                <a:cubicBezTo>
                  <a:pt x="19" y="298"/>
                  <a:pt x="14" y="297"/>
                  <a:pt x="11" y="297"/>
                </a:cubicBezTo>
                <a:cubicBezTo>
                  <a:pt x="10" y="296"/>
                  <a:pt x="7" y="295"/>
                  <a:pt x="6" y="293"/>
                </a:cubicBezTo>
                <a:cubicBezTo>
                  <a:pt x="4" y="291"/>
                  <a:pt x="3" y="286"/>
                  <a:pt x="2" y="283"/>
                </a:cubicBezTo>
                <a:cubicBezTo>
                  <a:pt x="2" y="281"/>
                  <a:pt x="4" y="277"/>
                  <a:pt x="4" y="275"/>
                </a:cubicBezTo>
                <a:cubicBezTo>
                  <a:pt x="3" y="273"/>
                  <a:pt x="1" y="271"/>
                  <a:pt x="0" y="270"/>
                </a:cubicBezTo>
                <a:cubicBezTo>
                  <a:pt x="0" y="269"/>
                  <a:pt x="0" y="268"/>
                  <a:pt x="0" y="266"/>
                </a:cubicBezTo>
                <a:close/>
              </a:path>
            </a:pathLst>
          </a:custGeom>
          <a:solidFill>
            <a:srgbClr val="A1A1A1"/>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1" name="Freeform 6"/>
          <p:cNvSpPr>
            <a:spLocks/>
          </p:cNvSpPr>
          <p:nvPr/>
        </p:nvSpPr>
        <p:spPr bwMode="auto">
          <a:xfrm>
            <a:off x="9998826" y="4090722"/>
            <a:ext cx="939772" cy="1304827"/>
          </a:xfrm>
          <a:custGeom>
            <a:avLst/>
            <a:gdLst/>
            <a:ahLst/>
            <a:cxnLst>
              <a:cxn ang="0">
                <a:pos x="327" y="209"/>
              </a:cxn>
              <a:cxn ang="0">
                <a:pos x="320" y="245"/>
              </a:cxn>
              <a:cxn ang="0">
                <a:pos x="311" y="277"/>
              </a:cxn>
              <a:cxn ang="0">
                <a:pos x="300" y="296"/>
              </a:cxn>
              <a:cxn ang="0">
                <a:pos x="285" y="317"/>
              </a:cxn>
              <a:cxn ang="0">
                <a:pos x="269" y="344"/>
              </a:cxn>
              <a:cxn ang="0">
                <a:pos x="247" y="380"/>
              </a:cxn>
              <a:cxn ang="0">
                <a:pos x="220" y="422"/>
              </a:cxn>
              <a:cxn ang="0">
                <a:pos x="202" y="439"/>
              </a:cxn>
              <a:cxn ang="0">
                <a:pos x="164" y="463"/>
              </a:cxn>
              <a:cxn ang="0">
                <a:pos x="164" y="453"/>
              </a:cxn>
              <a:cxn ang="0">
                <a:pos x="161" y="434"/>
              </a:cxn>
              <a:cxn ang="0">
                <a:pos x="158" y="417"/>
              </a:cxn>
              <a:cxn ang="0">
                <a:pos x="147" y="401"/>
              </a:cxn>
              <a:cxn ang="0">
                <a:pos x="135" y="385"/>
              </a:cxn>
              <a:cxn ang="0">
                <a:pos x="132" y="363"/>
              </a:cxn>
              <a:cxn ang="0">
                <a:pos x="119" y="345"/>
              </a:cxn>
              <a:cxn ang="0">
                <a:pos x="111" y="322"/>
              </a:cxn>
              <a:cxn ang="0">
                <a:pos x="100" y="327"/>
              </a:cxn>
              <a:cxn ang="0">
                <a:pos x="95" y="311"/>
              </a:cxn>
              <a:cxn ang="0">
                <a:pos x="83" y="298"/>
              </a:cxn>
              <a:cxn ang="0">
                <a:pos x="67" y="283"/>
              </a:cxn>
              <a:cxn ang="0">
                <a:pos x="47" y="275"/>
              </a:cxn>
              <a:cxn ang="0">
                <a:pos x="47" y="270"/>
              </a:cxn>
              <a:cxn ang="0">
                <a:pos x="43" y="257"/>
              </a:cxn>
              <a:cxn ang="0">
                <a:pos x="52" y="245"/>
              </a:cxn>
              <a:cxn ang="0">
                <a:pos x="61" y="236"/>
              </a:cxn>
              <a:cxn ang="0">
                <a:pos x="75" y="241"/>
              </a:cxn>
              <a:cxn ang="0">
                <a:pos x="85" y="228"/>
              </a:cxn>
              <a:cxn ang="0">
                <a:pos x="74" y="216"/>
              </a:cxn>
              <a:cxn ang="0">
                <a:pos x="78" y="198"/>
              </a:cxn>
              <a:cxn ang="0">
                <a:pos x="64" y="186"/>
              </a:cxn>
              <a:cxn ang="0">
                <a:pos x="50" y="166"/>
              </a:cxn>
              <a:cxn ang="0">
                <a:pos x="41" y="157"/>
              </a:cxn>
              <a:cxn ang="0">
                <a:pos x="36" y="150"/>
              </a:cxn>
              <a:cxn ang="0">
                <a:pos x="43" y="113"/>
              </a:cxn>
              <a:cxn ang="0">
                <a:pos x="31" y="91"/>
              </a:cxn>
              <a:cxn ang="0">
                <a:pos x="34" y="77"/>
              </a:cxn>
              <a:cxn ang="0">
                <a:pos x="26" y="61"/>
              </a:cxn>
              <a:cxn ang="0">
                <a:pos x="20" y="47"/>
              </a:cxn>
              <a:cxn ang="0">
                <a:pos x="5" y="39"/>
              </a:cxn>
              <a:cxn ang="0">
                <a:pos x="5" y="21"/>
              </a:cxn>
              <a:cxn ang="0">
                <a:pos x="22" y="10"/>
              </a:cxn>
              <a:cxn ang="0">
                <a:pos x="71" y="11"/>
              </a:cxn>
              <a:cxn ang="0">
                <a:pos x="117" y="1"/>
              </a:cxn>
              <a:cxn ang="0">
                <a:pos x="130" y="14"/>
              </a:cxn>
              <a:cxn ang="0">
                <a:pos x="141" y="34"/>
              </a:cxn>
              <a:cxn ang="0">
                <a:pos x="164" y="24"/>
              </a:cxn>
              <a:cxn ang="0">
                <a:pos x="173" y="41"/>
              </a:cxn>
              <a:cxn ang="0">
                <a:pos x="193" y="62"/>
              </a:cxn>
              <a:cxn ang="0">
                <a:pos x="210" y="79"/>
              </a:cxn>
              <a:cxn ang="0">
                <a:pos x="246" y="94"/>
              </a:cxn>
              <a:cxn ang="0">
                <a:pos x="276" y="121"/>
              </a:cxn>
              <a:cxn ang="0">
                <a:pos x="296" y="149"/>
              </a:cxn>
              <a:cxn ang="0">
                <a:pos x="318" y="170"/>
              </a:cxn>
              <a:cxn ang="0">
                <a:pos x="328" y="188"/>
              </a:cxn>
            </a:cxnLst>
            <a:rect l="0" t="0" r="r" b="b"/>
            <a:pathLst>
              <a:path w="333" h="463">
                <a:moveTo>
                  <a:pt x="333" y="191"/>
                </a:moveTo>
                <a:cubicBezTo>
                  <a:pt x="333" y="193"/>
                  <a:pt x="331" y="198"/>
                  <a:pt x="331" y="200"/>
                </a:cubicBezTo>
                <a:cubicBezTo>
                  <a:pt x="330" y="202"/>
                  <a:pt x="328" y="206"/>
                  <a:pt x="327" y="209"/>
                </a:cubicBezTo>
                <a:cubicBezTo>
                  <a:pt x="326" y="210"/>
                  <a:pt x="324" y="214"/>
                  <a:pt x="323" y="216"/>
                </a:cubicBezTo>
                <a:cubicBezTo>
                  <a:pt x="322" y="218"/>
                  <a:pt x="322" y="223"/>
                  <a:pt x="321" y="226"/>
                </a:cubicBezTo>
                <a:cubicBezTo>
                  <a:pt x="321" y="231"/>
                  <a:pt x="321" y="240"/>
                  <a:pt x="320" y="245"/>
                </a:cubicBezTo>
                <a:cubicBezTo>
                  <a:pt x="320" y="247"/>
                  <a:pt x="318" y="252"/>
                  <a:pt x="317" y="254"/>
                </a:cubicBezTo>
                <a:cubicBezTo>
                  <a:pt x="316" y="256"/>
                  <a:pt x="315" y="259"/>
                  <a:pt x="314" y="261"/>
                </a:cubicBezTo>
                <a:cubicBezTo>
                  <a:pt x="313" y="265"/>
                  <a:pt x="311" y="273"/>
                  <a:pt x="311" y="277"/>
                </a:cubicBezTo>
                <a:cubicBezTo>
                  <a:pt x="310" y="279"/>
                  <a:pt x="310" y="283"/>
                  <a:pt x="310" y="284"/>
                </a:cubicBezTo>
                <a:cubicBezTo>
                  <a:pt x="309" y="286"/>
                  <a:pt x="304" y="288"/>
                  <a:pt x="303" y="290"/>
                </a:cubicBezTo>
                <a:cubicBezTo>
                  <a:pt x="302" y="291"/>
                  <a:pt x="301" y="295"/>
                  <a:pt x="300" y="296"/>
                </a:cubicBezTo>
                <a:cubicBezTo>
                  <a:pt x="299" y="299"/>
                  <a:pt x="296" y="303"/>
                  <a:pt x="294" y="305"/>
                </a:cubicBezTo>
                <a:cubicBezTo>
                  <a:pt x="293" y="307"/>
                  <a:pt x="291" y="310"/>
                  <a:pt x="290" y="312"/>
                </a:cubicBezTo>
                <a:cubicBezTo>
                  <a:pt x="289" y="313"/>
                  <a:pt x="286" y="315"/>
                  <a:pt x="285" y="317"/>
                </a:cubicBezTo>
                <a:cubicBezTo>
                  <a:pt x="285" y="319"/>
                  <a:pt x="285" y="323"/>
                  <a:pt x="285" y="325"/>
                </a:cubicBezTo>
                <a:cubicBezTo>
                  <a:pt x="284" y="327"/>
                  <a:pt x="282" y="330"/>
                  <a:pt x="281" y="331"/>
                </a:cubicBezTo>
                <a:cubicBezTo>
                  <a:pt x="278" y="334"/>
                  <a:pt x="272" y="341"/>
                  <a:pt x="269" y="344"/>
                </a:cubicBezTo>
                <a:cubicBezTo>
                  <a:pt x="266" y="347"/>
                  <a:pt x="260" y="353"/>
                  <a:pt x="258" y="356"/>
                </a:cubicBezTo>
                <a:cubicBezTo>
                  <a:pt x="256" y="359"/>
                  <a:pt x="254" y="364"/>
                  <a:pt x="253" y="367"/>
                </a:cubicBezTo>
                <a:cubicBezTo>
                  <a:pt x="252" y="370"/>
                  <a:pt x="249" y="377"/>
                  <a:pt x="247" y="380"/>
                </a:cubicBezTo>
                <a:cubicBezTo>
                  <a:pt x="244" y="385"/>
                  <a:pt x="236" y="394"/>
                  <a:pt x="232" y="399"/>
                </a:cubicBezTo>
                <a:cubicBezTo>
                  <a:pt x="230" y="402"/>
                  <a:pt x="226" y="407"/>
                  <a:pt x="224" y="410"/>
                </a:cubicBezTo>
                <a:cubicBezTo>
                  <a:pt x="223" y="413"/>
                  <a:pt x="221" y="419"/>
                  <a:pt x="220" y="422"/>
                </a:cubicBezTo>
                <a:cubicBezTo>
                  <a:pt x="219" y="424"/>
                  <a:pt x="215" y="429"/>
                  <a:pt x="213" y="431"/>
                </a:cubicBezTo>
                <a:cubicBezTo>
                  <a:pt x="213" y="433"/>
                  <a:pt x="212" y="435"/>
                  <a:pt x="211" y="438"/>
                </a:cubicBezTo>
                <a:cubicBezTo>
                  <a:pt x="208" y="438"/>
                  <a:pt x="204" y="438"/>
                  <a:pt x="202" y="439"/>
                </a:cubicBezTo>
                <a:cubicBezTo>
                  <a:pt x="198" y="440"/>
                  <a:pt x="192" y="444"/>
                  <a:pt x="189" y="447"/>
                </a:cubicBezTo>
                <a:cubicBezTo>
                  <a:pt x="185" y="450"/>
                  <a:pt x="178" y="457"/>
                  <a:pt x="174" y="459"/>
                </a:cubicBezTo>
                <a:cubicBezTo>
                  <a:pt x="171" y="461"/>
                  <a:pt x="166" y="463"/>
                  <a:pt x="164" y="463"/>
                </a:cubicBezTo>
                <a:cubicBezTo>
                  <a:pt x="163" y="463"/>
                  <a:pt x="162" y="463"/>
                  <a:pt x="161" y="462"/>
                </a:cubicBezTo>
                <a:cubicBezTo>
                  <a:pt x="161" y="461"/>
                  <a:pt x="161" y="460"/>
                  <a:pt x="161" y="459"/>
                </a:cubicBezTo>
                <a:cubicBezTo>
                  <a:pt x="161" y="457"/>
                  <a:pt x="164" y="454"/>
                  <a:pt x="164" y="453"/>
                </a:cubicBezTo>
                <a:cubicBezTo>
                  <a:pt x="164" y="451"/>
                  <a:pt x="162" y="447"/>
                  <a:pt x="162" y="445"/>
                </a:cubicBezTo>
                <a:cubicBezTo>
                  <a:pt x="162" y="444"/>
                  <a:pt x="163" y="441"/>
                  <a:pt x="163" y="440"/>
                </a:cubicBezTo>
                <a:cubicBezTo>
                  <a:pt x="163" y="438"/>
                  <a:pt x="162" y="435"/>
                  <a:pt x="161" y="434"/>
                </a:cubicBezTo>
                <a:cubicBezTo>
                  <a:pt x="160" y="433"/>
                  <a:pt x="158" y="431"/>
                  <a:pt x="157" y="430"/>
                </a:cubicBezTo>
                <a:cubicBezTo>
                  <a:pt x="156" y="429"/>
                  <a:pt x="156" y="426"/>
                  <a:pt x="156" y="424"/>
                </a:cubicBezTo>
                <a:cubicBezTo>
                  <a:pt x="156" y="422"/>
                  <a:pt x="158" y="419"/>
                  <a:pt x="158" y="417"/>
                </a:cubicBezTo>
                <a:cubicBezTo>
                  <a:pt x="158" y="416"/>
                  <a:pt x="159" y="414"/>
                  <a:pt x="158" y="413"/>
                </a:cubicBezTo>
                <a:cubicBezTo>
                  <a:pt x="157" y="411"/>
                  <a:pt x="154" y="409"/>
                  <a:pt x="152" y="408"/>
                </a:cubicBezTo>
                <a:cubicBezTo>
                  <a:pt x="151" y="406"/>
                  <a:pt x="149" y="402"/>
                  <a:pt x="147" y="401"/>
                </a:cubicBezTo>
                <a:cubicBezTo>
                  <a:pt x="145" y="400"/>
                  <a:pt x="141" y="399"/>
                  <a:pt x="140" y="398"/>
                </a:cubicBezTo>
                <a:cubicBezTo>
                  <a:pt x="138" y="396"/>
                  <a:pt x="136" y="393"/>
                  <a:pt x="135" y="392"/>
                </a:cubicBezTo>
                <a:cubicBezTo>
                  <a:pt x="135" y="390"/>
                  <a:pt x="135" y="387"/>
                  <a:pt x="135" y="385"/>
                </a:cubicBezTo>
                <a:cubicBezTo>
                  <a:pt x="134" y="383"/>
                  <a:pt x="133" y="377"/>
                  <a:pt x="132" y="374"/>
                </a:cubicBezTo>
                <a:cubicBezTo>
                  <a:pt x="131" y="373"/>
                  <a:pt x="130" y="370"/>
                  <a:pt x="130" y="369"/>
                </a:cubicBezTo>
                <a:cubicBezTo>
                  <a:pt x="130" y="367"/>
                  <a:pt x="132" y="364"/>
                  <a:pt x="132" y="363"/>
                </a:cubicBezTo>
                <a:cubicBezTo>
                  <a:pt x="132" y="361"/>
                  <a:pt x="130" y="358"/>
                  <a:pt x="129" y="357"/>
                </a:cubicBezTo>
                <a:cubicBezTo>
                  <a:pt x="128" y="356"/>
                  <a:pt x="125" y="354"/>
                  <a:pt x="124" y="353"/>
                </a:cubicBezTo>
                <a:cubicBezTo>
                  <a:pt x="123" y="351"/>
                  <a:pt x="120" y="347"/>
                  <a:pt x="119" y="345"/>
                </a:cubicBezTo>
                <a:cubicBezTo>
                  <a:pt x="118" y="343"/>
                  <a:pt x="116" y="339"/>
                  <a:pt x="115" y="336"/>
                </a:cubicBezTo>
                <a:cubicBezTo>
                  <a:pt x="115" y="334"/>
                  <a:pt x="116" y="329"/>
                  <a:pt x="115" y="327"/>
                </a:cubicBezTo>
                <a:cubicBezTo>
                  <a:pt x="114" y="326"/>
                  <a:pt x="112" y="323"/>
                  <a:pt x="111" y="322"/>
                </a:cubicBezTo>
                <a:cubicBezTo>
                  <a:pt x="110" y="322"/>
                  <a:pt x="108" y="322"/>
                  <a:pt x="106" y="322"/>
                </a:cubicBezTo>
                <a:cubicBezTo>
                  <a:pt x="105" y="322"/>
                  <a:pt x="103" y="324"/>
                  <a:pt x="102" y="325"/>
                </a:cubicBezTo>
                <a:cubicBezTo>
                  <a:pt x="102" y="325"/>
                  <a:pt x="101" y="327"/>
                  <a:pt x="100" y="327"/>
                </a:cubicBezTo>
                <a:cubicBezTo>
                  <a:pt x="99" y="328"/>
                  <a:pt x="95" y="326"/>
                  <a:pt x="94" y="325"/>
                </a:cubicBezTo>
                <a:cubicBezTo>
                  <a:pt x="93" y="324"/>
                  <a:pt x="93" y="321"/>
                  <a:pt x="93" y="320"/>
                </a:cubicBezTo>
                <a:cubicBezTo>
                  <a:pt x="93" y="318"/>
                  <a:pt x="95" y="313"/>
                  <a:pt x="95" y="311"/>
                </a:cubicBezTo>
                <a:cubicBezTo>
                  <a:pt x="95" y="309"/>
                  <a:pt x="93" y="307"/>
                  <a:pt x="92" y="306"/>
                </a:cubicBezTo>
                <a:cubicBezTo>
                  <a:pt x="91" y="305"/>
                  <a:pt x="88" y="304"/>
                  <a:pt x="87" y="303"/>
                </a:cubicBezTo>
                <a:cubicBezTo>
                  <a:pt x="86" y="302"/>
                  <a:pt x="84" y="299"/>
                  <a:pt x="83" y="298"/>
                </a:cubicBezTo>
                <a:cubicBezTo>
                  <a:pt x="82" y="296"/>
                  <a:pt x="80" y="292"/>
                  <a:pt x="78" y="291"/>
                </a:cubicBezTo>
                <a:cubicBezTo>
                  <a:pt x="77" y="289"/>
                  <a:pt x="73" y="288"/>
                  <a:pt x="71" y="286"/>
                </a:cubicBezTo>
                <a:cubicBezTo>
                  <a:pt x="70" y="286"/>
                  <a:pt x="68" y="284"/>
                  <a:pt x="67" y="283"/>
                </a:cubicBezTo>
                <a:cubicBezTo>
                  <a:pt x="65" y="282"/>
                  <a:pt x="62" y="278"/>
                  <a:pt x="60" y="276"/>
                </a:cubicBezTo>
                <a:cubicBezTo>
                  <a:pt x="58" y="276"/>
                  <a:pt x="55" y="275"/>
                  <a:pt x="53" y="275"/>
                </a:cubicBezTo>
                <a:cubicBezTo>
                  <a:pt x="52" y="275"/>
                  <a:pt x="49" y="275"/>
                  <a:pt x="47" y="275"/>
                </a:cubicBezTo>
                <a:cubicBezTo>
                  <a:pt x="47" y="275"/>
                  <a:pt x="46" y="274"/>
                  <a:pt x="46" y="274"/>
                </a:cubicBezTo>
                <a:cubicBezTo>
                  <a:pt x="46" y="274"/>
                  <a:pt x="46" y="274"/>
                  <a:pt x="46" y="274"/>
                </a:cubicBezTo>
                <a:cubicBezTo>
                  <a:pt x="46" y="273"/>
                  <a:pt x="46" y="271"/>
                  <a:pt x="47" y="270"/>
                </a:cubicBezTo>
                <a:cubicBezTo>
                  <a:pt x="47" y="268"/>
                  <a:pt x="50" y="267"/>
                  <a:pt x="50" y="266"/>
                </a:cubicBezTo>
                <a:cubicBezTo>
                  <a:pt x="50" y="264"/>
                  <a:pt x="48" y="262"/>
                  <a:pt x="47" y="261"/>
                </a:cubicBezTo>
                <a:cubicBezTo>
                  <a:pt x="46" y="260"/>
                  <a:pt x="44" y="259"/>
                  <a:pt x="43" y="257"/>
                </a:cubicBezTo>
                <a:cubicBezTo>
                  <a:pt x="43" y="256"/>
                  <a:pt x="43" y="254"/>
                  <a:pt x="43" y="253"/>
                </a:cubicBezTo>
                <a:cubicBezTo>
                  <a:pt x="43" y="252"/>
                  <a:pt x="46" y="249"/>
                  <a:pt x="47" y="248"/>
                </a:cubicBezTo>
                <a:cubicBezTo>
                  <a:pt x="48" y="247"/>
                  <a:pt x="51" y="246"/>
                  <a:pt x="52" y="245"/>
                </a:cubicBezTo>
                <a:cubicBezTo>
                  <a:pt x="53" y="244"/>
                  <a:pt x="52" y="241"/>
                  <a:pt x="52" y="240"/>
                </a:cubicBezTo>
                <a:cubicBezTo>
                  <a:pt x="53" y="239"/>
                  <a:pt x="54" y="237"/>
                  <a:pt x="55" y="237"/>
                </a:cubicBezTo>
                <a:cubicBezTo>
                  <a:pt x="56" y="236"/>
                  <a:pt x="60" y="236"/>
                  <a:pt x="61" y="236"/>
                </a:cubicBezTo>
                <a:cubicBezTo>
                  <a:pt x="63" y="236"/>
                  <a:pt x="65" y="237"/>
                  <a:pt x="66" y="237"/>
                </a:cubicBezTo>
                <a:cubicBezTo>
                  <a:pt x="67" y="238"/>
                  <a:pt x="69" y="240"/>
                  <a:pt x="70" y="241"/>
                </a:cubicBezTo>
                <a:cubicBezTo>
                  <a:pt x="71" y="241"/>
                  <a:pt x="74" y="242"/>
                  <a:pt x="75" y="241"/>
                </a:cubicBezTo>
                <a:cubicBezTo>
                  <a:pt x="77" y="241"/>
                  <a:pt x="78" y="237"/>
                  <a:pt x="79" y="235"/>
                </a:cubicBezTo>
                <a:cubicBezTo>
                  <a:pt x="80" y="234"/>
                  <a:pt x="83" y="233"/>
                  <a:pt x="84" y="232"/>
                </a:cubicBezTo>
                <a:cubicBezTo>
                  <a:pt x="84" y="231"/>
                  <a:pt x="85" y="229"/>
                  <a:pt x="85" y="228"/>
                </a:cubicBezTo>
                <a:cubicBezTo>
                  <a:pt x="85" y="227"/>
                  <a:pt x="83" y="226"/>
                  <a:pt x="82" y="225"/>
                </a:cubicBezTo>
                <a:cubicBezTo>
                  <a:pt x="81" y="224"/>
                  <a:pt x="79" y="222"/>
                  <a:pt x="78" y="221"/>
                </a:cubicBezTo>
                <a:cubicBezTo>
                  <a:pt x="77" y="220"/>
                  <a:pt x="75" y="217"/>
                  <a:pt x="74" y="216"/>
                </a:cubicBezTo>
                <a:cubicBezTo>
                  <a:pt x="74" y="215"/>
                  <a:pt x="72" y="213"/>
                  <a:pt x="72" y="212"/>
                </a:cubicBezTo>
                <a:cubicBezTo>
                  <a:pt x="72" y="210"/>
                  <a:pt x="75" y="207"/>
                  <a:pt x="75" y="205"/>
                </a:cubicBezTo>
                <a:cubicBezTo>
                  <a:pt x="76" y="203"/>
                  <a:pt x="78" y="200"/>
                  <a:pt x="78" y="198"/>
                </a:cubicBezTo>
                <a:cubicBezTo>
                  <a:pt x="78" y="197"/>
                  <a:pt x="77" y="195"/>
                  <a:pt x="77" y="194"/>
                </a:cubicBezTo>
                <a:cubicBezTo>
                  <a:pt x="75" y="192"/>
                  <a:pt x="72" y="191"/>
                  <a:pt x="71" y="190"/>
                </a:cubicBezTo>
                <a:cubicBezTo>
                  <a:pt x="69" y="189"/>
                  <a:pt x="65" y="187"/>
                  <a:pt x="64" y="186"/>
                </a:cubicBezTo>
                <a:cubicBezTo>
                  <a:pt x="63" y="185"/>
                  <a:pt x="61" y="183"/>
                  <a:pt x="60" y="181"/>
                </a:cubicBezTo>
                <a:cubicBezTo>
                  <a:pt x="58" y="179"/>
                  <a:pt x="55" y="174"/>
                  <a:pt x="54" y="172"/>
                </a:cubicBezTo>
                <a:cubicBezTo>
                  <a:pt x="53" y="170"/>
                  <a:pt x="51" y="168"/>
                  <a:pt x="50" y="166"/>
                </a:cubicBezTo>
                <a:cubicBezTo>
                  <a:pt x="50" y="166"/>
                  <a:pt x="48" y="165"/>
                  <a:pt x="47" y="164"/>
                </a:cubicBezTo>
                <a:cubicBezTo>
                  <a:pt x="46" y="163"/>
                  <a:pt x="45" y="161"/>
                  <a:pt x="44" y="160"/>
                </a:cubicBezTo>
                <a:cubicBezTo>
                  <a:pt x="43" y="159"/>
                  <a:pt x="42" y="158"/>
                  <a:pt x="41" y="157"/>
                </a:cubicBezTo>
                <a:cubicBezTo>
                  <a:pt x="40" y="157"/>
                  <a:pt x="36" y="156"/>
                  <a:pt x="35" y="155"/>
                </a:cubicBezTo>
                <a:cubicBezTo>
                  <a:pt x="35" y="155"/>
                  <a:pt x="34" y="154"/>
                  <a:pt x="34" y="153"/>
                </a:cubicBezTo>
                <a:cubicBezTo>
                  <a:pt x="34" y="152"/>
                  <a:pt x="35" y="150"/>
                  <a:pt x="36" y="150"/>
                </a:cubicBezTo>
                <a:cubicBezTo>
                  <a:pt x="37" y="146"/>
                  <a:pt x="41" y="140"/>
                  <a:pt x="42" y="136"/>
                </a:cubicBezTo>
                <a:cubicBezTo>
                  <a:pt x="43" y="133"/>
                  <a:pt x="44" y="124"/>
                  <a:pt x="44" y="120"/>
                </a:cubicBezTo>
                <a:cubicBezTo>
                  <a:pt x="44" y="118"/>
                  <a:pt x="43" y="115"/>
                  <a:pt x="43" y="113"/>
                </a:cubicBezTo>
                <a:cubicBezTo>
                  <a:pt x="42" y="111"/>
                  <a:pt x="39" y="109"/>
                  <a:pt x="38" y="107"/>
                </a:cubicBezTo>
                <a:cubicBezTo>
                  <a:pt x="37" y="105"/>
                  <a:pt x="35" y="101"/>
                  <a:pt x="35" y="99"/>
                </a:cubicBezTo>
                <a:cubicBezTo>
                  <a:pt x="34" y="97"/>
                  <a:pt x="32" y="93"/>
                  <a:pt x="31" y="91"/>
                </a:cubicBezTo>
                <a:cubicBezTo>
                  <a:pt x="31" y="89"/>
                  <a:pt x="28" y="86"/>
                  <a:pt x="28" y="84"/>
                </a:cubicBezTo>
                <a:cubicBezTo>
                  <a:pt x="28" y="83"/>
                  <a:pt x="30" y="82"/>
                  <a:pt x="31" y="81"/>
                </a:cubicBezTo>
                <a:cubicBezTo>
                  <a:pt x="32" y="80"/>
                  <a:pt x="35" y="78"/>
                  <a:pt x="34" y="77"/>
                </a:cubicBezTo>
                <a:cubicBezTo>
                  <a:pt x="34" y="76"/>
                  <a:pt x="30" y="75"/>
                  <a:pt x="29" y="74"/>
                </a:cubicBezTo>
                <a:cubicBezTo>
                  <a:pt x="28" y="73"/>
                  <a:pt x="27" y="70"/>
                  <a:pt x="27" y="69"/>
                </a:cubicBezTo>
                <a:cubicBezTo>
                  <a:pt x="26" y="67"/>
                  <a:pt x="26" y="63"/>
                  <a:pt x="26" y="61"/>
                </a:cubicBezTo>
                <a:cubicBezTo>
                  <a:pt x="25" y="60"/>
                  <a:pt x="26" y="56"/>
                  <a:pt x="26" y="54"/>
                </a:cubicBezTo>
                <a:cubicBezTo>
                  <a:pt x="25" y="53"/>
                  <a:pt x="24" y="50"/>
                  <a:pt x="23" y="49"/>
                </a:cubicBezTo>
                <a:cubicBezTo>
                  <a:pt x="22" y="48"/>
                  <a:pt x="21" y="48"/>
                  <a:pt x="20" y="47"/>
                </a:cubicBezTo>
                <a:cubicBezTo>
                  <a:pt x="18" y="47"/>
                  <a:pt x="13" y="48"/>
                  <a:pt x="12" y="46"/>
                </a:cubicBezTo>
                <a:cubicBezTo>
                  <a:pt x="10" y="46"/>
                  <a:pt x="9" y="42"/>
                  <a:pt x="8" y="41"/>
                </a:cubicBezTo>
                <a:cubicBezTo>
                  <a:pt x="7" y="40"/>
                  <a:pt x="6" y="39"/>
                  <a:pt x="5" y="39"/>
                </a:cubicBezTo>
                <a:cubicBezTo>
                  <a:pt x="4" y="38"/>
                  <a:pt x="2" y="37"/>
                  <a:pt x="0" y="36"/>
                </a:cubicBezTo>
                <a:cubicBezTo>
                  <a:pt x="1" y="34"/>
                  <a:pt x="2" y="32"/>
                  <a:pt x="3" y="31"/>
                </a:cubicBezTo>
                <a:cubicBezTo>
                  <a:pt x="3" y="29"/>
                  <a:pt x="4" y="24"/>
                  <a:pt x="5" y="21"/>
                </a:cubicBezTo>
                <a:cubicBezTo>
                  <a:pt x="6" y="19"/>
                  <a:pt x="8" y="15"/>
                  <a:pt x="10" y="13"/>
                </a:cubicBezTo>
                <a:cubicBezTo>
                  <a:pt x="10" y="12"/>
                  <a:pt x="13" y="10"/>
                  <a:pt x="14" y="10"/>
                </a:cubicBezTo>
                <a:cubicBezTo>
                  <a:pt x="16" y="9"/>
                  <a:pt x="20" y="9"/>
                  <a:pt x="22" y="10"/>
                </a:cubicBezTo>
                <a:cubicBezTo>
                  <a:pt x="26" y="10"/>
                  <a:pt x="36" y="12"/>
                  <a:pt x="40" y="13"/>
                </a:cubicBezTo>
                <a:cubicBezTo>
                  <a:pt x="44" y="13"/>
                  <a:pt x="51" y="15"/>
                  <a:pt x="55" y="15"/>
                </a:cubicBezTo>
                <a:cubicBezTo>
                  <a:pt x="59" y="14"/>
                  <a:pt x="67" y="12"/>
                  <a:pt x="71" y="11"/>
                </a:cubicBezTo>
                <a:cubicBezTo>
                  <a:pt x="75" y="11"/>
                  <a:pt x="82" y="10"/>
                  <a:pt x="85" y="10"/>
                </a:cubicBezTo>
                <a:cubicBezTo>
                  <a:pt x="90" y="9"/>
                  <a:pt x="100" y="6"/>
                  <a:pt x="105" y="4"/>
                </a:cubicBezTo>
                <a:cubicBezTo>
                  <a:pt x="108" y="3"/>
                  <a:pt x="114" y="1"/>
                  <a:pt x="117" y="1"/>
                </a:cubicBezTo>
                <a:cubicBezTo>
                  <a:pt x="119" y="0"/>
                  <a:pt x="123" y="0"/>
                  <a:pt x="124" y="1"/>
                </a:cubicBezTo>
                <a:cubicBezTo>
                  <a:pt x="126" y="1"/>
                  <a:pt x="127" y="4"/>
                  <a:pt x="127" y="5"/>
                </a:cubicBezTo>
                <a:cubicBezTo>
                  <a:pt x="128" y="7"/>
                  <a:pt x="129" y="12"/>
                  <a:pt x="130" y="14"/>
                </a:cubicBezTo>
                <a:cubicBezTo>
                  <a:pt x="130" y="17"/>
                  <a:pt x="131" y="22"/>
                  <a:pt x="132" y="25"/>
                </a:cubicBezTo>
                <a:cubicBezTo>
                  <a:pt x="132" y="27"/>
                  <a:pt x="134" y="31"/>
                  <a:pt x="135" y="32"/>
                </a:cubicBezTo>
                <a:cubicBezTo>
                  <a:pt x="137" y="33"/>
                  <a:pt x="139" y="34"/>
                  <a:pt x="141" y="34"/>
                </a:cubicBezTo>
                <a:cubicBezTo>
                  <a:pt x="142" y="34"/>
                  <a:pt x="144" y="30"/>
                  <a:pt x="145" y="29"/>
                </a:cubicBezTo>
                <a:cubicBezTo>
                  <a:pt x="147" y="27"/>
                  <a:pt x="152" y="24"/>
                  <a:pt x="154" y="24"/>
                </a:cubicBezTo>
                <a:cubicBezTo>
                  <a:pt x="156" y="23"/>
                  <a:pt x="161" y="24"/>
                  <a:pt x="164" y="24"/>
                </a:cubicBezTo>
                <a:cubicBezTo>
                  <a:pt x="163" y="26"/>
                  <a:pt x="163" y="28"/>
                  <a:pt x="163" y="29"/>
                </a:cubicBezTo>
                <a:cubicBezTo>
                  <a:pt x="164" y="30"/>
                  <a:pt x="164" y="33"/>
                  <a:pt x="165" y="34"/>
                </a:cubicBezTo>
                <a:cubicBezTo>
                  <a:pt x="166" y="36"/>
                  <a:pt x="171" y="40"/>
                  <a:pt x="173" y="41"/>
                </a:cubicBezTo>
                <a:cubicBezTo>
                  <a:pt x="175" y="44"/>
                  <a:pt x="181" y="48"/>
                  <a:pt x="183" y="51"/>
                </a:cubicBezTo>
                <a:cubicBezTo>
                  <a:pt x="184" y="52"/>
                  <a:pt x="186" y="56"/>
                  <a:pt x="187" y="58"/>
                </a:cubicBezTo>
                <a:cubicBezTo>
                  <a:pt x="189" y="59"/>
                  <a:pt x="192" y="61"/>
                  <a:pt x="193" y="62"/>
                </a:cubicBezTo>
                <a:cubicBezTo>
                  <a:pt x="195" y="63"/>
                  <a:pt x="199" y="65"/>
                  <a:pt x="201" y="66"/>
                </a:cubicBezTo>
                <a:cubicBezTo>
                  <a:pt x="202" y="67"/>
                  <a:pt x="204" y="70"/>
                  <a:pt x="206" y="72"/>
                </a:cubicBezTo>
                <a:cubicBezTo>
                  <a:pt x="207" y="74"/>
                  <a:pt x="209" y="78"/>
                  <a:pt x="210" y="79"/>
                </a:cubicBezTo>
                <a:cubicBezTo>
                  <a:pt x="212" y="80"/>
                  <a:pt x="215" y="82"/>
                  <a:pt x="217" y="83"/>
                </a:cubicBezTo>
                <a:cubicBezTo>
                  <a:pt x="220" y="85"/>
                  <a:pt x="228" y="88"/>
                  <a:pt x="232" y="89"/>
                </a:cubicBezTo>
                <a:cubicBezTo>
                  <a:pt x="236" y="91"/>
                  <a:pt x="243" y="92"/>
                  <a:pt x="246" y="94"/>
                </a:cubicBezTo>
                <a:cubicBezTo>
                  <a:pt x="249" y="96"/>
                  <a:pt x="252" y="102"/>
                  <a:pt x="254" y="104"/>
                </a:cubicBezTo>
                <a:cubicBezTo>
                  <a:pt x="256" y="106"/>
                  <a:pt x="259" y="110"/>
                  <a:pt x="261" y="111"/>
                </a:cubicBezTo>
                <a:cubicBezTo>
                  <a:pt x="264" y="114"/>
                  <a:pt x="272" y="118"/>
                  <a:pt x="276" y="121"/>
                </a:cubicBezTo>
                <a:cubicBezTo>
                  <a:pt x="279" y="123"/>
                  <a:pt x="285" y="126"/>
                  <a:pt x="287" y="129"/>
                </a:cubicBezTo>
                <a:cubicBezTo>
                  <a:pt x="289" y="130"/>
                  <a:pt x="293" y="133"/>
                  <a:pt x="294" y="135"/>
                </a:cubicBezTo>
                <a:cubicBezTo>
                  <a:pt x="295" y="138"/>
                  <a:pt x="295" y="145"/>
                  <a:pt x="296" y="149"/>
                </a:cubicBezTo>
                <a:cubicBezTo>
                  <a:pt x="297" y="151"/>
                  <a:pt x="298" y="155"/>
                  <a:pt x="300" y="156"/>
                </a:cubicBezTo>
                <a:cubicBezTo>
                  <a:pt x="302" y="159"/>
                  <a:pt x="308" y="160"/>
                  <a:pt x="310" y="162"/>
                </a:cubicBezTo>
                <a:cubicBezTo>
                  <a:pt x="312" y="164"/>
                  <a:pt x="316" y="168"/>
                  <a:pt x="318" y="170"/>
                </a:cubicBezTo>
                <a:cubicBezTo>
                  <a:pt x="319" y="172"/>
                  <a:pt x="322" y="174"/>
                  <a:pt x="323" y="176"/>
                </a:cubicBezTo>
                <a:cubicBezTo>
                  <a:pt x="324" y="177"/>
                  <a:pt x="327" y="180"/>
                  <a:pt x="327" y="182"/>
                </a:cubicBezTo>
                <a:cubicBezTo>
                  <a:pt x="328" y="183"/>
                  <a:pt x="327" y="187"/>
                  <a:pt x="328" y="188"/>
                </a:cubicBezTo>
                <a:cubicBezTo>
                  <a:pt x="329" y="189"/>
                  <a:pt x="332" y="190"/>
                  <a:pt x="333" y="191"/>
                </a:cubicBezTo>
                <a:close/>
              </a:path>
            </a:pathLst>
          </a:custGeom>
          <a:solidFill>
            <a:srgbClr val="A6A6A6"/>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2" name="Freeform 7"/>
          <p:cNvSpPr>
            <a:spLocks/>
          </p:cNvSpPr>
          <p:nvPr/>
        </p:nvSpPr>
        <p:spPr bwMode="auto">
          <a:xfrm>
            <a:off x="9387111" y="4036457"/>
            <a:ext cx="850975" cy="1065567"/>
          </a:xfrm>
          <a:custGeom>
            <a:avLst/>
            <a:gdLst/>
            <a:ahLst/>
            <a:cxnLst>
              <a:cxn ang="0">
                <a:pos x="261" y="303"/>
              </a:cxn>
              <a:cxn ang="0">
                <a:pos x="248" y="312"/>
              </a:cxn>
              <a:cxn ang="0">
                <a:pos x="239" y="325"/>
              </a:cxn>
              <a:cxn ang="0">
                <a:pos x="237" y="336"/>
              </a:cxn>
              <a:cxn ang="0">
                <a:pos x="229" y="338"/>
              </a:cxn>
              <a:cxn ang="0">
                <a:pos x="230" y="353"/>
              </a:cxn>
              <a:cxn ang="0">
                <a:pos x="221" y="360"/>
              </a:cxn>
              <a:cxn ang="0">
                <a:pos x="206" y="377"/>
              </a:cxn>
              <a:cxn ang="0">
                <a:pos x="185" y="372"/>
              </a:cxn>
              <a:cxn ang="0">
                <a:pos x="173" y="367"/>
              </a:cxn>
              <a:cxn ang="0">
                <a:pos x="165" y="352"/>
              </a:cxn>
              <a:cxn ang="0">
                <a:pos x="145" y="337"/>
              </a:cxn>
              <a:cxn ang="0">
                <a:pos x="133" y="333"/>
              </a:cxn>
              <a:cxn ang="0">
                <a:pos x="117" y="341"/>
              </a:cxn>
              <a:cxn ang="0">
                <a:pos x="98" y="341"/>
              </a:cxn>
              <a:cxn ang="0">
                <a:pos x="91" y="346"/>
              </a:cxn>
              <a:cxn ang="0">
                <a:pos x="80" y="344"/>
              </a:cxn>
              <a:cxn ang="0">
                <a:pos x="74" y="352"/>
              </a:cxn>
              <a:cxn ang="0">
                <a:pos x="60" y="343"/>
              </a:cxn>
              <a:cxn ang="0">
                <a:pos x="49" y="328"/>
              </a:cxn>
              <a:cxn ang="0">
                <a:pos x="56" y="305"/>
              </a:cxn>
              <a:cxn ang="0">
                <a:pos x="46" y="280"/>
              </a:cxn>
              <a:cxn ang="0">
                <a:pos x="32" y="282"/>
              </a:cxn>
              <a:cxn ang="0">
                <a:pos x="12" y="259"/>
              </a:cxn>
              <a:cxn ang="0">
                <a:pos x="1" y="246"/>
              </a:cxn>
              <a:cxn ang="0">
                <a:pos x="16" y="239"/>
              </a:cxn>
              <a:cxn ang="0">
                <a:pos x="28" y="236"/>
              </a:cxn>
              <a:cxn ang="0">
                <a:pos x="18" y="223"/>
              </a:cxn>
              <a:cxn ang="0">
                <a:pos x="13" y="206"/>
              </a:cxn>
              <a:cxn ang="0">
                <a:pos x="9" y="178"/>
              </a:cxn>
              <a:cxn ang="0">
                <a:pos x="0" y="152"/>
              </a:cxn>
              <a:cxn ang="0">
                <a:pos x="7" y="133"/>
              </a:cxn>
              <a:cxn ang="0">
                <a:pos x="7" y="117"/>
              </a:cxn>
              <a:cxn ang="0">
                <a:pos x="19" y="93"/>
              </a:cxn>
              <a:cxn ang="0">
                <a:pos x="12" y="55"/>
              </a:cxn>
              <a:cxn ang="0">
                <a:pos x="25" y="32"/>
              </a:cxn>
              <a:cxn ang="0">
                <a:pos x="49" y="10"/>
              </a:cxn>
              <a:cxn ang="0">
                <a:pos x="84" y="8"/>
              </a:cxn>
              <a:cxn ang="0">
                <a:pos x="118" y="12"/>
              </a:cxn>
              <a:cxn ang="0">
                <a:pos x="135" y="15"/>
              </a:cxn>
              <a:cxn ang="0">
                <a:pos x="154" y="23"/>
              </a:cxn>
              <a:cxn ang="0">
                <a:pos x="181" y="44"/>
              </a:cxn>
              <a:cxn ang="0">
                <a:pos x="203" y="68"/>
              </a:cxn>
              <a:cxn ang="0">
                <a:pos x="217" y="55"/>
              </a:cxn>
              <a:cxn ang="0">
                <a:pos x="229" y="65"/>
              </a:cxn>
              <a:cxn ang="0">
                <a:pos x="243" y="73"/>
              </a:cxn>
              <a:cxn ang="0">
                <a:pos x="246" y="93"/>
              </a:cxn>
              <a:cxn ang="0">
                <a:pos x="245" y="103"/>
              </a:cxn>
              <a:cxn ang="0">
                <a:pos x="255" y="126"/>
              </a:cxn>
              <a:cxn ang="0">
                <a:pos x="259" y="155"/>
              </a:cxn>
              <a:cxn ang="0">
                <a:pos x="252" y="174"/>
              </a:cxn>
              <a:cxn ang="0">
                <a:pos x="264" y="183"/>
              </a:cxn>
              <a:cxn ang="0">
                <a:pos x="277" y="200"/>
              </a:cxn>
              <a:cxn ang="0">
                <a:pos x="294" y="213"/>
              </a:cxn>
              <a:cxn ang="0">
                <a:pos x="289" y="231"/>
              </a:cxn>
              <a:cxn ang="0">
                <a:pos x="299" y="244"/>
              </a:cxn>
              <a:cxn ang="0">
                <a:pos x="296" y="254"/>
              </a:cxn>
              <a:cxn ang="0">
                <a:pos x="283" y="256"/>
              </a:cxn>
              <a:cxn ang="0">
                <a:pos x="269" y="259"/>
              </a:cxn>
              <a:cxn ang="0">
                <a:pos x="260" y="272"/>
              </a:cxn>
              <a:cxn ang="0">
                <a:pos x="267" y="285"/>
              </a:cxn>
              <a:cxn ang="0">
                <a:pos x="263" y="293"/>
              </a:cxn>
            </a:cxnLst>
            <a:rect l="0" t="0" r="r" b="b"/>
            <a:pathLst>
              <a:path w="302" h="378">
                <a:moveTo>
                  <a:pt x="263" y="293"/>
                </a:moveTo>
                <a:cubicBezTo>
                  <a:pt x="262" y="295"/>
                  <a:pt x="261" y="297"/>
                  <a:pt x="261" y="298"/>
                </a:cubicBezTo>
                <a:cubicBezTo>
                  <a:pt x="261" y="299"/>
                  <a:pt x="261" y="302"/>
                  <a:pt x="261" y="303"/>
                </a:cubicBezTo>
                <a:cubicBezTo>
                  <a:pt x="260" y="304"/>
                  <a:pt x="260" y="307"/>
                  <a:pt x="259" y="307"/>
                </a:cubicBezTo>
                <a:cubicBezTo>
                  <a:pt x="257" y="309"/>
                  <a:pt x="253" y="308"/>
                  <a:pt x="252" y="309"/>
                </a:cubicBezTo>
                <a:cubicBezTo>
                  <a:pt x="250" y="310"/>
                  <a:pt x="249" y="311"/>
                  <a:pt x="248" y="312"/>
                </a:cubicBezTo>
                <a:cubicBezTo>
                  <a:pt x="246" y="313"/>
                  <a:pt x="243" y="314"/>
                  <a:pt x="242" y="315"/>
                </a:cubicBezTo>
                <a:cubicBezTo>
                  <a:pt x="241" y="316"/>
                  <a:pt x="240" y="319"/>
                  <a:pt x="239" y="320"/>
                </a:cubicBezTo>
                <a:cubicBezTo>
                  <a:pt x="239" y="321"/>
                  <a:pt x="239" y="324"/>
                  <a:pt x="239" y="325"/>
                </a:cubicBezTo>
                <a:cubicBezTo>
                  <a:pt x="238" y="326"/>
                  <a:pt x="237" y="328"/>
                  <a:pt x="237" y="329"/>
                </a:cubicBezTo>
                <a:cubicBezTo>
                  <a:pt x="237" y="330"/>
                  <a:pt x="237" y="332"/>
                  <a:pt x="237" y="333"/>
                </a:cubicBezTo>
                <a:cubicBezTo>
                  <a:pt x="237" y="334"/>
                  <a:pt x="237" y="335"/>
                  <a:pt x="237" y="336"/>
                </a:cubicBezTo>
                <a:cubicBezTo>
                  <a:pt x="236" y="337"/>
                  <a:pt x="234" y="336"/>
                  <a:pt x="233" y="336"/>
                </a:cubicBezTo>
                <a:cubicBezTo>
                  <a:pt x="232" y="336"/>
                  <a:pt x="230" y="334"/>
                  <a:pt x="230" y="335"/>
                </a:cubicBezTo>
                <a:cubicBezTo>
                  <a:pt x="229" y="335"/>
                  <a:pt x="229" y="337"/>
                  <a:pt x="229" y="338"/>
                </a:cubicBezTo>
                <a:cubicBezTo>
                  <a:pt x="229" y="339"/>
                  <a:pt x="228" y="341"/>
                  <a:pt x="227" y="342"/>
                </a:cubicBezTo>
                <a:cubicBezTo>
                  <a:pt x="227" y="343"/>
                  <a:pt x="227" y="345"/>
                  <a:pt x="227" y="346"/>
                </a:cubicBezTo>
                <a:cubicBezTo>
                  <a:pt x="228" y="348"/>
                  <a:pt x="230" y="351"/>
                  <a:pt x="230" y="353"/>
                </a:cubicBezTo>
                <a:cubicBezTo>
                  <a:pt x="230" y="354"/>
                  <a:pt x="232" y="357"/>
                  <a:pt x="231" y="358"/>
                </a:cubicBezTo>
                <a:cubicBezTo>
                  <a:pt x="230" y="359"/>
                  <a:pt x="227" y="359"/>
                  <a:pt x="225" y="360"/>
                </a:cubicBezTo>
                <a:cubicBezTo>
                  <a:pt x="224" y="360"/>
                  <a:pt x="222" y="360"/>
                  <a:pt x="221" y="360"/>
                </a:cubicBezTo>
                <a:cubicBezTo>
                  <a:pt x="219" y="361"/>
                  <a:pt x="217" y="367"/>
                  <a:pt x="215" y="368"/>
                </a:cubicBezTo>
                <a:cubicBezTo>
                  <a:pt x="214" y="369"/>
                  <a:pt x="211" y="370"/>
                  <a:pt x="210" y="371"/>
                </a:cubicBezTo>
                <a:cubicBezTo>
                  <a:pt x="209" y="372"/>
                  <a:pt x="207" y="376"/>
                  <a:pt x="206" y="377"/>
                </a:cubicBezTo>
                <a:cubicBezTo>
                  <a:pt x="204" y="378"/>
                  <a:pt x="199" y="378"/>
                  <a:pt x="197" y="378"/>
                </a:cubicBezTo>
                <a:cubicBezTo>
                  <a:pt x="195" y="378"/>
                  <a:pt x="192" y="376"/>
                  <a:pt x="190" y="375"/>
                </a:cubicBezTo>
                <a:cubicBezTo>
                  <a:pt x="189" y="374"/>
                  <a:pt x="186" y="372"/>
                  <a:pt x="185" y="372"/>
                </a:cubicBezTo>
                <a:cubicBezTo>
                  <a:pt x="183" y="371"/>
                  <a:pt x="180" y="374"/>
                  <a:pt x="178" y="373"/>
                </a:cubicBezTo>
                <a:cubicBezTo>
                  <a:pt x="177" y="373"/>
                  <a:pt x="176" y="372"/>
                  <a:pt x="176" y="371"/>
                </a:cubicBezTo>
                <a:cubicBezTo>
                  <a:pt x="175" y="370"/>
                  <a:pt x="173" y="368"/>
                  <a:pt x="173" y="367"/>
                </a:cubicBezTo>
                <a:cubicBezTo>
                  <a:pt x="173" y="365"/>
                  <a:pt x="175" y="362"/>
                  <a:pt x="174" y="361"/>
                </a:cubicBezTo>
                <a:cubicBezTo>
                  <a:pt x="174" y="359"/>
                  <a:pt x="170" y="359"/>
                  <a:pt x="169" y="358"/>
                </a:cubicBezTo>
                <a:cubicBezTo>
                  <a:pt x="168" y="356"/>
                  <a:pt x="166" y="353"/>
                  <a:pt x="165" y="352"/>
                </a:cubicBezTo>
                <a:cubicBezTo>
                  <a:pt x="163" y="350"/>
                  <a:pt x="159" y="346"/>
                  <a:pt x="157" y="344"/>
                </a:cubicBezTo>
                <a:cubicBezTo>
                  <a:pt x="156" y="343"/>
                  <a:pt x="152" y="342"/>
                  <a:pt x="150" y="341"/>
                </a:cubicBezTo>
                <a:cubicBezTo>
                  <a:pt x="149" y="340"/>
                  <a:pt x="146" y="338"/>
                  <a:pt x="145" y="337"/>
                </a:cubicBezTo>
                <a:cubicBezTo>
                  <a:pt x="144" y="336"/>
                  <a:pt x="142" y="334"/>
                  <a:pt x="141" y="333"/>
                </a:cubicBezTo>
                <a:cubicBezTo>
                  <a:pt x="140" y="332"/>
                  <a:pt x="137" y="331"/>
                  <a:pt x="135" y="331"/>
                </a:cubicBezTo>
                <a:cubicBezTo>
                  <a:pt x="134" y="331"/>
                  <a:pt x="133" y="332"/>
                  <a:pt x="133" y="333"/>
                </a:cubicBezTo>
                <a:cubicBezTo>
                  <a:pt x="132" y="334"/>
                  <a:pt x="130" y="337"/>
                  <a:pt x="129" y="338"/>
                </a:cubicBezTo>
                <a:cubicBezTo>
                  <a:pt x="129" y="339"/>
                  <a:pt x="128" y="341"/>
                  <a:pt x="127" y="342"/>
                </a:cubicBezTo>
                <a:cubicBezTo>
                  <a:pt x="125" y="343"/>
                  <a:pt x="119" y="342"/>
                  <a:pt x="117" y="341"/>
                </a:cubicBezTo>
                <a:cubicBezTo>
                  <a:pt x="116" y="341"/>
                  <a:pt x="115" y="340"/>
                  <a:pt x="115" y="339"/>
                </a:cubicBezTo>
                <a:cubicBezTo>
                  <a:pt x="112" y="339"/>
                  <a:pt x="107" y="339"/>
                  <a:pt x="105" y="339"/>
                </a:cubicBezTo>
                <a:cubicBezTo>
                  <a:pt x="103" y="340"/>
                  <a:pt x="100" y="341"/>
                  <a:pt x="98" y="341"/>
                </a:cubicBezTo>
                <a:cubicBezTo>
                  <a:pt x="98" y="342"/>
                  <a:pt x="96" y="342"/>
                  <a:pt x="95" y="343"/>
                </a:cubicBezTo>
                <a:cubicBezTo>
                  <a:pt x="95" y="343"/>
                  <a:pt x="95" y="346"/>
                  <a:pt x="94" y="346"/>
                </a:cubicBezTo>
                <a:cubicBezTo>
                  <a:pt x="93" y="346"/>
                  <a:pt x="92" y="346"/>
                  <a:pt x="91" y="346"/>
                </a:cubicBezTo>
                <a:cubicBezTo>
                  <a:pt x="90" y="345"/>
                  <a:pt x="90" y="343"/>
                  <a:pt x="89" y="342"/>
                </a:cubicBezTo>
                <a:cubicBezTo>
                  <a:pt x="88" y="342"/>
                  <a:pt x="85" y="341"/>
                  <a:pt x="83" y="342"/>
                </a:cubicBezTo>
                <a:cubicBezTo>
                  <a:pt x="82" y="342"/>
                  <a:pt x="80" y="343"/>
                  <a:pt x="80" y="344"/>
                </a:cubicBezTo>
                <a:cubicBezTo>
                  <a:pt x="79" y="345"/>
                  <a:pt x="79" y="348"/>
                  <a:pt x="79" y="349"/>
                </a:cubicBezTo>
                <a:cubicBezTo>
                  <a:pt x="78" y="350"/>
                  <a:pt x="75" y="350"/>
                  <a:pt x="74" y="351"/>
                </a:cubicBezTo>
                <a:cubicBezTo>
                  <a:pt x="74" y="351"/>
                  <a:pt x="74" y="351"/>
                  <a:pt x="74" y="352"/>
                </a:cubicBezTo>
                <a:cubicBezTo>
                  <a:pt x="73" y="350"/>
                  <a:pt x="72" y="349"/>
                  <a:pt x="71" y="349"/>
                </a:cubicBezTo>
                <a:cubicBezTo>
                  <a:pt x="70" y="348"/>
                  <a:pt x="67" y="346"/>
                  <a:pt x="65" y="345"/>
                </a:cubicBezTo>
                <a:cubicBezTo>
                  <a:pt x="64" y="344"/>
                  <a:pt x="61" y="344"/>
                  <a:pt x="60" y="343"/>
                </a:cubicBezTo>
                <a:cubicBezTo>
                  <a:pt x="58" y="343"/>
                  <a:pt x="56" y="341"/>
                  <a:pt x="54" y="340"/>
                </a:cubicBezTo>
                <a:cubicBezTo>
                  <a:pt x="52" y="339"/>
                  <a:pt x="47" y="336"/>
                  <a:pt x="46" y="333"/>
                </a:cubicBezTo>
                <a:cubicBezTo>
                  <a:pt x="46" y="332"/>
                  <a:pt x="48" y="329"/>
                  <a:pt x="49" y="328"/>
                </a:cubicBezTo>
                <a:cubicBezTo>
                  <a:pt x="50" y="326"/>
                  <a:pt x="53" y="323"/>
                  <a:pt x="54" y="321"/>
                </a:cubicBezTo>
                <a:cubicBezTo>
                  <a:pt x="54" y="320"/>
                  <a:pt x="56" y="317"/>
                  <a:pt x="56" y="316"/>
                </a:cubicBezTo>
                <a:cubicBezTo>
                  <a:pt x="56" y="313"/>
                  <a:pt x="56" y="308"/>
                  <a:pt x="56" y="305"/>
                </a:cubicBezTo>
                <a:cubicBezTo>
                  <a:pt x="55" y="302"/>
                  <a:pt x="52" y="297"/>
                  <a:pt x="51" y="295"/>
                </a:cubicBezTo>
                <a:cubicBezTo>
                  <a:pt x="50" y="293"/>
                  <a:pt x="48" y="289"/>
                  <a:pt x="48" y="286"/>
                </a:cubicBezTo>
                <a:cubicBezTo>
                  <a:pt x="47" y="285"/>
                  <a:pt x="46" y="281"/>
                  <a:pt x="46" y="280"/>
                </a:cubicBezTo>
                <a:cubicBezTo>
                  <a:pt x="45" y="278"/>
                  <a:pt x="42" y="274"/>
                  <a:pt x="40" y="274"/>
                </a:cubicBezTo>
                <a:cubicBezTo>
                  <a:pt x="39" y="274"/>
                  <a:pt x="37" y="277"/>
                  <a:pt x="36" y="278"/>
                </a:cubicBezTo>
                <a:cubicBezTo>
                  <a:pt x="35" y="279"/>
                  <a:pt x="34" y="282"/>
                  <a:pt x="32" y="282"/>
                </a:cubicBezTo>
                <a:cubicBezTo>
                  <a:pt x="31" y="282"/>
                  <a:pt x="28" y="280"/>
                  <a:pt x="27" y="279"/>
                </a:cubicBezTo>
                <a:cubicBezTo>
                  <a:pt x="24" y="277"/>
                  <a:pt x="22" y="271"/>
                  <a:pt x="20" y="268"/>
                </a:cubicBezTo>
                <a:cubicBezTo>
                  <a:pt x="18" y="266"/>
                  <a:pt x="15" y="261"/>
                  <a:pt x="12" y="259"/>
                </a:cubicBezTo>
                <a:cubicBezTo>
                  <a:pt x="11" y="258"/>
                  <a:pt x="8" y="258"/>
                  <a:pt x="7" y="257"/>
                </a:cubicBezTo>
                <a:cubicBezTo>
                  <a:pt x="6" y="256"/>
                  <a:pt x="4" y="255"/>
                  <a:pt x="3" y="253"/>
                </a:cubicBezTo>
                <a:cubicBezTo>
                  <a:pt x="2" y="252"/>
                  <a:pt x="1" y="248"/>
                  <a:pt x="1" y="246"/>
                </a:cubicBezTo>
                <a:cubicBezTo>
                  <a:pt x="1" y="245"/>
                  <a:pt x="3" y="243"/>
                  <a:pt x="4" y="242"/>
                </a:cubicBezTo>
                <a:cubicBezTo>
                  <a:pt x="5" y="241"/>
                  <a:pt x="7" y="240"/>
                  <a:pt x="8" y="240"/>
                </a:cubicBezTo>
                <a:cubicBezTo>
                  <a:pt x="10" y="239"/>
                  <a:pt x="14" y="238"/>
                  <a:pt x="16" y="239"/>
                </a:cubicBezTo>
                <a:cubicBezTo>
                  <a:pt x="17" y="239"/>
                  <a:pt x="18" y="241"/>
                  <a:pt x="19" y="242"/>
                </a:cubicBezTo>
                <a:cubicBezTo>
                  <a:pt x="20" y="243"/>
                  <a:pt x="22" y="244"/>
                  <a:pt x="23" y="244"/>
                </a:cubicBezTo>
                <a:cubicBezTo>
                  <a:pt x="25" y="243"/>
                  <a:pt x="28" y="239"/>
                  <a:pt x="28" y="236"/>
                </a:cubicBezTo>
                <a:cubicBezTo>
                  <a:pt x="28" y="235"/>
                  <a:pt x="27" y="231"/>
                  <a:pt x="25" y="230"/>
                </a:cubicBezTo>
                <a:cubicBezTo>
                  <a:pt x="24" y="229"/>
                  <a:pt x="21" y="230"/>
                  <a:pt x="20" y="229"/>
                </a:cubicBezTo>
                <a:cubicBezTo>
                  <a:pt x="19" y="228"/>
                  <a:pt x="18" y="224"/>
                  <a:pt x="18" y="223"/>
                </a:cubicBezTo>
                <a:cubicBezTo>
                  <a:pt x="18" y="221"/>
                  <a:pt x="20" y="219"/>
                  <a:pt x="20" y="218"/>
                </a:cubicBezTo>
                <a:cubicBezTo>
                  <a:pt x="19" y="216"/>
                  <a:pt x="17" y="214"/>
                  <a:pt x="17" y="213"/>
                </a:cubicBezTo>
                <a:cubicBezTo>
                  <a:pt x="16" y="211"/>
                  <a:pt x="14" y="208"/>
                  <a:pt x="13" y="206"/>
                </a:cubicBezTo>
                <a:cubicBezTo>
                  <a:pt x="12" y="203"/>
                  <a:pt x="10" y="198"/>
                  <a:pt x="9" y="195"/>
                </a:cubicBezTo>
                <a:cubicBezTo>
                  <a:pt x="9" y="194"/>
                  <a:pt x="7" y="191"/>
                  <a:pt x="7" y="189"/>
                </a:cubicBezTo>
                <a:cubicBezTo>
                  <a:pt x="7" y="186"/>
                  <a:pt x="9" y="181"/>
                  <a:pt x="9" y="178"/>
                </a:cubicBezTo>
                <a:cubicBezTo>
                  <a:pt x="9" y="175"/>
                  <a:pt x="7" y="171"/>
                  <a:pt x="6" y="169"/>
                </a:cubicBezTo>
                <a:cubicBezTo>
                  <a:pt x="5" y="166"/>
                  <a:pt x="4" y="159"/>
                  <a:pt x="3" y="156"/>
                </a:cubicBezTo>
                <a:cubicBezTo>
                  <a:pt x="2" y="155"/>
                  <a:pt x="0" y="153"/>
                  <a:pt x="0" y="152"/>
                </a:cubicBezTo>
                <a:cubicBezTo>
                  <a:pt x="0" y="150"/>
                  <a:pt x="2" y="146"/>
                  <a:pt x="2" y="144"/>
                </a:cubicBezTo>
                <a:cubicBezTo>
                  <a:pt x="3" y="143"/>
                  <a:pt x="6" y="140"/>
                  <a:pt x="6" y="138"/>
                </a:cubicBezTo>
                <a:cubicBezTo>
                  <a:pt x="7" y="137"/>
                  <a:pt x="7" y="133"/>
                  <a:pt x="7" y="133"/>
                </a:cubicBezTo>
                <a:cubicBezTo>
                  <a:pt x="4" y="129"/>
                  <a:pt x="4" y="129"/>
                  <a:pt x="4" y="129"/>
                </a:cubicBezTo>
                <a:cubicBezTo>
                  <a:pt x="6" y="127"/>
                  <a:pt x="7" y="124"/>
                  <a:pt x="8" y="123"/>
                </a:cubicBezTo>
                <a:cubicBezTo>
                  <a:pt x="8" y="121"/>
                  <a:pt x="7" y="119"/>
                  <a:pt x="7" y="117"/>
                </a:cubicBezTo>
                <a:cubicBezTo>
                  <a:pt x="7" y="114"/>
                  <a:pt x="7" y="107"/>
                  <a:pt x="9" y="105"/>
                </a:cubicBezTo>
                <a:cubicBezTo>
                  <a:pt x="10" y="103"/>
                  <a:pt x="15" y="102"/>
                  <a:pt x="16" y="101"/>
                </a:cubicBezTo>
                <a:cubicBezTo>
                  <a:pt x="17" y="99"/>
                  <a:pt x="19" y="95"/>
                  <a:pt x="19" y="93"/>
                </a:cubicBezTo>
                <a:cubicBezTo>
                  <a:pt x="19" y="90"/>
                  <a:pt x="16" y="84"/>
                  <a:pt x="16" y="80"/>
                </a:cubicBezTo>
                <a:cubicBezTo>
                  <a:pt x="15" y="78"/>
                  <a:pt x="15" y="72"/>
                  <a:pt x="15" y="70"/>
                </a:cubicBezTo>
                <a:cubicBezTo>
                  <a:pt x="14" y="66"/>
                  <a:pt x="13" y="59"/>
                  <a:pt x="12" y="55"/>
                </a:cubicBezTo>
                <a:cubicBezTo>
                  <a:pt x="12" y="54"/>
                  <a:pt x="11" y="50"/>
                  <a:pt x="12" y="48"/>
                </a:cubicBezTo>
                <a:cubicBezTo>
                  <a:pt x="13" y="45"/>
                  <a:pt x="16" y="41"/>
                  <a:pt x="18" y="39"/>
                </a:cubicBezTo>
                <a:cubicBezTo>
                  <a:pt x="20" y="37"/>
                  <a:pt x="23" y="33"/>
                  <a:pt x="25" y="32"/>
                </a:cubicBezTo>
                <a:cubicBezTo>
                  <a:pt x="27" y="30"/>
                  <a:pt x="31" y="29"/>
                  <a:pt x="33" y="27"/>
                </a:cubicBezTo>
                <a:cubicBezTo>
                  <a:pt x="34" y="26"/>
                  <a:pt x="37" y="21"/>
                  <a:pt x="38" y="19"/>
                </a:cubicBezTo>
                <a:cubicBezTo>
                  <a:pt x="41" y="17"/>
                  <a:pt x="46" y="12"/>
                  <a:pt x="49" y="10"/>
                </a:cubicBezTo>
                <a:cubicBezTo>
                  <a:pt x="53" y="8"/>
                  <a:pt x="61" y="3"/>
                  <a:pt x="66" y="2"/>
                </a:cubicBezTo>
                <a:cubicBezTo>
                  <a:pt x="69" y="1"/>
                  <a:pt x="75" y="0"/>
                  <a:pt x="77" y="1"/>
                </a:cubicBezTo>
                <a:cubicBezTo>
                  <a:pt x="79" y="2"/>
                  <a:pt x="82" y="7"/>
                  <a:pt x="84" y="8"/>
                </a:cubicBezTo>
                <a:cubicBezTo>
                  <a:pt x="86" y="9"/>
                  <a:pt x="92" y="8"/>
                  <a:pt x="94" y="9"/>
                </a:cubicBezTo>
                <a:cubicBezTo>
                  <a:pt x="97" y="9"/>
                  <a:pt x="103" y="10"/>
                  <a:pt x="106" y="10"/>
                </a:cubicBezTo>
                <a:cubicBezTo>
                  <a:pt x="109" y="11"/>
                  <a:pt x="115" y="11"/>
                  <a:pt x="118" y="12"/>
                </a:cubicBezTo>
                <a:cubicBezTo>
                  <a:pt x="120" y="12"/>
                  <a:pt x="124" y="13"/>
                  <a:pt x="125" y="14"/>
                </a:cubicBezTo>
                <a:cubicBezTo>
                  <a:pt x="126" y="15"/>
                  <a:pt x="127" y="16"/>
                  <a:pt x="128" y="17"/>
                </a:cubicBezTo>
                <a:cubicBezTo>
                  <a:pt x="130" y="17"/>
                  <a:pt x="134" y="15"/>
                  <a:pt x="135" y="15"/>
                </a:cubicBezTo>
                <a:cubicBezTo>
                  <a:pt x="137" y="16"/>
                  <a:pt x="139" y="17"/>
                  <a:pt x="141" y="18"/>
                </a:cubicBezTo>
                <a:cubicBezTo>
                  <a:pt x="142" y="19"/>
                  <a:pt x="145" y="22"/>
                  <a:pt x="147" y="22"/>
                </a:cubicBezTo>
                <a:cubicBezTo>
                  <a:pt x="149" y="23"/>
                  <a:pt x="152" y="23"/>
                  <a:pt x="154" y="23"/>
                </a:cubicBezTo>
                <a:cubicBezTo>
                  <a:pt x="156" y="24"/>
                  <a:pt x="158" y="26"/>
                  <a:pt x="160" y="27"/>
                </a:cubicBezTo>
                <a:cubicBezTo>
                  <a:pt x="162" y="29"/>
                  <a:pt x="167" y="34"/>
                  <a:pt x="169" y="35"/>
                </a:cubicBezTo>
                <a:cubicBezTo>
                  <a:pt x="172" y="38"/>
                  <a:pt x="179" y="41"/>
                  <a:pt x="181" y="44"/>
                </a:cubicBezTo>
                <a:cubicBezTo>
                  <a:pt x="184" y="46"/>
                  <a:pt x="189" y="51"/>
                  <a:pt x="191" y="54"/>
                </a:cubicBezTo>
                <a:cubicBezTo>
                  <a:pt x="192" y="55"/>
                  <a:pt x="194" y="59"/>
                  <a:pt x="195" y="60"/>
                </a:cubicBezTo>
                <a:cubicBezTo>
                  <a:pt x="197" y="63"/>
                  <a:pt x="200" y="68"/>
                  <a:pt x="203" y="68"/>
                </a:cubicBezTo>
                <a:cubicBezTo>
                  <a:pt x="206" y="69"/>
                  <a:pt x="210" y="65"/>
                  <a:pt x="212" y="63"/>
                </a:cubicBezTo>
                <a:cubicBezTo>
                  <a:pt x="213" y="62"/>
                  <a:pt x="215" y="60"/>
                  <a:pt x="216" y="59"/>
                </a:cubicBezTo>
                <a:cubicBezTo>
                  <a:pt x="216" y="58"/>
                  <a:pt x="217" y="57"/>
                  <a:pt x="217" y="55"/>
                </a:cubicBezTo>
                <a:cubicBezTo>
                  <a:pt x="219" y="56"/>
                  <a:pt x="221" y="57"/>
                  <a:pt x="222" y="58"/>
                </a:cubicBezTo>
                <a:cubicBezTo>
                  <a:pt x="223" y="58"/>
                  <a:pt x="224" y="59"/>
                  <a:pt x="225" y="60"/>
                </a:cubicBezTo>
                <a:cubicBezTo>
                  <a:pt x="226" y="61"/>
                  <a:pt x="227" y="65"/>
                  <a:pt x="229" y="65"/>
                </a:cubicBezTo>
                <a:cubicBezTo>
                  <a:pt x="230" y="67"/>
                  <a:pt x="235" y="66"/>
                  <a:pt x="237" y="66"/>
                </a:cubicBezTo>
                <a:cubicBezTo>
                  <a:pt x="238" y="67"/>
                  <a:pt x="239" y="67"/>
                  <a:pt x="240" y="68"/>
                </a:cubicBezTo>
                <a:cubicBezTo>
                  <a:pt x="241" y="69"/>
                  <a:pt x="242" y="72"/>
                  <a:pt x="243" y="73"/>
                </a:cubicBezTo>
                <a:cubicBezTo>
                  <a:pt x="243" y="75"/>
                  <a:pt x="242" y="79"/>
                  <a:pt x="243" y="80"/>
                </a:cubicBezTo>
                <a:cubicBezTo>
                  <a:pt x="243" y="82"/>
                  <a:pt x="243" y="86"/>
                  <a:pt x="244" y="88"/>
                </a:cubicBezTo>
                <a:cubicBezTo>
                  <a:pt x="244" y="89"/>
                  <a:pt x="245" y="92"/>
                  <a:pt x="246" y="93"/>
                </a:cubicBezTo>
                <a:cubicBezTo>
                  <a:pt x="247" y="94"/>
                  <a:pt x="251" y="95"/>
                  <a:pt x="251" y="96"/>
                </a:cubicBezTo>
                <a:cubicBezTo>
                  <a:pt x="252" y="97"/>
                  <a:pt x="249" y="99"/>
                  <a:pt x="248" y="100"/>
                </a:cubicBezTo>
                <a:cubicBezTo>
                  <a:pt x="247" y="101"/>
                  <a:pt x="245" y="102"/>
                  <a:pt x="245" y="103"/>
                </a:cubicBezTo>
                <a:cubicBezTo>
                  <a:pt x="245" y="105"/>
                  <a:pt x="248" y="108"/>
                  <a:pt x="248" y="110"/>
                </a:cubicBezTo>
                <a:cubicBezTo>
                  <a:pt x="249" y="112"/>
                  <a:pt x="251" y="116"/>
                  <a:pt x="252" y="118"/>
                </a:cubicBezTo>
                <a:cubicBezTo>
                  <a:pt x="252" y="120"/>
                  <a:pt x="254" y="124"/>
                  <a:pt x="255" y="126"/>
                </a:cubicBezTo>
                <a:cubicBezTo>
                  <a:pt x="256" y="128"/>
                  <a:pt x="259" y="130"/>
                  <a:pt x="260" y="132"/>
                </a:cubicBezTo>
                <a:cubicBezTo>
                  <a:pt x="260" y="134"/>
                  <a:pt x="261" y="137"/>
                  <a:pt x="261" y="139"/>
                </a:cubicBezTo>
                <a:cubicBezTo>
                  <a:pt x="261" y="143"/>
                  <a:pt x="260" y="152"/>
                  <a:pt x="259" y="155"/>
                </a:cubicBezTo>
                <a:cubicBezTo>
                  <a:pt x="258" y="159"/>
                  <a:pt x="254" y="165"/>
                  <a:pt x="253" y="169"/>
                </a:cubicBezTo>
                <a:cubicBezTo>
                  <a:pt x="252" y="169"/>
                  <a:pt x="251" y="171"/>
                  <a:pt x="251" y="172"/>
                </a:cubicBezTo>
                <a:cubicBezTo>
                  <a:pt x="251" y="173"/>
                  <a:pt x="252" y="174"/>
                  <a:pt x="252" y="174"/>
                </a:cubicBezTo>
                <a:cubicBezTo>
                  <a:pt x="253" y="175"/>
                  <a:pt x="257" y="176"/>
                  <a:pt x="258" y="176"/>
                </a:cubicBezTo>
                <a:cubicBezTo>
                  <a:pt x="259" y="177"/>
                  <a:pt x="260" y="178"/>
                  <a:pt x="261" y="179"/>
                </a:cubicBezTo>
                <a:cubicBezTo>
                  <a:pt x="262" y="180"/>
                  <a:pt x="263" y="182"/>
                  <a:pt x="264" y="183"/>
                </a:cubicBezTo>
                <a:cubicBezTo>
                  <a:pt x="265" y="184"/>
                  <a:pt x="267" y="185"/>
                  <a:pt x="267" y="185"/>
                </a:cubicBezTo>
                <a:cubicBezTo>
                  <a:pt x="268" y="187"/>
                  <a:pt x="270" y="189"/>
                  <a:pt x="271" y="191"/>
                </a:cubicBezTo>
                <a:cubicBezTo>
                  <a:pt x="272" y="193"/>
                  <a:pt x="275" y="198"/>
                  <a:pt x="277" y="200"/>
                </a:cubicBezTo>
                <a:cubicBezTo>
                  <a:pt x="278" y="202"/>
                  <a:pt x="280" y="204"/>
                  <a:pt x="281" y="205"/>
                </a:cubicBezTo>
                <a:cubicBezTo>
                  <a:pt x="282" y="206"/>
                  <a:pt x="286" y="208"/>
                  <a:pt x="288" y="209"/>
                </a:cubicBezTo>
                <a:cubicBezTo>
                  <a:pt x="289" y="210"/>
                  <a:pt x="292" y="211"/>
                  <a:pt x="294" y="213"/>
                </a:cubicBezTo>
                <a:cubicBezTo>
                  <a:pt x="294" y="214"/>
                  <a:pt x="295" y="216"/>
                  <a:pt x="295" y="217"/>
                </a:cubicBezTo>
                <a:cubicBezTo>
                  <a:pt x="295" y="219"/>
                  <a:pt x="293" y="222"/>
                  <a:pt x="292" y="224"/>
                </a:cubicBezTo>
                <a:cubicBezTo>
                  <a:pt x="292" y="226"/>
                  <a:pt x="289" y="229"/>
                  <a:pt x="289" y="231"/>
                </a:cubicBezTo>
                <a:cubicBezTo>
                  <a:pt x="289" y="232"/>
                  <a:pt x="291" y="234"/>
                  <a:pt x="291" y="235"/>
                </a:cubicBezTo>
                <a:cubicBezTo>
                  <a:pt x="292" y="236"/>
                  <a:pt x="294" y="239"/>
                  <a:pt x="295" y="240"/>
                </a:cubicBezTo>
                <a:cubicBezTo>
                  <a:pt x="296" y="241"/>
                  <a:pt x="298" y="243"/>
                  <a:pt x="299" y="244"/>
                </a:cubicBezTo>
                <a:cubicBezTo>
                  <a:pt x="300" y="245"/>
                  <a:pt x="302" y="246"/>
                  <a:pt x="302" y="247"/>
                </a:cubicBezTo>
                <a:cubicBezTo>
                  <a:pt x="302" y="248"/>
                  <a:pt x="301" y="250"/>
                  <a:pt x="301" y="251"/>
                </a:cubicBezTo>
                <a:cubicBezTo>
                  <a:pt x="300" y="252"/>
                  <a:pt x="297" y="253"/>
                  <a:pt x="296" y="254"/>
                </a:cubicBezTo>
                <a:cubicBezTo>
                  <a:pt x="295" y="256"/>
                  <a:pt x="294" y="260"/>
                  <a:pt x="292" y="260"/>
                </a:cubicBezTo>
                <a:cubicBezTo>
                  <a:pt x="291" y="261"/>
                  <a:pt x="288" y="260"/>
                  <a:pt x="287" y="260"/>
                </a:cubicBezTo>
                <a:cubicBezTo>
                  <a:pt x="286" y="259"/>
                  <a:pt x="284" y="257"/>
                  <a:pt x="283" y="256"/>
                </a:cubicBezTo>
                <a:cubicBezTo>
                  <a:pt x="282" y="256"/>
                  <a:pt x="280" y="255"/>
                  <a:pt x="278" y="255"/>
                </a:cubicBezTo>
                <a:cubicBezTo>
                  <a:pt x="277" y="255"/>
                  <a:pt x="273" y="255"/>
                  <a:pt x="272" y="256"/>
                </a:cubicBezTo>
                <a:cubicBezTo>
                  <a:pt x="271" y="256"/>
                  <a:pt x="270" y="258"/>
                  <a:pt x="269" y="259"/>
                </a:cubicBezTo>
                <a:cubicBezTo>
                  <a:pt x="269" y="260"/>
                  <a:pt x="270" y="263"/>
                  <a:pt x="269" y="264"/>
                </a:cubicBezTo>
                <a:cubicBezTo>
                  <a:pt x="268" y="265"/>
                  <a:pt x="265" y="266"/>
                  <a:pt x="264" y="267"/>
                </a:cubicBezTo>
                <a:cubicBezTo>
                  <a:pt x="263" y="268"/>
                  <a:pt x="260" y="271"/>
                  <a:pt x="260" y="272"/>
                </a:cubicBezTo>
                <a:cubicBezTo>
                  <a:pt x="260" y="273"/>
                  <a:pt x="260" y="275"/>
                  <a:pt x="260" y="276"/>
                </a:cubicBezTo>
                <a:cubicBezTo>
                  <a:pt x="261" y="278"/>
                  <a:pt x="263" y="279"/>
                  <a:pt x="264" y="280"/>
                </a:cubicBezTo>
                <a:cubicBezTo>
                  <a:pt x="265" y="281"/>
                  <a:pt x="267" y="283"/>
                  <a:pt x="267" y="285"/>
                </a:cubicBezTo>
                <a:cubicBezTo>
                  <a:pt x="267" y="286"/>
                  <a:pt x="264" y="287"/>
                  <a:pt x="264" y="289"/>
                </a:cubicBezTo>
                <a:cubicBezTo>
                  <a:pt x="263" y="290"/>
                  <a:pt x="263" y="292"/>
                  <a:pt x="263" y="293"/>
                </a:cubicBezTo>
                <a:cubicBezTo>
                  <a:pt x="263" y="293"/>
                  <a:pt x="263" y="293"/>
                  <a:pt x="263" y="293"/>
                </a:cubicBezTo>
                <a:close/>
              </a:path>
            </a:pathLst>
          </a:custGeom>
          <a:solidFill>
            <a:srgbClr val="ABABA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4" name="Freeform 9"/>
          <p:cNvSpPr>
            <a:spLocks/>
          </p:cNvSpPr>
          <p:nvPr/>
        </p:nvSpPr>
        <p:spPr bwMode="auto">
          <a:xfrm>
            <a:off x="8812395" y="4310250"/>
            <a:ext cx="784376" cy="1324559"/>
          </a:xfrm>
          <a:custGeom>
            <a:avLst/>
            <a:gdLst/>
            <a:ahLst/>
            <a:cxnLst>
              <a:cxn ang="0">
                <a:pos x="109" y="17"/>
              </a:cxn>
              <a:cxn ang="0">
                <a:pos x="126" y="3"/>
              </a:cxn>
              <a:cxn ang="0">
                <a:pos x="150" y="20"/>
              </a:cxn>
              <a:cxn ang="0">
                <a:pos x="183" y="36"/>
              </a:cxn>
              <a:cxn ang="0">
                <a:pos x="210" y="36"/>
              </a:cxn>
              <a:cxn ang="0">
                <a:pos x="206" y="59"/>
              </a:cxn>
              <a:cxn ang="0">
                <a:pos x="212" y="98"/>
              </a:cxn>
              <a:cxn ang="0">
                <a:pos x="221" y="126"/>
              </a:cxn>
              <a:cxn ang="0">
                <a:pos x="226" y="147"/>
              </a:cxn>
              <a:cxn ang="0">
                <a:pos x="207" y="145"/>
              </a:cxn>
              <a:cxn ang="0">
                <a:pos x="215" y="162"/>
              </a:cxn>
              <a:cxn ang="0">
                <a:pos x="239" y="181"/>
              </a:cxn>
              <a:cxn ang="0">
                <a:pos x="254" y="198"/>
              </a:cxn>
              <a:cxn ang="0">
                <a:pos x="252" y="231"/>
              </a:cxn>
              <a:cxn ang="0">
                <a:pos x="268" y="248"/>
              </a:cxn>
              <a:cxn ang="0">
                <a:pos x="275" y="266"/>
              </a:cxn>
              <a:cxn ang="0">
                <a:pos x="269" y="277"/>
              </a:cxn>
              <a:cxn ang="0">
                <a:pos x="268" y="294"/>
              </a:cxn>
              <a:cxn ang="0">
                <a:pos x="259" y="295"/>
              </a:cxn>
              <a:cxn ang="0">
                <a:pos x="239" y="311"/>
              </a:cxn>
              <a:cxn ang="0">
                <a:pos x="226" y="327"/>
              </a:cxn>
              <a:cxn ang="0">
                <a:pos x="243" y="355"/>
              </a:cxn>
              <a:cxn ang="0">
                <a:pos x="243" y="388"/>
              </a:cxn>
              <a:cxn ang="0">
                <a:pos x="258" y="409"/>
              </a:cxn>
              <a:cxn ang="0">
                <a:pos x="245" y="423"/>
              </a:cxn>
              <a:cxn ang="0">
                <a:pos x="229" y="427"/>
              </a:cxn>
              <a:cxn ang="0">
                <a:pos x="215" y="416"/>
              </a:cxn>
              <a:cxn ang="0">
                <a:pos x="197" y="397"/>
              </a:cxn>
              <a:cxn ang="0">
                <a:pos x="179" y="416"/>
              </a:cxn>
              <a:cxn ang="0">
                <a:pos x="155" y="421"/>
              </a:cxn>
              <a:cxn ang="0">
                <a:pos x="151" y="451"/>
              </a:cxn>
              <a:cxn ang="0">
                <a:pos x="132" y="465"/>
              </a:cxn>
              <a:cxn ang="0">
                <a:pos x="120" y="452"/>
              </a:cxn>
              <a:cxn ang="0">
                <a:pos x="109" y="468"/>
              </a:cxn>
              <a:cxn ang="0">
                <a:pos x="94" y="455"/>
              </a:cxn>
              <a:cxn ang="0">
                <a:pos x="81" y="433"/>
              </a:cxn>
              <a:cxn ang="0">
                <a:pos x="92" y="429"/>
              </a:cxn>
              <a:cxn ang="0">
                <a:pos x="94" y="414"/>
              </a:cxn>
              <a:cxn ang="0">
                <a:pos x="97" y="389"/>
              </a:cxn>
              <a:cxn ang="0">
                <a:pos x="92" y="351"/>
              </a:cxn>
              <a:cxn ang="0">
                <a:pos x="77" y="344"/>
              </a:cxn>
              <a:cxn ang="0">
                <a:pos x="59" y="321"/>
              </a:cxn>
              <a:cxn ang="0">
                <a:pos x="41" y="315"/>
              </a:cxn>
              <a:cxn ang="0">
                <a:pos x="19" y="298"/>
              </a:cxn>
              <a:cxn ang="0">
                <a:pos x="1" y="274"/>
              </a:cxn>
              <a:cxn ang="0">
                <a:pos x="19" y="249"/>
              </a:cxn>
              <a:cxn ang="0">
                <a:pos x="38" y="244"/>
              </a:cxn>
              <a:cxn ang="0">
                <a:pos x="54" y="227"/>
              </a:cxn>
              <a:cxn ang="0">
                <a:pos x="47" y="194"/>
              </a:cxn>
              <a:cxn ang="0">
                <a:pos x="33" y="166"/>
              </a:cxn>
              <a:cxn ang="0">
                <a:pos x="35" y="149"/>
              </a:cxn>
              <a:cxn ang="0">
                <a:pos x="25" y="129"/>
              </a:cxn>
              <a:cxn ang="0">
                <a:pos x="38" y="106"/>
              </a:cxn>
              <a:cxn ang="0">
                <a:pos x="68" y="103"/>
              </a:cxn>
              <a:cxn ang="0">
                <a:pos x="76" y="67"/>
              </a:cxn>
              <a:cxn ang="0">
                <a:pos x="85" y="42"/>
              </a:cxn>
            </a:cxnLst>
            <a:rect l="0" t="0" r="r" b="b"/>
            <a:pathLst>
              <a:path w="278" h="470">
                <a:moveTo>
                  <a:pt x="100" y="34"/>
                </a:moveTo>
                <a:cubicBezTo>
                  <a:pt x="100" y="34"/>
                  <a:pt x="100" y="34"/>
                  <a:pt x="100" y="34"/>
                </a:cubicBezTo>
                <a:cubicBezTo>
                  <a:pt x="101" y="33"/>
                  <a:pt x="103" y="30"/>
                  <a:pt x="104" y="28"/>
                </a:cubicBezTo>
                <a:cubicBezTo>
                  <a:pt x="105" y="26"/>
                  <a:pt x="108" y="20"/>
                  <a:pt x="109" y="17"/>
                </a:cubicBezTo>
                <a:cubicBezTo>
                  <a:pt x="109" y="15"/>
                  <a:pt x="109" y="11"/>
                  <a:pt x="109" y="10"/>
                </a:cubicBezTo>
                <a:cubicBezTo>
                  <a:pt x="110" y="8"/>
                  <a:pt x="113" y="6"/>
                  <a:pt x="114" y="5"/>
                </a:cubicBezTo>
                <a:cubicBezTo>
                  <a:pt x="115" y="4"/>
                  <a:pt x="118" y="1"/>
                  <a:pt x="119" y="1"/>
                </a:cubicBezTo>
                <a:cubicBezTo>
                  <a:pt x="121" y="0"/>
                  <a:pt x="124" y="2"/>
                  <a:pt x="126" y="3"/>
                </a:cubicBezTo>
                <a:cubicBezTo>
                  <a:pt x="127" y="4"/>
                  <a:pt x="130" y="7"/>
                  <a:pt x="131" y="8"/>
                </a:cubicBezTo>
                <a:cubicBezTo>
                  <a:pt x="133" y="9"/>
                  <a:pt x="136" y="13"/>
                  <a:pt x="138" y="14"/>
                </a:cubicBezTo>
                <a:cubicBezTo>
                  <a:pt x="139" y="15"/>
                  <a:pt x="142" y="16"/>
                  <a:pt x="144" y="17"/>
                </a:cubicBezTo>
                <a:cubicBezTo>
                  <a:pt x="145" y="18"/>
                  <a:pt x="148" y="20"/>
                  <a:pt x="150" y="20"/>
                </a:cubicBezTo>
                <a:cubicBezTo>
                  <a:pt x="154" y="21"/>
                  <a:pt x="160" y="20"/>
                  <a:pt x="163" y="20"/>
                </a:cubicBezTo>
                <a:cubicBezTo>
                  <a:pt x="166" y="20"/>
                  <a:pt x="171" y="20"/>
                  <a:pt x="173" y="21"/>
                </a:cubicBezTo>
                <a:cubicBezTo>
                  <a:pt x="175" y="22"/>
                  <a:pt x="177" y="26"/>
                  <a:pt x="178" y="28"/>
                </a:cubicBezTo>
                <a:cubicBezTo>
                  <a:pt x="179" y="30"/>
                  <a:pt x="181" y="35"/>
                  <a:pt x="183" y="36"/>
                </a:cubicBezTo>
                <a:cubicBezTo>
                  <a:pt x="186" y="38"/>
                  <a:pt x="193" y="38"/>
                  <a:pt x="197" y="37"/>
                </a:cubicBezTo>
                <a:cubicBezTo>
                  <a:pt x="199" y="37"/>
                  <a:pt x="204" y="35"/>
                  <a:pt x="206" y="33"/>
                </a:cubicBezTo>
                <a:cubicBezTo>
                  <a:pt x="206" y="33"/>
                  <a:pt x="207" y="32"/>
                  <a:pt x="207" y="32"/>
                </a:cubicBezTo>
                <a:cubicBezTo>
                  <a:pt x="210" y="36"/>
                  <a:pt x="210" y="36"/>
                  <a:pt x="210" y="36"/>
                </a:cubicBezTo>
                <a:cubicBezTo>
                  <a:pt x="210" y="36"/>
                  <a:pt x="210" y="40"/>
                  <a:pt x="209" y="41"/>
                </a:cubicBezTo>
                <a:cubicBezTo>
                  <a:pt x="209" y="43"/>
                  <a:pt x="206" y="46"/>
                  <a:pt x="205" y="47"/>
                </a:cubicBezTo>
                <a:cubicBezTo>
                  <a:pt x="205" y="49"/>
                  <a:pt x="203" y="53"/>
                  <a:pt x="203" y="55"/>
                </a:cubicBezTo>
                <a:cubicBezTo>
                  <a:pt x="203" y="56"/>
                  <a:pt x="205" y="58"/>
                  <a:pt x="206" y="59"/>
                </a:cubicBezTo>
                <a:cubicBezTo>
                  <a:pt x="207" y="62"/>
                  <a:pt x="208" y="69"/>
                  <a:pt x="209" y="72"/>
                </a:cubicBezTo>
                <a:cubicBezTo>
                  <a:pt x="210" y="74"/>
                  <a:pt x="212" y="78"/>
                  <a:pt x="212" y="81"/>
                </a:cubicBezTo>
                <a:cubicBezTo>
                  <a:pt x="212" y="84"/>
                  <a:pt x="210" y="89"/>
                  <a:pt x="210" y="92"/>
                </a:cubicBezTo>
                <a:cubicBezTo>
                  <a:pt x="210" y="94"/>
                  <a:pt x="212" y="97"/>
                  <a:pt x="212" y="98"/>
                </a:cubicBezTo>
                <a:cubicBezTo>
                  <a:pt x="213" y="101"/>
                  <a:pt x="215" y="106"/>
                  <a:pt x="216" y="109"/>
                </a:cubicBezTo>
                <a:cubicBezTo>
                  <a:pt x="217" y="111"/>
                  <a:pt x="219" y="114"/>
                  <a:pt x="220" y="116"/>
                </a:cubicBezTo>
                <a:cubicBezTo>
                  <a:pt x="220" y="117"/>
                  <a:pt x="222" y="119"/>
                  <a:pt x="223" y="121"/>
                </a:cubicBezTo>
                <a:cubicBezTo>
                  <a:pt x="223" y="122"/>
                  <a:pt x="221" y="124"/>
                  <a:pt x="221" y="126"/>
                </a:cubicBezTo>
                <a:cubicBezTo>
                  <a:pt x="221" y="127"/>
                  <a:pt x="222" y="131"/>
                  <a:pt x="223" y="132"/>
                </a:cubicBezTo>
                <a:cubicBezTo>
                  <a:pt x="224" y="133"/>
                  <a:pt x="227" y="132"/>
                  <a:pt x="228" y="133"/>
                </a:cubicBezTo>
                <a:cubicBezTo>
                  <a:pt x="230" y="134"/>
                  <a:pt x="231" y="138"/>
                  <a:pt x="231" y="139"/>
                </a:cubicBezTo>
                <a:cubicBezTo>
                  <a:pt x="231" y="142"/>
                  <a:pt x="228" y="146"/>
                  <a:pt x="226" y="147"/>
                </a:cubicBezTo>
                <a:cubicBezTo>
                  <a:pt x="225" y="147"/>
                  <a:pt x="223" y="146"/>
                  <a:pt x="222" y="145"/>
                </a:cubicBezTo>
                <a:cubicBezTo>
                  <a:pt x="221" y="144"/>
                  <a:pt x="220" y="142"/>
                  <a:pt x="219" y="142"/>
                </a:cubicBezTo>
                <a:cubicBezTo>
                  <a:pt x="217" y="141"/>
                  <a:pt x="213" y="142"/>
                  <a:pt x="211" y="143"/>
                </a:cubicBezTo>
                <a:cubicBezTo>
                  <a:pt x="210" y="143"/>
                  <a:pt x="208" y="144"/>
                  <a:pt x="207" y="145"/>
                </a:cubicBezTo>
                <a:cubicBezTo>
                  <a:pt x="206" y="146"/>
                  <a:pt x="204" y="148"/>
                  <a:pt x="204" y="149"/>
                </a:cubicBezTo>
                <a:cubicBezTo>
                  <a:pt x="204" y="151"/>
                  <a:pt x="205" y="155"/>
                  <a:pt x="206" y="156"/>
                </a:cubicBezTo>
                <a:cubicBezTo>
                  <a:pt x="207" y="158"/>
                  <a:pt x="209" y="159"/>
                  <a:pt x="210" y="160"/>
                </a:cubicBezTo>
                <a:cubicBezTo>
                  <a:pt x="211" y="161"/>
                  <a:pt x="214" y="161"/>
                  <a:pt x="215" y="162"/>
                </a:cubicBezTo>
                <a:cubicBezTo>
                  <a:pt x="218" y="164"/>
                  <a:pt x="221" y="169"/>
                  <a:pt x="223" y="171"/>
                </a:cubicBezTo>
                <a:cubicBezTo>
                  <a:pt x="225" y="174"/>
                  <a:pt x="227" y="180"/>
                  <a:pt x="230" y="182"/>
                </a:cubicBezTo>
                <a:cubicBezTo>
                  <a:pt x="231" y="183"/>
                  <a:pt x="234" y="185"/>
                  <a:pt x="235" y="185"/>
                </a:cubicBezTo>
                <a:cubicBezTo>
                  <a:pt x="237" y="185"/>
                  <a:pt x="238" y="182"/>
                  <a:pt x="239" y="181"/>
                </a:cubicBezTo>
                <a:cubicBezTo>
                  <a:pt x="240" y="180"/>
                  <a:pt x="242" y="177"/>
                  <a:pt x="243" y="177"/>
                </a:cubicBezTo>
                <a:cubicBezTo>
                  <a:pt x="245" y="177"/>
                  <a:pt x="248" y="181"/>
                  <a:pt x="249" y="183"/>
                </a:cubicBezTo>
                <a:cubicBezTo>
                  <a:pt x="249" y="184"/>
                  <a:pt x="250" y="188"/>
                  <a:pt x="251" y="189"/>
                </a:cubicBezTo>
                <a:cubicBezTo>
                  <a:pt x="251" y="192"/>
                  <a:pt x="253" y="196"/>
                  <a:pt x="254" y="198"/>
                </a:cubicBezTo>
                <a:cubicBezTo>
                  <a:pt x="255" y="200"/>
                  <a:pt x="258" y="205"/>
                  <a:pt x="259" y="208"/>
                </a:cubicBezTo>
                <a:cubicBezTo>
                  <a:pt x="259" y="211"/>
                  <a:pt x="259" y="216"/>
                  <a:pt x="259" y="219"/>
                </a:cubicBezTo>
                <a:cubicBezTo>
                  <a:pt x="259" y="220"/>
                  <a:pt x="257" y="223"/>
                  <a:pt x="257" y="224"/>
                </a:cubicBezTo>
                <a:cubicBezTo>
                  <a:pt x="256" y="226"/>
                  <a:pt x="253" y="229"/>
                  <a:pt x="252" y="231"/>
                </a:cubicBezTo>
                <a:cubicBezTo>
                  <a:pt x="251" y="232"/>
                  <a:pt x="249" y="235"/>
                  <a:pt x="249" y="236"/>
                </a:cubicBezTo>
                <a:cubicBezTo>
                  <a:pt x="250" y="239"/>
                  <a:pt x="255" y="242"/>
                  <a:pt x="257" y="243"/>
                </a:cubicBezTo>
                <a:cubicBezTo>
                  <a:pt x="259" y="244"/>
                  <a:pt x="261" y="246"/>
                  <a:pt x="263" y="246"/>
                </a:cubicBezTo>
                <a:cubicBezTo>
                  <a:pt x="264" y="247"/>
                  <a:pt x="267" y="247"/>
                  <a:pt x="268" y="248"/>
                </a:cubicBezTo>
                <a:cubicBezTo>
                  <a:pt x="270" y="249"/>
                  <a:pt x="273" y="251"/>
                  <a:pt x="274" y="252"/>
                </a:cubicBezTo>
                <a:cubicBezTo>
                  <a:pt x="275" y="252"/>
                  <a:pt x="276" y="253"/>
                  <a:pt x="277" y="255"/>
                </a:cubicBezTo>
                <a:cubicBezTo>
                  <a:pt x="276" y="256"/>
                  <a:pt x="276" y="258"/>
                  <a:pt x="275" y="260"/>
                </a:cubicBezTo>
                <a:cubicBezTo>
                  <a:pt x="275" y="261"/>
                  <a:pt x="275" y="265"/>
                  <a:pt x="275" y="266"/>
                </a:cubicBezTo>
                <a:cubicBezTo>
                  <a:pt x="276" y="267"/>
                  <a:pt x="278" y="268"/>
                  <a:pt x="278" y="269"/>
                </a:cubicBezTo>
                <a:cubicBezTo>
                  <a:pt x="278" y="270"/>
                  <a:pt x="275" y="271"/>
                  <a:pt x="274" y="271"/>
                </a:cubicBezTo>
                <a:cubicBezTo>
                  <a:pt x="273" y="272"/>
                  <a:pt x="270" y="273"/>
                  <a:pt x="270" y="274"/>
                </a:cubicBezTo>
                <a:cubicBezTo>
                  <a:pt x="269" y="274"/>
                  <a:pt x="269" y="276"/>
                  <a:pt x="269" y="277"/>
                </a:cubicBezTo>
                <a:cubicBezTo>
                  <a:pt x="269" y="278"/>
                  <a:pt x="268" y="281"/>
                  <a:pt x="268" y="282"/>
                </a:cubicBezTo>
                <a:cubicBezTo>
                  <a:pt x="267" y="283"/>
                  <a:pt x="265" y="285"/>
                  <a:pt x="265" y="286"/>
                </a:cubicBezTo>
                <a:cubicBezTo>
                  <a:pt x="264" y="287"/>
                  <a:pt x="264" y="289"/>
                  <a:pt x="265" y="291"/>
                </a:cubicBezTo>
                <a:cubicBezTo>
                  <a:pt x="265" y="292"/>
                  <a:pt x="267" y="293"/>
                  <a:pt x="268" y="294"/>
                </a:cubicBezTo>
                <a:cubicBezTo>
                  <a:pt x="268" y="295"/>
                  <a:pt x="269" y="298"/>
                  <a:pt x="268" y="299"/>
                </a:cubicBezTo>
                <a:cubicBezTo>
                  <a:pt x="268" y="300"/>
                  <a:pt x="266" y="300"/>
                  <a:pt x="265" y="300"/>
                </a:cubicBezTo>
                <a:cubicBezTo>
                  <a:pt x="264" y="300"/>
                  <a:pt x="261" y="299"/>
                  <a:pt x="261" y="299"/>
                </a:cubicBezTo>
                <a:cubicBezTo>
                  <a:pt x="260" y="298"/>
                  <a:pt x="260" y="296"/>
                  <a:pt x="259" y="295"/>
                </a:cubicBezTo>
                <a:cubicBezTo>
                  <a:pt x="258" y="294"/>
                  <a:pt x="256" y="295"/>
                  <a:pt x="256" y="295"/>
                </a:cubicBezTo>
                <a:cubicBezTo>
                  <a:pt x="254" y="295"/>
                  <a:pt x="251" y="297"/>
                  <a:pt x="250" y="298"/>
                </a:cubicBezTo>
                <a:cubicBezTo>
                  <a:pt x="248" y="299"/>
                  <a:pt x="246" y="302"/>
                  <a:pt x="245" y="303"/>
                </a:cubicBezTo>
                <a:cubicBezTo>
                  <a:pt x="243" y="305"/>
                  <a:pt x="241" y="309"/>
                  <a:pt x="239" y="311"/>
                </a:cubicBezTo>
                <a:cubicBezTo>
                  <a:pt x="238" y="312"/>
                  <a:pt x="233" y="313"/>
                  <a:pt x="231" y="314"/>
                </a:cubicBezTo>
                <a:cubicBezTo>
                  <a:pt x="230" y="315"/>
                  <a:pt x="228" y="317"/>
                  <a:pt x="227" y="319"/>
                </a:cubicBezTo>
                <a:cubicBezTo>
                  <a:pt x="226" y="320"/>
                  <a:pt x="226" y="322"/>
                  <a:pt x="226" y="323"/>
                </a:cubicBezTo>
                <a:cubicBezTo>
                  <a:pt x="226" y="324"/>
                  <a:pt x="225" y="326"/>
                  <a:pt x="226" y="327"/>
                </a:cubicBezTo>
                <a:cubicBezTo>
                  <a:pt x="226" y="329"/>
                  <a:pt x="230" y="331"/>
                  <a:pt x="231" y="332"/>
                </a:cubicBezTo>
                <a:cubicBezTo>
                  <a:pt x="232" y="334"/>
                  <a:pt x="234" y="337"/>
                  <a:pt x="235" y="338"/>
                </a:cubicBezTo>
                <a:cubicBezTo>
                  <a:pt x="237" y="340"/>
                  <a:pt x="240" y="344"/>
                  <a:pt x="241" y="346"/>
                </a:cubicBezTo>
                <a:cubicBezTo>
                  <a:pt x="242" y="348"/>
                  <a:pt x="244" y="352"/>
                  <a:pt x="243" y="355"/>
                </a:cubicBezTo>
                <a:cubicBezTo>
                  <a:pt x="243" y="357"/>
                  <a:pt x="239" y="359"/>
                  <a:pt x="238" y="361"/>
                </a:cubicBezTo>
                <a:cubicBezTo>
                  <a:pt x="238" y="364"/>
                  <a:pt x="238" y="370"/>
                  <a:pt x="239" y="373"/>
                </a:cubicBezTo>
                <a:cubicBezTo>
                  <a:pt x="239" y="374"/>
                  <a:pt x="241" y="376"/>
                  <a:pt x="242" y="377"/>
                </a:cubicBezTo>
                <a:cubicBezTo>
                  <a:pt x="243" y="379"/>
                  <a:pt x="242" y="385"/>
                  <a:pt x="243" y="388"/>
                </a:cubicBezTo>
                <a:cubicBezTo>
                  <a:pt x="244" y="389"/>
                  <a:pt x="246" y="391"/>
                  <a:pt x="246" y="392"/>
                </a:cubicBezTo>
                <a:cubicBezTo>
                  <a:pt x="247" y="393"/>
                  <a:pt x="250" y="396"/>
                  <a:pt x="251" y="397"/>
                </a:cubicBezTo>
                <a:cubicBezTo>
                  <a:pt x="251" y="399"/>
                  <a:pt x="252" y="402"/>
                  <a:pt x="253" y="403"/>
                </a:cubicBezTo>
                <a:cubicBezTo>
                  <a:pt x="254" y="405"/>
                  <a:pt x="257" y="407"/>
                  <a:pt x="258" y="409"/>
                </a:cubicBezTo>
                <a:cubicBezTo>
                  <a:pt x="259" y="412"/>
                  <a:pt x="260" y="417"/>
                  <a:pt x="260" y="420"/>
                </a:cubicBezTo>
                <a:cubicBezTo>
                  <a:pt x="260" y="422"/>
                  <a:pt x="260" y="428"/>
                  <a:pt x="258" y="429"/>
                </a:cubicBezTo>
                <a:cubicBezTo>
                  <a:pt x="257" y="430"/>
                  <a:pt x="253" y="427"/>
                  <a:pt x="251" y="426"/>
                </a:cubicBezTo>
                <a:cubicBezTo>
                  <a:pt x="249" y="425"/>
                  <a:pt x="247" y="422"/>
                  <a:pt x="245" y="423"/>
                </a:cubicBezTo>
                <a:cubicBezTo>
                  <a:pt x="244" y="424"/>
                  <a:pt x="245" y="428"/>
                  <a:pt x="244" y="429"/>
                </a:cubicBezTo>
                <a:cubicBezTo>
                  <a:pt x="243" y="429"/>
                  <a:pt x="241" y="429"/>
                  <a:pt x="240" y="429"/>
                </a:cubicBezTo>
                <a:cubicBezTo>
                  <a:pt x="238" y="429"/>
                  <a:pt x="235" y="428"/>
                  <a:pt x="233" y="427"/>
                </a:cubicBezTo>
                <a:cubicBezTo>
                  <a:pt x="232" y="427"/>
                  <a:pt x="230" y="427"/>
                  <a:pt x="229" y="427"/>
                </a:cubicBezTo>
                <a:cubicBezTo>
                  <a:pt x="227" y="426"/>
                  <a:pt x="225" y="424"/>
                  <a:pt x="224" y="422"/>
                </a:cubicBezTo>
                <a:cubicBezTo>
                  <a:pt x="224" y="421"/>
                  <a:pt x="225" y="418"/>
                  <a:pt x="224" y="417"/>
                </a:cubicBezTo>
                <a:cubicBezTo>
                  <a:pt x="224" y="416"/>
                  <a:pt x="222" y="417"/>
                  <a:pt x="221" y="417"/>
                </a:cubicBezTo>
                <a:cubicBezTo>
                  <a:pt x="220" y="417"/>
                  <a:pt x="216" y="417"/>
                  <a:pt x="215" y="416"/>
                </a:cubicBezTo>
                <a:cubicBezTo>
                  <a:pt x="213" y="415"/>
                  <a:pt x="212" y="410"/>
                  <a:pt x="210" y="409"/>
                </a:cubicBezTo>
                <a:cubicBezTo>
                  <a:pt x="208" y="408"/>
                  <a:pt x="205" y="409"/>
                  <a:pt x="203" y="408"/>
                </a:cubicBezTo>
                <a:cubicBezTo>
                  <a:pt x="202" y="407"/>
                  <a:pt x="201" y="404"/>
                  <a:pt x="200" y="402"/>
                </a:cubicBezTo>
                <a:cubicBezTo>
                  <a:pt x="200" y="401"/>
                  <a:pt x="198" y="398"/>
                  <a:pt x="197" y="397"/>
                </a:cubicBezTo>
                <a:cubicBezTo>
                  <a:pt x="196" y="396"/>
                  <a:pt x="192" y="393"/>
                  <a:pt x="190" y="393"/>
                </a:cubicBezTo>
                <a:cubicBezTo>
                  <a:pt x="188" y="394"/>
                  <a:pt x="189" y="400"/>
                  <a:pt x="189" y="401"/>
                </a:cubicBezTo>
                <a:cubicBezTo>
                  <a:pt x="188" y="404"/>
                  <a:pt x="185" y="408"/>
                  <a:pt x="183" y="410"/>
                </a:cubicBezTo>
                <a:cubicBezTo>
                  <a:pt x="182" y="412"/>
                  <a:pt x="181" y="416"/>
                  <a:pt x="179" y="416"/>
                </a:cubicBezTo>
                <a:cubicBezTo>
                  <a:pt x="179" y="416"/>
                  <a:pt x="178" y="414"/>
                  <a:pt x="177" y="414"/>
                </a:cubicBezTo>
                <a:cubicBezTo>
                  <a:pt x="176" y="414"/>
                  <a:pt x="173" y="414"/>
                  <a:pt x="172" y="414"/>
                </a:cubicBezTo>
                <a:cubicBezTo>
                  <a:pt x="169" y="415"/>
                  <a:pt x="166" y="418"/>
                  <a:pt x="163" y="419"/>
                </a:cubicBezTo>
                <a:cubicBezTo>
                  <a:pt x="161" y="420"/>
                  <a:pt x="157" y="420"/>
                  <a:pt x="155" y="421"/>
                </a:cubicBezTo>
                <a:cubicBezTo>
                  <a:pt x="155" y="421"/>
                  <a:pt x="154" y="422"/>
                  <a:pt x="154" y="422"/>
                </a:cubicBezTo>
                <a:cubicBezTo>
                  <a:pt x="152" y="424"/>
                  <a:pt x="153" y="429"/>
                  <a:pt x="153" y="431"/>
                </a:cubicBezTo>
                <a:cubicBezTo>
                  <a:pt x="153" y="432"/>
                  <a:pt x="153" y="436"/>
                  <a:pt x="152" y="437"/>
                </a:cubicBezTo>
                <a:cubicBezTo>
                  <a:pt x="152" y="441"/>
                  <a:pt x="152" y="448"/>
                  <a:pt x="151" y="451"/>
                </a:cubicBezTo>
                <a:cubicBezTo>
                  <a:pt x="151" y="453"/>
                  <a:pt x="150" y="457"/>
                  <a:pt x="150" y="459"/>
                </a:cubicBezTo>
                <a:cubicBezTo>
                  <a:pt x="150" y="460"/>
                  <a:pt x="150" y="461"/>
                  <a:pt x="150" y="462"/>
                </a:cubicBezTo>
                <a:cubicBezTo>
                  <a:pt x="148" y="463"/>
                  <a:pt x="145" y="463"/>
                  <a:pt x="144" y="463"/>
                </a:cubicBezTo>
                <a:cubicBezTo>
                  <a:pt x="141" y="464"/>
                  <a:pt x="135" y="465"/>
                  <a:pt x="132" y="465"/>
                </a:cubicBezTo>
                <a:cubicBezTo>
                  <a:pt x="130" y="465"/>
                  <a:pt x="125" y="466"/>
                  <a:pt x="124" y="465"/>
                </a:cubicBezTo>
                <a:cubicBezTo>
                  <a:pt x="123" y="464"/>
                  <a:pt x="125" y="461"/>
                  <a:pt x="125" y="460"/>
                </a:cubicBezTo>
                <a:cubicBezTo>
                  <a:pt x="125" y="458"/>
                  <a:pt x="126" y="453"/>
                  <a:pt x="124" y="452"/>
                </a:cubicBezTo>
                <a:cubicBezTo>
                  <a:pt x="124" y="451"/>
                  <a:pt x="121" y="451"/>
                  <a:pt x="120" y="452"/>
                </a:cubicBezTo>
                <a:cubicBezTo>
                  <a:pt x="119" y="452"/>
                  <a:pt x="118" y="455"/>
                  <a:pt x="118" y="456"/>
                </a:cubicBezTo>
                <a:cubicBezTo>
                  <a:pt x="117" y="457"/>
                  <a:pt x="118" y="462"/>
                  <a:pt x="116" y="463"/>
                </a:cubicBezTo>
                <a:cubicBezTo>
                  <a:pt x="116" y="464"/>
                  <a:pt x="113" y="463"/>
                  <a:pt x="112" y="463"/>
                </a:cubicBezTo>
                <a:cubicBezTo>
                  <a:pt x="111" y="464"/>
                  <a:pt x="110" y="467"/>
                  <a:pt x="109" y="468"/>
                </a:cubicBezTo>
                <a:cubicBezTo>
                  <a:pt x="108" y="468"/>
                  <a:pt x="106" y="470"/>
                  <a:pt x="105" y="470"/>
                </a:cubicBezTo>
                <a:cubicBezTo>
                  <a:pt x="103" y="470"/>
                  <a:pt x="99" y="468"/>
                  <a:pt x="98" y="466"/>
                </a:cubicBezTo>
                <a:cubicBezTo>
                  <a:pt x="97" y="465"/>
                  <a:pt x="95" y="462"/>
                  <a:pt x="95" y="461"/>
                </a:cubicBezTo>
                <a:cubicBezTo>
                  <a:pt x="94" y="459"/>
                  <a:pt x="95" y="456"/>
                  <a:pt x="94" y="455"/>
                </a:cubicBezTo>
                <a:cubicBezTo>
                  <a:pt x="94" y="453"/>
                  <a:pt x="92" y="452"/>
                  <a:pt x="91" y="451"/>
                </a:cubicBezTo>
                <a:cubicBezTo>
                  <a:pt x="89" y="449"/>
                  <a:pt x="86" y="447"/>
                  <a:pt x="85" y="446"/>
                </a:cubicBezTo>
                <a:cubicBezTo>
                  <a:pt x="84" y="444"/>
                  <a:pt x="82" y="441"/>
                  <a:pt x="81" y="440"/>
                </a:cubicBezTo>
                <a:cubicBezTo>
                  <a:pt x="81" y="438"/>
                  <a:pt x="81" y="435"/>
                  <a:pt x="81" y="433"/>
                </a:cubicBezTo>
                <a:cubicBezTo>
                  <a:pt x="81" y="433"/>
                  <a:pt x="81" y="431"/>
                  <a:pt x="81" y="430"/>
                </a:cubicBezTo>
                <a:cubicBezTo>
                  <a:pt x="82" y="429"/>
                  <a:pt x="83" y="428"/>
                  <a:pt x="84" y="427"/>
                </a:cubicBezTo>
                <a:cubicBezTo>
                  <a:pt x="85" y="427"/>
                  <a:pt x="87" y="427"/>
                  <a:pt x="88" y="427"/>
                </a:cubicBezTo>
                <a:cubicBezTo>
                  <a:pt x="89" y="428"/>
                  <a:pt x="91" y="429"/>
                  <a:pt x="92" y="429"/>
                </a:cubicBezTo>
                <a:cubicBezTo>
                  <a:pt x="94" y="430"/>
                  <a:pt x="96" y="435"/>
                  <a:pt x="98" y="435"/>
                </a:cubicBezTo>
                <a:cubicBezTo>
                  <a:pt x="100" y="434"/>
                  <a:pt x="100" y="430"/>
                  <a:pt x="100" y="428"/>
                </a:cubicBezTo>
                <a:cubicBezTo>
                  <a:pt x="100" y="426"/>
                  <a:pt x="99" y="424"/>
                  <a:pt x="98" y="422"/>
                </a:cubicBezTo>
                <a:cubicBezTo>
                  <a:pt x="97" y="420"/>
                  <a:pt x="94" y="416"/>
                  <a:pt x="94" y="414"/>
                </a:cubicBezTo>
                <a:cubicBezTo>
                  <a:pt x="94" y="412"/>
                  <a:pt x="98" y="409"/>
                  <a:pt x="99" y="407"/>
                </a:cubicBezTo>
                <a:cubicBezTo>
                  <a:pt x="100" y="406"/>
                  <a:pt x="102" y="403"/>
                  <a:pt x="102" y="401"/>
                </a:cubicBezTo>
                <a:cubicBezTo>
                  <a:pt x="102" y="399"/>
                  <a:pt x="100" y="395"/>
                  <a:pt x="99" y="393"/>
                </a:cubicBezTo>
                <a:cubicBezTo>
                  <a:pt x="99" y="392"/>
                  <a:pt x="97" y="390"/>
                  <a:pt x="97" y="389"/>
                </a:cubicBezTo>
                <a:cubicBezTo>
                  <a:pt x="96" y="387"/>
                  <a:pt x="97" y="383"/>
                  <a:pt x="97" y="381"/>
                </a:cubicBezTo>
                <a:cubicBezTo>
                  <a:pt x="97" y="379"/>
                  <a:pt x="98" y="373"/>
                  <a:pt x="97" y="370"/>
                </a:cubicBezTo>
                <a:cubicBezTo>
                  <a:pt x="96" y="367"/>
                  <a:pt x="93" y="362"/>
                  <a:pt x="92" y="359"/>
                </a:cubicBezTo>
                <a:cubicBezTo>
                  <a:pt x="92" y="357"/>
                  <a:pt x="92" y="353"/>
                  <a:pt x="92" y="351"/>
                </a:cubicBezTo>
                <a:cubicBezTo>
                  <a:pt x="91" y="349"/>
                  <a:pt x="92" y="344"/>
                  <a:pt x="91" y="343"/>
                </a:cubicBezTo>
                <a:cubicBezTo>
                  <a:pt x="90" y="342"/>
                  <a:pt x="88" y="341"/>
                  <a:pt x="87" y="341"/>
                </a:cubicBezTo>
                <a:cubicBezTo>
                  <a:pt x="86" y="341"/>
                  <a:pt x="85" y="343"/>
                  <a:pt x="84" y="344"/>
                </a:cubicBezTo>
                <a:cubicBezTo>
                  <a:pt x="82" y="344"/>
                  <a:pt x="79" y="344"/>
                  <a:pt x="77" y="344"/>
                </a:cubicBezTo>
                <a:cubicBezTo>
                  <a:pt x="74" y="344"/>
                  <a:pt x="68" y="343"/>
                  <a:pt x="66" y="341"/>
                </a:cubicBezTo>
                <a:cubicBezTo>
                  <a:pt x="65" y="340"/>
                  <a:pt x="66" y="336"/>
                  <a:pt x="66" y="335"/>
                </a:cubicBezTo>
                <a:cubicBezTo>
                  <a:pt x="66" y="333"/>
                  <a:pt x="66" y="329"/>
                  <a:pt x="65" y="327"/>
                </a:cubicBezTo>
                <a:cubicBezTo>
                  <a:pt x="64" y="325"/>
                  <a:pt x="60" y="323"/>
                  <a:pt x="59" y="321"/>
                </a:cubicBezTo>
                <a:cubicBezTo>
                  <a:pt x="58" y="320"/>
                  <a:pt x="57" y="316"/>
                  <a:pt x="55" y="314"/>
                </a:cubicBezTo>
                <a:cubicBezTo>
                  <a:pt x="54" y="313"/>
                  <a:pt x="52" y="309"/>
                  <a:pt x="51" y="309"/>
                </a:cubicBezTo>
                <a:cubicBezTo>
                  <a:pt x="49" y="309"/>
                  <a:pt x="48" y="312"/>
                  <a:pt x="47" y="313"/>
                </a:cubicBezTo>
                <a:cubicBezTo>
                  <a:pt x="46" y="314"/>
                  <a:pt x="43" y="315"/>
                  <a:pt x="41" y="315"/>
                </a:cubicBezTo>
                <a:cubicBezTo>
                  <a:pt x="39" y="315"/>
                  <a:pt x="35" y="314"/>
                  <a:pt x="34" y="313"/>
                </a:cubicBezTo>
                <a:cubicBezTo>
                  <a:pt x="32" y="312"/>
                  <a:pt x="29" y="310"/>
                  <a:pt x="28" y="309"/>
                </a:cubicBezTo>
                <a:cubicBezTo>
                  <a:pt x="27" y="306"/>
                  <a:pt x="28" y="299"/>
                  <a:pt x="26" y="297"/>
                </a:cubicBezTo>
                <a:cubicBezTo>
                  <a:pt x="25" y="296"/>
                  <a:pt x="21" y="298"/>
                  <a:pt x="19" y="298"/>
                </a:cubicBezTo>
                <a:cubicBezTo>
                  <a:pt x="17" y="297"/>
                  <a:pt x="14" y="295"/>
                  <a:pt x="12" y="294"/>
                </a:cubicBezTo>
                <a:cubicBezTo>
                  <a:pt x="11" y="293"/>
                  <a:pt x="8" y="291"/>
                  <a:pt x="7" y="290"/>
                </a:cubicBezTo>
                <a:cubicBezTo>
                  <a:pt x="6" y="289"/>
                  <a:pt x="4" y="285"/>
                  <a:pt x="3" y="283"/>
                </a:cubicBezTo>
                <a:cubicBezTo>
                  <a:pt x="2" y="281"/>
                  <a:pt x="2" y="276"/>
                  <a:pt x="1" y="274"/>
                </a:cubicBezTo>
                <a:cubicBezTo>
                  <a:pt x="1" y="274"/>
                  <a:pt x="0" y="274"/>
                  <a:pt x="0" y="274"/>
                </a:cubicBezTo>
                <a:cubicBezTo>
                  <a:pt x="3" y="271"/>
                  <a:pt x="8" y="266"/>
                  <a:pt x="10" y="264"/>
                </a:cubicBezTo>
                <a:cubicBezTo>
                  <a:pt x="11" y="262"/>
                  <a:pt x="13" y="257"/>
                  <a:pt x="14" y="255"/>
                </a:cubicBezTo>
                <a:cubicBezTo>
                  <a:pt x="15" y="253"/>
                  <a:pt x="17" y="249"/>
                  <a:pt x="19" y="249"/>
                </a:cubicBezTo>
                <a:cubicBezTo>
                  <a:pt x="20" y="248"/>
                  <a:pt x="23" y="251"/>
                  <a:pt x="25" y="252"/>
                </a:cubicBezTo>
                <a:cubicBezTo>
                  <a:pt x="27" y="253"/>
                  <a:pt x="32" y="255"/>
                  <a:pt x="33" y="253"/>
                </a:cubicBezTo>
                <a:cubicBezTo>
                  <a:pt x="34" y="252"/>
                  <a:pt x="32" y="248"/>
                  <a:pt x="33" y="247"/>
                </a:cubicBezTo>
                <a:cubicBezTo>
                  <a:pt x="34" y="246"/>
                  <a:pt x="37" y="244"/>
                  <a:pt x="38" y="244"/>
                </a:cubicBezTo>
                <a:cubicBezTo>
                  <a:pt x="40" y="244"/>
                  <a:pt x="42" y="247"/>
                  <a:pt x="44" y="247"/>
                </a:cubicBezTo>
                <a:cubicBezTo>
                  <a:pt x="46" y="247"/>
                  <a:pt x="49" y="244"/>
                  <a:pt x="51" y="243"/>
                </a:cubicBezTo>
                <a:cubicBezTo>
                  <a:pt x="52" y="240"/>
                  <a:pt x="52" y="235"/>
                  <a:pt x="52" y="232"/>
                </a:cubicBezTo>
                <a:cubicBezTo>
                  <a:pt x="53" y="231"/>
                  <a:pt x="54" y="228"/>
                  <a:pt x="54" y="227"/>
                </a:cubicBezTo>
                <a:cubicBezTo>
                  <a:pt x="54" y="225"/>
                  <a:pt x="53" y="222"/>
                  <a:pt x="53" y="220"/>
                </a:cubicBezTo>
                <a:cubicBezTo>
                  <a:pt x="53" y="218"/>
                  <a:pt x="54" y="212"/>
                  <a:pt x="53" y="209"/>
                </a:cubicBezTo>
                <a:cubicBezTo>
                  <a:pt x="53" y="207"/>
                  <a:pt x="51" y="203"/>
                  <a:pt x="51" y="201"/>
                </a:cubicBezTo>
                <a:cubicBezTo>
                  <a:pt x="50" y="200"/>
                  <a:pt x="48" y="196"/>
                  <a:pt x="47" y="194"/>
                </a:cubicBezTo>
                <a:cubicBezTo>
                  <a:pt x="46" y="191"/>
                  <a:pt x="45" y="186"/>
                  <a:pt x="44" y="184"/>
                </a:cubicBezTo>
                <a:cubicBezTo>
                  <a:pt x="44" y="182"/>
                  <a:pt x="42" y="177"/>
                  <a:pt x="40" y="175"/>
                </a:cubicBezTo>
                <a:cubicBezTo>
                  <a:pt x="39" y="173"/>
                  <a:pt x="35" y="172"/>
                  <a:pt x="34" y="170"/>
                </a:cubicBezTo>
                <a:cubicBezTo>
                  <a:pt x="34" y="169"/>
                  <a:pt x="33" y="167"/>
                  <a:pt x="33" y="166"/>
                </a:cubicBezTo>
                <a:cubicBezTo>
                  <a:pt x="34" y="165"/>
                  <a:pt x="37" y="166"/>
                  <a:pt x="38" y="165"/>
                </a:cubicBezTo>
                <a:cubicBezTo>
                  <a:pt x="39" y="164"/>
                  <a:pt x="41" y="163"/>
                  <a:pt x="41" y="161"/>
                </a:cubicBezTo>
                <a:cubicBezTo>
                  <a:pt x="42" y="159"/>
                  <a:pt x="40" y="155"/>
                  <a:pt x="39" y="153"/>
                </a:cubicBezTo>
                <a:cubicBezTo>
                  <a:pt x="39" y="152"/>
                  <a:pt x="36" y="150"/>
                  <a:pt x="35" y="149"/>
                </a:cubicBezTo>
                <a:cubicBezTo>
                  <a:pt x="34" y="147"/>
                  <a:pt x="34" y="144"/>
                  <a:pt x="34" y="143"/>
                </a:cubicBezTo>
                <a:cubicBezTo>
                  <a:pt x="33" y="141"/>
                  <a:pt x="31" y="139"/>
                  <a:pt x="30" y="138"/>
                </a:cubicBezTo>
                <a:cubicBezTo>
                  <a:pt x="29" y="137"/>
                  <a:pt x="28" y="133"/>
                  <a:pt x="28" y="132"/>
                </a:cubicBezTo>
                <a:cubicBezTo>
                  <a:pt x="27" y="131"/>
                  <a:pt x="26" y="130"/>
                  <a:pt x="25" y="129"/>
                </a:cubicBezTo>
                <a:cubicBezTo>
                  <a:pt x="25" y="127"/>
                  <a:pt x="25" y="124"/>
                  <a:pt x="25" y="122"/>
                </a:cubicBezTo>
                <a:cubicBezTo>
                  <a:pt x="26" y="121"/>
                  <a:pt x="28" y="119"/>
                  <a:pt x="28" y="118"/>
                </a:cubicBezTo>
                <a:cubicBezTo>
                  <a:pt x="30" y="116"/>
                  <a:pt x="32" y="112"/>
                  <a:pt x="33" y="110"/>
                </a:cubicBezTo>
                <a:cubicBezTo>
                  <a:pt x="34" y="109"/>
                  <a:pt x="36" y="107"/>
                  <a:pt x="38" y="106"/>
                </a:cubicBezTo>
                <a:cubicBezTo>
                  <a:pt x="39" y="105"/>
                  <a:pt x="43" y="103"/>
                  <a:pt x="44" y="103"/>
                </a:cubicBezTo>
                <a:cubicBezTo>
                  <a:pt x="46" y="102"/>
                  <a:pt x="51" y="100"/>
                  <a:pt x="53" y="100"/>
                </a:cubicBezTo>
                <a:cubicBezTo>
                  <a:pt x="54" y="100"/>
                  <a:pt x="57" y="102"/>
                  <a:pt x="59" y="103"/>
                </a:cubicBezTo>
                <a:cubicBezTo>
                  <a:pt x="61" y="103"/>
                  <a:pt x="66" y="104"/>
                  <a:pt x="68" y="103"/>
                </a:cubicBezTo>
                <a:cubicBezTo>
                  <a:pt x="69" y="103"/>
                  <a:pt x="72" y="100"/>
                  <a:pt x="72" y="99"/>
                </a:cubicBezTo>
                <a:cubicBezTo>
                  <a:pt x="73" y="96"/>
                  <a:pt x="72" y="90"/>
                  <a:pt x="72" y="87"/>
                </a:cubicBezTo>
                <a:cubicBezTo>
                  <a:pt x="72" y="85"/>
                  <a:pt x="73" y="80"/>
                  <a:pt x="74" y="77"/>
                </a:cubicBezTo>
                <a:cubicBezTo>
                  <a:pt x="74" y="75"/>
                  <a:pt x="76" y="70"/>
                  <a:pt x="76" y="67"/>
                </a:cubicBezTo>
                <a:cubicBezTo>
                  <a:pt x="76" y="65"/>
                  <a:pt x="74" y="62"/>
                  <a:pt x="74" y="60"/>
                </a:cubicBezTo>
                <a:cubicBezTo>
                  <a:pt x="74" y="59"/>
                  <a:pt x="75" y="55"/>
                  <a:pt x="75" y="53"/>
                </a:cubicBezTo>
                <a:cubicBezTo>
                  <a:pt x="76" y="52"/>
                  <a:pt x="78" y="51"/>
                  <a:pt x="79" y="50"/>
                </a:cubicBezTo>
                <a:cubicBezTo>
                  <a:pt x="80" y="48"/>
                  <a:pt x="83" y="43"/>
                  <a:pt x="85" y="42"/>
                </a:cubicBezTo>
                <a:cubicBezTo>
                  <a:pt x="86" y="41"/>
                  <a:pt x="90" y="39"/>
                  <a:pt x="91" y="38"/>
                </a:cubicBezTo>
                <a:cubicBezTo>
                  <a:pt x="93" y="37"/>
                  <a:pt x="98" y="36"/>
                  <a:pt x="100" y="34"/>
                </a:cubicBezTo>
                <a:close/>
              </a:path>
            </a:pathLst>
          </a:custGeom>
          <a:solidFill>
            <a:srgbClr val="B0B0B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6" name="Freeform 11"/>
          <p:cNvSpPr>
            <a:spLocks/>
          </p:cNvSpPr>
          <p:nvPr/>
        </p:nvSpPr>
        <p:spPr bwMode="auto">
          <a:xfrm>
            <a:off x="8730997" y="2499773"/>
            <a:ext cx="1872144" cy="1916541"/>
          </a:xfrm>
          <a:custGeom>
            <a:avLst/>
            <a:gdLst/>
            <a:ahLst/>
            <a:cxnLst>
              <a:cxn ang="0">
                <a:pos x="202" y="663"/>
              </a:cxn>
              <a:cxn ang="0">
                <a:pos x="155" y="645"/>
              </a:cxn>
              <a:cxn ang="0">
                <a:pos x="129" y="676"/>
              </a:cxn>
              <a:cxn ang="0">
                <a:pos x="87" y="631"/>
              </a:cxn>
              <a:cxn ang="0">
                <a:pos x="52" y="585"/>
              </a:cxn>
              <a:cxn ang="0">
                <a:pos x="36" y="543"/>
              </a:cxn>
              <a:cxn ang="0">
                <a:pos x="1" y="516"/>
              </a:cxn>
              <a:cxn ang="0">
                <a:pos x="16" y="499"/>
              </a:cxn>
              <a:cxn ang="0">
                <a:pos x="23" y="488"/>
              </a:cxn>
              <a:cxn ang="0">
                <a:pos x="37" y="467"/>
              </a:cxn>
              <a:cxn ang="0">
                <a:pos x="51" y="451"/>
              </a:cxn>
              <a:cxn ang="0">
                <a:pos x="61" y="425"/>
              </a:cxn>
              <a:cxn ang="0">
                <a:pos x="79" y="395"/>
              </a:cxn>
              <a:cxn ang="0">
                <a:pos x="85" y="381"/>
              </a:cxn>
              <a:cxn ang="0">
                <a:pos x="96" y="373"/>
              </a:cxn>
              <a:cxn ang="0">
                <a:pos x="119" y="362"/>
              </a:cxn>
              <a:cxn ang="0">
                <a:pos x="139" y="368"/>
              </a:cxn>
              <a:cxn ang="0">
                <a:pos x="154" y="370"/>
              </a:cxn>
              <a:cxn ang="0">
                <a:pos x="141" y="351"/>
              </a:cxn>
              <a:cxn ang="0">
                <a:pos x="155" y="347"/>
              </a:cxn>
              <a:cxn ang="0">
                <a:pos x="158" y="330"/>
              </a:cxn>
              <a:cxn ang="0">
                <a:pos x="140" y="309"/>
              </a:cxn>
              <a:cxn ang="0">
                <a:pos x="149" y="285"/>
              </a:cxn>
              <a:cxn ang="0">
                <a:pos x="145" y="261"/>
              </a:cxn>
              <a:cxn ang="0">
                <a:pos x="149" y="229"/>
              </a:cxn>
              <a:cxn ang="0">
                <a:pos x="128" y="213"/>
              </a:cxn>
              <a:cxn ang="0">
                <a:pos x="149" y="184"/>
              </a:cxn>
              <a:cxn ang="0">
                <a:pos x="294" y="175"/>
              </a:cxn>
              <a:cxn ang="0">
                <a:pos x="335" y="126"/>
              </a:cxn>
              <a:cxn ang="0">
                <a:pos x="365" y="144"/>
              </a:cxn>
              <a:cxn ang="0">
                <a:pos x="419" y="149"/>
              </a:cxn>
              <a:cxn ang="0">
                <a:pos x="428" y="121"/>
              </a:cxn>
              <a:cxn ang="0">
                <a:pos x="440" y="109"/>
              </a:cxn>
              <a:cxn ang="0">
                <a:pos x="443" y="86"/>
              </a:cxn>
              <a:cxn ang="0">
                <a:pos x="447" y="50"/>
              </a:cxn>
              <a:cxn ang="0">
                <a:pos x="442" y="14"/>
              </a:cxn>
              <a:cxn ang="0">
                <a:pos x="477" y="9"/>
              </a:cxn>
              <a:cxn ang="0">
                <a:pos x="522" y="5"/>
              </a:cxn>
              <a:cxn ang="0">
                <a:pos x="567" y="105"/>
              </a:cxn>
              <a:cxn ang="0">
                <a:pos x="568" y="172"/>
              </a:cxn>
              <a:cxn ang="0">
                <a:pos x="557" y="201"/>
              </a:cxn>
              <a:cxn ang="0">
                <a:pos x="544" y="266"/>
              </a:cxn>
              <a:cxn ang="0">
                <a:pos x="571" y="291"/>
              </a:cxn>
              <a:cxn ang="0">
                <a:pos x="568" y="359"/>
              </a:cxn>
              <a:cxn ang="0">
                <a:pos x="609" y="383"/>
              </a:cxn>
              <a:cxn ang="0">
                <a:pos x="598" y="422"/>
              </a:cxn>
              <a:cxn ang="0">
                <a:pos x="615" y="457"/>
              </a:cxn>
              <a:cxn ang="0">
                <a:pos x="652" y="476"/>
              </a:cxn>
              <a:cxn ang="0">
                <a:pos x="663" y="511"/>
              </a:cxn>
              <a:cxn ang="0">
                <a:pos x="638" y="560"/>
              </a:cxn>
              <a:cxn ang="0">
                <a:pos x="603" y="588"/>
              </a:cxn>
              <a:cxn ang="0">
                <a:pos x="576" y="569"/>
              </a:cxn>
              <a:cxn ang="0">
                <a:pos x="504" y="579"/>
              </a:cxn>
              <a:cxn ang="0">
                <a:pos x="452" y="595"/>
              </a:cxn>
              <a:cxn ang="0">
                <a:pos x="423" y="599"/>
              </a:cxn>
              <a:cxn ang="0">
                <a:pos x="373" y="563"/>
              </a:cxn>
              <a:cxn ang="0">
                <a:pos x="326" y="554"/>
              </a:cxn>
              <a:cxn ang="0">
                <a:pos x="265" y="572"/>
              </a:cxn>
              <a:cxn ang="0">
                <a:pos x="248" y="625"/>
              </a:cxn>
              <a:cxn ang="0">
                <a:pos x="236" y="674"/>
              </a:cxn>
            </a:cxnLst>
            <a:rect l="0" t="0" r="r" b="b"/>
            <a:pathLst>
              <a:path w="663" h="680">
                <a:moveTo>
                  <a:pt x="236" y="674"/>
                </a:moveTo>
                <a:cubicBezTo>
                  <a:pt x="236" y="674"/>
                  <a:pt x="235" y="675"/>
                  <a:pt x="235" y="675"/>
                </a:cubicBezTo>
                <a:cubicBezTo>
                  <a:pt x="233" y="677"/>
                  <a:pt x="228" y="679"/>
                  <a:pt x="226" y="679"/>
                </a:cubicBezTo>
                <a:cubicBezTo>
                  <a:pt x="222" y="680"/>
                  <a:pt x="215" y="680"/>
                  <a:pt x="212" y="678"/>
                </a:cubicBezTo>
                <a:cubicBezTo>
                  <a:pt x="210" y="677"/>
                  <a:pt x="208" y="672"/>
                  <a:pt x="207" y="670"/>
                </a:cubicBezTo>
                <a:cubicBezTo>
                  <a:pt x="206" y="668"/>
                  <a:pt x="204" y="664"/>
                  <a:pt x="202" y="663"/>
                </a:cubicBezTo>
                <a:cubicBezTo>
                  <a:pt x="200" y="662"/>
                  <a:pt x="195" y="662"/>
                  <a:pt x="192" y="662"/>
                </a:cubicBezTo>
                <a:cubicBezTo>
                  <a:pt x="189" y="662"/>
                  <a:pt x="183" y="663"/>
                  <a:pt x="179" y="662"/>
                </a:cubicBezTo>
                <a:cubicBezTo>
                  <a:pt x="177" y="662"/>
                  <a:pt x="174" y="660"/>
                  <a:pt x="173" y="659"/>
                </a:cubicBezTo>
                <a:cubicBezTo>
                  <a:pt x="171" y="658"/>
                  <a:pt x="168" y="657"/>
                  <a:pt x="167" y="656"/>
                </a:cubicBezTo>
                <a:cubicBezTo>
                  <a:pt x="165" y="655"/>
                  <a:pt x="162" y="651"/>
                  <a:pt x="160" y="650"/>
                </a:cubicBezTo>
                <a:cubicBezTo>
                  <a:pt x="159" y="649"/>
                  <a:pt x="156" y="646"/>
                  <a:pt x="155" y="645"/>
                </a:cubicBezTo>
                <a:cubicBezTo>
                  <a:pt x="153" y="644"/>
                  <a:pt x="150" y="642"/>
                  <a:pt x="148" y="643"/>
                </a:cubicBezTo>
                <a:cubicBezTo>
                  <a:pt x="147" y="643"/>
                  <a:pt x="144" y="646"/>
                  <a:pt x="143" y="647"/>
                </a:cubicBezTo>
                <a:cubicBezTo>
                  <a:pt x="142" y="648"/>
                  <a:pt x="139" y="650"/>
                  <a:pt x="138" y="652"/>
                </a:cubicBezTo>
                <a:cubicBezTo>
                  <a:pt x="138" y="653"/>
                  <a:pt x="138" y="657"/>
                  <a:pt x="138" y="659"/>
                </a:cubicBezTo>
                <a:cubicBezTo>
                  <a:pt x="137" y="662"/>
                  <a:pt x="134" y="668"/>
                  <a:pt x="133" y="670"/>
                </a:cubicBezTo>
                <a:cubicBezTo>
                  <a:pt x="132" y="672"/>
                  <a:pt x="130" y="675"/>
                  <a:pt x="129" y="676"/>
                </a:cubicBezTo>
                <a:cubicBezTo>
                  <a:pt x="129" y="676"/>
                  <a:pt x="129" y="676"/>
                  <a:pt x="129" y="676"/>
                </a:cubicBezTo>
                <a:cubicBezTo>
                  <a:pt x="127" y="674"/>
                  <a:pt x="123" y="670"/>
                  <a:pt x="122" y="668"/>
                </a:cubicBezTo>
                <a:cubicBezTo>
                  <a:pt x="120" y="665"/>
                  <a:pt x="116" y="658"/>
                  <a:pt x="114" y="654"/>
                </a:cubicBezTo>
                <a:cubicBezTo>
                  <a:pt x="112" y="651"/>
                  <a:pt x="107" y="645"/>
                  <a:pt x="104" y="643"/>
                </a:cubicBezTo>
                <a:cubicBezTo>
                  <a:pt x="102" y="641"/>
                  <a:pt x="98" y="639"/>
                  <a:pt x="96" y="638"/>
                </a:cubicBezTo>
                <a:cubicBezTo>
                  <a:pt x="93" y="636"/>
                  <a:pt x="89" y="633"/>
                  <a:pt x="87" y="631"/>
                </a:cubicBezTo>
                <a:cubicBezTo>
                  <a:pt x="86" y="629"/>
                  <a:pt x="84" y="627"/>
                  <a:pt x="83" y="625"/>
                </a:cubicBezTo>
                <a:cubicBezTo>
                  <a:pt x="81" y="622"/>
                  <a:pt x="78" y="615"/>
                  <a:pt x="77" y="612"/>
                </a:cubicBezTo>
                <a:cubicBezTo>
                  <a:pt x="75" y="608"/>
                  <a:pt x="74" y="599"/>
                  <a:pt x="71" y="596"/>
                </a:cubicBezTo>
                <a:cubicBezTo>
                  <a:pt x="70" y="594"/>
                  <a:pt x="67" y="592"/>
                  <a:pt x="65" y="591"/>
                </a:cubicBezTo>
                <a:cubicBezTo>
                  <a:pt x="63" y="590"/>
                  <a:pt x="59" y="589"/>
                  <a:pt x="57" y="589"/>
                </a:cubicBezTo>
                <a:cubicBezTo>
                  <a:pt x="56" y="588"/>
                  <a:pt x="53" y="586"/>
                  <a:pt x="52" y="585"/>
                </a:cubicBezTo>
                <a:cubicBezTo>
                  <a:pt x="51" y="584"/>
                  <a:pt x="50" y="580"/>
                  <a:pt x="50" y="579"/>
                </a:cubicBezTo>
                <a:cubicBezTo>
                  <a:pt x="49" y="577"/>
                  <a:pt x="48" y="573"/>
                  <a:pt x="47" y="572"/>
                </a:cubicBezTo>
                <a:cubicBezTo>
                  <a:pt x="46" y="570"/>
                  <a:pt x="43" y="566"/>
                  <a:pt x="42" y="564"/>
                </a:cubicBezTo>
                <a:cubicBezTo>
                  <a:pt x="41" y="562"/>
                  <a:pt x="39" y="559"/>
                  <a:pt x="39" y="558"/>
                </a:cubicBezTo>
                <a:cubicBezTo>
                  <a:pt x="38" y="556"/>
                  <a:pt x="39" y="551"/>
                  <a:pt x="39" y="549"/>
                </a:cubicBezTo>
                <a:cubicBezTo>
                  <a:pt x="38" y="547"/>
                  <a:pt x="37" y="544"/>
                  <a:pt x="36" y="543"/>
                </a:cubicBezTo>
                <a:cubicBezTo>
                  <a:pt x="34" y="542"/>
                  <a:pt x="32" y="539"/>
                  <a:pt x="30" y="538"/>
                </a:cubicBezTo>
                <a:cubicBezTo>
                  <a:pt x="29" y="537"/>
                  <a:pt x="25" y="535"/>
                  <a:pt x="24" y="534"/>
                </a:cubicBezTo>
                <a:cubicBezTo>
                  <a:pt x="20" y="532"/>
                  <a:pt x="14" y="530"/>
                  <a:pt x="11" y="528"/>
                </a:cubicBezTo>
                <a:cubicBezTo>
                  <a:pt x="9" y="527"/>
                  <a:pt x="6" y="523"/>
                  <a:pt x="4" y="522"/>
                </a:cubicBezTo>
                <a:cubicBezTo>
                  <a:pt x="3" y="522"/>
                  <a:pt x="1" y="521"/>
                  <a:pt x="0" y="521"/>
                </a:cubicBezTo>
                <a:cubicBezTo>
                  <a:pt x="0" y="520"/>
                  <a:pt x="0" y="517"/>
                  <a:pt x="1" y="516"/>
                </a:cubicBezTo>
                <a:cubicBezTo>
                  <a:pt x="1" y="515"/>
                  <a:pt x="3" y="513"/>
                  <a:pt x="4" y="512"/>
                </a:cubicBezTo>
                <a:cubicBezTo>
                  <a:pt x="5" y="512"/>
                  <a:pt x="7" y="512"/>
                  <a:pt x="8" y="512"/>
                </a:cubicBezTo>
                <a:cubicBezTo>
                  <a:pt x="10" y="511"/>
                  <a:pt x="11" y="509"/>
                  <a:pt x="12" y="508"/>
                </a:cubicBezTo>
                <a:cubicBezTo>
                  <a:pt x="13" y="507"/>
                  <a:pt x="14" y="505"/>
                  <a:pt x="14" y="504"/>
                </a:cubicBezTo>
                <a:cubicBezTo>
                  <a:pt x="14" y="503"/>
                  <a:pt x="14" y="501"/>
                  <a:pt x="14" y="501"/>
                </a:cubicBezTo>
                <a:cubicBezTo>
                  <a:pt x="14" y="500"/>
                  <a:pt x="15" y="499"/>
                  <a:pt x="16" y="499"/>
                </a:cubicBezTo>
                <a:cubicBezTo>
                  <a:pt x="17" y="499"/>
                  <a:pt x="18" y="500"/>
                  <a:pt x="19" y="501"/>
                </a:cubicBezTo>
                <a:cubicBezTo>
                  <a:pt x="19" y="502"/>
                  <a:pt x="21" y="503"/>
                  <a:pt x="21" y="503"/>
                </a:cubicBezTo>
                <a:cubicBezTo>
                  <a:pt x="22" y="503"/>
                  <a:pt x="23" y="501"/>
                  <a:pt x="23" y="500"/>
                </a:cubicBezTo>
                <a:cubicBezTo>
                  <a:pt x="23" y="499"/>
                  <a:pt x="21" y="498"/>
                  <a:pt x="21" y="497"/>
                </a:cubicBezTo>
                <a:cubicBezTo>
                  <a:pt x="20" y="496"/>
                  <a:pt x="20" y="494"/>
                  <a:pt x="20" y="493"/>
                </a:cubicBezTo>
                <a:cubicBezTo>
                  <a:pt x="20" y="492"/>
                  <a:pt x="22" y="489"/>
                  <a:pt x="23" y="488"/>
                </a:cubicBezTo>
                <a:cubicBezTo>
                  <a:pt x="23" y="487"/>
                  <a:pt x="26" y="486"/>
                  <a:pt x="26" y="485"/>
                </a:cubicBezTo>
                <a:cubicBezTo>
                  <a:pt x="27" y="484"/>
                  <a:pt x="26" y="482"/>
                  <a:pt x="26" y="481"/>
                </a:cubicBezTo>
                <a:cubicBezTo>
                  <a:pt x="26" y="480"/>
                  <a:pt x="26" y="478"/>
                  <a:pt x="26" y="477"/>
                </a:cubicBezTo>
                <a:cubicBezTo>
                  <a:pt x="27" y="476"/>
                  <a:pt x="28" y="474"/>
                  <a:pt x="28" y="473"/>
                </a:cubicBezTo>
                <a:cubicBezTo>
                  <a:pt x="30" y="472"/>
                  <a:pt x="33" y="471"/>
                  <a:pt x="34" y="470"/>
                </a:cubicBezTo>
                <a:cubicBezTo>
                  <a:pt x="35" y="469"/>
                  <a:pt x="36" y="468"/>
                  <a:pt x="37" y="467"/>
                </a:cubicBezTo>
                <a:cubicBezTo>
                  <a:pt x="37" y="466"/>
                  <a:pt x="36" y="464"/>
                  <a:pt x="37" y="464"/>
                </a:cubicBezTo>
                <a:cubicBezTo>
                  <a:pt x="37" y="463"/>
                  <a:pt x="39" y="462"/>
                  <a:pt x="40" y="462"/>
                </a:cubicBezTo>
                <a:cubicBezTo>
                  <a:pt x="41" y="461"/>
                  <a:pt x="43" y="461"/>
                  <a:pt x="44" y="461"/>
                </a:cubicBezTo>
                <a:cubicBezTo>
                  <a:pt x="45" y="460"/>
                  <a:pt x="46" y="459"/>
                  <a:pt x="47" y="458"/>
                </a:cubicBezTo>
                <a:cubicBezTo>
                  <a:pt x="47" y="457"/>
                  <a:pt x="48" y="455"/>
                  <a:pt x="48" y="454"/>
                </a:cubicBezTo>
                <a:cubicBezTo>
                  <a:pt x="49" y="453"/>
                  <a:pt x="50" y="452"/>
                  <a:pt x="51" y="451"/>
                </a:cubicBezTo>
                <a:cubicBezTo>
                  <a:pt x="52" y="450"/>
                  <a:pt x="53" y="447"/>
                  <a:pt x="55" y="446"/>
                </a:cubicBezTo>
                <a:cubicBezTo>
                  <a:pt x="56" y="445"/>
                  <a:pt x="58" y="445"/>
                  <a:pt x="58" y="444"/>
                </a:cubicBezTo>
                <a:cubicBezTo>
                  <a:pt x="59" y="444"/>
                  <a:pt x="60" y="442"/>
                  <a:pt x="60" y="441"/>
                </a:cubicBezTo>
                <a:cubicBezTo>
                  <a:pt x="61" y="439"/>
                  <a:pt x="61" y="437"/>
                  <a:pt x="61" y="436"/>
                </a:cubicBezTo>
                <a:cubicBezTo>
                  <a:pt x="62" y="434"/>
                  <a:pt x="64" y="432"/>
                  <a:pt x="64" y="431"/>
                </a:cubicBezTo>
                <a:cubicBezTo>
                  <a:pt x="64" y="429"/>
                  <a:pt x="61" y="427"/>
                  <a:pt x="61" y="425"/>
                </a:cubicBezTo>
                <a:cubicBezTo>
                  <a:pt x="61" y="424"/>
                  <a:pt x="62" y="421"/>
                  <a:pt x="63" y="419"/>
                </a:cubicBezTo>
                <a:cubicBezTo>
                  <a:pt x="64" y="418"/>
                  <a:pt x="66" y="417"/>
                  <a:pt x="67" y="415"/>
                </a:cubicBezTo>
                <a:cubicBezTo>
                  <a:pt x="67" y="414"/>
                  <a:pt x="68" y="411"/>
                  <a:pt x="68" y="410"/>
                </a:cubicBezTo>
                <a:cubicBezTo>
                  <a:pt x="69" y="408"/>
                  <a:pt x="71" y="406"/>
                  <a:pt x="72" y="404"/>
                </a:cubicBezTo>
                <a:cubicBezTo>
                  <a:pt x="73" y="403"/>
                  <a:pt x="75" y="402"/>
                  <a:pt x="76" y="401"/>
                </a:cubicBezTo>
                <a:cubicBezTo>
                  <a:pt x="77" y="400"/>
                  <a:pt x="78" y="397"/>
                  <a:pt x="79" y="395"/>
                </a:cubicBezTo>
                <a:cubicBezTo>
                  <a:pt x="79" y="394"/>
                  <a:pt x="79" y="392"/>
                  <a:pt x="79" y="391"/>
                </a:cubicBezTo>
                <a:cubicBezTo>
                  <a:pt x="79" y="390"/>
                  <a:pt x="81" y="390"/>
                  <a:pt x="82" y="389"/>
                </a:cubicBezTo>
                <a:cubicBezTo>
                  <a:pt x="82" y="389"/>
                  <a:pt x="81" y="387"/>
                  <a:pt x="81" y="387"/>
                </a:cubicBezTo>
                <a:cubicBezTo>
                  <a:pt x="81" y="386"/>
                  <a:pt x="79" y="386"/>
                  <a:pt x="79" y="386"/>
                </a:cubicBezTo>
                <a:cubicBezTo>
                  <a:pt x="79" y="385"/>
                  <a:pt x="79" y="383"/>
                  <a:pt x="80" y="383"/>
                </a:cubicBezTo>
                <a:cubicBezTo>
                  <a:pt x="81" y="382"/>
                  <a:pt x="84" y="381"/>
                  <a:pt x="85" y="381"/>
                </a:cubicBezTo>
                <a:cubicBezTo>
                  <a:pt x="86" y="382"/>
                  <a:pt x="85" y="384"/>
                  <a:pt x="86" y="384"/>
                </a:cubicBezTo>
                <a:cubicBezTo>
                  <a:pt x="86" y="385"/>
                  <a:pt x="88" y="386"/>
                  <a:pt x="89" y="386"/>
                </a:cubicBezTo>
                <a:cubicBezTo>
                  <a:pt x="90" y="385"/>
                  <a:pt x="90" y="384"/>
                  <a:pt x="91" y="383"/>
                </a:cubicBezTo>
                <a:cubicBezTo>
                  <a:pt x="91" y="382"/>
                  <a:pt x="90" y="380"/>
                  <a:pt x="90" y="378"/>
                </a:cubicBezTo>
                <a:cubicBezTo>
                  <a:pt x="90" y="378"/>
                  <a:pt x="91" y="376"/>
                  <a:pt x="92" y="375"/>
                </a:cubicBezTo>
                <a:cubicBezTo>
                  <a:pt x="93" y="374"/>
                  <a:pt x="95" y="374"/>
                  <a:pt x="96" y="373"/>
                </a:cubicBezTo>
                <a:cubicBezTo>
                  <a:pt x="97" y="372"/>
                  <a:pt x="98" y="370"/>
                  <a:pt x="98" y="369"/>
                </a:cubicBezTo>
                <a:cubicBezTo>
                  <a:pt x="99" y="369"/>
                  <a:pt x="100" y="369"/>
                  <a:pt x="101" y="369"/>
                </a:cubicBezTo>
                <a:cubicBezTo>
                  <a:pt x="102" y="368"/>
                  <a:pt x="105" y="368"/>
                  <a:pt x="106" y="368"/>
                </a:cubicBezTo>
                <a:cubicBezTo>
                  <a:pt x="107" y="368"/>
                  <a:pt x="110" y="369"/>
                  <a:pt x="111" y="368"/>
                </a:cubicBezTo>
                <a:cubicBezTo>
                  <a:pt x="112" y="368"/>
                  <a:pt x="114" y="368"/>
                  <a:pt x="115" y="367"/>
                </a:cubicBezTo>
                <a:cubicBezTo>
                  <a:pt x="116" y="366"/>
                  <a:pt x="118" y="363"/>
                  <a:pt x="119" y="362"/>
                </a:cubicBezTo>
                <a:cubicBezTo>
                  <a:pt x="120" y="362"/>
                  <a:pt x="123" y="360"/>
                  <a:pt x="124" y="360"/>
                </a:cubicBezTo>
                <a:cubicBezTo>
                  <a:pt x="125" y="359"/>
                  <a:pt x="127" y="358"/>
                  <a:pt x="129" y="358"/>
                </a:cubicBezTo>
                <a:cubicBezTo>
                  <a:pt x="130" y="358"/>
                  <a:pt x="131" y="359"/>
                  <a:pt x="131" y="360"/>
                </a:cubicBezTo>
                <a:cubicBezTo>
                  <a:pt x="132" y="360"/>
                  <a:pt x="133" y="363"/>
                  <a:pt x="134" y="363"/>
                </a:cubicBezTo>
                <a:cubicBezTo>
                  <a:pt x="135" y="364"/>
                  <a:pt x="137" y="364"/>
                  <a:pt x="138" y="364"/>
                </a:cubicBezTo>
                <a:cubicBezTo>
                  <a:pt x="139" y="365"/>
                  <a:pt x="139" y="367"/>
                  <a:pt x="139" y="368"/>
                </a:cubicBezTo>
                <a:cubicBezTo>
                  <a:pt x="140" y="369"/>
                  <a:pt x="140" y="371"/>
                  <a:pt x="140" y="372"/>
                </a:cubicBezTo>
                <a:cubicBezTo>
                  <a:pt x="140" y="373"/>
                  <a:pt x="141" y="374"/>
                  <a:pt x="142" y="375"/>
                </a:cubicBezTo>
                <a:cubicBezTo>
                  <a:pt x="143" y="376"/>
                  <a:pt x="145" y="378"/>
                  <a:pt x="146" y="378"/>
                </a:cubicBezTo>
                <a:cubicBezTo>
                  <a:pt x="147" y="379"/>
                  <a:pt x="149" y="379"/>
                  <a:pt x="150" y="378"/>
                </a:cubicBezTo>
                <a:cubicBezTo>
                  <a:pt x="151" y="378"/>
                  <a:pt x="153" y="377"/>
                  <a:pt x="154" y="376"/>
                </a:cubicBezTo>
                <a:cubicBezTo>
                  <a:pt x="154" y="375"/>
                  <a:pt x="154" y="372"/>
                  <a:pt x="154" y="370"/>
                </a:cubicBezTo>
                <a:cubicBezTo>
                  <a:pt x="154" y="369"/>
                  <a:pt x="153" y="368"/>
                  <a:pt x="153" y="367"/>
                </a:cubicBezTo>
                <a:cubicBezTo>
                  <a:pt x="153" y="366"/>
                  <a:pt x="156" y="364"/>
                  <a:pt x="156" y="363"/>
                </a:cubicBezTo>
                <a:cubicBezTo>
                  <a:pt x="156" y="362"/>
                  <a:pt x="154" y="360"/>
                  <a:pt x="154" y="359"/>
                </a:cubicBezTo>
                <a:cubicBezTo>
                  <a:pt x="152" y="359"/>
                  <a:pt x="149" y="359"/>
                  <a:pt x="148" y="358"/>
                </a:cubicBezTo>
                <a:cubicBezTo>
                  <a:pt x="147" y="357"/>
                  <a:pt x="144" y="356"/>
                  <a:pt x="143" y="354"/>
                </a:cubicBezTo>
                <a:cubicBezTo>
                  <a:pt x="142" y="354"/>
                  <a:pt x="142" y="352"/>
                  <a:pt x="141" y="351"/>
                </a:cubicBezTo>
                <a:cubicBezTo>
                  <a:pt x="141" y="350"/>
                  <a:pt x="140" y="349"/>
                  <a:pt x="140" y="348"/>
                </a:cubicBezTo>
                <a:cubicBezTo>
                  <a:pt x="140" y="347"/>
                  <a:pt x="140" y="344"/>
                  <a:pt x="141" y="343"/>
                </a:cubicBezTo>
                <a:cubicBezTo>
                  <a:pt x="141" y="343"/>
                  <a:pt x="142" y="342"/>
                  <a:pt x="142" y="342"/>
                </a:cubicBezTo>
                <a:cubicBezTo>
                  <a:pt x="144" y="342"/>
                  <a:pt x="146" y="342"/>
                  <a:pt x="148" y="343"/>
                </a:cubicBezTo>
                <a:cubicBezTo>
                  <a:pt x="149" y="343"/>
                  <a:pt x="152" y="344"/>
                  <a:pt x="153" y="344"/>
                </a:cubicBezTo>
                <a:cubicBezTo>
                  <a:pt x="153" y="345"/>
                  <a:pt x="154" y="347"/>
                  <a:pt x="155" y="347"/>
                </a:cubicBezTo>
                <a:cubicBezTo>
                  <a:pt x="155" y="348"/>
                  <a:pt x="157" y="349"/>
                  <a:pt x="158" y="349"/>
                </a:cubicBezTo>
                <a:cubicBezTo>
                  <a:pt x="158" y="349"/>
                  <a:pt x="160" y="349"/>
                  <a:pt x="161" y="349"/>
                </a:cubicBezTo>
                <a:cubicBezTo>
                  <a:pt x="162" y="348"/>
                  <a:pt x="162" y="345"/>
                  <a:pt x="162" y="344"/>
                </a:cubicBezTo>
                <a:cubicBezTo>
                  <a:pt x="162" y="342"/>
                  <a:pt x="160" y="340"/>
                  <a:pt x="160" y="339"/>
                </a:cubicBezTo>
                <a:cubicBezTo>
                  <a:pt x="159" y="338"/>
                  <a:pt x="160" y="335"/>
                  <a:pt x="160" y="334"/>
                </a:cubicBezTo>
                <a:cubicBezTo>
                  <a:pt x="159" y="333"/>
                  <a:pt x="158" y="331"/>
                  <a:pt x="158" y="330"/>
                </a:cubicBezTo>
                <a:cubicBezTo>
                  <a:pt x="157" y="328"/>
                  <a:pt x="156" y="326"/>
                  <a:pt x="155" y="325"/>
                </a:cubicBezTo>
                <a:cubicBezTo>
                  <a:pt x="154" y="323"/>
                  <a:pt x="154" y="321"/>
                  <a:pt x="153" y="319"/>
                </a:cubicBezTo>
                <a:cubicBezTo>
                  <a:pt x="153" y="318"/>
                  <a:pt x="152" y="317"/>
                  <a:pt x="151" y="316"/>
                </a:cubicBezTo>
                <a:cubicBezTo>
                  <a:pt x="150" y="316"/>
                  <a:pt x="147" y="316"/>
                  <a:pt x="146" y="315"/>
                </a:cubicBezTo>
                <a:cubicBezTo>
                  <a:pt x="145" y="315"/>
                  <a:pt x="143" y="314"/>
                  <a:pt x="142" y="313"/>
                </a:cubicBezTo>
                <a:cubicBezTo>
                  <a:pt x="142" y="312"/>
                  <a:pt x="140" y="310"/>
                  <a:pt x="140" y="309"/>
                </a:cubicBezTo>
                <a:cubicBezTo>
                  <a:pt x="139" y="308"/>
                  <a:pt x="140" y="306"/>
                  <a:pt x="140" y="304"/>
                </a:cubicBezTo>
                <a:cubicBezTo>
                  <a:pt x="140" y="303"/>
                  <a:pt x="142" y="302"/>
                  <a:pt x="142" y="301"/>
                </a:cubicBezTo>
                <a:cubicBezTo>
                  <a:pt x="143" y="300"/>
                  <a:pt x="144" y="299"/>
                  <a:pt x="145" y="298"/>
                </a:cubicBezTo>
                <a:cubicBezTo>
                  <a:pt x="145" y="297"/>
                  <a:pt x="145" y="294"/>
                  <a:pt x="146" y="293"/>
                </a:cubicBezTo>
                <a:cubicBezTo>
                  <a:pt x="147" y="292"/>
                  <a:pt x="149" y="291"/>
                  <a:pt x="149" y="290"/>
                </a:cubicBezTo>
                <a:cubicBezTo>
                  <a:pt x="150" y="289"/>
                  <a:pt x="150" y="286"/>
                  <a:pt x="149" y="285"/>
                </a:cubicBezTo>
                <a:cubicBezTo>
                  <a:pt x="149" y="283"/>
                  <a:pt x="147" y="282"/>
                  <a:pt x="147" y="280"/>
                </a:cubicBezTo>
                <a:cubicBezTo>
                  <a:pt x="147" y="279"/>
                  <a:pt x="147" y="276"/>
                  <a:pt x="147" y="275"/>
                </a:cubicBezTo>
                <a:cubicBezTo>
                  <a:pt x="147" y="274"/>
                  <a:pt x="148" y="272"/>
                  <a:pt x="148" y="271"/>
                </a:cubicBezTo>
                <a:cubicBezTo>
                  <a:pt x="149" y="270"/>
                  <a:pt x="149" y="267"/>
                  <a:pt x="149" y="266"/>
                </a:cubicBezTo>
                <a:cubicBezTo>
                  <a:pt x="149" y="265"/>
                  <a:pt x="149" y="263"/>
                  <a:pt x="148" y="262"/>
                </a:cubicBezTo>
                <a:cubicBezTo>
                  <a:pt x="148" y="262"/>
                  <a:pt x="146" y="262"/>
                  <a:pt x="145" y="261"/>
                </a:cubicBezTo>
                <a:cubicBezTo>
                  <a:pt x="145" y="260"/>
                  <a:pt x="145" y="258"/>
                  <a:pt x="145" y="257"/>
                </a:cubicBezTo>
                <a:cubicBezTo>
                  <a:pt x="145" y="256"/>
                  <a:pt x="146" y="255"/>
                  <a:pt x="147" y="255"/>
                </a:cubicBezTo>
                <a:cubicBezTo>
                  <a:pt x="148" y="254"/>
                  <a:pt x="150" y="253"/>
                  <a:pt x="151" y="252"/>
                </a:cubicBezTo>
                <a:cubicBezTo>
                  <a:pt x="151" y="251"/>
                  <a:pt x="152" y="247"/>
                  <a:pt x="152" y="245"/>
                </a:cubicBezTo>
                <a:cubicBezTo>
                  <a:pt x="153" y="243"/>
                  <a:pt x="153" y="238"/>
                  <a:pt x="152" y="236"/>
                </a:cubicBezTo>
                <a:cubicBezTo>
                  <a:pt x="152" y="234"/>
                  <a:pt x="150" y="231"/>
                  <a:pt x="149" y="229"/>
                </a:cubicBezTo>
                <a:cubicBezTo>
                  <a:pt x="148" y="227"/>
                  <a:pt x="146" y="224"/>
                  <a:pt x="144" y="222"/>
                </a:cubicBezTo>
                <a:cubicBezTo>
                  <a:pt x="143" y="220"/>
                  <a:pt x="141" y="218"/>
                  <a:pt x="140" y="217"/>
                </a:cubicBezTo>
                <a:cubicBezTo>
                  <a:pt x="139" y="216"/>
                  <a:pt x="138" y="215"/>
                  <a:pt x="137" y="215"/>
                </a:cubicBezTo>
                <a:cubicBezTo>
                  <a:pt x="137" y="216"/>
                  <a:pt x="136" y="217"/>
                  <a:pt x="135" y="217"/>
                </a:cubicBezTo>
                <a:cubicBezTo>
                  <a:pt x="134" y="218"/>
                  <a:pt x="131" y="218"/>
                  <a:pt x="130" y="217"/>
                </a:cubicBezTo>
                <a:cubicBezTo>
                  <a:pt x="129" y="217"/>
                  <a:pt x="128" y="214"/>
                  <a:pt x="128" y="213"/>
                </a:cubicBezTo>
                <a:cubicBezTo>
                  <a:pt x="127" y="212"/>
                  <a:pt x="127" y="210"/>
                  <a:pt x="127" y="209"/>
                </a:cubicBezTo>
                <a:cubicBezTo>
                  <a:pt x="128" y="208"/>
                  <a:pt x="130" y="208"/>
                  <a:pt x="131" y="207"/>
                </a:cubicBezTo>
                <a:cubicBezTo>
                  <a:pt x="132" y="205"/>
                  <a:pt x="133" y="201"/>
                  <a:pt x="135" y="199"/>
                </a:cubicBezTo>
                <a:cubicBezTo>
                  <a:pt x="136" y="197"/>
                  <a:pt x="138" y="194"/>
                  <a:pt x="140" y="193"/>
                </a:cubicBezTo>
                <a:cubicBezTo>
                  <a:pt x="141" y="191"/>
                  <a:pt x="145" y="189"/>
                  <a:pt x="146" y="188"/>
                </a:cubicBezTo>
                <a:cubicBezTo>
                  <a:pt x="147" y="187"/>
                  <a:pt x="148" y="185"/>
                  <a:pt x="149" y="184"/>
                </a:cubicBezTo>
                <a:cubicBezTo>
                  <a:pt x="150" y="182"/>
                  <a:pt x="152" y="179"/>
                  <a:pt x="153" y="178"/>
                </a:cubicBezTo>
                <a:cubicBezTo>
                  <a:pt x="154" y="177"/>
                  <a:pt x="157" y="176"/>
                  <a:pt x="159" y="175"/>
                </a:cubicBezTo>
                <a:cubicBezTo>
                  <a:pt x="161" y="175"/>
                  <a:pt x="166" y="175"/>
                  <a:pt x="168" y="175"/>
                </a:cubicBezTo>
                <a:cubicBezTo>
                  <a:pt x="196" y="176"/>
                  <a:pt x="253" y="184"/>
                  <a:pt x="281" y="180"/>
                </a:cubicBezTo>
                <a:cubicBezTo>
                  <a:pt x="282" y="180"/>
                  <a:pt x="285" y="178"/>
                  <a:pt x="287" y="178"/>
                </a:cubicBezTo>
                <a:cubicBezTo>
                  <a:pt x="288" y="177"/>
                  <a:pt x="292" y="176"/>
                  <a:pt x="294" y="175"/>
                </a:cubicBezTo>
                <a:cubicBezTo>
                  <a:pt x="297" y="175"/>
                  <a:pt x="302" y="176"/>
                  <a:pt x="304" y="175"/>
                </a:cubicBezTo>
                <a:cubicBezTo>
                  <a:pt x="306" y="175"/>
                  <a:pt x="309" y="171"/>
                  <a:pt x="311" y="169"/>
                </a:cubicBezTo>
                <a:cubicBezTo>
                  <a:pt x="313" y="167"/>
                  <a:pt x="316" y="162"/>
                  <a:pt x="317" y="159"/>
                </a:cubicBezTo>
                <a:cubicBezTo>
                  <a:pt x="319" y="156"/>
                  <a:pt x="322" y="150"/>
                  <a:pt x="324" y="147"/>
                </a:cubicBezTo>
                <a:cubicBezTo>
                  <a:pt x="325" y="144"/>
                  <a:pt x="330" y="140"/>
                  <a:pt x="332" y="137"/>
                </a:cubicBezTo>
                <a:cubicBezTo>
                  <a:pt x="333" y="135"/>
                  <a:pt x="333" y="128"/>
                  <a:pt x="335" y="126"/>
                </a:cubicBezTo>
                <a:cubicBezTo>
                  <a:pt x="336" y="125"/>
                  <a:pt x="339" y="124"/>
                  <a:pt x="340" y="124"/>
                </a:cubicBezTo>
                <a:cubicBezTo>
                  <a:pt x="342" y="124"/>
                  <a:pt x="345" y="128"/>
                  <a:pt x="346" y="128"/>
                </a:cubicBezTo>
                <a:cubicBezTo>
                  <a:pt x="348" y="128"/>
                  <a:pt x="350" y="124"/>
                  <a:pt x="351" y="124"/>
                </a:cubicBezTo>
                <a:cubicBezTo>
                  <a:pt x="353" y="123"/>
                  <a:pt x="356" y="121"/>
                  <a:pt x="358" y="122"/>
                </a:cubicBezTo>
                <a:cubicBezTo>
                  <a:pt x="360" y="123"/>
                  <a:pt x="361" y="130"/>
                  <a:pt x="362" y="132"/>
                </a:cubicBezTo>
                <a:cubicBezTo>
                  <a:pt x="363" y="135"/>
                  <a:pt x="363" y="142"/>
                  <a:pt x="365" y="144"/>
                </a:cubicBezTo>
                <a:cubicBezTo>
                  <a:pt x="366" y="145"/>
                  <a:pt x="369" y="145"/>
                  <a:pt x="370" y="145"/>
                </a:cubicBezTo>
                <a:cubicBezTo>
                  <a:pt x="372" y="146"/>
                  <a:pt x="375" y="150"/>
                  <a:pt x="377" y="151"/>
                </a:cubicBezTo>
                <a:cubicBezTo>
                  <a:pt x="382" y="152"/>
                  <a:pt x="391" y="150"/>
                  <a:pt x="395" y="150"/>
                </a:cubicBezTo>
                <a:cubicBezTo>
                  <a:pt x="398" y="150"/>
                  <a:pt x="403" y="151"/>
                  <a:pt x="406" y="152"/>
                </a:cubicBezTo>
                <a:cubicBezTo>
                  <a:pt x="407" y="152"/>
                  <a:pt x="410" y="154"/>
                  <a:pt x="411" y="154"/>
                </a:cubicBezTo>
                <a:cubicBezTo>
                  <a:pt x="413" y="153"/>
                  <a:pt x="417" y="150"/>
                  <a:pt x="419" y="149"/>
                </a:cubicBezTo>
                <a:cubicBezTo>
                  <a:pt x="421" y="148"/>
                  <a:pt x="424" y="146"/>
                  <a:pt x="425" y="146"/>
                </a:cubicBezTo>
                <a:cubicBezTo>
                  <a:pt x="426" y="145"/>
                  <a:pt x="429" y="144"/>
                  <a:pt x="430" y="143"/>
                </a:cubicBezTo>
                <a:cubicBezTo>
                  <a:pt x="431" y="143"/>
                  <a:pt x="434" y="141"/>
                  <a:pt x="434" y="139"/>
                </a:cubicBezTo>
                <a:cubicBezTo>
                  <a:pt x="435" y="137"/>
                  <a:pt x="435" y="134"/>
                  <a:pt x="435" y="132"/>
                </a:cubicBezTo>
                <a:cubicBezTo>
                  <a:pt x="434" y="130"/>
                  <a:pt x="430" y="127"/>
                  <a:pt x="429" y="126"/>
                </a:cubicBezTo>
                <a:cubicBezTo>
                  <a:pt x="429" y="125"/>
                  <a:pt x="429" y="122"/>
                  <a:pt x="428" y="121"/>
                </a:cubicBezTo>
                <a:cubicBezTo>
                  <a:pt x="427" y="120"/>
                  <a:pt x="423" y="119"/>
                  <a:pt x="422" y="118"/>
                </a:cubicBezTo>
                <a:cubicBezTo>
                  <a:pt x="422" y="117"/>
                  <a:pt x="422" y="115"/>
                  <a:pt x="422" y="114"/>
                </a:cubicBezTo>
                <a:cubicBezTo>
                  <a:pt x="422" y="113"/>
                  <a:pt x="421" y="111"/>
                  <a:pt x="421" y="109"/>
                </a:cubicBezTo>
                <a:cubicBezTo>
                  <a:pt x="421" y="109"/>
                  <a:pt x="423" y="107"/>
                  <a:pt x="423" y="107"/>
                </a:cubicBezTo>
                <a:cubicBezTo>
                  <a:pt x="425" y="106"/>
                  <a:pt x="429" y="105"/>
                  <a:pt x="430" y="105"/>
                </a:cubicBezTo>
                <a:cubicBezTo>
                  <a:pt x="433" y="106"/>
                  <a:pt x="438" y="107"/>
                  <a:pt x="440" y="109"/>
                </a:cubicBezTo>
                <a:cubicBezTo>
                  <a:pt x="441" y="109"/>
                  <a:pt x="442" y="111"/>
                  <a:pt x="443" y="111"/>
                </a:cubicBezTo>
                <a:cubicBezTo>
                  <a:pt x="445" y="111"/>
                  <a:pt x="446" y="107"/>
                  <a:pt x="448" y="106"/>
                </a:cubicBezTo>
                <a:cubicBezTo>
                  <a:pt x="449" y="105"/>
                  <a:pt x="453" y="107"/>
                  <a:pt x="454" y="105"/>
                </a:cubicBezTo>
                <a:cubicBezTo>
                  <a:pt x="455" y="103"/>
                  <a:pt x="453" y="99"/>
                  <a:pt x="452" y="97"/>
                </a:cubicBezTo>
                <a:cubicBezTo>
                  <a:pt x="451" y="95"/>
                  <a:pt x="447" y="93"/>
                  <a:pt x="446" y="91"/>
                </a:cubicBezTo>
                <a:cubicBezTo>
                  <a:pt x="445" y="90"/>
                  <a:pt x="443" y="87"/>
                  <a:pt x="443" y="86"/>
                </a:cubicBezTo>
                <a:cubicBezTo>
                  <a:pt x="443" y="85"/>
                  <a:pt x="443" y="81"/>
                  <a:pt x="444" y="79"/>
                </a:cubicBezTo>
                <a:cubicBezTo>
                  <a:pt x="444" y="77"/>
                  <a:pt x="448" y="75"/>
                  <a:pt x="449" y="74"/>
                </a:cubicBezTo>
                <a:cubicBezTo>
                  <a:pt x="451" y="72"/>
                  <a:pt x="453" y="69"/>
                  <a:pt x="453" y="67"/>
                </a:cubicBezTo>
                <a:cubicBezTo>
                  <a:pt x="454" y="66"/>
                  <a:pt x="452" y="64"/>
                  <a:pt x="451" y="62"/>
                </a:cubicBezTo>
                <a:cubicBezTo>
                  <a:pt x="451" y="60"/>
                  <a:pt x="452" y="56"/>
                  <a:pt x="452" y="54"/>
                </a:cubicBezTo>
                <a:cubicBezTo>
                  <a:pt x="451" y="52"/>
                  <a:pt x="448" y="51"/>
                  <a:pt x="447" y="50"/>
                </a:cubicBezTo>
                <a:cubicBezTo>
                  <a:pt x="445" y="48"/>
                  <a:pt x="440" y="47"/>
                  <a:pt x="438" y="45"/>
                </a:cubicBezTo>
                <a:cubicBezTo>
                  <a:pt x="437" y="44"/>
                  <a:pt x="434" y="41"/>
                  <a:pt x="433" y="39"/>
                </a:cubicBezTo>
                <a:cubicBezTo>
                  <a:pt x="433" y="38"/>
                  <a:pt x="432" y="35"/>
                  <a:pt x="432" y="34"/>
                </a:cubicBezTo>
                <a:cubicBezTo>
                  <a:pt x="431" y="31"/>
                  <a:pt x="432" y="26"/>
                  <a:pt x="432" y="24"/>
                </a:cubicBezTo>
                <a:cubicBezTo>
                  <a:pt x="433" y="22"/>
                  <a:pt x="434" y="19"/>
                  <a:pt x="435" y="18"/>
                </a:cubicBezTo>
                <a:cubicBezTo>
                  <a:pt x="437" y="16"/>
                  <a:pt x="441" y="15"/>
                  <a:pt x="442" y="14"/>
                </a:cubicBezTo>
                <a:cubicBezTo>
                  <a:pt x="443" y="12"/>
                  <a:pt x="443" y="9"/>
                  <a:pt x="443" y="7"/>
                </a:cubicBezTo>
                <a:cubicBezTo>
                  <a:pt x="443" y="6"/>
                  <a:pt x="441" y="2"/>
                  <a:pt x="442" y="1"/>
                </a:cubicBezTo>
                <a:cubicBezTo>
                  <a:pt x="443" y="0"/>
                  <a:pt x="445" y="1"/>
                  <a:pt x="446" y="1"/>
                </a:cubicBezTo>
                <a:cubicBezTo>
                  <a:pt x="450" y="1"/>
                  <a:pt x="457" y="3"/>
                  <a:pt x="460" y="4"/>
                </a:cubicBezTo>
                <a:cubicBezTo>
                  <a:pt x="462" y="5"/>
                  <a:pt x="467" y="7"/>
                  <a:pt x="470" y="8"/>
                </a:cubicBezTo>
                <a:cubicBezTo>
                  <a:pt x="472" y="9"/>
                  <a:pt x="475" y="9"/>
                  <a:pt x="477" y="9"/>
                </a:cubicBezTo>
                <a:cubicBezTo>
                  <a:pt x="478" y="10"/>
                  <a:pt x="482" y="11"/>
                  <a:pt x="484" y="12"/>
                </a:cubicBezTo>
                <a:cubicBezTo>
                  <a:pt x="485" y="12"/>
                  <a:pt x="489" y="14"/>
                  <a:pt x="491" y="13"/>
                </a:cubicBezTo>
                <a:cubicBezTo>
                  <a:pt x="493" y="12"/>
                  <a:pt x="493" y="9"/>
                  <a:pt x="495" y="8"/>
                </a:cubicBezTo>
                <a:cubicBezTo>
                  <a:pt x="497" y="6"/>
                  <a:pt x="503" y="6"/>
                  <a:pt x="505" y="6"/>
                </a:cubicBezTo>
                <a:cubicBezTo>
                  <a:pt x="508" y="6"/>
                  <a:pt x="512" y="5"/>
                  <a:pt x="514" y="5"/>
                </a:cubicBezTo>
                <a:cubicBezTo>
                  <a:pt x="516" y="5"/>
                  <a:pt x="520" y="5"/>
                  <a:pt x="522" y="5"/>
                </a:cubicBezTo>
                <a:cubicBezTo>
                  <a:pt x="522" y="7"/>
                  <a:pt x="522" y="9"/>
                  <a:pt x="523" y="10"/>
                </a:cubicBezTo>
                <a:cubicBezTo>
                  <a:pt x="524" y="17"/>
                  <a:pt x="531" y="29"/>
                  <a:pt x="534" y="35"/>
                </a:cubicBezTo>
                <a:cubicBezTo>
                  <a:pt x="537" y="40"/>
                  <a:pt x="542" y="51"/>
                  <a:pt x="546" y="55"/>
                </a:cubicBezTo>
                <a:cubicBezTo>
                  <a:pt x="548" y="58"/>
                  <a:pt x="555" y="63"/>
                  <a:pt x="557" y="66"/>
                </a:cubicBezTo>
                <a:cubicBezTo>
                  <a:pt x="559" y="69"/>
                  <a:pt x="559" y="78"/>
                  <a:pt x="560" y="82"/>
                </a:cubicBezTo>
                <a:cubicBezTo>
                  <a:pt x="561" y="88"/>
                  <a:pt x="565" y="100"/>
                  <a:pt x="567" y="105"/>
                </a:cubicBezTo>
                <a:cubicBezTo>
                  <a:pt x="570" y="112"/>
                  <a:pt x="578" y="124"/>
                  <a:pt x="580" y="130"/>
                </a:cubicBezTo>
                <a:cubicBezTo>
                  <a:pt x="582" y="135"/>
                  <a:pt x="582" y="144"/>
                  <a:pt x="583" y="149"/>
                </a:cubicBezTo>
                <a:cubicBezTo>
                  <a:pt x="584" y="152"/>
                  <a:pt x="586" y="159"/>
                  <a:pt x="586" y="162"/>
                </a:cubicBezTo>
                <a:cubicBezTo>
                  <a:pt x="586" y="164"/>
                  <a:pt x="586" y="168"/>
                  <a:pt x="585" y="169"/>
                </a:cubicBezTo>
                <a:cubicBezTo>
                  <a:pt x="583" y="171"/>
                  <a:pt x="578" y="167"/>
                  <a:pt x="576" y="167"/>
                </a:cubicBezTo>
                <a:cubicBezTo>
                  <a:pt x="574" y="168"/>
                  <a:pt x="570" y="171"/>
                  <a:pt x="568" y="172"/>
                </a:cubicBezTo>
                <a:cubicBezTo>
                  <a:pt x="565" y="173"/>
                  <a:pt x="560" y="176"/>
                  <a:pt x="557" y="177"/>
                </a:cubicBezTo>
                <a:cubicBezTo>
                  <a:pt x="556" y="178"/>
                  <a:pt x="552" y="178"/>
                  <a:pt x="551" y="180"/>
                </a:cubicBezTo>
                <a:cubicBezTo>
                  <a:pt x="551" y="181"/>
                  <a:pt x="553" y="185"/>
                  <a:pt x="554" y="186"/>
                </a:cubicBezTo>
                <a:cubicBezTo>
                  <a:pt x="556" y="188"/>
                  <a:pt x="562" y="186"/>
                  <a:pt x="563" y="188"/>
                </a:cubicBezTo>
                <a:cubicBezTo>
                  <a:pt x="565" y="190"/>
                  <a:pt x="564" y="194"/>
                  <a:pt x="563" y="196"/>
                </a:cubicBezTo>
                <a:cubicBezTo>
                  <a:pt x="562" y="198"/>
                  <a:pt x="558" y="200"/>
                  <a:pt x="557" y="201"/>
                </a:cubicBezTo>
                <a:cubicBezTo>
                  <a:pt x="556" y="203"/>
                  <a:pt x="554" y="207"/>
                  <a:pt x="554" y="209"/>
                </a:cubicBezTo>
                <a:cubicBezTo>
                  <a:pt x="553" y="213"/>
                  <a:pt x="555" y="220"/>
                  <a:pt x="555" y="223"/>
                </a:cubicBezTo>
                <a:cubicBezTo>
                  <a:pt x="555" y="226"/>
                  <a:pt x="556" y="233"/>
                  <a:pt x="556" y="236"/>
                </a:cubicBezTo>
                <a:cubicBezTo>
                  <a:pt x="556" y="239"/>
                  <a:pt x="556" y="246"/>
                  <a:pt x="555" y="248"/>
                </a:cubicBezTo>
                <a:cubicBezTo>
                  <a:pt x="554" y="251"/>
                  <a:pt x="549" y="255"/>
                  <a:pt x="547" y="258"/>
                </a:cubicBezTo>
                <a:cubicBezTo>
                  <a:pt x="546" y="260"/>
                  <a:pt x="544" y="264"/>
                  <a:pt x="544" y="266"/>
                </a:cubicBezTo>
                <a:cubicBezTo>
                  <a:pt x="545" y="268"/>
                  <a:pt x="550" y="270"/>
                  <a:pt x="553" y="271"/>
                </a:cubicBezTo>
                <a:cubicBezTo>
                  <a:pt x="556" y="271"/>
                  <a:pt x="562" y="267"/>
                  <a:pt x="565" y="268"/>
                </a:cubicBezTo>
                <a:cubicBezTo>
                  <a:pt x="566" y="268"/>
                  <a:pt x="569" y="271"/>
                  <a:pt x="570" y="273"/>
                </a:cubicBezTo>
                <a:cubicBezTo>
                  <a:pt x="571" y="274"/>
                  <a:pt x="571" y="278"/>
                  <a:pt x="570" y="280"/>
                </a:cubicBezTo>
                <a:cubicBezTo>
                  <a:pt x="570" y="281"/>
                  <a:pt x="567" y="283"/>
                  <a:pt x="567" y="285"/>
                </a:cubicBezTo>
                <a:cubicBezTo>
                  <a:pt x="567" y="287"/>
                  <a:pt x="571" y="289"/>
                  <a:pt x="571" y="291"/>
                </a:cubicBezTo>
                <a:cubicBezTo>
                  <a:pt x="571" y="293"/>
                  <a:pt x="569" y="296"/>
                  <a:pt x="567" y="297"/>
                </a:cubicBezTo>
                <a:cubicBezTo>
                  <a:pt x="565" y="299"/>
                  <a:pt x="559" y="299"/>
                  <a:pt x="557" y="301"/>
                </a:cubicBezTo>
                <a:cubicBezTo>
                  <a:pt x="555" y="302"/>
                  <a:pt x="552" y="307"/>
                  <a:pt x="551" y="309"/>
                </a:cubicBezTo>
                <a:cubicBezTo>
                  <a:pt x="549" y="313"/>
                  <a:pt x="549" y="320"/>
                  <a:pt x="550" y="324"/>
                </a:cubicBezTo>
                <a:cubicBezTo>
                  <a:pt x="551" y="330"/>
                  <a:pt x="557" y="341"/>
                  <a:pt x="560" y="347"/>
                </a:cubicBezTo>
                <a:cubicBezTo>
                  <a:pt x="562" y="350"/>
                  <a:pt x="565" y="356"/>
                  <a:pt x="568" y="359"/>
                </a:cubicBezTo>
                <a:cubicBezTo>
                  <a:pt x="570" y="360"/>
                  <a:pt x="573" y="362"/>
                  <a:pt x="575" y="362"/>
                </a:cubicBezTo>
                <a:cubicBezTo>
                  <a:pt x="577" y="363"/>
                  <a:pt x="581" y="361"/>
                  <a:pt x="583" y="361"/>
                </a:cubicBezTo>
                <a:cubicBezTo>
                  <a:pt x="587" y="361"/>
                  <a:pt x="594" y="361"/>
                  <a:pt x="597" y="361"/>
                </a:cubicBezTo>
                <a:cubicBezTo>
                  <a:pt x="599" y="362"/>
                  <a:pt x="603" y="363"/>
                  <a:pt x="604" y="365"/>
                </a:cubicBezTo>
                <a:cubicBezTo>
                  <a:pt x="606" y="367"/>
                  <a:pt x="603" y="372"/>
                  <a:pt x="604" y="375"/>
                </a:cubicBezTo>
                <a:cubicBezTo>
                  <a:pt x="605" y="377"/>
                  <a:pt x="608" y="381"/>
                  <a:pt x="609" y="383"/>
                </a:cubicBezTo>
                <a:cubicBezTo>
                  <a:pt x="610" y="385"/>
                  <a:pt x="613" y="388"/>
                  <a:pt x="613" y="390"/>
                </a:cubicBezTo>
                <a:cubicBezTo>
                  <a:pt x="614" y="392"/>
                  <a:pt x="612" y="395"/>
                  <a:pt x="611" y="397"/>
                </a:cubicBezTo>
                <a:cubicBezTo>
                  <a:pt x="609" y="399"/>
                  <a:pt x="605" y="401"/>
                  <a:pt x="603" y="402"/>
                </a:cubicBezTo>
                <a:cubicBezTo>
                  <a:pt x="601" y="403"/>
                  <a:pt x="597" y="405"/>
                  <a:pt x="596" y="407"/>
                </a:cubicBezTo>
                <a:cubicBezTo>
                  <a:pt x="594" y="408"/>
                  <a:pt x="594" y="412"/>
                  <a:pt x="594" y="414"/>
                </a:cubicBezTo>
                <a:cubicBezTo>
                  <a:pt x="594" y="416"/>
                  <a:pt x="596" y="421"/>
                  <a:pt x="598" y="422"/>
                </a:cubicBezTo>
                <a:cubicBezTo>
                  <a:pt x="599" y="424"/>
                  <a:pt x="602" y="426"/>
                  <a:pt x="603" y="428"/>
                </a:cubicBezTo>
                <a:cubicBezTo>
                  <a:pt x="604" y="429"/>
                  <a:pt x="606" y="432"/>
                  <a:pt x="606" y="434"/>
                </a:cubicBezTo>
                <a:cubicBezTo>
                  <a:pt x="607" y="436"/>
                  <a:pt x="604" y="438"/>
                  <a:pt x="604" y="439"/>
                </a:cubicBezTo>
                <a:cubicBezTo>
                  <a:pt x="604" y="441"/>
                  <a:pt x="603" y="445"/>
                  <a:pt x="604" y="447"/>
                </a:cubicBezTo>
                <a:cubicBezTo>
                  <a:pt x="605" y="449"/>
                  <a:pt x="608" y="452"/>
                  <a:pt x="609" y="453"/>
                </a:cubicBezTo>
                <a:cubicBezTo>
                  <a:pt x="610" y="455"/>
                  <a:pt x="614" y="456"/>
                  <a:pt x="615" y="457"/>
                </a:cubicBezTo>
                <a:cubicBezTo>
                  <a:pt x="617" y="458"/>
                  <a:pt x="621" y="458"/>
                  <a:pt x="623" y="459"/>
                </a:cubicBezTo>
                <a:cubicBezTo>
                  <a:pt x="625" y="460"/>
                  <a:pt x="630" y="461"/>
                  <a:pt x="632" y="462"/>
                </a:cubicBezTo>
                <a:cubicBezTo>
                  <a:pt x="633" y="463"/>
                  <a:pt x="636" y="465"/>
                  <a:pt x="636" y="466"/>
                </a:cubicBezTo>
                <a:cubicBezTo>
                  <a:pt x="638" y="468"/>
                  <a:pt x="639" y="472"/>
                  <a:pt x="641" y="473"/>
                </a:cubicBezTo>
                <a:cubicBezTo>
                  <a:pt x="642" y="475"/>
                  <a:pt x="644" y="476"/>
                  <a:pt x="646" y="477"/>
                </a:cubicBezTo>
                <a:cubicBezTo>
                  <a:pt x="647" y="477"/>
                  <a:pt x="650" y="475"/>
                  <a:pt x="652" y="476"/>
                </a:cubicBezTo>
                <a:cubicBezTo>
                  <a:pt x="653" y="476"/>
                  <a:pt x="655" y="478"/>
                  <a:pt x="655" y="479"/>
                </a:cubicBezTo>
                <a:cubicBezTo>
                  <a:pt x="655" y="480"/>
                  <a:pt x="655" y="482"/>
                  <a:pt x="655" y="483"/>
                </a:cubicBezTo>
                <a:cubicBezTo>
                  <a:pt x="655" y="485"/>
                  <a:pt x="654" y="487"/>
                  <a:pt x="654" y="489"/>
                </a:cubicBezTo>
                <a:cubicBezTo>
                  <a:pt x="653" y="490"/>
                  <a:pt x="654" y="493"/>
                  <a:pt x="654" y="494"/>
                </a:cubicBezTo>
                <a:cubicBezTo>
                  <a:pt x="655" y="496"/>
                  <a:pt x="657" y="499"/>
                  <a:pt x="658" y="501"/>
                </a:cubicBezTo>
                <a:cubicBezTo>
                  <a:pt x="660" y="504"/>
                  <a:pt x="663" y="508"/>
                  <a:pt x="663" y="511"/>
                </a:cubicBezTo>
                <a:cubicBezTo>
                  <a:pt x="663" y="514"/>
                  <a:pt x="662" y="518"/>
                  <a:pt x="661" y="521"/>
                </a:cubicBezTo>
                <a:cubicBezTo>
                  <a:pt x="660" y="524"/>
                  <a:pt x="658" y="530"/>
                  <a:pt x="657" y="532"/>
                </a:cubicBezTo>
                <a:cubicBezTo>
                  <a:pt x="655" y="534"/>
                  <a:pt x="652" y="538"/>
                  <a:pt x="651" y="540"/>
                </a:cubicBezTo>
                <a:cubicBezTo>
                  <a:pt x="650" y="542"/>
                  <a:pt x="646" y="545"/>
                  <a:pt x="645" y="547"/>
                </a:cubicBezTo>
                <a:cubicBezTo>
                  <a:pt x="644" y="548"/>
                  <a:pt x="641" y="550"/>
                  <a:pt x="640" y="552"/>
                </a:cubicBezTo>
                <a:cubicBezTo>
                  <a:pt x="639" y="554"/>
                  <a:pt x="639" y="558"/>
                  <a:pt x="638" y="560"/>
                </a:cubicBezTo>
                <a:cubicBezTo>
                  <a:pt x="638" y="563"/>
                  <a:pt x="636" y="569"/>
                  <a:pt x="634" y="572"/>
                </a:cubicBezTo>
                <a:cubicBezTo>
                  <a:pt x="633" y="574"/>
                  <a:pt x="631" y="577"/>
                  <a:pt x="629" y="578"/>
                </a:cubicBezTo>
                <a:cubicBezTo>
                  <a:pt x="626" y="581"/>
                  <a:pt x="619" y="582"/>
                  <a:pt x="616" y="584"/>
                </a:cubicBezTo>
                <a:cubicBezTo>
                  <a:pt x="615" y="585"/>
                  <a:pt x="613" y="587"/>
                  <a:pt x="613" y="588"/>
                </a:cubicBezTo>
                <a:cubicBezTo>
                  <a:pt x="613" y="588"/>
                  <a:pt x="613" y="588"/>
                  <a:pt x="613" y="588"/>
                </a:cubicBezTo>
                <a:cubicBezTo>
                  <a:pt x="610" y="588"/>
                  <a:pt x="605" y="587"/>
                  <a:pt x="603" y="588"/>
                </a:cubicBezTo>
                <a:cubicBezTo>
                  <a:pt x="601" y="588"/>
                  <a:pt x="596" y="591"/>
                  <a:pt x="594" y="593"/>
                </a:cubicBezTo>
                <a:cubicBezTo>
                  <a:pt x="593" y="594"/>
                  <a:pt x="591" y="598"/>
                  <a:pt x="590" y="598"/>
                </a:cubicBezTo>
                <a:cubicBezTo>
                  <a:pt x="588" y="598"/>
                  <a:pt x="586" y="597"/>
                  <a:pt x="584" y="596"/>
                </a:cubicBezTo>
                <a:cubicBezTo>
                  <a:pt x="583" y="595"/>
                  <a:pt x="581" y="591"/>
                  <a:pt x="581" y="589"/>
                </a:cubicBezTo>
                <a:cubicBezTo>
                  <a:pt x="580" y="586"/>
                  <a:pt x="579" y="581"/>
                  <a:pt x="579" y="578"/>
                </a:cubicBezTo>
                <a:cubicBezTo>
                  <a:pt x="578" y="576"/>
                  <a:pt x="577" y="571"/>
                  <a:pt x="576" y="569"/>
                </a:cubicBezTo>
                <a:cubicBezTo>
                  <a:pt x="576" y="568"/>
                  <a:pt x="575" y="565"/>
                  <a:pt x="573" y="565"/>
                </a:cubicBezTo>
                <a:cubicBezTo>
                  <a:pt x="572" y="564"/>
                  <a:pt x="568" y="564"/>
                  <a:pt x="566" y="565"/>
                </a:cubicBezTo>
                <a:cubicBezTo>
                  <a:pt x="563" y="565"/>
                  <a:pt x="557" y="567"/>
                  <a:pt x="554" y="568"/>
                </a:cubicBezTo>
                <a:cubicBezTo>
                  <a:pt x="549" y="570"/>
                  <a:pt x="539" y="573"/>
                  <a:pt x="534" y="574"/>
                </a:cubicBezTo>
                <a:cubicBezTo>
                  <a:pt x="531" y="574"/>
                  <a:pt x="524" y="575"/>
                  <a:pt x="520" y="575"/>
                </a:cubicBezTo>
                <a:cubicBezTo>
                  <a:pt x="516" y="576"/>
                  <a:pt x="508" y="578"/>
                  <a:pt x="504" y="579"/>
                </a:cubicBezTo>
                <a:cubicBezTo>
                  <a:pt x="500" y="579"/>
                  <a:pt x="493" y="577"/>
                  <a:pt x="489" y="577"/>
                </a:cubicBezTo>
                <a:cubicBezTo>
                  <a:pt x="485" y="576"/>
                  <a:pt x="475" y="574"/>
                  <a:pt x="471" y="574"/>
                </a:cubicBezTo>
                <a:cubicBezTo>
                  <a:pt x="469" y="573"/>
                  <a:pt x="465" y="573"/>
                  <a:pt x="463" y="574"/>
                </a:cubicBezTo>
                <a:cubicBezTo>
                  <a:pt x="462" y="574"/>
                  <a:pt x="459" y="576"/>
                  <a:pt x="459" y="577"/>
                </a:cubicBezTo>
                <a:cubicBezTo>
                  <a:pt x="457" y="579"/>
                  <a:pt x="455" y="583"/>
                  <a:pt x="454" y="585"/>
                </a:cubicBezTo>
                <a:cubicBezTo>
                  <a:pt x="453" y="588"/>
                  <a:pt x="452" y="593"/>
                  <a:pt x="452" y="595"/>
                </a:cubicBezTo>
                <a:cubicBezTo>
                  <a:pt x="451" y="596"/>
                  <a:pt x="450" y="598"/>
                  <a:pt x="449" y="600"/>
                </a:cubicBezTo>
                <a:cubicBezTo>
                  <a:pt x="449" y="602"/>
                  <a:pt x="448" y="603"/>
                  <a:pt x="448" y="604"/>
                </a:cubicBezTo>
                <a:cubicBezTo>
                  <a:pt x="447" y="605"/>
                  <a:pt x="445" y="607"/>
                  <a:pt x="444" y="608"/>
                </a:cubicBezTo>
                <a:cubicBezTo>
                  <a:pt x="442" y="610"/>
                  <a:pt x="438" y="614"/>
                  <a:pt x="435" y="613"/>
                </a:cubicBezTo>
                <a:cubicBezTo>
                  <a:pt x="432" y="613"/>
                  <a:pt x="429" y="608"/>
                  <a:pt x="427" y="605"/>
                </a:cubicBezTo>
                <a:cubicBezTo>
                  <a:pt x="426" y="604"/>
                  <a:pt x="424" y="600"/>
                  <a:pt x="423" y="599"/>
                </a:cubicBezTo>
                <a:cubicBezTo>
                  <a:pt x="421" y="596"/>
                  <a:pt x="416" y="591"/>
                  <a:pt x="413" y="589"/>
                </a:cubicBezTo>
                <a:cubicBezTo>
                  <a:pt x="411" y="586"/>
                  <a:pt x="404" y="583"/>
                  <a:pt x="401" y="580"/>
                </a:cubicBezTo>
                <a:cubicBezTo>
                  <a:pt x="399" y="579"/>
                  <a:pt x="394" y="574"/>
                  <a:pt x="392" y="572"/>
                </a:cubicBezTo>
                <a:cubicBezTo>
                  <a:pt x="390" y="571"/>
                  <a:pt x="388" y="569"/>
                  <a:pt x="386" y="568"/>
                </a:cubicBezTo>
                <a:cubicBezTo>
                  <a:pt x="384" y="568"/>
                  <a:pt x="381" y="568"/>
                  <a:pt x="379" y="567"/>
                </a:cubicBezTo>
                <a:cubicBezTo>
                  <a:pt x="377" y="567"/>
                  <a:pt x="374" y="564"/>
                  <a:pt x="373" y="563"/>
                </a:cubicBezTo>
                <a:cubicBezTo>
                  <a:pt x="371" y="562"/>
                  <a:pt x="369" y="561"/>
                  <a:pt x="367" y="560"/>
                </a:cubicBezTo>
                <a:cubicBezTo>
                  <a:pt x="366" y="560"/>
                  <a:pt x="362" y="562"/>
                  <a:pt x="360" y="562"/>
                </a:cubicBezTo>
                <a:cubicBezTo>
                  <a:pt x="359" y="561"/>
                  <a:pt x="358" y="560"/>
                  <a:pt x="357" y="559"/>
                </a:cubicBezTo>
                <a:cubicBezTo>
                  <a:pt x="356" y="558"/>
                  <a:pt x="352" y="557"/>
                  <a:pt x="350" y="557"/>
                </a:cubicBezTo>
                <a:cubicBezTo>
                  <a:pt x="347" y="556"/>
                  <a:pt x="341" y="556"/>
                  <a:pt x="338" y="555"/>
                </a:cubicBezTo>
                <a:cubicBezTo>
                  <a:pt x="335" y="555"/>
                  <a:pt x="329" y="554"/>
                  <a:pt x="326" y="554"/>
                </a:cubicBezTo>
                <a:cubicBezTo>
                  <a:pt x="324" y="553"/>
                  <a:pt x="318" y="554"/>
                  <a:pt x="316" y="553"/>
                </a:cubicBezTo>
                <a:cubicBezTo>
                  <a:pt x="314" y="552"/>
                  <a:pt x="311" y="547"/>
                  <a:pt x="309" y="546"/>
                </a:cubicBezTo>
                <a:cubicBezTo>
                  <a:pt x="307" y="545"/>
                  <a:pt x="301" y="546"/>
                  <a:pt x="298" y="547"/>
                </a:cubicBezTo>
                <a:cubicBezTo>
                  <a:pt x="293" y="548"/>
                  <a:pt x="285" y="553"/>
                  <a:pt x="281" y="555"/>
                </a:cubicBezTo>
                <a:cubicBezTo>
                  <a:pt x="278" y="557"/>
                  <a:pt x="273" y="562"/>
                  <a:pt x="270" y="564"/>
                </a:cubicBezTo>
                <a:cubicBezTo>
                  <a:pt x="269" y="566"/>
                  <a:pt x="266" y="571"/>
                  <a:pt x="265" y="572"/>
                </a:cubicBezTo>
                <a:cubicBezTo>
                  <a:pt x="263" y="574"/>
                  <a:pt x="259" y="575"/>
                  <a:pt x="257" y="577"/>
                </a:cubicBezTo>
                <a:cubicBezTo>
                  <a:pt x="255" y="578"/>
                  <a:pt x="252" y="582"/>
                  <a:pt x="250" y="584"/>
                </a:cubicBezTo>
                <a:cubicBezTo>
                  <a:pt x="248" y="586"/>
                  <a:pt x="245" y="590"/>
                  <a:pt x="244" y="593"/>
                </a:cubicBezTo>
                <a:cubicBezTo>
                  <a:pt x="243" y="595"/>
                  <a:pt x="244" y="599"/>
                  <a:pt x="244" y="600"/>
                </a:cubicBezTo>
                <a:cubicBezTo>
                  <a:pt x="245" y="604"/>
                  <a:pt x="246" y="611"/>
                  <a:pt x="247" y="615"/>
                </a:cubicBezTo>
                <a:cubicBezTo>
                  <a:pt x="247" y="617"/>
                  <a:pt x="247" y="623"/>
                  <a:pt x="248" y="625"/>
                </a:cubicBezTo>
                <a:cubicBezTo>
                  <a:pt x="248" y="629"/>
                  <a:pt x="251" y="635"/>
                  <a:pt x="251" y="638"/>
                </a:cubicBezTo>
                <a:cubicBezTo>
                  <a:pt x="251" y="640"/>
                  <a:pt x="249" y="644"/>
                  <a:pt x="248" y="646"/>
                </a:cubicBezTo>
                <a:cubicBezTo>
                  <a:pt x="247" y="647"/>
                  <a:pt x="242" y="648"/>
                  <a:pt x="241" y="650"/>
                </a:cubicBezTo>
                <a:cubicBezTo>
                  <a:pt x="239" y="652"/>
                  <a:pt x="239" y="659"/>
                  <a:pt x="239" y="662"/>
                </a:cubicBezTo>
                <a:cubicBezTo>
                  <a:pt x="239" y="664"/>
                  <a:pt x="240" y="666"/>
                  <a:pt x="240" y="668"/>
                </a:cubicBezTo>
                <a:cubicBezTo>
                  <a:pt x="239" y="669"/>
                  <a:pt x="238" y="672"/>
                  <a:pt x="236" y="674"/>
                </a:cubicBezTo>
                <a:close/>
              </a:path>
            </a:pathLst>
          </a:custGeom>
          <a:solidFill>
            <a:srgbClr val="BABABA"/>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0" name="Freeform 5"/>
          <p:cNvSpPr>
            <a:spLocks/>
          </p:cNvSpPr>
          <p:nvPr/>
        </p:nvSpPr>
        <p:spPr bwMode="auto">
          <a:xfrm>
            <a:off x="8042819" y="242843"/>
            <a:ext cx="2202668" cy="2846444"/>
          </a:xfrm>
          <a:custGeom>
            <a:avLst/>
            <a:gdLst/>
            <a:ahLst/>
            <a:cxnLst>
              <a:cxn ang="0">
                <a:pos x="722" y="671"/>
              </a:cxn>
              <a:cxn ang="0">
                <a:pos x="766" y="798"/>
              </a:cxn>
              <a:cxn ang="0">
                <a:pos x="721" y="809"/>
              </a:cxn>
              <a:cxn ang="0">
                <a:pos x="679" y="818"/>
              </a:cxn>
              <a:cxn ang="0">
                <a:pos x="695" y="862"/>
              </a:cxn>
              <a:cxn ang="0">
                <a:pos x="698" y="905"/>
              </a:cxn>
              <a:cxn ang="0">
                <a:pos x="666" y="914"/>
              </a:cxn>
              <a:cxn ang="0">
                <a:pos x="669" y="946"/>
              </a:cxn>
              <a:cxn ang="0">
                <a:pos x="609" y="944"/>
              </a:cxn>
              <a:cxn ang="0">
                <a:pos x="576" y="937"/>
              </a:cxn>
              <a:cxn ang="0">
                <a:pos x="525" y="980"/>
              </a:cxn>
              <a:cxn ang="0">
                <a:pos x="379" y="999"/>
              </a:cxn>
              <a:cxn ang="0">
                <a:pos x="354" y="999"/>
              </a:cxn>
              <a:cxn ang="0">
                <a:pos x="331" y="996"/>
              </a:cxn>
              <a:cxn ang="0">
                <a:pos x="322" y="966"/>
              </a:cxn>
              <a:cxn ang="0">
                <a:pos x="295" y="963"/>
              </a:cxn>
              <a:cxn ang="0">
                <a:pos x="279" y="938"/>
              </a:cxn>
              <a:cxn ang="0">
                <a:pos x="259" y="885"/>
              </a:cxn>
              <a:cxn ang="0">
                <a:pos x="246" y="836"/>
              </a:cxn>
              <a:cxn ang="0">
                <a:pos x="263" y="780"/>
              </a:cxn>
              <a:cxn ang="0">
                <a:pos x="271" y="727"/>
              </a:cxn>
              <a:cxn ang="0">
                <a:pos x="237" y="666"/>
              </a:cxn>
              <a:cxn ang="0">
                <a:pos x="253" y="627"/>
              </a:cxn>
              <a:cxn ang="0">
                <a:pos x="227" y="599"/>
              </a:cxn>
              <a:cxn ang="0">
                <a:pos x="234" y="559"/>
              </a:cxn>
              <a:cxn ang="0">
                <a:pos x="244" y="491"/>
              </a:cxn>
              <a:cxn ang="0">
                <a:pos x="216" y="446"/>
              </a:cxn>
              <a:cxn ang="0">
                <a:pos x="195" y="416"/>
              </a:cxn>
              <a:cxn ang="0">
                <a:pos x="165" y="386"/>
              </a:cxn>
              <a:cxn ang="0">
                <a:pos x="113" y="369"/>
              </a:cxn>
              <a:cxn ang="0">
                <a:pos x="77" y="327"/>
              </a:cxn>
              <a:cxn ang="0">
                <a:pos x="45" y="287"/>
              </a:cxn>
              <a:cxn ang="0">
                <a:pos x="20" y="248"/>
              </a:cxn>
              <a:cxn ang="0">
                <a:pos x="36" y="240"/>
              </a:cxn>
              <a:cxn ang="0">
                <a:pos x="59" y="178"/>
              </a:cxn>
              <a:cxn ang="0">
                <a:pos x="120" y="245"/>
              </a:cxn>
              <a:cxn ang="0">
                <a:pos x="141" y="309"/>
              </a:cxn>
              <a:cxn ang="0">
                <a:pos x="194" y="323"/>
              </a:cxn>
              <a:cxn ang="0">
                <a:pos x="249" y="314"/>
              </a:cxn>
              <a:cxn ang="0">
                <a:pos x="285" y="305"/>
              </a:cxn>
              <a:cxn ang="0">
                <a:pos x="342" y="349"/>
              </a:cxn>
              <a:cxn ang="0">
                <a:pos x="364" y="318"/>
              </a:cxn>
              <a:cxn ang="0">
                <a:pos x="408" y="269"/>
              </a:cxn>
              <a:cxn ang="0">
                <a:pos x="412" y="188"/>
              </a:cxn>
              <a:cxn ang="0">
                <a:pos x="419" y="127"/>
              </a:cxn>
              <a:cxn ang="0">
                <a:pos x="441" y="85"/>
              </a:cxn>
              <a:cxn ang="0">
                <a:pos x="489" y="37"/>
              </a:cxn>
              <a:cxn ang="0">
                <a:pos x="527" y="26"/>
              </a:cxn>
              <a:cxn ang="0">
                <a:pos x="573" y="0"/>
              </a:cxn>
              <a:cxn ang="0">
                <a:pos x="609" y="48"/>
              </a:cxn>
              <a:cxn ang="0">
                <a:pos x="688" y="136"/>
              </a:cxn>
              <a:cxn ang="0">
                <a:pos x="668" y="233"/>
              </a:cxn>
              <a:cxn ang="0">
                <a:pos x="660" y="276"/>
              </a:cxn>
              <a:cxn ang="0">
                <a:pos x="662" y="421"/>
              </a:cxn>
              <a:cxn ang="0">
                <a:pos x="757" y="505"/>
              </a:cxn>
            </a:cxnLst>
            <a:rect l="0" t="0" r="r" b="b"/>
            <a:pathLst>
              <a:path w="780" h="1009">
                <a:moveTo>
                  <a:pt x="779" y="525"/>
                </a:moveTo>
                <a:cubicBezTo>
                  <a:pt x="780" y="528"/>
                  <a:pt x="780" y="536"/>
                  <a:pt x="780" y="540"/>
                </a:cubicBezTo>
                <a:cubicBezTo>
                  <a:pt x="780" y="545"/>
                  <a:pt x="779" y="554"/>
                  <a:pt x="778" y="558"/>
                </a:cubicBezTo>
                <a:cubicBezTo>
                  <a:pt x="777" y="565"/>
                  <a:pt x="770" y="576"/>
                  <a:pt x="767" y="581"/>
                </a:cubicBezTo>
                <a:cubicBezTo>
                  <a:pt x="761" y="592"/>
                  <a:pt x="749" y="611"/>
                  <a:pt x="743" y="622"/>
                </a:cubicBezTo>
                <a:cubicBezTo>
                  <a:pt x="741" y="626"/>
                  <a:pt x="736" y="635"/>
                  <a:pt x="734" y="639"/>
                </a:cubicBezTo>
                <a:cubicBezTo>
                  <a:pt x="730" y="647"/>
                  <a:pt x="725" y="663"/>
                  <a:pt x="722" y="671"/>
                </a:cubicBezTo>
                <a:cubicBezTo>
                  <a:pt x="720" y="676"/>
                  <a:pt x="715" y="686"/>
                  <a:pt x="714" y="691"/>
                </a:cubicBezTo>
                <a:cubicBezTo>
                  <a:pt x="714" y="697"/>
                  <a:pt x="714" y="709"/>
                  <a:pt x="716" y="714"/>
                </a:cubicBezTo>
                <a:cubicBezTo>
                  <a:pt x="718" y="719"/>
                  <a:pt x="725" y="728"/>
                  <a:pt x="729" y="733"/>
                </a:cubicBezTo>
                <a:cubicBezTo>
                  <a:pt x="731" y="736"/>
                  <a:pt x="737" y="742"/>
                  <a:pt x="740" y="745"/>
                </a:cubicBezTo>
                <a:cubicBezTo>
                  <a:pt x="742" y="750"/>
                  <a:pt x="746" y="761"/>
                  <a:pt x="748" y="766"/>
                </a:cubicBezTo>
                <a:cubicBezTo>
                  <a:pt x="751" y="771"/>
                  <a:pt x="756" y="779"/>
                  <a:pt x="759" y="784"/>
                </a:cubicBezTo>
                <a:cubicBezTo>
                  <a:pt x="761" y="787"/>
                  <a:pt x="765" y="794"/>
                  <a:pt x="766" y="798"/>
                </a:cubicBezTo>
                <a:cubicBezTo>
                  <a:pt x="767" y="800"/>
                  <a:pt x="767" y="802"/>
                  <a:pt x="766" y="805"/>
                </a:cubicBezTo>
                <a:cubicBezTo>
                  <a:pt x="764" y="805"/>
                  <a:pt x="760" y="805"/>
                  <a:pt x="758" y="805"/>
                </a:cubicBezTo>
                <a:cubicBezTo>
                  <a:pt x="756" y="805"/>
                  <a:pt x="752" y="806"/>
                  <a:pt x="749" y="806"/>
                </a:cubicBezTo>
                <a:cubicBezTo>
                  <a:pt x="747" y="806"/>
                  <a:pt x="741" y="806"/>
                  <a:pt x="739" y="808"/>
                </a:cubicBezTo>
                <a:cubicBezTo>
                  <a:pt x="737" y="809"/>
                  <a:pt x="737" y="812"/>
                  <a:pt x="735" y="813"/>
                </a:cubicBezTo>
                <a:cubicBezTo>
                  <a:pt x="733" y="814"/>
                  <a:pt x="729" y="812"/>
                  <a:pt x="728" y="812"/>
                </a:cubicBezTo>
                <a:cubicBezTo>
                  <a:pt x="726" y="811"/>
                  <a:pt x="722" y="810"/>
                  <a:pt x="721" y="809"/>
                </a:cubicBezTo>
                <a:cubicBezTo>
                  <a:pt x="719" y="809"/>
                  <a:pt x="716" y="809"/>
                  <a:pt x="714" y="808"/>
                </a:cubicBezTo>
                <a:cubicBezTo>
                  <a:pt x="711" y="807"/>
                  <a:pt x="706" y="805"/>
                  <a:pt x="704" y="804"/>
                </a:cubicBezTo>
                <a:cubicBezTo>
                  <a:pt x="701" y="803"/>
                  <a:pt x="694" y="801"/>
                  <a:pt x="690" y="801"/>
                </a:cubicBezTo>
                <a:cubicBezTo>
                  <a:pt x="689" y="801"/>
                  <a:pt x="687" y="800"/>
                  <a:pt x="686" y="801"/>
                </a:cubicBezTo>
                <a:cubicBezTo>
                  <a:pt x="685" y="802"/>
                  <a:pt x="687" y="806"/>
                  <a:pt x="687" y="807"/>
                </a:cubicBezTo>
                <a:cubicBezTo>
                  <a:pt x="687" y="809"/>
                  <a:pt x="687" y="812"/>
                  <a:pt x="686" y="814"/>
                </a:cubicBezTo>
                <a:cubicBezTo>
                  <a:pt x="685" y="815"/>
                  <a:pt x="681" y="816"/>
                  <a:pt x="679" y="818"/>
                </a:cubicBezTo>
                <a:cubicBezTo>
                  <a:pt x="678" y="819"/>
                  <a:pt x="677" y="822"/>
                  <a:pt x="676" y="824"/>
                </a:cubicBezTo>
                <a:cubicBezTo>
                  <a:pt x="676" y="826"/>
                  <a:pt x="675" y="831"/>
                  <a:pt x="676" y="834"/>
                </a:cubicBezTo>
                <a:cubicBezTo>
                  <a:pt x="676" y="835"/>
                  <a:pt x="677" y="838"/>
                  <a:pt x="677" y="839"/>
                </a:cubicBezTo>
                <a:cubicBezTo>
                  <a:pt x="678" y="841"/>
                  <a:pt x="681" y="844"/>
                  <a:pt x="682" y="845"/>
                </a:cubicBezTo>
                <a:cubicBezTo>
                  <a:pt x="684" y="847"/>
                  <a:pt x="689" y="848"/>
                  <a:pt x="691" y="850"/>
                </a:cubicBezTo>
                <a:cubicBezTo>
                  <a:pt x="692" y="851"/>
                  <a:pt x="695" y="852"/>
                  <a:pt x="696" y="854"/>
                </a:cubicBezTo>
                <a:cubicBezTo>
                  <a:pt x="696" y="856"/>
                  <a:pt x="695" y="860"/>
                  <a:pt x="695" y="862"/>
                </a:cubicBezTo>
                <a:cubicBezTo>
                  <a:pt x="696" y="864"/>
                  <a:pt x="698" y="866"/>
                  <a:pt x="697" y="867"/>
                </a:cubicBezTo>
                <a:cubicBezTo>
                  <a:pt x="697" y="869"/>
                  <a:pt x="695" y="872"/>
                  <a:pt x="693" y="874"/>
                </a:cubicBezTo>
                <a:cubicBezTo>
                  <a:pt x="692" y="875"/>
                  <a:pt x="688" y="877"/>
                  <a:pt x="688" y="879"/>
                </a:cubicBezTo>
                <a:cubicBezTo>
                  <a:pt x="687" y="881"/>
                  <a:pt x="687" y="885"/>
                  <a:pt x="687" y="886"/>
                </a:cubicBezTo>
                <a:cubicBezTo>
                  <a:pt x="687" y="887"/>
                  <a:pt x="689" y="890"/>
                  <a:pt x="690" y="891"/>
                </a:cubicBezTo>
                <a:cubicBezTo>
                  <a:pt x="691" y="893"/>
                  <a:pt x="695" y="895"/>
                  <a:pt x="696" y="897"/>
                </a:cubicBezTo>
                <a:cubicBezTo>
                  <a:pt x="697" y="899"/>
                  <a:pt x="699" y="903"/>
                  <a:pt x="698" y="905"/>
                </a:cubicBezTo>
                <a:cubicBezTo>
                  <a:pt x="697" y="907"/>
                  <a:pt x="693" y="905"/>
                  <a:pt x="692" y="906"/>
                </a:cubicBezTo>
                <a:cubicBezTo>
                  <a:pt x="690" y="907"/>
                  <a:pt x="689" y="911"/>
                  <a:pt x="687" y="911"/>
                </a:cubicBezTo>
                <a:cubicBezTo>
                  <a:pt x="686" y="911"/>
                  <a:pt x="685" y="909"/>
                  <a:pt x="684" y="909"/>
                </a:cubicBezTo>
                <a:cubicBezTo>
                  <a:pt x="682" y="907"/>
                  <a:pt x="677" y="906"/>
                  <a:pt x="674" y="905"/>
                </a:cubicBezTo>
                <a:cubicBezTo>
                  <a:pt x="673" y="905"/>
                  <a:pt x="669" y="906"/>
                  <a:pt x="667" y="907"/>
                </a:cubicBezTo>
                <a:cubicBezTo>
                  <a:pt x="667" y="907"/>
                  <a:pt x="665" y="909"/>
                  <a:pt x="665" y="909"/>
                </a:cubicBezTo>
                <a:cubicBezTo>
                  <a:pt x="665" y="911"/>
                  <a:pt x="666" y="913"/>
                  <a:pt x="666" y="914"/>
                </a:cubicBezTo>
                <a:cubicBezTo>
                  <a:pt x="666" y="915"/>
                  <a:pt x="666" y="917"/>
                  <a:pt x="666" y="918"/>
                </a:cubicBezTo>
                <a:cubicBezTo>
                  <a:pt x="667" y="919"/>
                  <a:pt x="671" y="920"/>
                  <a:pt x="672" y="921"/>
                </a:cubicBezTo>
                <a:cubicBezTo>
                  <a:pt x="673" y="922"/>
                  <a:pt x="673" y="925"/>
                  <a:pt x="673" y="926"/>
                </a:cubicBezTo>
                <a:cubicBezTo>
                  <a:pt x="674" y="927"/>
                  <a:pt x="678" y="930"/>
                  <a:pt x="679" y="932"/>
                </a:cubicBezTo>
                <a:cubicBezTo>
                  <a:pt x="679" y="934"/>
                  <a:pt x="679" y="937"/>
                  <a:pt x="678" y="939"/>
                </a:cubicBezTo>
                <a:cubicBezTo>
                  <a:pt x="678" y="941"/>
                  <a:pt x="675" y="943"/>
                  <a:pt x="674" y="943"/>
                </a:cubicBezTo>
                <a:cubicBezTo>
                  <a:pt x="673" y="944"/>
                  <a:pt x="670" y="945"/>
                  <a:pt x="669" y="946"/>
                </a:cubicBezTo>
                <a:cubicBezTo>
                  <a:pt x="668" y="946"/>
                  <a:pt x="665" y="948"/>
                  <a:pt x="663" y="949"/>
                </a:cubicBezTo>
                <a:cubicBezTo>
                  <a:pt x="661" y="950"/>
                  <a:pt x="657" y="953"/>
                  <a:pt x="655" y="954"/>
                </a:cubicBezTo>
                <a:cubicBezTo>
                  <a:pt x="654" y="954"/>
                  <a:pt x="651" y="952"/>
                  <a:pt x="650" y="952"/>
                </a:cubicBezTo>
                <a:cubicBezTo>
                  <a:pt x="647" y="951"/>
                  <a:pt x="642" y="950"/>
                  <a:pt x="639" y="950"/>
                </a:cubicBezTo>
                <a:cubicBezTo>
                  <a:pt x="635" y="950"/>
                  <a:pt x="626" y="952"/>
                  <a:pt x="621" y="951"/>
                </a:cubicBezTo>
                <a:cubicBezTo>
                  <a:pt x="619" y="950"/>
                  <a:pt x="616" y="946"/>
                  <a:pt x="614" y="945"/>
                </a:cubicBezTo>
                <a:cubicBezTo>
                  <a:pt x="613" y="945"/>
                  <a:pt x="610" y="945"/>
                  <a:pt x="609" y="944"/>
                </a:cubicBezTo>
                <a:cubicBezTo>
                  <a:pt x="607" y="942"/>
                  <a:pt x="607" y="935"/>
                  <a:pt x="606" y="932"/>
                </a:cubicBezTo>
                <a:cubicBezTo>
                  <a:pt x="605" y="930"/>
                  <a:pt x="604" y="923"/>
                  <a:pt x="602" y="922"/>
                </a:cubicBezTo>
                <a:cubicBezTo>
                  <a:pt x="600" y="921"/>
                  <a:pt x="597" y="923"/>
                  <a:pt x="595" y="924"/>
                </a:cubicBezTo>
                <a:cubicBezTo>
                  <a:pt x="594" y="924"/>
                  <a:pt x="592" y="928"/>
                  <a:pt x="590" y="928"/>
                </a:cubicBezTo>
                <a:cubicBezTo>
                  <a:pt x="589" y="928"/>
                  <a:pt x="586" y="924"/>
                  <a:pt x="584" y="924"/>
                </a:cubicBezTo>
                <a:cubicBezTo>
                  <a:pt x="583" y="924"/>
                  <a:pt x="580" y="925"/>
                  <a:pt x="579" y="926"/>
                </a:cubicBezTo>
                <a:cubicBezTo>
                  <a:pt x="577" y="928"/>
                  <a:pt x="577" y="935"/>
                  <a:pt x="576" y="937"/>
                </a:cubicBezTo>
                <a:cubicBezTo>
                  <a:pt x="574" y="940"/>
                  <a:pt x="569" y="944"/>
                  <a:pt x="568" y="947"/>
                </a:cubicBezTo>
                <a:cubicBezTo>
                  <a:pt x="566" y="950"/>
                  <a:pt x="563" y="956"/>
                  <a:pt x="561" y="959"/>
                </a:cubicBezTo>
                <a:cubicBezTo>
                  <a:pt x="560" y="962"/>
                  <a:pt x="557" y="967"/>
                  <a:pt x="555" y="969"/>
                </a:cubicBezTo>
                <a:cubicBezTo>
                  <a:pt x="553" y="971"/>
                  <a:pt x="550" y="975"/>
                  <a:pt x="548" y="975"/>
                </a:cubicBezTo>
                <a:cubicBezTo>
                  <a:pt x="546" y="976"/>
                  <a:pt x="541" y="975"/>
                  <a:pt x="538" y="975"/>
                </a:cubicBezTo>
                <a:cubicBezTo>
                  <a:pt x="536" y="976"/>
                  <a:pt x="532" y="977"/>
                  <a:pt x="531" y="978"/>
                </a:cubicBezTo>
                <a:cubicBezTo>
                  <a:pt x="529" y="978"/>
                  <a:pt x="526" y="980"/>
                  <a:pt x="525" y="980"/>
                </a:cubicBezTo>
                <a:cubicBezTo>
                  <a:pt x="497" y="984"/>
                  <a:pt x="440" y="976"/>
                  <a:pt x="412" y="975"/>
                </a:cubicBezTo>
                <a:cubicBezTo>
                  <a:pt x="410" y="975"/>
                  <a:pt x="405" y="975"/>
                  <a:pt x="403" y="975"/>
                </a:cubicBezTo>
                <a:cubicBezTo>
                  <a:pt x="401" y="976"/>
                  <a:pt x="398" y="977"/>
                  <a:pt x="397" y="978"/>
                </a:cubicBezTo>
                <a:cubicBezTo>
                  <a:pt x="396" y="979"/>
                  <a:pt x="394" y="982"/>
                  <a:pt x="393" y="984"/>
                </a:cubicBezTo>
                <a:cubicBezTo>
                  <a:pt x="392" y="985"/>
                  <a:pt x="391" y="987"/>
                  <a:pt x="390" y="988"/>
                </a:cubicBezTo>
                <a:cubicBezTo>
                  <a:pt x="389" y="989"/>
                  <a:pt x="385" y="991"/>
                  <a:pt x="384" y="993"/>
                </a:cubicBezTo>
                <a:cubicBezTo>
                  <a:pt x="382" y="994"/>
                  <a:pt x="380" y="997"/>
                  <a:pt x="379" y="999"/>
                </a:cubicBezTo>
                <a:cubicBezTo>
                  <a:pt x="377" y="1001"/>
                  <a:pt x="376" y="1005"/>
                  <a:pt x="375" y="1007"/>
                </a:cubicBezTo>
                <a:cubicBezTo>
                  <a:pt x="374" y="1008"/>
                  <a:pt x="372" y="1008"/>
                  <a:pt x="371" y="1009"/>
                </a:cubicBezTo>
                <a:cubicBezTo>
                  <a:pt x="371" y="1009"/>
                  <a:pt x="370" y="1008"/>
                  <a:pt x="370" y="1008"/>
                </a:cubicBezTo>
                <a:cubicBezTo>
                  <a:pt x="370" y="1007"/>
                  <a:pt x="368" y="1004"/>
                  <a:pt x="367" y="1003"/>
                </a:cubicBezTo>
                <a:cubicBezTo>
                  <a:pt x="366" y="1003"/>
                  <a:pt x="364" y="1002"/>
                  <a:pt x="363" y="1002"/>
                </a:cubicBezTo>
                <a:cubicBezTo>
                  <a:pt x="361" y="1002"/>
                  <a:pt x="358" y="1002"/>
                  <a:pt x="357" y="1002"/>
                </a:cubicBezTo>
                <a:cubicBezTo>
                  <a:pt x="356" y="1002"/>
                  <a:pt x="354" y="1000"/>
                  <a:pt x="354" y="999"/>
                </a:cubicBezTo>
                <a:cubicBezTo>
                  <a:pt x="352" y="998"/>
                  <a:pt x="350" y="996"/>
                  <a:pt x="349" y="995"/>
                </a:cubicBezTo>
                <a:cubicBezTo>
                  <a:pt x="347" y="995"/>
                  <a:pt x="345" y="994"/>
                  <a:pt x="344" y="994"/>
                </a:cubicBezTo>
                <a:cubicBezTo>
                  <a:pt x="343" y="994"/>
                  <a:pt x="342" y="996"/>
                  <a:pt x="341" y="996"/>
                </a:cubicBezTo>
                <a:cubicBezTo>
                  <a:pt x="341" y="997"/>
                  <a:pt x="340" y="999"/>
                  <a:pt x="340" y="1000"/>
                </a:cubicBezTo>
                <a:cubicBezTo>
                  <a:pt x="339" y="1000"/>
                  <a:pt x="338" y="1001"/>
                  <a:pt x="337" y="1001"/>
                </a:cubicBezTo>
                <a:cubicBezTo>
                  <a:pt x="336" y="1001"/>
                  <a:pt x="334" y="1001"/>
                  <a:pt x="333" y="1000"/>
                </a:cubicBezTo>
                <a:cubicBezTo>
                  <a:pt x="333" y="999"/>
                  <a:pt x="331" y="997"/>
                  <a:pt x="331" y="996"/>
                </a:cubicBezTo>
                <a:cubicBezTo>
                  <a:pt x="331" y="995"/>
                  <a:pt x="333" y="993"/>
                  <a:pt x="333" y="992"/>
                </a:cubicBezTo>
                <a:cubicBezTo>
                  <a:pt x="333" y="991"/>
                  <a:pt x="332" y="988"/>
                  <a:pt x="331" y="987"/>
                </a:cubicBezTo>
                <a:cubicBezTo>
                  <a:pt x="330" y="986"/>
                  <a:pt x="327" y="985"/>
                  <a:pt x="326" y="984"/>
                </a:cubicBezTo>
                <a:cubicBezTo>
                  <a:pt x="325" y="983"/>
                  <a:pt x="323" y="981"/>
                  <a:pt x="322" y="980"/>
                </a:cubicBezTo>
                <a:cubicBezTo>
                  <a:pt x="322" y="979"/>
                  <a:pt x="321" y="978"/>
                  <a:pt x="321" y="977"/>
                </a:cubicBezTo>
                <a:cubicBezTo>
                  <a:pt x="321" y="975"/>
                  <a:pt x="323" y="972"/>
                  <a:pt x="323" y="970"/>
                </a:cubicBezTo>
                <a:cubicBezTo>
                  <a:pt x="323" y="969"/>
                  <a:pt x="323" y="967"/>
                  <a:pt x="322" y="966"/>
                </a:cubicBezTo>
                <a:cubicBezTo>
                  <a:pt x="321" y="965"/>
                  <a:pt x="318" y="964"/>
                  <a:pt x="316" y="965"/>
                </a:cubicBezTo>
                <a:cubicBezTo>
                  <a:pt x="316" y="965"/>
                  <a:pt x="314" y="966"/>
                  <a:pt x="314" y="966"/>
                </a:cubicBezTo>
                <a:cubicBezTo>
                  <a:pt x="313" y="967"/>
                  <a:pt x="311" y="970"/>
                  <a:pt x="310" y="970"/>
                </a:cubicBezTo>
                <a:cubicBezTo>
                  <a:pt x="308" y="971"/>
                  <a:pt x="304" y="971"/>
                  <a:pt x="303" y="970"/>
                </a:cubicBezTo>
                <a:cubicBezTo>
                  <a:pt x="302" y="969"/>
                  <a:pt x="302" y="966"/>
                  <a:pt x="302" y="965"/>
                </a:cubicBezTo>
                <a:cubicBezTo>
                  <a:pt x="301" y="964"/>
                  <a:pt x="299" y="963"/>
                  <a:pt x="298" y="963"/>
                </a:cubicBezTo>
                <a:cubicBezTo>
                  <a:pt x="297" y="963"/>
                  <a:pt x="295" y="963"/>
                  <a:pt x="295" y="963"/>
                </a:cubicBezTo>
                <a:cubicBezTo>
                  <a:pt x="294" y="964"/>
                  <a:pt x="294" y="966"/>
                  <a:pt x="294" y="967"/>
                </a:cubicBezTo>
                <a:cubicBezTo>
                  <a:pt x="293" y="968"/>
                  <a:pt x="292" y="968"/>
                  <a:pt x="291" y="968"/>
                </a:cubicBezTo>
                <a:cubicBezTo>
                  <a:pt x="290" y="968"/>
                  <a:pt x="288" y="967"/>
                  <a:pt x="288" y="966"/>
                </a:cubicBezTo>
                <a:cubicBezTo>
                  <a:pt x="287" y="964"/>
                  <a:pt x="288" y="960"/>
                  <a:pt x="287" y="958"/>
                </a:cubicBezTo>
                <a:cubicBezTo>
                  <a:pt x="287" y="956"/>
                  <a:pt x="285" y="953"/>
                  <a:pt x="284" y="951"/>
                </a:cubicBezTo>
                <a:cubicBezTo>
                  <a:pt x="284" y="949"/>
                  <a:pt x="284" y="945"/>
                  <a:pt x="284" y="944"/>
                </a:cubicBezTo>
                <a:cubicBezTo>
                  <a:pt x="283" y="942"/>
                  <a:pt x="280" y="939"/>
                  <a:pt x="279" y="938"/>
                </a:cubicBezTo>
                <a:cubicBezTo>
                  <a:pt x="278" y="934"/>
                  <a:pt x="279" y="925"/>
                  <a:pt x="277" y="922"/>
                </a:cubicBezTo>
                <a:cubicBezTo>
                  <a:pt x="277" y="920"/>
                  <a:pt x="275" y="919"/>
                  <a:pt x="274" y="917"/>
                </a:cubicBezTo>
                <a:cubicBezTo>
                  <a:pt x="274" y="915"/>
                  <a:pt x="273" y="911"/>
                  <a:pt x="273" y="909"/>
                </a:cubicBezTo>
                <a:cubicBezTo>
                  <a:pt x="272" y="907"/>
                  <a:pt x="271" y="905"/>
                  <a:pt x="270" y="904"/>
                </a:cubicBezTo>
                <a:cubicBezTo>
                  <a:pt x="270" y="902"/>
                  <a:pt x="270" y="898"/>
                  <a:pt x="269" y="896"/>
                </a:cubicBezTo>
                <a:cubicBezTo>
                  <a:pt x="268" y="895"/>
                  <a:pt x="267" y="892"/>
                  <a:pt x="266" y="891"/>
                </a:cubicBezTo>
                <a:cubicBezTo>
                  <a:pt x="264" y="889"/>
                  <a:pt x="261" y="887"/>
                  <a:pt x="259" y="885"/>
                </a:cubicBezTo>
                <a:cubicBezTo>
                  <a:pt x="258" y="884"/>
                  <a:pt x="255" y="883"/>
                  <a:pt x="254" y="882"/>
                </a:cubicBezTo>
                <a:cubicBezTo>
                  <a:pt x="253" y="881"/>
                  <a:pt x="250" y="879"/>
                  <a:pt x="249" y="877"/>
                </a:cubicBezTo>
                <a:cubicBezTo>
                  <a:pt x="248" y="875"/>
                  <a:pt x="246" y="870"/>
                  <a:pt x="246" y="867"/>
                </a:cubicBezTo>
                <a:cubicBezTo>
                  <a:pt x="245" y="865"/>
                  <a:pt x="245" y="860"/>
                  <a:pt x="245" y="858"/>
                </a:cubicBezTo>
                <a:cubicBezTo>
                  <a:pt x="244" y="856"/>
                  <a:pt x="243" y="853"/>
                  <a:pt x="242" y="852"/>
                </a:cubicBezTo>
                <a:cubicBezTo>
                  <a:pt x="242" y="850"/>
                  <a:pt x="242" y="847"/>
                  <a:pt x="243" y="845"/>
                </a:cubicBezTo>
                <a:cubicBezTo>
                  <a:pt x="243" y="843"/>
                  <a:pt x="246" y="838"/>
                  <a:pt x="246" y="836"/>
                </a:cubicBezTo>
                <a:cubicBezTo>
                  <a:pt x="245" y="834"/>
                  <a:pt x="242" y="832"/>
                  <a:pt x="242" y="830"/>
                </a:cubicBezTo>
                <a:cubicBezTo>
                  <a:pt x="241" y="827"/>
                  <a:pt x="241" y="822"/>
                  <a:pt x="242" y="819"/>
                </a:cubicBezTo>
                <a:cubicBezTo>
                  <a:pt x="243" y="817"/>
                  <a:pt x="248" y="815"/>
                  <a:pt x="249" y="813"/>
                </a:cubicBezTo>
                <a:cubicBezTo>
                  <a:pt x="251" y="811"/>
                  <a:pt x="252" y="805"/>
                  <a:pt x="254" y="804"/>
                </a:cubicBezTo>
                <a:cubicBezTo>
                  <a:pt x="256" y="802"/>
                  <a:pt x="260" y="802"/>
                  <a:pt x="261" y="800"/>
                </a:cubicBezTo>
                <a:cubicBezTo>
                  <a:pt x="263" y="798"/>
                  <a:pt x="265" y="794"/>
                  <a:pt x="265" y="791"/>
                </a:cubicBezTo>
                <a:cubicBezTo>
                  <a:pt x="265" y="788"/>
                  <a:pt x="263" y="783"/>
                  <a:pt x="263" y="780"/>
                </a:cubicBezTo>
                <a:cubicBezTo>
                  <a:pt x="263" y="777"/>
                  <a:pt x="265" y="772"/>
                  <a:pt x="265" y="769"/>
                </a:cubicBezTo>
                <a:cubicBezTo>
                  <a:pt x="265" y="767"/>
                  <a:pt x="263" y="763"/>
                  <a:pt x="263" y="760"/>
                </a:cubicBezTo>
                <a:cubicBezTo>
                  <a:pt x="263" y="759"/>
                  <a:pt x="263" y="755"/>
                  <a:pt x="264" y="754"/>
                </a:cubicBezTo>
                <a:cubicBezTo>
                  <a:pt x="264" y="752"/>
                  <a:pt x="267" y="749"/>
                  <a:pt x="269" y="748"/>
                </a:cubicBezTo>
                <a:cubicBezTo>
                  <a:pt x="270" y="747"/>
                  <a:pt x="272" y="745"/>
                  <a:pt x="273" y="744"/>
                </a:cubicBezTo>
                <a:cubicBezTo>
                  <a:pt x="274" y="742"/>
                  <a:pt x="274" y="738"/>
                  <a:pt x="274" y="736"/>
                </a:cubicBezTo>
                <a:cubicBezTo>
                  <a:pt x="273" y="734"/>
                  <a:pt x="272" y="729"/>
                  <a:pt x="271" y="727"/>
                </a:cubicBezTo>
                <a:cubicBezTo>
                  <a:pt x="269" y="723"/>
                  <a:pt x="263" y="717"/>
                  <a:pt x="261" y="714"/>
                </a:cubicBezTo>
                <a:cubicBezTo>
                  <a:pt x="260" y="712"/>
                  <a:pt x="259" y="707"/>
                  <a:pt x="258" y="705"/>
                </a:cubicBezTo>
                <a:cubicBezTo>
                  <a:pt x="257" y="704"/>
                  <a:pt x="254" y="702"/>
                  <a:pt x="253" y="701"/>
                </a:cubicBezTo>
                <a:cubicBezTo>
                  <a:pt x="251" y="699"/>
                  <a:pt x="249" y="694"/>
                  <a:pt x="248" y="692"/>
                </a:cubicBezTo>
                <a:cubicBezTo>
                  <a:pt x="247" y="689"/>
                  <a:pt x="247" y="683"/>
                  <a:pt x="246" y="680"/>
                </a:cubicBezTo>
                <a:cubicBezTo>
                  <a:pt x="245" y="678"/>
                  <a:pt x="241" y="674"/>
                  <a:pt x="240" y="672"/>
                </a:cubicBezTo>
                <a:cubicBezTo>
                  <a:pt x="239" y="671"/>
                  <a:pt x="237" y="668"/>
                  <a:pt x="237" y="666"/>
                </a:cubicBezTo>
                <a:cubicBezTo>
                  <a:pt x="237" y="664"/>
                  <a:pt x="238" y="661"/>
                  <a:pt x="238" y="660"/>
                </a:cubicBezTo>
                <a:cubicBezTo>
                  <a:pt x="239" y="658"/>
                  <a:pt x="240" y="655"/>
                  <a:pt x="240" y="653"/>
                </a:cubicBezTo>
                <a:cubicBezTo>
                  <a:pt x="240" y="651"/>
                  <a:pt x="238" y="648"/>
                  <a:pt x="238" y="647"/>
                </a:cubicBezTo>
                <a:cubicBezTo>
                  <a:pt x="238" y="645"/>
                  <a:pt x="239" y="642"/>
                  <a:pt x="240" y="641"/>
                </a:cubicBezTo>
                <a:cubicBezTo>
                  <a:pt x="240" y="640"/>
                  <a:pt x="243" y="639"/>
                  <a:pt x="244" y="638"/>
                </a:cubicBezTo>
                <a:cubicBezTo>
                  <a:pt x="246" y="637"/>
                  <a:pt x="248" y="636"/>
                  <a:pt x="249" y="635"/>
                </a:cubicBezTo>
                <a:cubicBezTo>
                  <a:pt x="251" y="634"/>
                  <a:pt x="253" y="629"/>
                  <a:pt x="253" y="627"/>
                </a:cubicBezTo>
                <a:cubicBezTo>
                  <a:pt x="253" y="625"/>
                  <a:pt x="250" y="621"/>
                  <a:pt x="250" y="619"/>
                </a:cubicBezTo>
                <a:cubicBezTo>
                  <a:pt x="250" y="617"/>
                  <a:pt x="252" y="613"/>
                  <a:pt x="252" y="611"/>
                </a:cubicBezTo>
                <a:cubicBezTo>
                  <a:pt x="252" y="610"/>
                  <a:pt x="252" y="608"/>
                  <a:pt x="252" y="607"/>
                </a:cubicBezTo>
                <a:cubicBezTo>
                  <a:pt x="251" y="605"/>
                  <a:pt x="247" y="605"/>
                  <a:pt x="245" y="604"/>
                </a:cubicBezTo>
                <a:cubicBezTo>
                  <a:pt x="243" y="603"/>
                  <a:pt x="238" y="600"/>
                  <a:pt x="235" y="600"/>
                </a:cubicBezTo>
                <a:cubicBezTo>
                  <a:pt x="234" y="600"/>
                  <a:pt x="233" y="601"/>
                  <a:pt x="232" y="601"/>
                </a:cubicBezTo>
                <a:cubicBezTo>
                  <a:pt x="230" y="601"/>
                  <a:pt x="227" y="600"/>
                  <a:pt x="227" y="599"/>
                </a:cubicBezTo>
                <a:cubicBezTo>
                  <a:pt x="226" y="598"/>
                  <a:pt x="225" y="594"/>
                  <a:pt x="225" y="593"/>
                </a:cubicBezTo>
                <a:cubicBezTo>
                  <a:pt x="225" y="591"/>
                  <a:pt x="227" y="588"/>
                  <a:pt x="228" y="586"/>
                </a:cubicBezTo>
                <a:cubicBezTo>
                  <a:pt x="228" y="584"/>
                  <a:pt x="229" y="581"/>
                  <a:pt x="229" y="579"/>
                </a:cubicBezTo>
                <a:cubicBezTo>
                  <a:pt x="229" y="578"/>
                  <a:pt x="228" y="576"/>
                  <a:pt x="229" y="575"/>
                </a:cubicBezTo>
                <a:cubicBezTo>
                  <a:pt x="229" y="574"/>
                  <a:pt x="232" y="573"/>
                  <a:pt x="233" y="572"/>
                </a:cubicBezTo>
                <a:cubicBezTo>
                  <a:pt x="233" y="571"/>
                  <a:pt x="234" y="569"/>
                  <a:pt x="234" y="567"/>
                </a:cubicBezTo>
                <a:cubicBezTo>
                  <a:pt x="235" y="565"/>
                  <a:pt x="235" y="561"/>
                  <a:pt x="234" y="559"/>
                </a:cubicBezTo>
                <a:cubicBezTo>
                  <a:pt x="234" y="558"/>
                  <a:pt x="232" y="555"/>
                  <a:pt x="232" y="553"/>
                </a:cubicBezTo>
                <a:cubicBezTo>
                  <a:pt x="231" y="550"/>
                  <a:pt x="231" y="545"/>
                  <a:pt x="230" y="542"/>
                </a:cubicBezTo>
                <a:cubicBezTo>
                  <a:pt x="230" y="538"/>
                  <a:pt x="230" y="530"/>
                  <a:pt x="230" y="527"/>
                </a:cubicBezTo>
                <a:cubicBezTo>
                  <a:pt x="230" y="524"/>
                  <a:pt x="230" y="518"/>
                  <a:pt x="230" y="515"/>
                </a:cubicBezTo>
                <a:cubicBezTo>
                  <a:pt x="231" y="512"/>
                  <a:pt x="232" y="506"/>
                  <a:pt x="234" y="504"/>
                </a:cubicBezTo>
                <a:cubicBezTo>
                  <a:pt x="235" y="502"/>
                  <a:pt x="240" y="500"/>
                  <a:pt x="241" y="498"/>
                </a:cubicBezTo>
                <a:cubicBezTo>
                  <a:pt x="242" y="496"/>
                  <a:pt x="244" y="493"/>
                  <a:pt x="244" y="491"/>
                </a:cubicBezTo>
                <a:cubicBezTo>
                  <a:pt x="244" y="489"/>
                  <a:pt x="240" y="485"/>
                  <a:pt x="238" y="484"/>
                </a:cubicBezTo>
                <a:cubicBezTo>
                  <a:pt x="237" y="483"/>
                  <a:pt x="235" y="482"/>
                  <a:pt x="234" y="481"/>
                </a:cubicBezTo>
                <a:cubicBezTo>
                  <a:pt x="233" y="480"/>
                  <a:pt x="233" y="476"/>
                  <a:pt x="232" y="475"/>
                </a:cubicBezTo>
                <a:cubicBezTo>
                  <a:pt x="230" y="474"/>
                  <a:pt x="227" y="472"/>
                  <a:pt x="225" y="470"/>
                </a:cubicBezTo>
                <a:cubicBezTo>
                  <a:pt x="224" y="468"/>
                  <a:pt x="220" y="464"/>
                  <a:pt x="220" y="462"/>
                </a:cubicBezTo>
                <a:cubicBezTo>
                  <a:pt x="219" y="460"/>
                  <a:pt x="220" y="455"/>
                  <a:pt x="220" y="453"/>
                </a:cubicBezTo>
                <a:cubicBezTo>
                  <a:pt x="219" y="451"/>
                  <a:pt x="217" y="447"/>
                  <a:pt x="216" y="446"/>
                </a:cubicBezTo>
                <a:cubicBezTo>
                  <a:pt x="214" y="446"/>
                  <a:pt x="212" y="446"/>
                  <a:pt x="211" y="446"/>
                </a:cubicBezTo>
                <a:cubicBezTo>
                  <a:pt x="210" y="447"/>
                  <a:pt x="210" y="450"/>
                  <a:pt x="209" y="450"/>
                </a:cubicBezTo>
                <a:cubicBezTo>
                  <a:pt x="208" y="451"/>
                  <a:pt x="205" y="450"/>
                  <a:pt x="204" y="449"/>
                </a:cubicBezTo>
                <a:cubicBezTo>
                  <a:pt x="203" y="448"/>
                  <a:pt x="202" y="443"/>
                  <a:pt x="202" y="441"/>
                </a:cubicBezTo>
                <a:cubicBezTo>
                  <a:pt x="202" y="439"/>
                  <a:pt x="205" y="435"/>
                  <a:pt x="205" y="433"/>
                </a:cubicBezTo>
                <a:cubicBezTo>
                  <a:pt x="205" y="430"/>
                  <a:pt x="201" y="425"/>
                  <a:pt x="200" y="423"/>
                </a:cubicBezTo>
                <a:cubicBezTo>
                  <a:pt x="199" y="421"/>
                  <a:pt x="196" y="418"/>
                  <a:pt x="195" y="416"/>
                </a:cubicBezTo>
                <a:cubicBezTo>
                  <a:pt x="194" y="415"/>
                  <a:pt x="194" y="411"/>
                  <a:pt x="193" y="410"/>
                </a:cubicBezTo>
                <a:cubicBezTo>
                  <a:pt x="191" y="408"/>
                  <a:pt x="187" y="407"/>
                  <a:pt x="185" y="406"/>
                </a:cubicBezTo>
                <a:cubicBezTo>
                  <a:pt x="184" y="405"/>
                  <a:pt x="183" y="403"/>
                  <a:pt x="182" y="402"/>
                </a:cubicBezTo>
                <a:cubicBezTo>
                  <a:pt x="181" y="401"/>
                  <a:pt x="180" y="396"/>
                  <a:pt x="179" y="395"/>
                </a:cubicBezTo>
                <a:cubicBezTo>
                  <a:pt x="178" y="393"/>
                  <a:pt x="175" y="391"/>
                  <a:pt x="174" y="390"/>
                </a:cubicBezTo>
                <a:cubicBezTo>
                  <a:pt x="173" y="390"/>
                  <a:pt x="170" y="391"/>
                  <a:pt x="169" y="390"/>
                </a:cubicBezTo>
                <a:cubicBezTo>
                  <a:pt x="168" y="390"/>
                  <a:pt x="166" y="387"/>
                  <a:pt x="165" y="386"/>
                </a:cubicBezTo>
                <a:cubicBezTo>
                  <a:pt x="164" y="385"/>
                  <a:pt x="162" y="384"/>
                  <a:pt x="160" y="383"/>
                </a:cubicBezTo>
                <a:cubicBezTo>
                  <a:pt x="158" y="382"/>
                  <a:pt x="153" y="377"/>
                  <a:pt x="151" y="376"/>
                </a:cubicBezTo>
                <a:cubicBezTo>
                  <a:pt x="148" y="375"/>
                  <a:pt x="143" y="376"/>
                  <a:pt x="140" y="375"/>
                </a:cubicBezTo>
                <a:cubicBezTo>
                  <a:pt x="139" y="374"/>
                  <a:pt x="138" y="371"/>
                  <a:pt x="136" y="370"/>
                </a:cubicBezTo>
                <a:cubicBezTo>
                  <a:pt x="134" y="370"/>
                  <a:pt x="131" y="373"/>
                  <a:pt x="129" y="373"/>
                </a:cubicBezTo>
                <a:cubicBezTo>
                  <a:pt x="127" y="373"/>
                  <a:pt x="123" y="371"/>
                  <a:pt x="121" y="370"/>
                </a:cubicBezTo>
                <a:cubicBezTo>
                  <a:pt x="119" y="370"/>
                  <a:pt x="115" y="370"/>
                  <a:pt x="113" y="369"/>
                </a:cubicBezTo>
                <a:cubicBezTo>
                  <a:pt x="112" y="368"/>
                  <a:pt x="112" y="365"/>
                  <a:pt x="112" y="364"/>
                </a:cubicBezTo>
                <a:cubicBezTo>
                  <a:pt x="111" y="360"/>
                  <a:pt x="108" y="354"/>
                  <a:pt x="106" y="351"/>
                </a:cubicBezTo>
                <a:cubicBezTo>
                  <a:pt x="105" y="350"/>
                  <a:pt x="102" y="348"/>
                  <a:pt x="101" y="347"/>
                </a:cubicBezTo>
                <a:cubicBezTo>
                  <a:pt x="98" y="346"/>
                  <a:pt x="92" y="347"/>
                  <a:pt x="90" y="346"/>
                </a:cubicBezTo>
                <a:cubicBezTo>
                  <a:pt x="88" y="344"/>
                  <a:pt x="88" y="340"/>
                  <a:pt x="87" y="338"/>
                </a:cubicBezTo>
                <a:cubicBezTo>
                  <a:pt x="86" y="337"/>
                  <a:pt x="84" y="333"/>
                  <a:pt x="83" y="332"/>
                </a:cubicBezTo>
                <a:cubicBezTo>
                  <a:pt x="81" y="330"/>
                  <a:pt x="78" y="328"/>
                  <a:pt x="77" y="327"/>
                </a:cubicBezTo>
                <a:cubicBezTo>
                  <a:pt x="75" y="326"/>
                  <a:pt x="71" y="325"/>
                  <a:pt x="69" y="324"/>
                </a:cubicBezTo>
                <a:cubicBezTo>
                  <a:pt x="68" y="323"/>
                  <a:pt x="66" y="320"/>
                  <a:pt x="66" y="319"/>
                </a:cubicBezTo>
                <a:cubicBezTo>
                  <a:pt x="65" y="317"/>
                  <a:pt x="66" y="312"/>
                  <a:pt x="65" y="310"/>
                </a:cubicBezTo>
                <a:cubicBezTo>
                  <a:pt x="64" y="309"/>
                  <a:pt x="62" y="307"/>
                  <a:pt x="61" y="306"/>
                </a:cubicBezTo>
                <a:cubicBezTo>
                  <a:pt x="59" y="305"/>
                  <a:pt x="55" y="305"/>
                  <a:pt x="54" y="304"/>
                </a:cubicBezTo>
                <a:cubicBezTo>
                  <a:pt x="52" y="302"/>
                  <a:pt x="51" y="298"/>
                  <a:pt x="50" y="296"/>
                </a:cubicBezTo>
                <a:cubicBezTo>
                  <a:pt x="49" y="293"/>
                  <a:pt x="47" y="289"/>
                  <a:pt x="45" y="287"/>
                </a:cubicBezTo>
                <a:cubicBezTo>
                  <a:pt x="44" y="285"/>
                  <a:pt x="40" y="281"/>
                  <a:pt x="37" y="279"/>
                </a:cubicBezTo>
                <a:cubicBezTo>
                  <a:pt x="36" y="278"/>
                  <a:pt x="34" y="276"/>
                  <a:pt x="33" y="275"/>
                </a:cubicBezTo>
                <a:cubicBezTo>
                  <a:pt x="31" y="275"/>
                  <a:pt x="26" y="276"/>
                  <a:pt x="24" y="275"/>
                </a:cubicBezTo>
                <a:cubicBezTo>
                  <a:pt x="23" y="274"/>
                  <a:pt x="22" y="270"/>
                  <a:pt x="22" y="269"/>
                </a:cubicBezTo>
                <a:cubicBezTo>
                  <a:pt x="22" y="267"/>
                  <a:pt x="24" y="265"/>
                  <a:pt x="24" y="264"/>
                </a:cubicBezTo>
                <a:cubicBezTo>
                  <a:pt x="24" y="262"/>
                  <a:pt x="24" y="259"/>
                  <a:pt x="24" y="257"/>
                </a:cubicBezTo>
                <a:cubicBezTo>
                  <a:pt x="23" y="255"/>
                  <a:pt x="22" y="250"/>
                  <a:pt x="20" y="248"/>
                </a:cubicBezTo>
                <a:cubicBezTo>
                  <a:pt x="19" y="246"/>
                  <a:pt x="14" y="242"/>
                  <a:pt x="11" y="241"/>
                </a:cubicBezTo>
                <a:cubicBezTo>
                  <a:pt x="9" y="239"/>
                  <a:pt x="1" y="239"/>
                  <a:pt x="1" y="236"/>
                </a:cubicBezTo>
                <a:cubicBezTo>
                  <a:pt x="0" y="235"/>
                  <a:pt x="3" y="232"/>
                  <a:pt x="4" y="231"/>
                </a:cubicBezTo>
                <a:cubicBezTo>
                  <a:pt x="6" y="230"/>
                  <a:pt x="10" y="228"/>
                  <a:pt x="12" y="228"/>
                </a:cubicBezTo>
                <a:cubicBezTo>
                  <a:pt x="15" y="227"/>
                  <a:pt x="20" y="227"/>
                  <a:pt x="22" y="228"/>
                </a:cubicBezTo>
                <a:cubicBezTo>
                  <a:pt x="24" y="229"/>
                  <a:pt x="26" y="235"/>
                  <a:pt x="28" y="236"/>
                </a:cubicBezTo>
                <a:cubicBezTo>
                  <a:pt x="30" y="238"/>
                  <a:pt x="33" y="241"/>
                  <a:pt x="36" y="240"/>
                </a:cubicBezTo>
                <a:cubicBezTo>
                  <a:pt x="38" y="240"/>
                  <a:pt x="40" y="234"/>
                  <a:pt x="42" y="231"/>
                </a:cubicBezTo>
                <a:cubicBezTo>
                  <a:pt x="42" y="230"/>
                  <a:pt x="44" y="226"/>
                  <a:pt x="44" y="225"/>
                </a:cubicBezTo>
                <a:cubicBezTo>
                  <a:pt x="43" y="223"/>
                  <a:pt x="39" y="220"/>
                  <a:pt x="39" y="218"/>
                </a:cubicBezTo>
                <a:cubicBezTo>
                  <a:pt x="37" y="216"/>
                  <a:pt x="37" y="210"/>
                  <a:pt x="37" y="207"/>
                </a:cubicBezTo>
                <a:cubicBezTo>
                  <a:pt x="37" y="204"/>
                  <a:pt x="38" y="199"/>
                  <a:pt x="39" y="196"/>
                </a:cubicBezTo>
                <a:cubicBezTo>
                  <a:pt x="41" y="194"/>
                  <a:pt x="46" y="191"/>
                  <a:pt x="48" y="190"/>
                </a:cubicBezTo>
                <a:cubicBezTo>
                  <a:pt x="51" y="187"/>
                  <a:pt x="56" y="180"/>
                  <a:pt x="59" y="178"/>
                </a:cubicBezTo>
                <a:cubicBezTo>
                  <a:pt x="61" y="178"/>
                  <a:pt x="64" y="179"/>
                  <a:pt x="66" y="179"/>
                </a:cubicBezTo>
                <a:cubicBezTo>
                  <a:pt x="68" y="179"/>
                  <a:pt x="73" y="181"/>
                  <a:pt x="75" y="182"/>
                </a:cubicBezTo>
                <a:cubicBezTo>
                  <a:pt x="78" y="183"/>
                  <a:pt x="84" y="185"/>
                  <a:pt x="86" y="186"/>
                </a:cubicBezTo>
                <a:cubicBezTo>
                  <a:pt x="88" y="187"/>
                  <a:pt x="92" y="190"/>
                  <a:pt x="93" y="191"/>
                </a:cubicBezTo>
                <a:cubicBezTo>
                  <a:pt x="95" y="194"/>
                  <a:pt x="97" y="202"/>
                  <a:pt x="98" y="205"/>
                </a:cubicBezTo>
                <a:cubicBezTo>
                  <a:pt x="100" y="208"/>
                  <a:pt x="104" y="215"/>
                  <a:pt x="105" y="218"/>
                </a:cubicBezTo>
                <a:cubicBezTo>
                  <a:pt x="109" y="225"/>
                  <a:pt x="117" y="238"/>
                  <a:pt x="120" y="245"/>
                </a:cubicBezTo>
                <a:cubicBezTo>
                  <a:pt x="122" y="249"/>
                  <a:pt x="126" y="256"/>
                  <a:pt x="128" y="260"/>
                </a:cubicBezTo>
                <a:cubicBezTo>
                  <a:pt x="128" y="262"/>
                  <a:pt x="129" y="266"/>
                  <a:pt x="130" y="268"/>
                </a:cubicBezTo>
                <a:cubicBezTo>
                  <a:pt x="131" y="271"/>
                  <a:pt x="134" y="275"/>
                  <a:pt x="136" y="277"/>
                </a:cubicBezTo>
                <a:cubicBezTo>
                  <a:pt x="137" y="279"/>
                  <a:pt x="139" y="283"/>
                  <a:pt x="139" y="285"/>
                </a:cubicBezTo>
                <a:cubicBezTo>
                  <a:pt x="140" y="287"/>
                  <a:pt x="140" y="292"/>
                  <a:pt x="140" y="294"/>
                </a:cubicBezTo>
                <a:cubicBezTo>
                  <a:pt x="141" y="297"/>
                  <a:pt x="141" y="301"/>
                  <a:pt x="141" y="304"/>
                </a:cubicBezTo>
                <a:cubicBezTo>
                  <a:pt x="141" y="305"/>
                  <a:pt x="141" y="308"/>
                  <a:pt x="141" y="309"/>
                </a:cubicBezTo>
                <a:cubicBezTo>
                  <a:pt x="142" y="310"/>
                  <a:pt x="143" y="313"/>
                  <a:pt x="145" y="313"/>
                </a:cubicBezTo>
                <a:cubicBezTo>
                  <a:pt x="146" y="314"/>
                  <a:pt x="148" y="312"/>
                  <a:pt x="150" y="312"/>
                </a:cubicBezTo>
                <a:cubicBezTo>
                  <a:pt x="151" y="312"/>
                  <a:pt x="154" y="311"/>
                  <a:pt x="155" y="312"/>
                </a:cubicBezTo>
                <a:cubicBezTo>
                  <a:pt x="159" y="312"/>
                  <a:pt x="163" y="318"/>
                  <a:pt x="166" y="319"/>
                </a:cubicBezTo>
                <a:cubicBezTo>
                  <a:pt x="169" y="320"/>
                  <a:pt x="174" y="321"/>
                  <a:pt x="177" y="322"/>
                </a:cubicBezTo>
                <a:cubicBezTo>
                  <a:pt x="179" y="322"/>
                  <a:pt x="185" y="322"/>
                  <a:pt x="187" y="322"/>
                </a:cubicBezTo>
                <a:cubicBezTo>
                  <a:pt x="189" y="322"/>
                  <a:pt x="193" y="322"/>
                  <a:pt x="194" y="323"/>
                </a:cubicBezTo>
                <a:cubicBezTo>
                  <a:pt x="196" y="324"/>
                  <a:pt x="200" y="325"/>
                  <a:pt x="201" y="327"/>
                </a:cubicBezTo>
                <a:cubicBezTo>
                  <a:pt x="203" y="329"/>
                  <a:pt x="204" y="334"/>
                  <a:pt x="206" y="335"/>
                </a:cubicBezTo>
                <a:cubicBezTo>
                  <a:pt x="207" y="336"/>
                  <a:pt x="209" y="336"/>
                  <a:pt x="211" y="336"/>
                </a:cubicBezTo>
                <a:cubicBezTo>
                  <a:pt x="213" y="335"/>
                  <a:pt x="217" y="331"/>
                  <a:pt x="220" y="330"/>
                </a:cubicBezTo>
                <a:cubicBezTo>
                  <a:pt x="222" y="328"/>
                  <a:pt x="227" y="323"/>
                  <a:pt x="230" y="322"/>
                </a:cubicBezTo>
                <a:cubicBezTo>
                  <a:pt x="233" y="320"/>
                  <a:pt x="239" y="321"/>
                  <a:pt x="242" y="319"/>
                </a:cubicBezTo>
                <a:cubicBezTo>
                  <a:pt x="244" y="319"/>
                  <a:pt x="247" y="316"/>
                  <a:pt x="249" y="314"/>
                </a:cubicBezTo>
                <a:cubicBezTo>
                  <a:pt x="250" y="313"/>
                  <a:pt x="252" y="309"/>
                  <a:pt x="253" y="307"/>
                </a:cubicBezTo>
                <a:cubicBezTo>
                  <a:pt x="255" y="305"/>
                  <a:pt x="256" y="299"/>
                  <a:pt x="258" y="296"/>
                </a:cubicBezTo>
                <a:cubicBezTo>
                  <a:pt x="258" y="295"/>
                  <a:pt x="260" y="293"/>
                  <a:pt x="261" y="292"/>
                </a:cubicBezTo>
                <a:cubicBezTo>
                  <a:pt x="262" y="292"/>
                  <a:pt x="264" y="292"/>
                  <a:pt x="265" y="292"/>
                </a:cubicBezTo>
                <a:cubicBezTo>
                  <a:pt x="267" y="293"/>
                  <a:pt x="272" y="293"/>
                  <a:pt x="275" y="294"/>
                </a:cubicBezTo>
                <a:cubicBezTo>
                  <a:pt x="276" y="295"/>
                  <a:pt x="278" y="296"/>
                  <a:pt x="279" y="297"/>
                </a:cubicBezTo>
                <a:cubicBezTo>
                  <a:pt x="281" y="299"/>
                  <a:pt x="283" y="303"/>
                  <a:pt x="285" y="305"/>
                </a:cubicBezTo>
                <a:cubicBezTo>
                  <a:pt x="287" y="308"/>
                  <a:pt x="294" y="313"/>
                  <a:pt x="297" y="316"/>
                </a:cubicBezTo>
                <a:cubicBezTo>
                  <a:pt x="300" y="317"/>
                  <a:pt x="305" y="321"/>
                  <a:pt x="308" y="322"/>
                </a:cubicBezTo>
                <a:cubicBezTo>
                  <a:pt x="311" y="323"/>
                  <a:pt x="317" y="323"/>
                  <a:pt x="320" y="324"/>
                </a:cubicBezTo>
                <a:cubicBezTo>
                  <a:pt x="324" y="325"/>
                  <a:pt x="332" y="327"/>
                  <a:pt x="335" y="330"/>
                </a:cubicBezTo>
                <a:cubicBezTo>
                  <a:pt x="337" y="331"/>
                  <a:pt x="339" y="335"/>
                  <a:pt x="340" y="337"/>
                </a:cubicBezTo>
                <a:cubicBezTo>
                  <a:pt x="340" y="338"/>
                  <a:pt x="340" y="341"/>
                  <a:pt x="341" y="343"/>
                </a:cubicBezTo>
                <a:cubicBezTo>
                  <a:pt x="341" y="345"/>
                  <a:pt x="342" y="348"/>
                  <a:pt x="342" y="349"/>
                </a:cubicBezTo>
                <a:cubicBezTo>
                  <a:pt x="343" y="351"/>
                  <a:pt x="346" y="354"/>
                  <a:pt x="348" y="353"/>
                </a:cubicBezTo>
                <a:cubicBezTo>
                  <a:pt x="350" y="353"/>
                  <a:pt x="350" y="348"/>
                  <a:pt x="351" y="346"/>
                </a:cubicBezTo>
                <a:cubicBezTo>
                  <a:pt x="351" y="345"/>
                  <a:pt x="353" y="343"/>
                  <a:pt x="354" y="342"/>
                </a:cubicBezTo>
                <a:cubicBezTo>
                  <a:pt x="355" y="341"/>
                  <a:pt x="357" y="340"/>
                  <a:pt x="357" y="340"/>
                </a:cubicBezTo>
                <a:cubicBezTo>
                  <a:pt x="359" y="339"/>
                  <a:pt x="362" y="337"/>
                  <a:pt x="362" y="335"/>
                </a:cubicBezTo>
                <a:cubicBezTo>
                  <a:pt x="363" y="333"/>
                  <a:pt x="361" y="330"/>
                  <a:pt x="361" y="328"/>
                </a:cubicBezTo>
                <a:cubicBezTo>
                  <a:pt x="361" y="326"/>
                  <a:pt x="364" y="321"/>
                  <a:pt x="364" y="318"/>
                </a:cubicBezTo>
                <a:cubicBezTo>
                  <a:pt x="365" y="315"/>
                  <a:pt x="365" y="307"/>
                  <a:pt x="366" y="303"/>
                </a:cubicBezTo>
                <a:cubicBezTo>
                  <a:pt x="367" y="300"/>
                  <a:pt x="371" y="295"/>
                  <a:pt x="374" y="292"/>
                </a:cubicBezTo>
                <a:cubicBezTo>
                  <a:pt x="375" y="289"/>
                  <a:pt x="379" y="285"/>
                  <a:pt x="381" y="283"/>
                </a:cubicBezTo>
                <a:cubicBezTo>
                  <a:pt x="383" y="282"/>
                  <a:pt x="386" y="279"/>
                  <a:pt x="388" y="279"/>
                </a:cubicBezTo>
                <a:cubicBezTo>
                  <a:pt x="391" y="278"/>
                  <a:pt x="396" y="281"/>
                  <a:pt x="398" y="281"/>
                </a:cubicBezTo>
                <a:cubicBezTo>
                  <a:pt x="400" y="281"/>
                  <a:pt x="403" y="279"/>
                  <a:pt x="404" y="278"/>
                </a:cubicBezTo>
                <a:cubicBezTo>
                  <a:pt x="406" y="276"/>
                  <a:pt x="408" y="271"/>
                  <a:pt x="408" y="269"/>
                </a:cubicBezTo>
                <a:cubicBezTo>
                  <a:pt x="409" y="266"/>
                  <a:pt x="408" y="262"/>
                  <a:pt x="409" y="260"/>
                </a:cubicBezTo>
                <a:cubicBezTo>
                  <a:pt x="410" y="258"/>
                  <a:pt x="413" y="256"/>
                  <a:pt x="414" y="255"/>
                </a:cubicBezTo>
                <a:cubicBezTo>
                  <a:pt x="415" y="254"/>
                  <a:pt x="418" y="251"/>
                  <a:pt x="418" y="249"/>
                </a:cubicBezTo>
                <a:cubicBezTo>
                  <a:pt x="418" y="246"/>
                  <a:pt x="416" y="240"/>
                  <a:pt x="415" y="237"/>
                </a:cubicBezTo>
                <a:cubicBezTo>
                  <a:pt x="414" y="234"/>
                  <a:pt x="411" y="229"/>
                  <a:pt x="411" y="226"/>
                </a:cubicBezTo>
                <a:cubicBezTo>
                  <a:pt x="410" y="221"/>
                  <a:pt x="410" y="213"/>
                  <a:pt x="410" y="208"/>
                </a:cubicBezTo>
                <a:cubicBezTo>
                  <a:pt x="410" y="203"/>
                  <a:pt x="413" y="193"/>
                  <a:pt x="412" y="188"/>
                </a:cubicBezTo>
                <a:cubicBezTo>
                  <a:pt x="412" y="186"/>
                  <a:pt x="409" y="182"/>
                  <a:pt x="409" y="180"/>
                </a:cubicBezTo>
                <a:cubicBezTo>
                  <a:pt x="409" y="179"/>
                  <a:pt x="410" y="175"/>
                  <a:pt x="411" y="174"/>
                </a:cubicBezTo>
                <a:cubicBezTo>
                  <a:pt x="412" y="171"/>
                  <a:pt x="417" y="168"/>
                  <a:pt x="418" y="165"/>
                </a:cubicBezTo>
                <a:cubicBezTo>
                  <a:pt x="419" y="162"/>
                  <a:pt x="418" y="154"/>
                  <a:pt x="418" y="151"/>
                </a:cubicBezTo>
                <a:cubicBezTo>
                  <a:pt x="418" y="149"/>
                  <a:pt x="420" y="145"/>
                  <a:pt x="420" y="143"/>
                </a:cubicBezTo>
                <a:cubicBezTo>
                  <a:pt x="420" y="140"/>
                  <a:pt x="419" y="136"/>
                  <a:pt x="419" y="133"/>
                </a:cubicBezTo>
                <a:cubicBezTo>
                  <a:pt x="418" y="132"/>
                  <a:pt x="418" y="128"/>
                  <a:pt x="419" y="127"/>
                </a:cubicBezTo>
                <a:cubicBezTo>
                  <a:pt x="420" y="126"/>
                  <a:pt x="423" y="125"/>
                  <a:pt x="424" y="124"/>
                </a:cubicBezTo>
                <a:cubicBezTo>
                  <a:pt x="425" y="123"/>
                  <a:pt x="426" y="119"/>
                  <a:pt x="426" y="118"/>
                </a:cubicBezTo>
                <a:cubicBezTo>
                  <a:pt x="427" y="115"/>
                  <a:pt x="428" y="109"/>
                  <a:pt x="427" y="106"/>
                </a:cubicBezTo>
                <a:cubicBezTo>
                  <a:pt x="426" y="105"/>
                  <a:pt x="424" y="103"/>
                  <a:pt x="424" y="102"/>
                </a:cubicBezTo>
                <a:cubicBezTo>
                  <a:pt x="424" y="100"/>
                  <a:pt x="425" y="96"/>
                  <a:pt x="427" y="94"/>
                </a:cubicBezTo>
                <a:cubicBezTo>
                  <a:pt x="428" y="93"/>
                  <a:pt x="432" y="91"/>
                  <a:pt x="434" y="90"/>
                </a:cubicBezTo>
                <a:cubicBezTo>
                  <a:pt x="436" y="89"/>
                  <a:pt x="439" y="86"/>
                  <a:pt x="441" y="85"/>
                </a:cubicBezTo>
                <a:cubicBezTo>
                  <a:pt x="442" y="82"/>
                  <a:pt x="444" y="77"/>
                  <a:pt x="446" y="75"/>
                </a:cubicBezTo>
                <a:cubicBezTo>
                  <a:pt x="448" y="72"/>
                  <a:pt x="453" y="66"/>
                  <a:pt x="455" y="62"/>
                </a:cubicBezTo>
                <a:cubicBezTo>
                  <a:pt x="457" y="60"/>
                  <a:pt x="458" y="54"/>
                  <a:pt x="459" y="52"/>
                </a:cubicBezTo>
                <a:cubicBezTo>
                  <a:pt x="460" y="49"/>
                  <a:pt x="460" y="43"/>
                  <a:pt x="462" y="41"/>
                </a:cubicBezTo>
                <a:cubicBezTo>
                  <a:pt x="464" y="40"/>
                  <a:pt x="470" y="39"/>
                  <a:pt x="472" y="39"/>
                </a:cubicBezTo>
                <a:cubicBezTo>
                  <a:pt x="475" y="38"/>
                  <a:pt x="480" y="41"/>
                  <a:pt x="482" y="40"/>
                </a:cubicBezTo>
                <a:cubicBezTo>
                  <a:pt x="484" y="40"/>
                  <a:pt x="487" y="36"/>
                  <a:pt x="489" y="37"/>
                </a:cubicBezTo>
                <a:cubicBezTo>
                  <a:pt x="491" y="37"/>
                  <a:pt x="492" y="40"/>
                  <a:pt x="493" y="40"/>
                </a:cubicBezTo>
                <a:cubicBezTo>
                  <a:pt x="495" y="41"/>
                  <a:pt x="498" y="40"/>
                  <a:pt x="500" y="41"/>
                </a:cubicBezTo>
                <a:cubicBezTo>
                  <a:pt x="501" y="41"/>
                  <a:pt x="503" y="43"/>
                  <a:pt x="504" y="43"/>
                </a:cubicBezTo>
                <a:cubicBezTo>
                  <a:pt x="506" y="44"/>
                  <a:pt x="509" y="47"/>
                  <a:pt x="511" y="46"/>
                </a:cubicBezTo>
                <a:cubicBezTo>
                  <a:pt x="513" y="46"/>
                  <a:pt x="515" y="42"/>
                  <a:pt x="516" y="40"/>
                </a:cubicBezTo>
                <a:cubicBezTo>
                  <a:pt x="519" y="38"/>
                  <a:pt x="526" y="38"/>
                  <a:pt x="528" y="35"/>
                </a:cubicBezTo>
                <a:cubicBezTo>
                  <a:pt x="529" y="33"/>
                  <a:pt x="526" y="28"/>
                  <a:pt x="527" y="26"/>
                </a:cubicBezTo>
                <a:cubicBezTo>
                  <a:pt x="528" y="25"/>
                  <a:pt x="530" y="24"/>
                  <a:pt x="531" y="24"/>
                </a:cubicBezTo>
                <a:cubicBezTo>
                  <a:pt x="533" y="22"/>
                  <a:pt x="539" y="20"/>
                  <a:pt x="542" y="18"/>
                </a:cubicBezTo>
                <a:cubicBezTo>
                  <a:pt x="543" y="16"/>
                  <a:pt x="545" y="12"/>
                  <a:pt x="546" y="10"/>
                </a:cubicBezTo>
                <a:cubicBezTo>
                  <a:pt x="548" y="9"/>
                  <a:pt x="550" y="6"/>
                  <a:pt x="552" y="6"/>
                </a:cubicBezTo>
                <a:cubicBezTo>
                  <a:pt x="554" y="5"/>
                  <a:pt x="557" y="7"/>
                  <a:pt x="558" y="7"/>
                </a:cubicBezTo>
                <a:cubicBezTo>
                  <a:pt x="560" y="7"/>
                  <a:pt x="563" y="4"/>
                  <a:pt x="565" y="3"/>
                </a:cubicBezTo>
                <a:cubicBezTo>
                  <a:pt x="567" y="2"/>
                  <a:pt x="571" y="0"/>
                  <a:pt x="573" y="0"/>
                </a:cubicBezTo>
                <a:cubicBezTo>
                  <a:pt x="574" y="0"/>
                  <a:pt x="576" y="2"/>
                  <a:pt x="577" y="3"/>
                </a:cubicBezTo>
                <a:cubicBezTo>
                  <a:pt x="578" y="4"/>
                  <a:pt x="579" y="6"/>
                  <a:pt x="579" y="7"/>
                </a:cubicBezTo>
                <a:cubicBezTo>
                  <a:pt x="579" y="9"/>
                  <a:pt x="578" y="13"/>
                  <a:pt x="579" y="15"/>
                </a:cubicBezTo>
                <a:cubicBezTo>
                  <a:pt x="579" y="17"/>
                  <a:pt x="580" y="21"/>
                  <a:pt x="581" y="23"/>
                </a:cubicBezTo>
                <a:cubicBezTo>
                  <a:pt x="583" y="26"/>
                  <a:pt x="587" y="31"/>
                  <a:pt x="589" y="34"/>
                </a:cubicBezTo>
                <a:cubicBezTo>
                  <a:pt x="592" y="36"/>
                  <a:pt x="598" y="40"/>
                  <a:pt x="601" y="42"/>
                </a:cubicBezTo>
                <a:cubicBezTo>
                  <a:pt x="603" y="44"/>
                  <a:pt x="608" y="46"/>
                  <a:pt x="609" y="48"/>
                </a:cubicBezTo>
                <a:cubicBezTo>
                  <a:pt x="612" y="51"/>
                  <a:pt x="613" y="59"/>
                  <a:pt x="616" y="61"/>
                </a:cubicBezTo>
                <a:cubicBezTo>
                  <a:pt x="620" y="66"/>
                  <a:pt x="633" y="68"/>
                  <a:pt x="639" y="71"/>
                </a:cubicBezTo>
                <a:cubicBezTo>
                  <a:pt x="646" y="73"/>
                  <a:pt x="661" y="77"/>
                  <a:pt x="668" y="81"/>
                </a:cubicBezTo>
                <a:cubicBezTo>
                  <a:pt x="670" y="82"/>
                  <a:pt x="674" y="86"/>
                  <a:pt x="675" y="88"/>
                </a:cubicBezTo>
                <a:cubicBezTo>
                  <a:pt x="678" y="93"/>
                  <a:pt x="681" y="106"/>
                  <a:pt x="683" y="112"/>
                </a:cubicBezTo>
                <a:cubicBezTo>
                  <a:pt x="685" y="116"/>
                  <a:pt x="690" y="123"/>
                  <a:pt x="690" y="127"/>
                </a:cubicBezTo>
                <a:cubicBezTo>
                  <a:pt x="690" y="130"/>
                  <a:pt x="689" y="134"/>
                  <a:pt x="688" y="136"/>
                </a:cubicBezTo>
                <a:cubicBezTo>
                  <a:pt x="686" y="141"/>
                  <a:pt x="681" y="153"/>
                  <a:pt x="677" y="158"/>
                </a:cubicBezTo>
                <a:cubicBezTo>
                  <a:pt x="674" y="163"/>
                  <a:pt x="667" y="170"/>
                  <a:pt x="664" y="175"/>
                </a:cubicBezTo>
                <a:cubicBezTo>
                  <a:pt x="661" y="179"/>
                  <a:pt x="656" y="187"/>
                  <a:pt x="655" y="192"/>
                </a:cubicBezTo>
                <a:cubicBezTo>
                  <a:pt x="654" y="196"/>
                  <a:pt x="654" y="206"/>
                  <a:pt x="656" y="211"/>
                </a:cubicBezTo>
                <a:cubicBezTo>
                  <a:pt x="657" y="214"/>
                  <a:pt x="660" y="220"/>
                  <a:pt x="662" y="222"/>
                </a:cubicBezTo>
                <a:cubicBezTo>
                  <a:pt x="663" y="224"/>
                  <a:pt x="668" y="224"/>
                  <a:pt x="669" y="226"/>
                </a:cubicBezTo>
                <a:cubicBezTo>
                  <a:pt x="669" y="227"/>
                  <a:pt x="669" y="231"/>
                  <a:pt x="668" y="233"/>
                </a:cubicBezTo>
                <a:cubicBezTo>
                  <a:pt x="667" y="235"/>
                  <a:pt x="660" y="238"/>
                  <a:pt x="658" y="240"/>
                </a:cubicBezTo>
                <a:cubicBezTo>
                  <a:pt x="655" y="241"/>
                  <a:pt x="652" y="245"/>
                  <a:pt x="650" y="247"/>
                </a:cubicBezTo>
                <a:cubicBezTo>
                  <a:pt x="646" y="250"/>
                  <a:pt x="637" y="254"/>
                  <a:pt x="635" y="258"/>
                </a:cubicBezTo>
                <a:cubicBezTo>
                  <a:pt x="633" y="260"/>
                  <a:pt x="631" y="265"/>
                  <a:pt x="632" y="267"/>
                </a:cubicBezTo>
                <a:cubicBezTo>
                  <a:pt x="633" y="269"/>
                  <a:pt x="638" y="270"/>
                  <a:pt x="640" y="271"/>
                </a:cubicBezTo>
                <a:cubicBezTo>
                  <a:pt x="643" y="271"/>
                  <a:pt x="650" y="269"/>
                  <a:pt x="653" y="270"/>
                </a:cubicBezTo>
                <a:cubicBezTo>
                  <a:pt x="655" y="271"/>
                  <a:pt x="659" y="273"/>
                  <a:pt x="660" y="276"/>
                </a:cubicBezTo>
                <a:cubicBezTo>
                  <a:pt x="663" y="281"/>
                  <a:pt x="660" y="294"/>
                  <a:pt x="658" y="300"/>
                </a:cubicBezTo>
                <a:cubicBezTo>
                  <a:pt x="657" y="306"/>
                  <a:pt x="650" y="316"/>
                  <a:pt x="648" y="322"/>
                </a:cubicBezTo>
                <a:cubicBezTo>
                  <a:pt x="646" y="326"/>
                  <a:pt x="642" y="336"/>
                  <a:pt x="641" y="341"/>
                </a:cubicBezTo>
                <a:cubicBezTo>
                  <a:pt x="640" y="344"/>
                  <a:pt x="640" y="350"/>
                  <a:pt x="641" y="353"/>
                </a:cubicBezTo>
                <a:cubicBezTo>
                  <a:pt x="642" y="359"/>
                  <a:pt x="645" y="372"/>
                  <a:pt x="647" y="378"/>
                </a:cubicBezTo>
                <a:cubicBezTo>
                  <a:pt x="649" y="386"/>
                  <a:pt x="654" y="399"/>
                  <a:pt x="657" y="406"/>
                </a:cubicBezTo>
                <a:cubicBezTo>
                  <a:pt x="658" y="410"/>
                  <a:pt x="660" y="418"/>
                  <a:pt x="662" y="421"/>
                </a:cubicBezTo>
                <a:cubicBezTo>
                  <a:pt x="664" y="423"/>
                  <a:pt x="667" y="425"/>
                  <a:pt x="669" y="425"/>
                </a:cubicBezTo>
                <a:cubicBezTo>
                  <a:pt x="674" y="428"/>
                  <a:pt x="686" y="431"/>
                  <a:pt x="691" y="433"/>
                </a:cubicBezTo>
                <a:cubicBezTo>
                  <a:pt x="697" y="435"/>
                  <a:pt x="709" y="439"/>
                  <a:pt x="714" y="442"/>
                </a:cubicBezTo>
                <a:cubicBezTo>
                  <a:pt x="717" y="444"/>
                  <a:pt x="721" y="449"/>
                  <a:pt x="723" y="451"/>
                </a:cubicBezTo>
                <a:cubicBezTo>
                  <a:pt x="727" y="456"/>
                  <a:pt x="733" y="468"/>
                  <a:pt x="736" y="474"/>
                </a:cubicBezTo>
                <a:cubicBezTo>
                  <a:pt x="739" y="479"/>
                  <a:pt x="744" y="489"/>
                  <a:pt x="748" y="494"/>
                </a:cubicBezTo>
                <a:cubicBezTo>
                  <a:pt x="750" y="497"/>
                  <a:pt x="754" y="502"/>
                  <a:pt x="757" y="505"/>
                </a:cubicBezTo>
                <a:cubicBezTo>
                  <a:pt x="758" y="506"/>
                  <a:pt x="761" y="509"/>
                  <a:pt x="763" y="510"/>
                </a:cubicBezTo>
                <a:cubicBezTo>
                  <a:pt x="766" y="512"/>
                  <a:pt x="773" y="515"/>
                  <a:pt x="775" y="517"/>
                </a:cubicBezTo>
                <a:cubicBezTo>
                  <a:pt x="776" y="519"/>
                  <a:pt x="778" y="523"/>
                  <a:pt x="779" y="525"/>
                </a:cubicBezTo>
                <a:close/>
              </a:path>
            </a:pathLst>
          </a:custGeom>
          <a:solidFill>
            <a:schemeClr val="bg1">
              <a:lumMod val="75000"/>
            </a:schemeClr>
          </a:solidFill>
          <a:ln w="1" cap="flat">
            <a:solidFill>
              <a:schemeClr val="bg1">
                <a:lumMod val="65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 name="Group 11"/>
          <p:cNvGrpSpPr/>
          <p:nvPr/>
        </p:nvGrpSpPr>
        <p:grpSpPr>
          <a:xfrm>
            <a:off x="8476938" y="5963052"/>
            <a:ext cx="1105033" cy="690645"/>
            <a:chOff x="8472006" y="5952998"/>
            <a:chExt cx="1105033" cy="690645"/>
          </a:xfrm>
        </p:grpSpPr>
        <p:sp>
          <p:nvSpPr>
            <p:cNvPr id="363" name="Freeform 21"/>
            <p:cNvSpPr>
              <a:spLocks/>
            </p:cNvSpPr>
            <p:nvPr/>
          </p:nvSpPr>
          <p:spPr bwMode="auto">
            <a:xfrm>
              <a:off x="8472006" y="5952998"/>
              <a:ext cx="1105033" cy="690645"/>
            </a:xfrm>
            <a:custGeom>
              <a:avLst/>
              <a:gdLst/>
              <a:ahLst/>
              <a:cxnLst>
                <a:cxn ang="0">
                  <a:pos x="146" y="76"/>
                </a:cxn>
                <a:cxn ang="0">
                  <a:pos x="169" y="83"/>
                </a:cxn>
                <a:cxn ang="0">
                  <a:pos x="194" y="64"/>
                </a:cxn>
                <a:cxn ang="0">
                  <a:pos x="227" y="55"/>
                </a:cxn>
                <a:cxn ang="0">
                  <a:pos x="245" y="45"/>
                </a:cxn>
                <a:cxn ang="0">
                  <a:pos x="242" y="25"/>
                </a:cxn>
                <a:cxn ang="0">
                  <a:pos x="274" y="29"/>
                </a:cxn>
                <a:cxn ang="0">
                  <a:pos x="284" y="13"/>
                </a:cxn>
                <a:cxn ang="0">
                  <a:pos x="323" y="8"/>
                </a:cxn>
                <a:cxn ang="0">
                  <a:pos x="342" y="14"/>
                </a:cxn>
                <a:cxn ang="0">
                  <a:pos x="363" y="39"/>
                </a:cxn>
                <a:cxn ang="0">
                  <a:pos x="392" y="67"/>
                </a:cxn>
                <a:cxn ang="0">
                  <a:pos x="383" y="97"/>
                </a:cxn>
                <a:cxn ang="0">
                  <a:pos x="369" y="116"/>
                </a:cxn>
                <a:cxn ang="0">
                  <a:pos x="360" y="109"/>
                </a:cxn>
                <a:cxn ang="0">
                  <a:pos x="352" y="112"/>
                </a:cxn>
                <a:cxn ang="0">
                  <a:pos x="329" y="97"/>
                </a:cxn>
                <a:cxn ang="0">
                  <a:pos x="336" y="115"/>
                </a:cxn>
                <a:cxn ang="0">
                  <a:pos x="344" y="135"/>
                </a:cxn>
                <a:cxn ang="0">
                  <a:pos x="329" y="124"/>
                </a:cxn>
                <a:cxn ang="0">
                  <a:pos x="323" y="123"/>
                </a:cxn>
                <a:cxn ang="0">
                  <a:pos x="328" y="144"/>
                </a:cxn>
                <a:cxn ang="0">
                  <a:pos x="317" y="139"/>
                </a:cxn>
                <a:cxn ang="0">
                  <a:pos x="307" y="140"/>
                </a:cxn>
                <a:cxn ang="0">
                  <a:pos x="311" y="150"/>
                </a:cxn>
                <a:cxn ang="0">
                  <a:pos x="300" y="129"/>
                </a:cxn>
                <a:cxn ang="0">
                  <a:pos x="292" y="130"/>
                </a:cxn>
                <a:cxn ang="0">
                  <a:pos x="282" y="144"/>
                </a:cxn>
                <a:cxn ang="0">
                  <a:pos x="268" y="149"/>
                </a:cxn>
                <a:cxn ang="0">
                  <a:pos x="250" y="151"/>
                </a:cxn>
                <a:cxn ang="0">
                  <a:pos x="247" y="163"/>
                </a:cxn>
                <a:cxn ang="0">
                  <a:pos x="235" y="169"/>
                </a:cxn>
                <a:cxn ang="0">
                  <a:pos x="224" y="171"/>
                </a:cxn>
                <a:cxn ang="0">
                  <a:pos x="211" y="162"/>
                </a:cxn>
                <a:cxn ang="0">
                  <a:pos x="194" y="177"/>
                </a:cxn>
                <a:cxn ang="0">
                  <a:pos x="181" y="177"/>
                </a:cxn>
                <a:cxn ang="0">
                  <a:pos x="174" y="202"/>
                </a:cxn>
                <a:cxn ang="0">
                  <a:pos x="170" y="192"/>
                </a:cxn>
                <a:cxn ang="0">
                  <a:pos x="156" y="200"/>
                </a:cxn>
                <a:cxn ang="0">
                  <a:pos x="152" y="193"/>
                </a:cxn>
                <a:cxn ang="0">
                  <a:pos x="131" y="196"/>
                </a:cxn>
                <a:cxn ang="0">
                  <a:pos x="115" y="202"/>
                </a:cxn>
                <a:cxn ang="0">
                  <a:pos x="95" y="213"/>
                </a:cxn>
                <a:cxn ang="0">
                  <a:pos x="69" y="208"/>
                </a:cxn>
                <a:cxn ang="0">
                  <a:pos x="71" y="195"/>
                </a:cxn>
                <a:cxn ang="0">
                  <a:pos x="58" y="203"/>
                </a:cxn>
                <a:cxn ang="0">
                  <a:pos x="39" y="227"/>
                </a:cxn>
                <a:cxn ang="0">
                  <a:pos x="26" y="241"/>
                </a:cxn>
                <a:cxn ang="0">
                  <a:pos x="0" y="241"/>
                </a:cxn>
                <a:cxn ang="0">
                  <a:pos x="26" y="226"/>
                </a:cxn>
                <a:cxn ang="0">
                  <a:pos x="45" y="212"/>
                </a:cxn>
                <a:cxn ang="0">
                  <a:pos x="41" y="205"/>
                </a:cxn>
                <a:cxn ang="0">
                  <a:pos x="27" y="217"/>
                </a:cxn>
                <a:cxn ang="0">
                  <a:pos x="36" y="197"/>
                </a:cxn>
                <a:cxn ang="0">
                  <a:pos x="16" y="193"/>
                </a:cxn>
                <a:cxn ang="0">
                  <a:pos x="13" y="180"/>
                </a:cxn>
                <a:cxn ang="0">
                  <a:pos x="44" y="163"/>
                </a:cxn>
                <a:cxn ang="0">
                  <a:pos x="79" y="153"/>
                </a:cxn>
                <a:cxn ang="0">
                  <a:pos x="94" y="123"/>
                </a:cxn>
                <a:cxn ang="0">
                  <a:pos x="100" y="96"/>
                </a:cxn>
                <a:cxn ang="0">
                  <a:pos x="105" y="71"/>
                </a:cxn>
              </a:cxnLst>
              <a:rect l="0" t="0" r="r" b="b"/>
              <a:pathLst>
                <a:path w="392" h="245">
                  <a:moveTo>
                    <a:pt x="115" y="66"/>
                  </a:moveTo>
                  <a:cubicBezTo>
                    <a:pt x="117" y="66"/>
                    <a:pt x="123" y="65"/>
                    <a:pt x="125" y="66"/>
                  </a:cubicBezTo>
                  <a:cubicBezTo>
                    <a:pt x="126" y="66"/>
                    <a:pt x="127" y="68"/>
                    <a:pt x="128" y="68"/>
                  </a:cubicBezTo>
                  <a:cubicBezTo>
                    <a:pt x="131" y="69"/>
                    <a:pt x="136" y="68"/>
                    <a:pt x="139" y="68"/>
                  </a:cubicBezTo>
                  <a:cubicBezTo>
                    <a:pt x="140" y="68"/>
                    <a:pt x="143" y="68"/>
                    <a:pt x="144" y="69"/>
                  </a:cubicBezTo>
                  <a:cubicBezTo>
                    <a:pt x="145" y="70"/>
                    <a:pt x="145" y="74"/>
                    <a:pt x="146" y="76"/>
                  </a:cubicBezTo>
                  <a:cubicBezTo>
                    <a:pt x="147" y="77"/>
                    <a:pt x="149" y="79"/>
                    <a:pt x="150" y="79"/>
                  </a:cubicBezTo>
                  <a:cubicBezTo>
                    <a:pt x="151" y="79"/>
                    <a:pt x="153" y="76"/>
                    <a:pt x="154" y="75"/>
                  </a:cubicBezTo>
                  <a:cubicBezTo>
                    <a:pt x="156" y="74"/>
                    <a:pt x="158" y="73"/>
                    <a:pt x="160" y="73"/>
                  </a:cubicBezTo>
                  <a:cubicBezTo>
                    <a:pt x="161" y="73"/>
                    <a:pt x="165" y="74"/>
                    <a:pt x="165" y="75"/>
                  </a:cubicBezTo>
                  <a:cubicBezTo>
                    <a:pt x="166" y="76"/>
                    <a:pt x="165" y="78"/>
                    <a:pt x="165" y="79"/>
                  </a:cubicBezTo>
                  <a:cubicBezTo>
                    <a:pt x="166" y="81"/>
                    <a:pt x="168" y="82"/>
                    <a:pt x="169" y="83"/>
                  </a:cubicBezTo>
                  <a:cubicBezTo>
                    <a:pt x="171" y="83"/>
                    <a:pt x="175" y="82"/>
                    <a:pt x="177" y="81"/>
                  </a:cubicBezTo>
                  <a:cubicBezTo>
                    <a:pt x="178" y="80"/>
                    <a:pt x="180" y="78"/>
                    <a:pt x="180" y="77"/>
                  </a:cubicBezTo>
                  <a:cubicBezTo>
                    <a:pt x="181" y="76"/>
                    <a:pt x="181" y="73"/>
                    <a:pt x="181" y="71"/>
                  </a:cubicBezTo>
                  <a:cubicBezTo>
                    <a:pt x="181" y="69"/>
                    <a:pt x="180" y="65"/>
                    <a:pt x="181" y="64"/>
                  </a:cubicBezTo>
                  <a:cubicBezTo>
                    <a:pt x="182" y="62"/>
                    <a:pt x="186" y="60"/>
                    <a:pt x="188" y="60"/>
                  </a:cubicBezTo>
                  <a:cubicBezTo>
                    <a:pt x="190" y="60"/>
                    <a:pt x="192" y="63"/>
                    <a:pt x="194" y="64"/>
                  </a:cubicBezTo>
                  <a:cubicBezTo>
                    <a:pt x="196" y="64"/>
                    <a:pt x="199" y="62"/>
                    <a:pt x="201" y="62"/>
                  </a:cubicBezTo>
                  <a:cubicBezTo>
                    <a:pt x="202" y="62"/>
                    <a:pt x="204" y="61"/>
                    <a:pt x="205" y="61"/>
                  </a:cubicBezTo>
                  <a:cubicBezTo>
                    <a:pt x="206" y="61"/>
                    <a:pt x="208" y="63"/>
                    <a:pt x="209" y="63"/>
                  </a:cubicBezTo>
                  <a:cubicBezTo>
                    <a:pt x="211" y="63"/>
                    <a:pt x="214" y="63"/>
                    <a:pt x="215" y="62"/>
                  </a:cubicBezTo>
                  <a:cubicBezTo>
                    <a:pt x="216" y="62"/>
                    <a:pt x="217" y="59"/>
                    <a:pt x="217" y="58"/>
                  </a:cubicBezTo>
                  <a:cubicBezTo>
                    <a:pt x="219" y="57"/>
                    <a:pt x="224" y="55"/>
                    <a:pt x="227" y="55"/>
                  </a:cubicBezTo>
                  <a:cubicBezTo>
                    <a:pt x="229" y="55"/>
                    <a:pt x="231" y="57"/>
                    <a:pt x="233" y="58"/>
                  </a:cubicBezTo>
                  <a:cubicBezTo>
                    <a:pt x="234" y="59"/>
                    <a:pt x="236" y="61"/>
                    <a:pt x="238" y="60"/>
                  </a:cubicBezTo>
                  <a:cubicBezTo>
                    <a:pt x="238" y="60"/>
                    <a:pt x="238" y="57"/>
                    <a:pt x="238" y="56"/>
                  </a:cubicBezTo>
                  <a:cubicBezTo>
                    <a:pt x="238" y="55"/>
                    <a:pt x="236" y="53"/>
                    <a:pt x="236" y="52"/>
                  </a:cubicBezTo>
                  <a:cubicBezTo>
                    <a:pt x="237" y="52"/>
                    <a:pt x="239" y="51"/>
                    <a:pt x="239" y="51"/>
                  </a:cubicBezTo>
                  <a:cubicBezTo>
                    <a:pt x="241" y="50"/>
                    <a:pt x="246" y="47"/>
                    <a:pt x="245" y="45"/>
                  </a:cubicBezTo>
                  <a:cubicBezTo>
                    <a:pt x="245" y="44"/>
                    <a:pt x="241" y="44"/>
                    <a:pt x="240" y="45"/>
                  </a:cubicBezTo>
                  <a:cubicBezTo>
                    <a:pt x="239" y="45"/>
                    <a:pt x="238" y="46"/>
                    <a:pt x="237" y="45"/>
                  </a:cubicBezTo>
                  <a:cubicBezTo>
                    <a:pt x="236" y="44"/>
                    <a:pt x="235" y="41"/>
                    <a:pt x="236" y="39"/>
                  </a:cubicBezTo>
                  <a:cubicBezTo>
                    <a:pt x="236" y="38"/>
                    <a:pt x="238" y="36"/>
                    <a:pt x="239" y="35"/>
                  </a:cubicBezTo>
                  <a:cubicBezTo>
                    <a:pt x="239" y="33"/>
                    <a:pt x="238" y="30"/>
                    <a:pt x="238" y="29"/>
                  </a:cubicBezTo>
                  <a:cubicBezTo>
                    <a:pt x="239" y="28"/>
                    <a:pt x="241" y="25"/>
                    <a:pt x="242" y="25"/>
                  </a:cubicBezTo>
                  <a:cubicBezTo>
                    <a:pt x="244" y="24"/>
                    <a:pt x="248" y="23"/>
                    <a:pt x="250" y="25"/>
                  </a:cubicBezTo>
                  <a:cubicBezTo>
                    <a:pt x="251" y="26"/>
                    <a:pt x="250" y="29"/>
                    <a:pt x="251" y="30"/>
                  </a:cubicBezTo>
                  <a:cubicBezTo>
                    <a:pt x="252" y="32"/>
                    <a:pt x="257" y="32"/>
                    <a:pt x="258" y="33"/>
                  </a:cubicBezTo>
                  <a:cubicBezTo>
                    <a:pt x="260" y="34"/>
                    <a:pt x="262" y="37"/>
                    <a:pt x="263" y="37"/>
                  </a:cubicBezTo>
                  <a:cubicBezTo>
                    <a:pt x="264" y="38"/>
                    <a:pt x="268" y="39"/>
                    <a:pt x="269" y="38"/>
                  </a:cubicBezTo>
                  <a:cubicBezTo>
                    <a:pt x="271" y="37"/>
                    <a:pt x="273" y="32"/>
                    <a:pt x="274" y="29"/>
                  </a:cubicBezTo>
                  <a:cubicBezTo>
                    <a:pt x="274" y="28"/>
                    <a:pt x="274" y="25"/>
                    <a:pt x="274" y="24"/>
                  </a:cubicBezTo>
                  <a:cubicBezTo>
                    <a:pt x="273" y="23"/>
                    <a:pt x="270" y="22"/>
                    <a:pt x="270" y="21"/>
                  </a:cubicBezTo>
                  <a:cubicBezTo>
                    <a:pt x="269" y="20"/>
                    <a:pt x="270" y="17"/>
                    <a:pt x="270" y="16"/>
                  </a:cubicBezTo>
                  <a:cubicBezTo>
                    <a:pt x="271" y="15"/>
                    <a:pt x="275" y="15"/>
                    <a:pt x="276" y="14"/>
                  </a:cubicBezTo>
                  <a:cubicBezTo>
                    <a:pt x="277" y="13"/>
                    <a:pt x="277" y="11"/>
                    <a:pt x="278" y="10"/>
                  </a:cubicBezTo>
                  <a:cubicBezTo>
                    <a:pt x="280" y="10"/>
                    <a:pt x="283" y="12"/>
                    <a:pt x="284" y="13"/>
                  </a:cubicBezTo>
                  <a:cubicBezTo>
                    <a:pt x="286" y="13"/>
                    <a:pt x="289" y="12"/>
                    <a:pt x="291" y="11"/>
                  </a:cubicBezTo>
                  <a:cubicBezTo>
                    <a:pt x="293" y="10"/>
                    <a:pt x="297" y="6"/>
                    <a:pt x="299" y="5"/>
                  </a:cubicBezTo>
                  <a:cubicBezTo>
                    <a:pt x="301" y="4"/>
                    <a:pt x="305" y="2"/>
                    <a:pt x="307" y="3"/>
                  </a:cubicBezTo>
                  <a:cubicBezTo>
                    <a:pt x="308" y="3"/>
                    <a:pt x="309" y="7"/>
                    <a:pt x="311" y="7"/>
                  </a:cubicBezTo>
                  <a:cubicBezTo>
                    <a:pt x="313" y="8"/>
                    <a:pt x="316" y="6"/>
                    <a:pt x="318" y="6"/>
                  </a:cubicBezTo>
                  <a:cubicBezTo>
                    <a:pt x="319" y="7"/>
                    <a:pt x="322" y="9"/>
                    <a:pt x="323" y="8"/>
                  </a:cubicBezTo>
                  <a:cubicBezTo>
                    <a:pt x="324" y="8"/>
                    <a:pt x="325" y="5"/>
                    <a:pt x="326" y="4"/>
                  </a:cubicBezTo>
                  <a:cubicBezTo>
                    <a:pt x="327" y="3"/>
                    <a:pt x="331" y="0"/>
                    <a:pt x="332" y="1"/>
                  </a:cubicBezTo>
                  <a:cubicBezTo>
                    <a:pt x="334" y="1"/>
                    <a:pt x="335" y="5"/>
                    <a:pt x="337" y="6"/>
                  </a:cubicBezTo>
                  <a:cubicBezTo>
                    <a:pt x="338" y="7"/>
                    <a:pt x="341" y="7"/>
                    <a:pt x="344" y="7"/>
                  </a:cubicBezTo>
                  <a:cubicBezTo>
                    <a:pt x="343" y="8"/>
                    <a:pt x="343" y="9"/>
                    <a:pt x="343" y="9"/>
                  </a:cubicBezTo>
                  <a:cubicBezTo>
                    <a:pt x="343" y="11"/>
                    <a:pt x="342" y="13"/>
                    <a:pt x="342" y="14"/>
                  </a:cubicBezTo>
                  <a:cubicBezTo>
                    <a:pt x="342" y="15"/>
                    <a:pt x="342" y="18"/>
                    <a:pt x="343" y="19"/>
                  </a:cubicBezTo>
                  <a:cubicBezTo>
                    <a:pt x="344" y="21"/>
                    <a:pt x="350" y="22"/>
                    <a:pt x="352" y="24"/>
                  </a:cubicBezTo>
                  <a:cubicBezTo>
                    <a:pt x="352" y="25"/>
                    <a:pt x="354" y="27"/>
                    <a:pt x="354" y="28"/>
                  </a:cubicBezTo>
                  <a:cubicBezTo>
                    <a:pt x="355" y="29"/>
                    <a:pt x="355" y="32"/>
                    <a:pt x="356" y="33"/>
                  </a:cubicBezTo>
                  <a:cubicBezTo>
                    <a:pt x="356" y="34"/>
                    <a:pt x="357" y="36"/>
                    <a:pt x="358" y="37"/>
                  </a:cubicBezTo>
                  <a:cubicBezTo>
                    <a:pt x="359" y="38"/>
                    <a:pt x="362" y="38"/>
                    <a:pt x="363" y="39"/>
                  </a:cubicBezTo>
                  <a:cubicBezTo>
                    <a:pt x="365" y="40"/>
                    <a:pt x="366" y="42"/>
                    <a:pt x="367" y="44"/>
                  </a:cubicBezTo>
                  <a:cubicBezTo>
                    <a:pt x="368" y="46"/>
                    <a:pt x="369" y="50"/>
                    <a:pt x="370" y="52"/>
                  </a:cubicBezTo>
                  <a:cubicBezTo>
                    <a:pt x="371" y="53"/>
                    <a:pt x="374" y="56"/>
                    <a:pt x="375" y="57"/>
                  </a:cubicBezTo>
                  <a:cubicBezTo>
                    <a:pt x="377" y="59"/>
                    <a:pt x="381" y="60"/>
                    <a:pt x="383" y="62"/>
                  </a:cubicBezTo>
                  <a:cubicBezTo>
                    <a:pt x="384" y="63"/>
                    <a:pt x="386" y="66"/>
                    <a:pt x="388" y="67"/>
                  </a:cubicBezTo>
                  <a:cubicBezTo>
                    <a:pt x="388" y="67"/>
                    <a:pt x="391" y="67"/>
                    <a:pt x="392" y="67"/>
                  </a:cubicBezTo>
                  <a:cubicBezTo>
                    <a:pt x="391" y="68"/>
                    <a:pt x="390" y="71"/>
                    <a:pt x="390" y="73"/>
                  </a:cubicBezTo>
                  <a:cubicBezTo>
                    <a:pt x="389" y="74"/>
                    <a:pt x="389" y="77"/>
                    <a:pt x="388" y="78"/>
                  </a:cubicBezTo>
                  <a:cubicBezTo>
                    <a:pt x="388" y="80"/>
                    <a:pt x="386" y="82"/>
                    <a:pt x="385" y="83"/>
                  </a:cubicBezTo>
                  <a:cubicBezTo>
                    <a:pt x="385" y="84"/>
                    <a:pt x="384" y="86"/>
                    <a:pt x="383" y="87"/>
                  </a:cubicBezTo>
                  <a:cubicBezTo>
                    <a:pt x="383" y="89"/>
                    <a:pt x="382" y="92"/>
                    <a:pt x="382" y="93"/>
                  </a:cubicBezTo>
                  <a:cubicBezTo>
                    <a:pt x="381" y="94"/>
                    <a:pt x="382" y="96"/>
                    <a:pt x="383" y="97"/>
                  </a:cubicBezTo>
                  <a:cubicBezTo>
                    <a:pt x="383" y="98"/>
                    <a:pt x="384" y="101"/>
                    <a:pt x="384" y="102"/>
                  </a:cubicBezTo>
                  <a:cubicBezTo>
                    <a:pt x="384" y="103"/>
                    <a:pt x="384" y="105"/>
                    <a:pt x="383" y="106"/>
                  </a:cubicBezTo>
                  <a:cubicBezTo>
                    <a:pt x="383" y="107"/>
                    <a:pt x="380" y="108"/>
                    <a:pt x="379" y="109"/>
                  </a:cubicBezTo>
                  <a:cubicBezTo>
                    <a:pt x="378" y="110"/>
                    <a:pt x="376" y="112"/>
                    <a:pt x="375" y="112"/>
                  </a:cubicBezTo>
                  <a:cubicBezTo>
                    <a:pt x="374" y="113"/>
                    <a:pt x="373" y="115"/>
                    <a:pt x="372" y="116"/>
                  </a:cubicBezTo>
                  <a:cubicBezTo>
                    <a:pt x="371" y="116"/>
                    <a:pt x="369" y="116"/>
                    <a:pt x="369" y="116"/>
                  </a:cubicBezTo>
                  <a:cubicBezTo>
                    <a:pt x="367" y="115"/>
                    <a:pt x="367" y="112"/>
                    <a:pt x="366" y="111"/>
                  </a:cubicBezTo>
                  <a:cubicBezTo>
                    <a:pt x="366" y="110"/>
                    <a:pt x="365" y="107"/>
                    <a:pt x="364" y="105"/>
                  </a:cubicBezTo>
                  <a:cubicBezTo>
                    <a:pt x="364" y="104"/>
                    <a:pt x="362" y="102"/>
                    <a:pt x="361" y="102"/>
                  </a:cubicBezTo>
                  <a:cubicBezTo>
                    <a:pt x="360" y="102"/>
                    <a:pt x="359" y="104"/>
                    <a:pt x="359" y="104"/>
                  </a:cubicBezTo>
                  <a:cubicBezTo>
                    <a:pt x="359" y="105"/>
                    <a:pt x="358" y="107"/>
                    <a:pt x="358" y="108"/>
                  </a:cubicBezTo>
                  <a:cubicBezTo>
                    <a:pt x="358" y="109"/>
                    <a:pt x="359" y="109"/>
                    <a:pt x="360" y="109"/>
                  </a:cubicBezTo>
                  <a:cubicBezTo>
                    <a:pt x="360" y="110"/>
                    <a:pt x="361" y="111"/>
                    <a:pt x="362" y="111"/>
                  </a:cubicBezTo>
                  <a:cubicBezTo>
                    <a:pt x="362" y="112"/>
                    <a:pt x="363" y="113"/>
                    <a:pt x="363" y="113"/>
                  </a:cubicBezTo>
                  <a:cubicBezTo>
                    <a:pt x="363" y="114"/>
                    <a:pt x="362" y="115"/>
                    <a:pt x="361" y="115"/>
                  </a:cubicBezTo>
                  <a:cubicBezTo>
                    <a:pt x="360" y="115"/>
                    <a:pt x="358" y="115"/>
                    <a:pt x="357" y="114"/>
                  </a:cubicBezTo>
                  <a:cubicBezTo>
                    <a:pt x="356" y="114"/>
                    <a:pt x="356" y="112"/>
                    <a:pt x="355" y="112"/>
                  </a:cubicBezTo>
                  <a:cubicBezTo>
                    <a:pt x="355" y="112"/>
                    <a:pt x="353" y="112"/>
                    <a:pt x="352" y="112"/>
                  </a:cubicBezTo>
                  <a:cubicBezTo>
                    <a:pt x="352" y="112"/>
                    <a:pt x="351" y="114"/>
                    <a:pt x="350" y="114"/>
                  </a:cubicBezTo>
                  <a:cubicBezTo>
                    <a:pt x="349" y="114"/>
                    <a:pt x="348" y="113"/>
                    <a:pt x="347" y="113"/>
                  </a:cubicBezTo>
                  <a:cubicBezTo>
                    <a:pt x="346" y="112"/>
                    <a:pt x="344" y="110"/>
                    <a:pt x="342" y="108"/>
                  </a:cubicBezTo>
                  <a:cubicBezTo>
                    <a:pt x="341" y="107"/>
                    <a:pt x="340" y="104"/>
                    <a:pt x="338" y="102"/>
                  </a:cubicBezTo>
                  <a:cubicBezTo>
                    <a:pt x="337" y="101"/>
                    <a:pt x="333" y="100"/>
                    <a:pt x="332" y="99"/>
                  </a:cubicBezTo>
                  <a:cubicBezTo>
                    <a:pt x="331" y="99"/>
                    <a:pt x="329" y="97"/>
                    <a:pt x="329" y="97"/>
                  </a:cubicBezTo>
                  <a:cubicBezTo>
                    <a:pt x="328" y="98"/>
                    <a:pt x="329" y="100"/>
                    <a:pt x="329" y="101"/>
                  </a:cubicBezTo>
                  <a:cubicBezTo>
                    <a:pt x="330" y="102"/>
                    <a:pt x="330" y="105"/>
                    <a:pt x="331" y="106"/>
                  </a:cubicBezTo>
                  <a:cubicBezTo>
                    <a:pt x="332" y="107"/>
                    <a:pt x="335" y="109"/>
                    <a:pt x="336" y="110"/>
                  </a:cubicBezTo>
                  <a:cubicBezTo>
                    <a:pt x="337" y="110"/>
                    <a:pt x="340" y="110"/>
                    <a:pt x="340" y="112"/>
                  </a:cubicBezTo>
                  <a:cubicBezTo>
                    <a:pt x="340" y="112"/>
                    <a:pt x="339" y="112"/>
                    <a:pt x="339" y="113"/>
                  </a:cubicBezTo>
                  <a:cubicBezTo>
                    <a:pt x="338" y="113"/>
                    <a:pt x="337" y="115"/>
                    <a:pt x="336" y="115"/>
                  </a:cubicBezTo>
                  <a:cubicBezTo>
                    <a:pt x="336" y="116"/>
                    <a:pt x="337" y="117"/>
                    <a:pt x="337" y="118"/>
                  </a:cubicBezTo>
                  <a:cubicBezTo>
                    <a:pt x="338" y="119"/>
                    <a:pt x="340" y="120"/>
                    <a:pt x="341" y="121"/>
                  </a:cubicBezTo>
                  <a:cubicBezTo>
                    <a:pt x="342" y="122"/>
                    <a:pt x="343" y="124"/>
                    <a:pt x="344" y="125"/>
                  </a:cubicBezTo>
                  <a:cubicBezTo>
                    <a:pt x="344" y="126"/>
                    <a:pt x="345" y="126"/>
                    <a:pt x="345" y="127"/>
                  </a:cubicBezTo>
                  <a:cubicBezTo>
                    <a:pt x="346" y="128"/>
                    <a:pt x="346" y="130"/>
                    <a:pt x="346" y="131"/>
                  </a:cubicBezTo>
                  <a:cubicBezTo>
                    <a:pt x="346" y="132"/>
                    <a:pt x="345" y="134"/>
                    <a:pt x="344" y="135"/>
                  </a:cubicBezTo>
                  <a:cubicBezTo>
                    <a:pt x="343" y="135"/>
                    <a:pt x="341" y="136"/>
                    <a:pt x="340" y="136"/>
                  </a:cubicBezTo>
                  <a:cubicBezTo>
                    <a:pt x="339" y="135"/>
                    <a:pt x="338" y="134"/>
                    <a:pt x="338" y="133"/>
                  </a:cubicBezTo>
                  <a:cubicBezTo>
                    <a:pt x="337" y="132"/>
                    <a:pt x="338" y="130"/>
                    <a:pt x="338" y="129"/>
                  </a:cubicBezTo>
                  <a:cubicBezTo>
                    <a:pt x="338" y="128"/>
                    <a:pt x="336" y="127"/>
                    <a:pt x="336" y="126"/>
                  </a:cubicBezTo>
                  <a:cubicBezTo>
                    <a:pt x="335" y="125"/>
                    <a:pt x="334" y="124"/>
                    <a:pt x="333" y="123"/>
                  </a:cubicBezTo>
                  <a:cubicBezTo>
                    <a:pt x="332" y="123"/>
                    <a:pt x="330" y="124"/>
                    <a:pt x="329" y="124"/>
                  </a:cubicBezTo>
                  <a:cubicBezTo>
                    <a:pt x="329" y="123"/>
                    <a:pt x="328" y="122"/>
                    <a:pt x="327" y="121"/>
                  </a:cubicBezTo>
                  <a:cubicBezTo>
                    <a:pt x="327" y="120"/>
                    <a:pt x="325" y="118"/>
                    <a:pt x="324" y="117"/>
                  </a:cubicBezTo>
                  <a:cubicBezTo>
                    <a:pt x="324" y="116"/>
                    <a:pt x="323" y="115"/>
                    <a:pt x="322" y="115"/>
                  </a:cubicBezTo>
                  <a:cubicBezTo>
                    <a:pt x="321" y="115"/>
                    <a:pt x="320" y="115"/>
                    <a:pt x="320" y="115"/>
                  </a:cubicBezTo>
                  <a:cubicBezTo>
                    <a:pt x="319" y="116"/>
                    <a:pt x="320" y="118"/>
                    <a:pt x="321" y="119"/>
                  </a:cubicBezTo>
                  <a:cubicBezTo>
                    <a:pt x="321" y="120"/>
                    <a:pt x="323" y="122"/>
                    <a:pt x="323" y="123"/>
                  </a:cubicBezTo>
                  <a:cubicBezTo>
                    <a:pt x="324" y="124"/>
                    <a:pt x="325" y="125"/>
                    <a:pt x="325" y="125"/>
                  </a:cubicBezTo>
                  <a:cubicBezTo>
                    <a:pt x="325" y="126"/>
                    <a:pt x="325" y="128"/>
                    <a:pt x="325" y="129"/>
                  </a:cubicBezTo>
                  <a:cubicBezTo>
                    <a:pt x="325" y="130"/>
                    <a:pt x="325" y="132"/>
                    <a:pt x="324" y="133"/>
                  </a:cubicBezTo>
                  <a:cubicBezTo>
                    <a:pt x="324" y="134"/>
                    <a:pt x="323" y="136"/>
                    <a:pt x="324" y="137"/>
                  </a:cubicBezTo>
                  <a:cubicBezTo>
                    <a:pt x="324" y="138"/>
                    <a:pt x="325" y="140"/>
                    <a:pt x="326" y="141"/>
                  </a:cubicBezTo>
                  <a:cubicBezTo>
                    <a:pt x="326" y="142"/>
                    <a:pt x="328" y="143"/>
                    <a:pt x="328" y="144"/>
                  </a:cubicBezTo>
                  <a:cubicBezTo>
                    <a:pt x="328" y="145"/>
                    <a:pt x="328" y="147"/>
                    <a:pt x="327" y="148"/>
                  </a:cubicBezTo>
                  <a:cubicBezTo>
                    <a:pt x="327" y="148"/>
                    <a:pt x="325" y="148"/>
                    <a:pt x="325" y="148"/>
                  </a:cubicBezTo>
                  <a:cubicBezTo>
                    <a:pt x="324" y="148"/>
                    <a:pt x="322" y="147"/>
                    <a:pt x="322" y="147"/>
                  </a:cubicBezTo>
                  <a:cubicBezTo>
                    <a:pt x="321" y="146"/>
                    <a:pt x="321" y="144"/>
                    <a:pt x="321" y="143"/>
                  </a:cubicBezTo>
                  <a:cubicBezTo>
                    <a:pt x="320" y="142"/>
                    <a:pt x="319" y="141"/>
                    <a:pt x="319" y="140"/>
                  </a:cubicBezTo>
                  <a:cubicBezTo>
                    <a:pt x="318" y="140"/>
                    <a:pt x="317" y="139"/>
                    <a:pt x="317" y="139"/>
                  </a:cubicBezTo>
                  <a:cubicBezTo>
                    <a:pt x="316" y="139"/>
                    <a:pt x="315" y="139"/>
                    <a:pt x="315" y="139"/>
                  </a:cubicBezTo>
                  <a:cubicBezTo>
                    <a:pt x="314" y="138"/>
                    <a:pt x="314" y="136"/>
                    <a:pt x="314" y="136"/>
                  </a:cubicBezTo>
                  <a:cubicBezTo>
                    <a:pt x="313" y="135"/>
                    <a:pt x="312" y="133"/>
                    <a:pt x="310" y="132"/>
                  </a:cubicBezTo>
                  <a:cubicBezTo>
                    <a:pt x="310" y="132"/>
                    <a:pt x="308" y="133"/>
                    <a:pt x="307" y="134"/>
                  </a:cubicBezTo>
                  <a:cubicBezTo>
                    <a:pt x="307" y="134"/>
                    <a:pt x="305" y="136"/>
                    <a:pt x="305" y="137"/>
                  </a:cubicBezTo>
                  <a:cubicBezTo>
                    <a:pt x="305" y="138"/>
                    <a:pt x="306" y="139"/>
                    <a:pt x="307" y="140"/>
                  </a:cubicBezTo>
                  <a:cubicBezTo>
                    <a:pt x="308" y="140"/>
                    <a:pt x="309" y="140"/>
                    <a:pt x="310" y="141"/>
                  </a:cubicBezTo>
                  <a:cubicBezTo>
                    <a:pt x="311" y="141"/>
                    <a:pt x="312" y="142"/>
                    <a:pt x="312" y="143"/>
                  </a:cubicBezTo>
                  <a:cubicBezTo>
                    <a:pt x="313" y="143"/>
                    <a:pt x="314" y="143"/>
                    <a:pt x="315" y="143"/>
                  </a:cubicBezTo>
                  <a:cubicBezTo>
                    <a:pt x="315" y="144"/>
                    <a:pt x="315" y="145"/>
                    <a:pt x="314" y="145"/>
                  </a:cubicBezTo>
                  <a:cubicBezTo>
                    <a:pt x="314" y="146"/>
                    <a:pt x="313" y="147"/>
                    <a:pt x="313" y="148"/>
                  </a:cubicBezTo>
                  <a:cubicBezTo>
                    <a:pt x="312" y="148"/>
                    <a:pt x="311" y="150"/>
                    <a:pt x="311" y="150"/>
                  </a:cubicBezTo>
                  <a:cubicBezTo>
                    <a:pt x="310" y="150"/>
                    <a:pt x="307" y="149"/>
                    <a:pt x="306" y="149"/>
                  </a:cubicBezTo>
                  <a:cubicBezTo>
                    <a:pt x="305" y="148"/>
                    <a:pt x="303" y="147"/>
                    <a:pt x="303" y="146"/>
                  </a:cubicBezTo>
                  <a:cubicBezTo>
                    <a:pt x="302" y="145"/>
                    <a:pt x="300" y="143"/>
                    <a:pt x="299" y="141"/>
                  </a:cubicBezTo>
                  <a:cubicBezTo>
                    <a:pt x="298" y="140"/>
                    <a:pt x="297" y="138"/>
                    <a:pt x="296" y="137"/>
                  </a:cubicBezTo>
                  <a:cubicBezTo>
                    <a:pt x="296" y="136"/>
                    <a:pt x="297" y="133"/>
                    <a:pt x="297" y="132"/>
                  </a:cubicBezTo>
                  <a:cubicBezTo>
                    <a:pt x="298" y="131"/>
                    <a:pt x="300" y="130"/>
                    <a:pt x="300" y="129"/>
                  </a:cubicBezTo>
                  <a:cubicBezTo>
                    <a:pt x="301" y="128"/>
                    <a:pt x="302" y="126"/>
                    <a:pt x="302" y="126"/>
                  </a:cubicBezTo>
                  <a:cubicBezTo>
                    <a:pt x="302" y="125"/>
                    <a:pt x="301" y="124"/>
                    <a:pt x="300" y="124"/>
                  </a:cubicBezTo>
                  <a:cubicBezTo>
                    <a:pt x="300" y="124"/>
                    <a:pt x="298" y="123"/>
                    <a:pt x="298" y="124"/>
                  </a:cubicBezTo>
                  <a:cubicBezTo>
                    <a:pt x="297" y="124"/>
                    <a:pt x="296" y="125"/>
                    <a:pt x="296" y="125"/>
                  </a:cubicBezTo>
                  <a:cubicBezTo>
                    <a:pt x="295" y="126"/>
                    <a:pt x="295" y="128"/>
                    <a:pt x="294" y="128"/>
                  </a:cubicBezTo>
                  <a:cubicBezTo>
                    <a:pt x="294" y="129"/>
                    <a:pt x="293" y="130"/>
                    <a:pt x="292" y="130"/>
                  </a:cubicBezTo>
                  <a:cubicBezTo>
                    <a:pt x="291" y="131"/>
                    <a:pt x="289" y="130"/>
                    <a:pt x="289" y="130"/>
                  </a:cubicBezTo>
                  <a:cubicBezTo>
                    <a:pt x="288" y="130"/>
                    <a:pt x="287" y="131"/>
                    <a:pt x="286" y="132"/>
                  </a:cubicBezTo>
                  <a:cubicBezTo>
                    <a:pt x="286" y="133"/>
                    <a:pt x="286" y="135"/>
                    <a:pt x="286" y="136"/>
                  </a:cubicBezTo>
                  <a:cubicBezTo>
                    <a:pt x="286" y="137"/>
                    <a:pt x="286" y="138"/>
                    <a:pt x="285" y="139"/>
                  </a:cubicBezTo>
                  <a:cubicBezTo>
                    <a:pt x="285" y="140"/>
                    <a:pt x="284" y="141"/>
                    <a:pt x="284" y="142"/>
                  </a:cubicBezTo>
                  <a:cubicBezTo>
                    <a:pt x="284" y="142"/>
                    <a:pt x="283" y="144"/>
                    <a:pt x="282" y="144"/>
                  </a:cubicBezTo>
                  <a:cubicBezTo>
                    <a:pt x="282" y="145"/>
                    <a:pt x="282" y="147"/>
                    <a:pt x="282" y="148"/>
                  </a:cubicBezTo>
                  <a:cubicBezTo>
                    <a:pt x="281" y="148"/>
                    <a:pt x="280" y="149"/>
                    <a:pt x="280" y="149"/>
                  </a:cubicBezTo>
                  <a:cubicBezTo>
                    <a:pt x="279" y="149"/>
                    <a:pt x="278" y="148"/>
                    <a:pt x="277" y="148"/>
                  </a:cubicBezTo>
                  <a:cubicBezTo>
                    <a:pt x="277" y="148"/>
                    <a:pt x="275" y="148"/>
                    <a:pt x="275" y="148"/>
                  </a:cubicBezTo>
                  <a:cubicBezTo>
                    <a:pt x="274" y="149"/>
                    <a:pt x="272" y="150"/>
                    <a:pt x="271" y="150"/>
                  </a:cubicBezTo>
                  <a:cubicBezTo>
                    <a:pt x="270" y="150"/>
                    <a:pt x="269" y="150"/>
                    <a:pt x="268" y="149"/>
                  </a:cubicBezTo>
                  <a:cubicBezTo>
                    <a:pt x="267" y="149"/>
                    <a:pt x="267" y="147"/>
                    <a:pt x="266" y="146"/>
                  </a:cubicBezTo>
                  <a:cubicBezTo>
                    <a:pt x="266" y="146"/>
                    <a:pt x="264" y="146"/>
                    <a:pt x="263" y="146"/>
                  </a:cubicBezTo>
                  <a:cubicBezTo>
                    <a:pt x="262" y="147"/>
                    <a:pt x="262" y="149"/>
                    <a:pt x="261" y="149"/>
                  </a:cubicBezTo>
                  <a:cubicBezTo>
                    <a:pt x="260" y="150"/>
                    <a:pt x="257" y="150"/>
                    <a:pt x="256" y="150"/>
                  </a:cubicBezTo>
                  <a:cubicBezTo>
                    <a:pt x="255" y="150"/>
                    <a:pt x="253" y="149"/>
                    <a:pt x="252" y="149"/>
                  </a:cubicBezTo>
                  <a:cubicBezTo>
                    <a:pt x="251" y="149"/>
                    <a:pt x="250" y="150"/>
                    <a:pt x="250" y="151"/>
                  </a:cubicBezTo>
                  <a:cubicBezTo>
                    <a:pt x="249" y="151"/>
                    <a:pt x="247" y="151"/>
                    <a:pt x="247" y="152"/>
                  </a:cubicBezTo>
                  <a:cubicBezTo>
                    <a:pt x="246" y="152"/>
                    <a:pt x="245" y="154"/>
                    <a:pt x="245" y="155"/>
                  </a:cubicBezTo>
                  <a:cubicBezTo>
                    <a:pt x="246" y="156"/>
                    <a:pt x="247" y="156"/>
                    <a:pt x="247" y="157"/>
                  </a:cubicBezTo>
                  <a:cubicBezTo>
                    <a:pt x="248" y="157"/>
                    <a:pt x="249" y="157"/>
                    <a:pt x="250" y="157"/>
                  </a:cubicBezTo>
                  <a:cubicBezTo>
                    <a:pt x="250" y="158"/>
                    <a:pt x="249" y="160"/>
                    <a:pt x="249" y="161"/>
                  </a:cubicBezTo>
                  <a:cubicBezTo>
                    <a:pt x="249" y="161"/>
                    <a:pt x="248" y="163"/>
                    <a:pt x="247" y="163"/>
                  </a:cubicBezTo>
                  <a:cubicBezTo>
                    <a:pt x="246" y="164"/>
                    <a:pt x="244" y="165"/>
                    <a:pt x="243" y="165"/>
                  </a:cubicBezTo>
                  <a:cubicBezTo>
                    <a:pt x="242" y="165"/>
                    <a:pt x="241" y="164"/>
                    <a:pt x="241" y="164"/>
                  </a:cubicBezTo>
                  <a:cubicBezTo>
                    <a:pt x="240" y="163"/>
                    <a:pt x="240" y="161"/>
                    <a:pt x="239" y="160"/>
                  </a:cubicBezTo>
                  <a:cubicBezTo>
                    <a:pt x="238" y="160"/>
                    <a:pt x="236" y="161"/>
                    <a:pt x="235" y="162"/>
                  </a:cubicBezTo>
                  <a:cubicBezTo>
                    <a:pt x="234" y="163"/>
                    <a:pt x="233" y="164"/>
                    <a:pt x="233" y="165"/>
                  </a:cubicBezTo>
                  <a:cubicBezTo>
                    <a:pt x="233" y="166"/>
                    <a:pt x="235" y="168"/>
                    <a:pt x="235" y="169"/>
                  </a:cubicBezTo>
                  <a:cubicBezTo>
                    <a:pt x="235" y="170"/>
                    <a:pt x="235" y="171"/>
                    <a:pt x="235" y="172"/>
                  </a:cubicBezTo>
                  <a:cubicBezTo>
                    <a:pt x="234" y="172"/>
                    <a:pt x="233" y="173"/>
                    <a:pt x="232" y="173"/>
                  </a:cubicBezTo>
                  <a:cubicBezTo>
                    <a:pt x="231" y="173"/>
                    <a:pt x="229" y="173"/>
                    <a:pt x="228" y="172"/>
                  </a:cubicBezTo>
                  <a:cubicBezTo>
                    <a:pt x="227" y="171"/>
                    <a:pt x="228" y="168"/>
                    <a:pt x="227" y="168"/>
                  </a:cubicBezTo>
                  <a:cubicBezTo>
                    <a:pt x="227" y="167"/>
                    <a:pt x="225" y="167"/>
                    <a:pt x="224" y="167"/>
                  </a:cubicBezTo>
                  <a:cubicBezTo>
                    <a:pt x="223" y="168"/>
                    <a:pt x="224" y="170"/>
                    <a:pt x="224" y="171"/>
                  </a:cubicBezTo>
                  <a:cubicBezTo>
                    <a:pt x="223" y="172"/>
                    <a:pt x="221" y="174"/>
                    <a:pt x="220" y="175"/>
                  </a:cubicBezTo>
                  <a:cubicBezTo>
                    <a:pt x="219" y="175"/>
                    <a:pt x="216" y="175"/>
                    <a:pt x="214" y="175"/>
                  </a:cubicBezTo>
                  <a:cubicBezTo>
                    <a:pt x="213" y="174"/>
                    <a:pt x="211" y="173"/>
                    <a:pt x="211" y="172"/>
                  </a:cubicBezTo>
                  <a:cubicBezTo>
                    <a:pt x="211" y="171"/>
                    <a:pt x="211" y="170"/>
                    <a:pt x="211" y="169"/>
                  </a:cubicBezTo>
                  <a:cubicBezTo>
                    <a:pt x="212" y="168"/>
                    <a:pt x="212" y="165"/>
                    <a:pt x="212" y="164"/>
                  </a:cubicBezTo>
                  <a:cubicBezTo>
                    <a:pt x="212" y="164"/>
                    <a:pt x="211" y="162"/>
                    <a:pt x="211" y="162"/>
                  </a:cubicBezTo>
                  <a:cubicBezTo>
                    <a:pt x="210" y="162"/>
                    <a:pt x="208" y="163"/>
                    <a:pt x="208" y="163"/>
                  </a:cubicBezTo>
                  <a:cubicBezTo>
                    <a:pt x="207" y="164"/>
                    <a:pt x="207" y="167"/>
                    <a:pt x="206" y="168"/>
                  </a:cubicBezTo>
                  <a:cubicBezTo>
                    <a:pt x="206" y="169"/>
                    <a:pt x="205" y="171"/>
                    <a:pt x="205" y="171"/>
                  </a:cubicBezTo>
                  <a:cubicBezTo>
                    <a:pt x="204" y="172"/>
                    <a:pt x="202" y="173"/>
                    <a:pt x="201" y="174"/>
                  </a:cubicBezTo>
                  <a:cubicBezTo>
                    <a:pt x="200" y="174"/>
                    <a:pt x="197" y="174"/>
                    <a:pt x="195" y="175"/>
                  </a:cubicBezTo>
                  <a:cubicBezTo>
                    <a:pt x="195" y="175"/>
                    <a:pt x="195" y="177"/>
                    <a:pt x="194" y="177"/>
                  </a:cubicBezTo>
                  <a:cubicBezTo>
                    <a:pt x="193" y="178"/>
                    <a:pt x="191" y="179"/>
                    <a:pt x="190" y="178"/>
                  </a:cubicBezTo>
                  <a:cubicBezTo>
                    <a:pt x="189" y="178"/>
                    <a:pt x="188" y="177"/>
                    <a:pt x="188" y="176"/>
                  </a:cubicBezTo>
                  <a:cubicBezTo>
                    <a:pt x="187" y="175"/>
                    <a:pt x="186" y="174"/>
                    <a:pt x="186" y="173"/>
                  </a:cubicBezTo>
                  <a:cubicBezTo>
                    <a:pt x="185" y="172"/>
                    <a:pt x="184" y="170"/>
                    <a:pt x="183" y="170"/>
                  </a:cubicBezTo>
                  <a:cubicBezTo>
                    <a:pt x="183" y="170"/>
                    <a:pt x="181" y="171"/>
                    <a:pt x="181" y="172"/>
                  </a:cubicBezTo>
                  <a:cubicBezTo>
                    <a:pt x="180" y="173"/>
                    <a:pt x="181" y="175"/>
                    <a:pt x="181" y="177"/>
                  </a:cubicBezTo>
                  <a:cubicBezTo>
                    <a:pt x="181" y="178"/>
                    <a:pt x="183" y="181"/>
                    <a:pt x="183" y="183"/>
                  </a:cubicBezTo>
                  <a:cubicBezTo>
                    <a:pt x="184" y="183"/>
                    <a:pt x="185" y="185"/>
                    <a:pt x="185" y="186"/>
                  </a:cubicBezTo>
                  <a:cubicBezTo>
                    <a:pt x="185" y="188"/>
                    <a:pt x="183" y="190"/>
                    <a:pt x="182" y="192"/>
                  </a:cubicBezTo>
                  <a:cubicBezTo>
                    <a:pt x="181" y="193"/>
                    <a:pt x="179" y="195"/>
                    <a:pt x="178" y="196"/>
                  </a:cubicBezTo>
                  <a:cubicBezTo>
                    <a:pt x="177" y="197"/>
                    <a:pt x="175" y="199"/>
                    <a:pt x="175" y="200"/>
                  </a:cubicBezTo>
                  <a:cubicBezTo>
                    <a:pt x="174" y="200"/>
                    <a:pt x="174" y="202"/>
                    <a:pt x="174" y="202"/>
                  </a:cubicBezTo>
                  <a:cubicBezTo>
                    <a:pt x="173" y="203"/>
                    <a:pt x="172" y="204"/>
                    <a:pt x="171" y="205"/>
                  </a:cubicBezTo>
                  <a:cubicBezTo>
                    <a:pt x="170" y="205"/>
                    <a:pt x="169" y="206"/>
                    <a:pt x="168" y="206"/>
                  </a:cubicBezTo>
                  <a:cubicBezTo>
                    <a:pt x="167" y="205"/>
                    <a:pt x="166" y="203"/>
                    <a:pt x="166" y="202"/>
                  </a:cubicBezTo>
                  <a:cubicBezTo>
                    <a:pt x="166" y="201"/>
                    <a:pt x="166" y="200"/>
                    <a:pt x="167" y="199"/>
                  </a:cubicBezTo>
                  <a:cubicBezTo>
                    <a:pt x="167" y="198"/>
                    <a:pt x="169" y="196"/>
                    <a:pt x="170" y="195"/>
                  </a:cubicBezTo>
                  <a:cubicBezTo>
                    <a:pt x="170" y="195"/>
                    <a:pt x="170" y="193"/>
                    <a:pt x="170" y="192"/>
                  </a:cubicBezTo>
                  <a:cubicBezTo>
                    <a:pt x="169" y="192"/>
                    <a:pt x="168" y="192"/>
                    <a:pt x="167" y="192"/>
                  </a:cubicBezTo>
                  <a:cubicBezTo>
                    <a:pt x="167" y="192"/>
                    <a:pt x="166" y="193"/>
                    <a:pt x="165" y="193"/>
                  </a:cubicBezTo>
                  <a:cubicBezTo>
                    <a:pt x="164" y="194"/>
                    <a:pt x="163" y="195"/>
                    <a:pt x="163" y="196"/>
                  </a:cubicBezTo>
                  <a:cubicBezTo>
                    <a:pt x="163" y="197"/>
                    <a:pt x="163" y="199"/>
                    <a:pt x="162" y="200"/>
                  </a:cubicBezTo>
                  <a:cubicBezTo>
                    <a:pt x="162" y="200"/>
                    <a:pt x="160" y="201"/>
                    <a:pt x="159" y="201"/>
                  </a:cubicBezTo>
                  <a:cubicBezTo>
                    <a:pt x="159" y="201"/>
                    <a:pt x="157" y="201"/>
                    <a:pt x="156" y="200"/>
                  </a:cubicBezTo>
                  <a:cubicBezTo>
                    <a:pt x="156" y="200"/>
                    <a:pt x="156" y="198"/>
                    <a:pt x="156" y="198"/>
                  </a:cubicBezTo>
                  <a:cubicBezTo>
                    <a:pt x="157" y="197"/>
                    <a:pt x="158" y="195"/>
                    <a:pt x="159" y="194"/>
                  </a:cubicBezTo>
                  <a:cubicBezTo>
                    <a:pt x="159" y="193"/>
                    <a:pt x="159" y="191"/>
                    <a:pt x="158" y="190"/>
                  </a:cubicBezTo>
                  <a:cubicBezTo>
                    <a:pt x="158" y="189"/>
                    <a:pt x="157" y="188"/>
                    <a:pt x="156" y="188"/>
                  </a:cubicBezTo>
                  <a:cubicBezTo>
                    <a:pt x="156" y="188"/>
                    <a:pt x="154" y="188"/>
                    <a:pt x="154" y="189"/>
                  </a:cubicBezTo>
                  <a:cubicBezTo>
                    <a:pt x="153" y="189"/>
                    <a:pt x="152" y="192"/>
                    <a:pt x="152" y="193"/>
                  </a:cubicBezTo>
                  <a:cubicBezTo>
                    <a:pt x="151" y="193"/>
                    <a:pt x="149" y="194"/>
                    <a:pt x="148" y="195"/>
                  </a:cubicBezTo>
                  <a:cubicBezTo>
                    <a:pt x="148" y="195"/>
                    <a:pt x="147" y="196"/>
                    <a:pt x="146" y="196"/>
                  </a:cubicBezTo>
                  <a:cubicBezTo>
                    <a:pt x="145" y="196"/>
                    <a:pt x="144" y="195"/>
                    <a:pt x="143" y="195"/>
                  </a:cubicBezTo>
                  <a:cubicBezTo>
                    <a:pt x="142" y="195"/>
                    <a:pt x="140" y="195"/>
                    <a:pt x="139" y="195"/>
                  </a:cubicBezTo>
                  <a:cubicBezTo>
                    <a:pt x="138" y="195"/>
                    <a:pt x="136" y="197"/>
                    <a:pt x="135" y="198"/>
                  </a:cubicBezTo>
                  <a:cubicBezTo>
                    <a:pt x="134" y="198"/>
                    <a:pt x="132" y="196"/>
                    <a:pt x="131" y="196"/>
                  </a:cubicBezTo>
                  <a:cubicBezTo>
                    <a:pt x="130" y="196"/>
                    <a:pt x="129" y="198"/>
                    <a:pt x="128" y="198"/>
                  </a:cubicBezTo>
                  <a:cubicBezTo>
                    <a:pt x="127" y="199"/>
                    <a:pt x="126" y="200"/>
                    <a:pt x="124" y="200"/>
                  </a:cubicBezTo>
                  <a:cubicBezTo>
                    <a:pt x="124" y="201"/>
                    <a:pt x="122" y="200"/>
                    <a:pt x="122" y="200"/>
                  </a:cubicBezTo>
                  <a:cubicBezTo>
                    <a:pt x="121" y="200"/>
                    <a:pt x="120" y="198"/>
                    <a:pt x="119" y="198"/>
                  </a:cubicBezTo>
                  <a:cubicBezTo>
                    <a:pt x="118" y="198"/>
                    <a:pt x="117" y="199"/>
                    <a:pt x="117" y="200"/>
                  </a:cubicBezTo>
                  <a:cubicBezTo>
                    <a:pt x="116" y="200"/>
                    <a:pt x="116" y="202"/>
                    <a:pt x="115" y="202"/>
                  </a:cubicBezTo>
                  <a:cubicBezTo>
                    <a:pt x="115" y="203"/>
                    <a:pt x="113" y="204"/>
                    <a:pt x="113" y="204"/>
                  </a:cubicBezTo>
                  <a:cubicBezTo>
                    <a:pt x="111" y="204"/>
                    <a:pt x="109" y="204"/>
                    <a:pt x="107" y="204"/>
                  </a:cubicBezTo>
                  <a:cubicBezTo>
                    <a:pt x="107" y="205"/>
                    <a:pt x="105" y="206"/>
                    <a:pt x="104" y="206"/>
                  </a:cubicBezTo>
                  <a:cubicBezTo>
                    <a:pt x="104" y="207"/>
                    <a:pt x="102" y="208"/>
                    <a:pt x="102" y="209"/>
                  </a:cubicBezTo>
                  <a:cubicBezTo>
                    <a:pt x="101" y="210"/>
                    <a:pt x="99" y="211"/>
                    <a:pt x="99" y="212"/>
                  </a:cubicBezTo>
                  <a:cubicBezTo>
                    <a:pt x="98" y="212"/>
                    <a:pt x="96" y="213"/>
                    <a:pt x="95" y="213"/>
                  </a:cubicBezTo>
                  <a:cubicBezTo>
                    <a:pt x="93" y="213"/>
                    <a:pt x="90" y="212"/>
                    <a:pt x="89" y="212"/>
                  </a:cubicBezTo>
                  <a:cubicBezTo>
                    <a:pt x="87" y="211"/>
                    <a:pt x="84" y="209"/>
                    <a:pt x="82" y="209"/>
                  </a:cubicBezTo>
                  <a:cubicBezTo>
                    <a:pt x="81" y="209"/>
                    <a:pt x="79" y="211"/>
                    <a:pt x="78" y="211"/>
                  </a:cubicBezTo>
                  <a:cubicBezTo>
                    <a:pt x="77" y="211"/>
                    <a:pt x="76" y="210"/>
                    <a:pt x="75" y="210"/>
                  </a:cubicBezTo>
                  <a:cubicBezTo>
                    <a:pt x="75" y="209"/>
                    <a:pt x="74" y="208"/>
                    <a:pt x="73" y="208"/>
                  </a:cubicBezTo>
                  <a:cubicBezTo>
                    <a:pt x="72" y="208"/>
                    <a:pt x="70" y="208"/>
                    <a:pt x="69" y="208"/>
                  </a:cubicBezTo>
                  <a:cubicBezTo>
                    <a:pt x="68" y="208"/>
                    <a:pt x="65" y="209"/>
                    <a:pt x="64" y="209"/>
                  </a:cubicBezTo>
                  <a:cubicBezTo>
                    <a:pt x="63" y="210"/>
                    <a:pt x="62" y="211"/>
                    <a:pt x="61" y="211"/>
                  </a:cubicBezTo>
                  <a:cubicBezTo>
                    <a:pt x="61" y="211"/>
                    <a:pt x="60" y="209"/>
                    <a:pt x="60" y="209"/>
                  </a:cubicBezTo>
                  <a:cubicBezTo>
                    <a:pt x="60" y="208"/>
                    <a:pt x="61" y="207"/>
                    <a:pt x="61" y="206"/>
                  </a:cubicBezTo>
                  <a:cubicBezTo>
                    <a:pt x="62" y="204"/>
                    <a:pt x="65" y="202"/>
                    <a:pt x="66" y="201"/>
                  </a:cubicBezTo>
                  <a:cubicBezTo>
                    <a:pt x="67" y="200"/>
                    <a:pt x="70" y="197"/>
                    <a:pt x="71" y="195"/>
                  </a:cubicBezTo>
                  <a:cubicBezTo>
                    <a:pt x="71" y="194"/>
                    <a:pt x="71" y="192"/>
                    <a:pt x="71" y="191"/>
                  </a:cubicBezTo>
                  <a:cubicBezTo>
                    <a:pt x="70" y="190"/>
                    <a:pt x="70" y="188"/>
                    <a:pt x="70" y="188"/>
                  </a:cubicBezTo>
                  <a:cubicBezTo>
                    <a:pt x="68" y="187"/>
                    <a:pt x="66" y="190"/>
                    <a:pt x="65" y="191"/>
                  </a:cubicBezTo>
                  <a:cubicBezTo>
                    <a:pt x="64" y="192"/>
                    <a:pt x="63" y="194"/>
                    <a:pt x="62" y="196"/>
                  </a:cubicBezTo>
                  <a:cubicBezTo>
                    <a:pt x="62" y="196"/>
                    <a:pt x="61" y="198"/>
                    <a:pt x="61" y="199"/>
                  </a:cubicBezTo>
                  <a:cubicBezTo>
                    <a:pt x="60" y="200"/>
                    <a:pt x="59" y="202"/>
                    <a:pt x="58" y="203"/>
                  </a:cubicBezTo>
                  <a:cubicBezTo>
                    <a:pt x="57" y="203"/>
                    <a:pt x="56" y="205"/>
                    <a:pt x="55" y="206"/>
                  </a:cubicBezTo>
                  <a:cubicBezTo>
                    <a:pt x="55" y="207"/>
                    <a:pt x="54" y="209"/>
                    <a:pt x="53" y="210"/>
                  </a:cubicBezTo>
                  <a:cubicBezTo>
                    <a:pt x="53" y="211"/>
                    <a:pt x="51" y="213"/>
                    <a:pt x="51" y="214"/>
                  </a:cubicBezTo>
                  <a:cubicBezTo>
                    <a:pt x="50" y="216"/>
                    <a:pt x="48" y="219"/>
                    <a:pt x="47" y="221"/>
                  </a:cubicBezTo>
                  <a:cubicBezTo>
                    <a:pt x="46" y="222"/>
                    <a:pt x="45" y="225"/>
                    <a:pt x="44" y="225"/>
                  </a:cubicBezTo>
                  <a:cubicBezTo>
                    <a:pt x="42" y="226"/>
                    <a:pt x="40" y="226"/>
                    <a:pt x="39" y="227"/>
                  </a:cubicBezTo>
                  <a:cubicBezTo>
                    <a:pt x="38" y="227"/>
                    <a:pt x="36" y="228"/>
                    <a:pt x="35" y="229"/>
                  </a:cubicBezTo>
                  <a:cubicBezTo>
                    <a:pt x="35" y="230"/>
                    <a:pt x="36" y="232"/>
                    <a:pt x="36" y="233"/>
                  </a:cubicBezTo>
                  <a:cubicBezTo>
                    <a:pt x="36" y="233"/>
                    <a:pt x="37" y="234"/>
                    <a:pt x="38" y="235"/>
                  </a:cubicBezTo>
                  <a:cubicBezTo>
                    <a:pt x="38" y="236"/>
                    <a:pt x="37" y="237"/>
                    <a:pt x="36" y="238"/>
                  </a:cubicBezTo>
                  <a:cubicBezTo>
                    <a:pt x="36" y="238"/>
                    <a:pt x="34" y="240"/>
                    <a:pt x="33" y="240"/>
                  </a:cubicBezTo>
                  <a:cubicBezTo>
                    <a:pt x="31" y="241"/>
                    <a:pt x="28" y="241"/>
                    <a:pt x="26" y="241"/>
                  </a:cubicBezTo>
                  <a:cubicBezTo>
                    <a:pt x="24" y="241"/>
                    <a:pt x="21" y="240"/>
                    <a:pt x="19" y="241"/>
                  </a:cubicBezTo>
                  <a:cubicBezTo>
                    <a:pt x="18" y="241"/>
                    <a:pt x="16" y="242"/>
                    <a:pt x="15" y="242"/>
                  </a:cubicBezTo>
                  <a:cubicBezTo>
                    <a:pt x="13" y="242"/>
                    <a:pt x="11" y="241"/>
                    <a:pt x="10" y="241"/>
                  </a:cubicBezTo>
                  <a:cubicBezTo>
                    <a:pt x="8" y="241"/>
                    <a:pt x="5" y="241"/>
                    <a:pt x="4" y="242"/>
                  </a:cubicBezTo>
                  <a:cubicBezTo>
                    <a:pt x="3" y="242"/>
                    <a:pt x="2" y="245"/>
                    <a:pt x="1" y="245"/>
                  </a:cubicBezTo>
                  <a:cubicBezTo>
                    <a:pt x="0" y="244"/>
                    <a:pt x="0" y="242"/>
                    <a:pt x="0" y="241"/>
                  </a:cubicBezTo>
                  <a:cubicBezTo>
                    <a:pt x="0" y="239"/>
                    <a:pt x="1" y="236"/>
                    <a:pt x="3" y="235"/>
                  </a:cubicBezTo>
                  <a:cubicBezTo>
                    <a:pt x="5" y="234"/>
                    <a:pt x="9" y="236"/>
                    <a:pt x="10" y="235"/>
                  </a:cubicBezTo>
                  <a:cubicBezTo>
                    <a:pt x="12" y="235"/>
                    <a:pt x="14" y="233"/>
                    <a:pt x="15" y="232"/>
                  </a:cubicBezTo>
                  <a:cubicBezTo>
                    <a:pt x="16" y="232"/>
                    <a:pt x="17" y="230"/>
                    <a:pt x="18" y="230"/>
                  </a:cubicBezTo>
                  <a:cubicBezTo>
                    <a:pt x="19" y="229"/>
                    <a:pt x="22" y="229"/>
                    <a:pt x="23" y="228"/>
                  </a:cubicBezTo>
                  <a:cubicBezTo>
                    <a:pt x="24" y="228"/>
                    <a:pt x="26" y="227"/>
                    <a:pt x="26" y="226"/>
                  </a:cubicBezTo>
                  <a:cubicBezTo>
                    <a:pt x="27" y="226"/>
                    <a:pt x="27" y="224"/>
                    <a:pt x="27" y="223"/>
                  </a:cubicBezTo>
                  <a:cubicBezTo>
                    <a:pt x="27" y="222"/>
                    <a:pt x="28" y="220"/>
                    <a:pt x="29" y="220"/>
                  </a:cubicBezTo>
                  <a:cubicBezTo>
                    <a:pt x="30" y="220"/>
                    <a:pt x="33" y="221"/>
                    <a:pt x="34" y="221"/>
                  </a:cubicBezTo>
                  <a:cubicBezTo>
                    <a:pt x="35" y="221"/>
                    <a:pt x="36" y="221"/>
                    <a:pt x="37" y="221"/>
                  </a:cubicBezTo>
                  <a:cubicBezTo>
                    <a:pt x="39" y="220"/>
                    <a:pt x="41" y="217"/>
                    <a:pt x="42" y="216"/>
                  </a:cubicBezTo>
                  <a:cubicBezTo>
                    <a:pt x="43" y="215"/>
                    <a:pt x="44" y="213"/>
                    <a:pt x="45" y="212"/>
                  </a:cubicBezTo>
                  <a:cubicBezTo>
                    <a:pt x="45" y="211"/>
                    <a:pt x="46" y="208"/>
                    <a:pt x="47" y="207"/>
                  </a:cubicBezTo>
                  <a:cubicBezTo>
                    <a:pt x="47" y="206"/>
                    <a:pt x="47" y="204"/>
                    <a:pt x="47" y="203"/>
                  </a:cubicBezTo>
                  <a:cubicBezTo>
                    <a:pt x="47" y="202"/>
                    <a:pt x="48" y="200"/>
                    <a:pt x="47" y="199"/>
                  </a:cubicBezTo>
                  <a:cubicBezTo>
                    <a:pt x="46" y="198"/>
                    <a:pt x="45" y="199"/>
                    <a:pt x="44" y="199"/>
                  </a:cubicBezTo>
                  <a:cubicBezTo>
                    <a:pt x="43" y="199"/>
                    <a:pt x="42" y="201"/>
                    <a:pt x="42" y="202"/>
                  </a:cubicBezTo>
                  <a:cubicBezTo>
                    <a:pt x="41" y="202"/>
                    <a:pt x="41" y="204"/>
                    <a:pt x="41" y="205"/>
                  </a:cubicBezTo>
                  <a:cubicBezTo>
                    <a:pt x="40" y="206"/>
                    <a:pt x="40" y="209"/>
                    <a:pt x="39" y="210"/>
                  </a:cubicBezTo>
                  <a:cubicBezTo>
                    <a:pt x="39" y="211"/>
                    <a:pt x="38" y="213"/>
                    <a:pt x="37" y="214"/>
                  </a:cubicBezTo>
                  <a:cubicBezTo>
                    <a:pt x="37" y="214"/>
                    <a:pt x="36" y="215"/>
                    <a:pt x="35" y="215"/>
                  </a:cubicBezTo>
                  <a:cubicBezTo>
                    <a:pt x="34" y="215"/>
                    <a:pt x="33" y="213"/>
                    <a:pt x="32" y="214"/>
                  </a:cubicBezTo>
                  <a:cubicBezTo>
                    <a:pt x="31" y="214"/>
                    <a:pt x="31" y="215"/>
                    <a:pt x="31" y="215"/>
                  </a:cubicBezTo>
                  <a:cubicBezTo>
                    <a:pt x="30" y="216"/>
                    <a:pt x="28" y="216"/>
                    <a:pt x="27" y="217"/>
                  </a:cubicBezTo>
                  <a:cubicBezTo>
                    <a:pt x="26" y="217"/>
                    <a:pt x="24" y="216"/>
                    <a:pt x="24" y="215"/>
                  </a:cubicBezTo>
                  <a:cubicBezTo>
                    <a:pt x="23" y="214"/>
                    <a:pt x="25" y="211"/>
                    <a:pt x="25" y="210"/>
                  </a:cubicBezTo>
                  <a:cubicBezTo>
                    <a:pt x="26" y="208"/>
                    <a:pt x="27" y="206"/>
                    <a:pt x="28" y="206"/>
                  </a:cubicBezTo>
                  <a:cubicBezTo>
                    <a:pt x="29" y="205"/>
                    <a:pt x="31" y="204"/>
                    <a:pt x="32" y="204"/>
                  </a:cubicBezTo>
                  <a:cubicBezTo>
                    <a:pt x="32" y="203"/>
                    <a:pt x="34" y="202"/>
                    <a:pt x="35" y="201"/>
                  </a:cubicBezTo>
                  <a:cubicBezTo>
                    <a:pt x="35" y="200"/>
                    <a:pt x="36" y="198"/>
                    <a:pt x="36" y="197"/>
                  </a:cubicBezTo>
                  <a:cubicBezTo>
                    <a:pt x="36" y="196"/>
                    <a:pt x="36" y="194"/>
                    <a:pt x="36" y="193"/>
                  </a:cubicBezTo>
                  <a:cubicBezTo>
                    <a:pt x="35" y="193"/>
                    <a:pt x="33" y="192"/>
                    <a:pt x="32" y="191"/>
                  </a:cubicBezTo>
                  <a:cubicBezTo>
                    <a:pt x="31" y="191"/>
                    <a:pt x="28" y="190"/>
                    <a:pt x="27" y="190"/>
                  </a:cubicBezTo>
                  <a:cubicBezTo>
                    <a:pt x="26" y="191"/>
                    <a:pt x="25" y="191"/>
                    <a:pt x="24" y="192"/>
                  </a:cubicBezTo>
                  <a:cubicBezTo>
                    <a:pt x="23" y="193"/>
                    <a:pt x="22" y="195"/>
                    <a:pt x="20" y="196"/>
                  </a:cubicBezTo>
                  <a:cubicBezTo>
                    <a:pt x="19" y="196"/>
                    <a:pt x="17" y="194"/>
                    <a:pt x="16" y="193"/>
                  </a:cubicBezTo>
                  <a:cubicBezTo>
                    <a:pt x="15" y="193"/>
                    <a:pt x="14" y="191"/>
                    <a:pt x="13" y="191"/>
                  </a:cubicBezTo>
                  <a:cubicBezTo>
                    <a:pt x="12" y="190"/>
                    <a:pt x="9" y="190"/>
                    <a:pt x="8" y="189"/>
                  </a:cubicBezTo>
                  <a:cubicBezTo>
                    <a:pt x="8" y="189"/>
                    <a:pt x="8" y="188"/>
                    <a:pt x="8" y="187"/>
                  </a:cubicBezTo>
                  <a:cubicBezTo>
                    <a:pt x="8" y="186"/>
                    <a:pt x="9" y="185"/>
                    <a:pt x="10" y="184"/>
                  </a:cubicBezTo>
                  <a:cubicBezTo>
                    <a:pt x="10" y="183"/>
                    <a:pt x="10" y="183"/>
                    <a:pt x="9" y="182"/>
                  </a:cubicBezTo>
                  <a:cubicBezTo>
                    <a:pt x="10" y="181"/>
                    <a:pt x="12" y="180"/>
                    <a:pt x="13" y="180"/>
                  </a:cubicBezTo>
                  <a:cubicBezTo>
                    <a:pt x="14" y="180"/>
                    <a:pt x="16" y="182"/>
                    <a:pt x="17" y="182"/>
                  </a:cubicBezTo>
                  <a:cubicBezTo>
                    <a:pt x="18" y="182"/>
                    <a:pt x="22" y="182"/>
                    <a:pt x="23" y="182"/>
                  </a:cubicBezTo>
                  <a:cubicBezTo>
                    <a:pt x="25" y="181"/>
                    <a:pt x="27" y="178"/>
                    <a:pt x="28" y="177"/>
                  </a:cubicBezTo>
                  <a:cubicBezTo>
                    <a:pt x="30" y="176"/>
                    <a:pt x="34" y="177"/>
                    <a:pt x="36" y="176"/>
                  </a:cubicBezTo>
                  <a:cubicBezTo>
                    <a:pt x="37" y="174"/>
                    <a:pt x="39" y="171"/>
                    <a:pt x="40" y="169"/>
                  </a:cubicBezTo>
                  <a:cubicBezTo>
                    <a:pt x="41" y="168"/>
                    <a:pt x="42" y="163"/>
                    <a:pt x="44" y="163"/>
                  </a:cubicBezTo>
                  <a:cubicBezTo>
                    <a:pt x="45" y="162"/>
                    <a:pt x="47" y="166"/>
                    <a:pt x="49" y="167"/>
                  </a:cubicBezTo>
                  <a:cubicBezTo>
                    <a:pt x="51" y="167"/>
                    <a:pt x="54" y="167"/>
                    <a:pt x="56" y="167"/>
                  </a:cubicBezTo>
                  <a:cubicBezTo>
                    <a:pt x="58" y="167"/>
                    <a:pt x="61" y="165"/>
                    <a:pt x="62" y="164"/>
                  </a:cubicBezTo>
                  <a:cubicBezTo>
                    <a:pt x="64" y="163"/>
                    <a:pt x="68" y="161"/>
                    <a:pt x="70" y="160"/>
                  </a:cubicBezTo>
                  <a:cubicBezTo>
                    <a:pt x="72" y="159"/>
                    <a:pt x="76" y="160"/>
                    <a:pt x="77" y="159"/>
                  </a:cubicBezTo>
                  <a:cubicBezTo>
                    <a:pt x="78" y="158"/>
                    <a:pt x="79" y="155"/>
                    <a:pt x="79" y="153"/>
                  </a:cubicBezTo>
                  <a:cubicBezTo>
                    <a:pt x="78" y="152"/>
                    <a:pt x="76" y="149"/>
                    <a:pt x="76" y="148"/>
                  </a:cubicBezTo>
                  <a:cubicBezTo>
                    <a:pt x="76" y="147"/>
                    <a:pt x="77" y="144"/>
                    <a:pt x="78" y="143"/>
                  </a:cubicBezTo>
                  <a:cubicBezTo>
                    <a:pt x="79" y="142"/>
                    <a:pt x="83" y="140"/>
                    <a:pt x="84" y="139"/>
                  </a:cubicBezTo>
                  <a:cubicBezTo>
                    <a:pt x="86" y="137"/>
                    <a:pt x="89" y="135"/>
                    <a:pt x="90" y="133"/>
                  </a:cubicBezTo>
                  <a:cubicBezTo>
                    <a:pt x="90" y="132"/>
                    <a:pt x="89" y="129"/>
                    <a:pt x="90" y="127"/>
                  </a:cubicBezTo>
                  <a:cubicBezTo>
                    <a:pt x="90" y="126"/>
                    <a:pt x="93" y="124"/>
                    <a:pt x="94" y="123"/>
                  </a:cubicBezTo>
                  <a:cubicBezTo>
                    <a:pt x="94" y="122"/>
                    <a:pt x="96" y="119"/>
                    <a:pt x="96" y="118"/>
                  </a:cubicBezTo>
                  <a:cubicBezTo>
                    <a:pt x="96" y="116"/>
                    <a:pt x="97" y="112"/>
                    <a:pt x="96" y="111"/>
                  </a:cubicBezTo>
                  <a:cubicBezTo>
                    <a:pt x="95" y="109"/>
                    <a:pt x="92" y="108"/>
                    <a:pt x="91" y="107"/>
                  </a:cubicBezTo>
                  <a:cubicBezTo>
                    <a:pt x="91" y="105"/>
                    <a:pt x="92" y="103"/>
                    <a:pt x="92" y="101"/>
                  </a:cubicBezTo>
                  <a:cubicBezTo>
                    <a:pt x="92" y="101"/>
                    <a:pt x="92" y="101"/>
                    <a:pt x="92" y="101"/>
                  </a:cubicBezTo>
                  <a:cubicBezTo>
                    <a:pt x="94" y="99"/>
                    <a:pt x="98" y="98"/>
                    <a:pt x="100" y="96"/>
                  </a:cubicBezTo>
                  <a:cubicBezTo>
                    <a:pt x="101" y="95"/>
                    <a:pt x="104" y="92"/>
                    <a:pt x="104" y="90"/>
                  </a:cubicBezTo>
                  <a:cubicBezTo>
                    <a:pt x="104" y="88"/>
                    <a:pt x="101" y="86"/>
                    <a:pt x="102" y="84"/>
                  </a:cubicBezTo>
                  <a:cubicBezTo>
                    <a:pt x="102" y="83"/>
                    <a:pt x="104" y="83"/>
                    <a:pt x="105" y="82"/>
                  </a:cubicBezTo>
                  <a:cubicBezTo>
                    <a:pt x="106" y="81"/>
                    <a:pt x="107" y="79"/>
                    <a:pt x="107" y="78"/>
                  </a:cubicBezTo>
                  <a:cubicBezTo>
                    <a:pt x="107" y="77"/>
                    <a:pt x="108" y="75"/>
                    <a:pt x="108" y="74"/>
                  </a:cubicBezTo>
                  <a:cubicBezTo>
                    <a:pt x="108" y="73"/>
                    <a:pt x="106" y="72"/>
                    <a:pt x="105" y="71"/>
                  </a:cubicBezTo>
                  <a:cubicBezTo>
                    <a:pt x="105" y="70"/>
                    <a:pt x="106" y="68"/>
                    <a:pt x="106" y="67"/>
                  </a:cubicBezTo>
                  <a:cubicBezTo>
                    <a:pt x="107" y="66"/>
                    <a:pt x="108" y="64"/>
                    <a:pt x="109" y="64"/>
                  </a:cubicBezTo>
                  <a:cubicBezTo>
                    <a:pt x="111" y="63"/>
                    <a:pt x="113" y="66"/>
                    <a:pt x="115" y="66"/>
                  </a:cubicBezTo>
                  <a:close/>
                </a:path>
              </a:pathLst>
            </a:custGeom>
            <a:solidFill>
              <a:srgbClr val="8D8D8D"/>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1" name="Freeform 16"/>
            <p:cNvSpPr>
              <a:spLocks/>
            </p:cNvSpPr>
            <p:nvPr/>
          </p:nvSpPr>
          <p:spPr bwMode="auto">
            <a:xfrm>
              <a:off x="9468509" y="6281054"/>
              <a:ext cx="14800" cy="12334"/>
            </a:xfrm>
            <a:custGeom>
              <a:avLst/>
              <a:gdLst/>
              <a:ahLst/>
              <a:cxnLst>
                <a:cxn ang="0">
                  <a:pos x="5" y="3"/>
                </a:cxn>
                <a:cxn ang="0">
                  <a:pos x="5" y="4"/>
                </a:cxn>
                <a:cxn ang="0">
                  <a:pos x="2" y="5"/>
                </a:cxn>
                <a:cxn ang="0">
                  <a:pos x="0" y="3"/>
                </a:cxn>
                <a:cxn ang="0">
                  <a:pos x="1" y="1"/>
                </a:cxn>
                <a:cxn ang="0">
                  <a:pos x="4" y="1"/>
                </a:cxn>
                <a:cxn ang="0">
                  <a:pos x="5" y="3"/>
                </a:cxn>
              </a:cxnLst>
              <a:rect l="0" t="0" r="r" b="b"/>
              <a:pathLst>
                <a:path w="5" h="5">
                  <a:moveTo>
                    <a:pt x="5" y="3"/>
                  </a:moveTo>
                  <a:cubicBezTo>
                    <a:pt x="5" y="3"/>
                    <a:pt x="5" y="4"/>
                    <a:pt x="5" y="4"/>
                  </a:cubicBezTo>
                  <a:cubicBezTo>
                    <a:pt x="4" y="5"/>
                    <a:pt x="3" y="5"/>
                    <a:pt x="2" y="5"/>
                  </a:cubicBezTo>
                  <a:cubicBezTo>
                    <a:pt x="1" y="5"/>
                    <a:pt x="0" y="4"/>
                    <a:pt x="0" y="3"/>
                  </a:cubicBezTo>
                  <a:cubicBezTo>
                    <a:pt x="0" y="3"/>
                    <a:pt x="0" y="1"/>
                    <a:pt x="1" y="1"/>
                  </a:cubicBezTo>
                  <a:cubicBezTo>
                    <a:pt x="1" y="0"/>
                    <a:pt x="3" y="0"/>
                    <a:pt x="4" y="1"/>
                  </a:cubicBezTo>
                  <a:cubicBezTo>
                    <a:pt x="4" y="1"/>
                    <a:pt x="5" y="2"/>
                    <a:pt x="5"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3" name="Freeform 18"/>
            <p:cNvSpPr>
              <a:spLocks/>
            </p:cNvSpPr>
            <p:nvPr/>
          </p:nvSpPr>
          <p:spPr bwMode="auto">
            <a:xfrm>
              <a:off x="9283514" y="6347652"/>
              <a:ext cx="37000" cy="54265"/>
            </a:xfrm>
            <a:custGeom>
              <a:avLst/>
              <a:gdLst/>
              <a:ahLst/>
              <a:cxnLst>
                <a:cxn ang="0">
                  <a:pos x="12" y="10"/>
                </a:cxn>
                <a:cxn ang="0">
                  <a:pos x="12" y="12"/>
                </a:cxn>
                <a:cxn ang="0">
                  <a:pos x="10" y="14"/>
                </a:cxn>
                <a:cxn ang="0">
                  <a:pos x="10" y="16"/>
                </a:cxn>
                <a:cxn ang="0">
                  <a:pos x="9" y="19"/>
                </a:cxn>
                <a:cxn ang="0">
                  <a:pos x="7" y="19"/>
                </a:cxn>
                <a:cxn ang="0">
                  <a:pos x="6" y="18"/>
                </a:cxn>
                <a:cxn ang="0">
                  <a:pos x="4" y="14"/>
                </a:cxn>
                <a:cxn ang="0">
                  <a:pos x="2" y="11"/>
                </a:cxn>
                <a:cxn ang="0">
                  <a:pos x="0" y="8"/>
                </a:cxn>
                <a:cxn ang="0">
                  <a:pos x="0" y="4"/>
                </a:cxn>
                <a:cxn ang="0">
                  <a:pos x="1" y="1"/>
                </a:cxn>
                <a:cxn ang="0">
                  <a:pos x="3" y="0"/>
                </a:cxn>
                <a:cxn ang="0">
                  <a:pos x="5" y="2"/>
                </a:cxn>
                <a:cxn ang="0">
                  <a:pos x="8" y="5"/>
                </a:cxn>
                <a:cxn ang="0">
                  <a:pos x="10" y="7"/>
                </a:cxn>
                <a:cxn ang="0">
                  <a:pos x="12" y="10"/>
                </a:cxn>
              </a:cxnLst>
              <a:rect l="0" t="0" r="r" b="b"/>
              <a:pathLst>
                <a:path w="13" h="19">
                  <a:moveTo>
                    <a:pt x="12" y="10"/>
                  </a:moveTo>
                  <a:cubicBezTo>
                    <a:pt x="13" y="10"/>
                    <a:pt x="13" y="12"/>
                    <a:pt x="12" y="12"/>
                  </a:cubicBezTo>
                  <a:cubicBezTo>
                    <a:pt x="12" y="13"/>
                    <a:pt x="11" y="14"/>
                    <a:pt x="10" y="14"/>
                  </a:cubicBezTo>
                  <a:cubicBezTo>
                    <a:pt x="10" y="15"/>
                    <a:pt x="10" y="16"/>
                    <a:pt x="10" y="16"/>
                  </a:cubicBezTo>
                  <a:cubicBezTo>
                    <a:pt x="9" y="17"/>
                    <a:pt x="9" y="18"/>
                    <a:pt x="9" y="19"/>
                  </a:cubicBezTo>
                  <a:cubicBezTo>
                    <a:pt x="8" y="19"/>
                    <a:pt x="8" y="19"/>
                    <a:pt x="7" y="19"/>
                  </a:cubicBezTo>
                  <a:cubicBezTo>
                    <a:pt x="7" y="19"/>
                    <a:pt x="6" y="18"/>
                    <a:pt x="6" y="18"/>
                  </a:cubicBezTo>
                  <a:cubicBezTo>
                    <a:pt x="5" y="17"/>
                    <a:pt x="5" y="15"/>
                    <a:pt x="4" y="14"/>
                  </a:cubicBezTo>
                  <a:cubicBezTo>
                    <a:pt x="4" y="13"/>
                    <a:pt x="2" y="12"/>
                    <a:pt x="2" y="11"/>
                  </a:cubicBezTo>
                  <a:cubicBezTo>
                    <a:pt x="1" y="10"/>
                    <a:pt x="0" y="9"/>
                    <a:pt x="0" y="8"/>
                  </a:cubicBezTo>
                  <a:cubicBezTo>
                    <a:pt x="0" y="7"/>
                    <a:pt x="0" y="5"/>
                    <a:pt x="0" y="4"/>
                  </a:cubicBezTo>
                  <a:cubicBezTo>
                    <a:pt x="0" y="3"/>
                    <a:pt x="0" y="1"/>
                    <a:pt x="1" y="1"/>
                  </a:cubicBezTo>
                  <a:cubicBezTo>
                    <a:pt x="2" y="0"/>
                    <a:pt x="3" y="0"/>
                    <a:pt x="3" y="0"/>
                  </a:cubicBezTo>
                  <a:cubicBezTo>
                    <a:pt x="4" y="0"/>
                    <a:pt x="5" y="1"/>
                    <a:pt x="5" y="2"/>
                  </a:cubicBezTo>
                  <a:cubicBezTo>
                    <a:pt x="6" y="2"/>
                    <a:pt x="7" y="4"/>
                    <a:pt x="8" y="5"/>
                  </a:cubicBezTo>
                  <a:cubicBezTo>
                    <a:pt x="8" y="5"/>
                    <a:pt x="9" y="6"/>
                    <a:pt x="10" y="7"/>
                  </a:cubicBezTo>
                  <a:cubicBezTo>
                    <a:pt x="11" y="7"/>
                    <a:pt x="12" y="9"/>
                    <a:pt x="12" y="10"/>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6" name="Freeform 19"/>
            <p:cNvSpPr>
              <a:spLocks/>
            </p:cNvSpPr>
            <p:nvPr/>
          </p:nvSpPr>
          <p:spPr bwMode="auto">
            <a:xfrm>
              <a:off x="8785262" y="6540046"/>
              <a:ext cx="19733" cy="22200"/>
            </a:xfrm>
            <a:custGeom>
              <a:avLst/>
              <a:gdLst/>
              <a:ahLst/>
              <a:cxnLst>
                <a:cxn ang="0">
                  <a:pos x="6" y="5"/>
                </a:cxn>
                <a:cxn ang="0">
                  <a:pos x="6" y="7"/>
                </a:cxn>
                <a:cxn ang="0">
                  <a:pos x="3" y="8"/>
                </a:cxn>
                <a:cxn ang="0">
                  <a:pos x="1" y="5"/>
                </a:cxn>
                <a:cxn ang="0">
                  <a:pos x="0" y="2"/>
                </a:cxn>
                <a:cxn ang="0">
                  <a:pos x="1" y="0"/>
                </a:cxn>
                <a:cxn ang="0">
                  <a:pos x="5" y="3"/>
                </a:cxn>
                <a:cxn ang="0">
                  <a:pos x="6" y="5"/>
                </a:cxn>
              </a:cxnLst>
              <a:rect l="0" t="0" r="r" b="b"/>
              <a:pathLst>
                <a:path w="7" h="8">
                  <a:moveTo>
                    <a:pt x="6" y="5"/>
                  </a:moveTo>
                  <a:cubicBezTo>
                    <a:pt x="7" y="6"/>
                    <a:pt x="6" y="7"/>
                    <a:pt x="6" y="7"/>
                  </a:cubicBezTo>
                  <a:cubicBezTo>
                    <a:pt x="5" y="8"/>
                    <a:pt x="4" y="8"/>
                    <a:pt x="3" y="8"/>
                  </a:cubicBezTo>
                  <a:cubicBezTo>
                    <a:pt x="2" y="8"/>
                    <a:pt x="1" y="6"/>
                    <a:pt x="1" y="5"/>
                  </a:cubicBezTo>
                  <a:cubicBezTo>
                    <a:pt x="0" y="5"/>
                    <a:pt x="0" y="3"/>
                    <a:pt x="0" y="2"/>
                  </a:cubicBezTo>
                  <a:cubicBezTo>
                    <a:pt x="0" y="2"/>
                    <a:pt x="1" y="0"/>
                    <a:pt x="1" y="0"/>
                  </a:cubicBezTo>
                  <a:cubicBezTo>
                    <a:pt x="2" y="0"/>
                    <a:pt x="4" y="2"/>
                    <a:pt x="5" y="3"/>
                  </a:cubicBezTo>
                  <a:cubicBezTo>
                    <a:pt x="5" y="3"/>
                    <a:pt x="6" y="4"/>
                    <a:pt x="6" y="5"/>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963888" y="3967393"/>
            <a:ext cx="1132165" cy="1349225"/>
            <a:chOff x="7963888" y="3967393"/>
            <a:chExt cx="1132165" cy="1349225"/>
          </a:xfrm>
        </p:grpSpPr>
        <p:sp>
          <p:nvSpPr>
            <p:cNvPr id="382" name="Freeform 28"/>
            <p:cNvSpPr>
              <a:spLocks/>
            </p:cNvSpPr>
            <p:nvPr/>
          </p:nvSpPr>
          <p:spPr bwMode="auto">
            <a:xfrm>
              <a:off x="7971287" y="3967393"/>
              <a:ext cx="1124766" cy="1349225"/>
            </a:xfrm>
            <a:custGeom>
              <a:avLst/>
              <a:gdLst/>
              <a:ahLst/>
              <a:cxnLst>
                <a:cxn ang="0">
                  <a:pos x="286" y="368"/>
                </a:cxn>
                <a:cxn ang="0">
                  <a:pos x="249" y="385"/>
                </a:cxn>
                <a:cxn ang="0">
                  <a:pos x="223" y="386"/>
                </a:cxn>
                <a:cxn ang="0">
                  <a:pos x="192" y="411"/>
                </a:cxn>
                <a:cxn ang="0">
                  <a:pos x="151" y="407"/>
                </a:cxn>
                <a:cxn ang="0">
                  <a:pos x="122" y="447"/>
                </a:cxn>
                <a:cxn ang="0">
                  <a:pos x="65" y="464"/>
                </a:cxn>
                <a:cxn ang="0">
                  <a:pos x="17" y="478"/>
                </a:cxn>
                <a:cxn ang="0">
                  <a:pos x="15" y="464"/>
                </a:cxn>
                <a:cxn ang="0">
                  <a:pos x="31" y="426"/>
                </a:cxn>
                <a:cxn ang="0">
                  <a:pos x="24" y="404"/>
                </a:cxn>
                <a:cxn ang="0">
                  <a:pos x="14" y="384"/>
                </a:cxn>
                <a:cxn ang="0">
                  <a:pos x="7" y="366"/>
                </a:cxn>
                <a:cxn ang="0">
                  <a:pos x="11" y="342"/>
                </a:cxn>
                <a:cxn ang="0">
                  <a:pos x="1" y="331"/>
                </a:cxn>
                <a:cxn ang="0">
                  <a:pos x="12" y="307"/>
                </a:cxn>
                <a:cxn ang="0">
                  <a:pos x="18" y="292"/>
                </a:cxn>
                <a:cxn ang="0">
                  <a:pos x="31" y="281"/>
                </a:cxn>
                <a:cxn ang="0">
                  <a:pos x="43" y="262"/>
                </a:cxn>
                <a:cxn ang="0">
                  <a:pos x="36" y="239"/>
                </a:cxn>
                <a:cxn ang="0">
                  <a:pos x="47" y="239"/>
                </a:cxn>
                <a:cxn ang="0">
                  <a:pos x="65" y="247"/>
                </a:cxn>
                <a:cxn ang="0">
                  <a:pos x="55" y="225"/>
                </a:cxn>
                <a:cxn ang="0">
                  <a:pos x="51" y="208"/>
                </a:cxn>
                <a:cxn ang="0">
                  <a:pos x="66" y="205"/>
                </a:cxn>
                <a:cxn ang="0">
                  <a:pos x="84" y="196"/>
                </a:cxn>
                <a:cxn ang="0">
                  <a:pos x="91" y="215"/>
                </a:cxn>
                <a:cxn ang="0">
                  <a:pos x="101" y="207"/>
                </a:cxn>
                <a:cxn ang="0">
                  <a:pos x="114" y="203"/>
                </a:cxn>
                <a:cxn ang="0">
                  <a:pos x="129" y="193"/>
                </a:cxn>
                <a:cxn ang="0">
                  <a:pos x="128" y="169"/>
                </a:cxn>
                <a:cxn ang="0">
                  <a:pos x="125" y="152"/>
                </a:cxn>
                <a:cxn ang="0">
                  <a:pos x="138" y="159"/>
                </a:cxn>
                <a:cxn ang="0">
                  <a:pos x="127" y="144"/>
                </a:cxn>
                <a:cxn ang="0">
                  <a:pos x="135" y="146"/>
                </a:cxn>
                <a:cxn ang="0">
                  <a:pos x="145" y="147"/>
                </a:cxn>
                <a:cxn ang="0">
                  <a:pos x="154" y="127"/>
                </a:cxn>
                <a:cxn ang="0">
                  <a:pos x="158" y="110"/>
                </a:cxn>
                <a:cxn ang="0">
                  <a:pos x="171" y="105"/>
                </a:cxn>
                <a:cxn ang="0">
                  <a:pos x="178" y="117"/>
                </a:cxn>
                <a:cxn ang="0">
                  <a:pos x="186" y="104"/>
                </a:cxn>
                <a:cxn ang="0">
                  <a:pos x="192" y="91"/>
                </a:cxn>
                <a:cxn ang="0">
                  <a:pos x="196" y="82"/>
                </a:cxn>
                <a:cxn ang="0">
                  <a:pos x="202" y="74"/>
                </a:cxn>
                <a:cxn ang="0">
                  <a:pos x="223" y="61"/>
                </a:cxn>
                <a:cxn ang="0">
                  <a:pos x="238" y="56"/>
                </a:cxn>
                <a:cxn ang="0">
                  <a:pos x="236" y="34"/>
                </a:cxn>
                <a:cxn ang="0">
                  <a:pos x="250" y="29"/>
                </a:cxn>
                <a:cxn ang="0">
                  <a:pos x="258" y="22"/>
                </a:cxn>
                <a:cxn ang="0">
                  <a:pos x="265" y="5"/>
                </a:cxn>
                <a:cxn ang="0">
                  <a:pos x="293" y="13"/>
                </a:cxn>
                <a:cxn ang="0">
                  <a:pos x="311" y="43"/>
                </a:cxn>
                <a:cxn ang="0">
                  <a:pos x="334" y="70"/>
                </a:cxn>
                <a:cxn ang="0">
                  <a:pos x="365" y="117"/>
                </a:cxn>
                <a:cxn ang="0">
                  <a:pos x="389" y="159"/>
                </a:cxn>
                <a:cxn ang="0">
                  <a:pos x="374" y="188"/>
                </a:cxn>
                <a:cxn ang="0">
                  <a:pos x="357" y="224"/>
                </a:cxn>
                <a:cxn ang="0">
                  <a:pos x="326" y="239"/>
                </a:cxn>
                <a:cxn ang="0">
                  <a:pos x="332" y="264"/>
                </a:cxn>
                <a:cxn ang="0">
                  <a:pos x="331" y="287"/>
                </a:cxn>
                <a:cxn ang="0">
                  <a:pos x="349" y="322"/>
                </a:cxn>
                <a:cxn ang="0">
                  <a:pos x="349" y="364"/>
                </a:cxn>
                <a:cxn ang="0">
                  <a:pos x="323" y="373"/>
                </a:cxn>
              </a:cxnLst>
              <a:rect l="0" t="0" r="r" b="b"/>
              <a:pathLst>
                <a:path w="398" h="478">
                  <a:moveTo>
                    <a:pt x="298" y="395"/>
                  </a:moveTo>
                  <a:cubicBezTo>
                    <a:pt x="297" y="393"/>
                    <a:pt x="294" y="391"/>
                    <a:pt x="293" y="389"/>
                  </a:cubicBezTo>
                  <a:cubicBezTo>
                    <a:pt x="292" y="388"/>
                    <a:pt x="289" y="384"/>
                    <a:pt x="289" y="382"/>
                  </a:cubicBezTo>
                  <a:cubicBezTo>
                    <a:pt x="288" y="380"/>
                    <a:pt x="290" y="375"/>
                    <a:pt x="289" y="373"/>
                  </a:cubicBezTo>
                  <a:cubicBezTo>
                    <a:pt x="289" y="371"/>
                    <a:pt x="287" y="369"/>
                    <a:pt x="286" y="368"/>
                  </a:cubicBezTo>
                  <a:cubicBezTo>
                    <a:pt x="284" y="367"/>
                    <a:pt x="280" y="367"/>
                    <a:pt x="278" y="368"/>
                  </a:cubicBezTo>
                  <a:cubicBezTo>
                    <a:pt x="276" y="369"/>
                    <a:pt x="273" y="374"/>
                    <a:pt x="272" y="375"/>
                  </a:cubicBezTo>
                  <a:cubicBezTo>
                    <a:pt x="270" y="377"/>
                    <a:pt x="267" y="381"/>
                    <a:pt x="265" y="382"/>
                  </a:cubicBezTo>
                  <a:cubicBezTo>
                    <a:pt x="263" y="383"/>
                    <a:pt x="258" y="383"/>
                    <a:pt x="256" y="384"/>
                  </a:cubicBezTo>
                  <a:cubicBezTo>
                    <a:pt x="254" y="384"/>
                    <a:pt x="251" y="384"/>
                    <a:pt x="249" y="385"/>
                  </a:cubicBezTo>
                  <a:cubicBezTo>
                    <a:pt x="249" y="386"/>
                    <a:pt x="248" y="388"/>
                    <a:pt x="247" y="388"/>
                  </a:cubicBezTo>
                  <a:cubicBezTo>
                    <a:pt x="246" y="389"/>
                    <a:pt x="242" y="389"/>
                    <a:pt x="240" y="388"/>
                  </a:cubicBezTo>
                  <a:cubicBezTo>
                    <a:pt x="238" y="388"/>
                    <a:pt x="235" y="384"/>
                    <a:pt x="233" y="383"/>
                  </a:cubicBezTo>
                  <a:cubicBezTo>
                    <a:pt x="232" y="383"/>
                    <a:pt x="229" y="383"/>
                    <a:pt x="227" y="383"/>
                  </a:cubicBezTo>
                  <a:cubicBezTo>
                    <a:pt x="226" y="383"/>
                    <a:pt x="223" y="385"/>
                    <a:pt x="223" y="386"/>
                  </a:cubicBezTo>
                  <a:cubicBezTo>
                    <a:pt x="222" y="387"/>
                    <a:pt x="223" y="392"/>
                    <a:pt x="222" y="393"/>
                  </a:cubicBezTo>
                  <a:cubicBezTo>
                    <a:pt x="222" y="395"/>
                    <a:pt x="220" y="399"/>
                    <a:pt x="219" y="400"/>
                  </a:cubicBezTo>
                  <a:cubicBezTo>
                    <a:pt x="219" y="400"/>
                    <a:pt x="218" y="400"/>
                    <a:pt x="218" y="400"/>
                  </a:cubicBezTo>
                  <a:cubicBezTo>
                    <a:pt x="214" y="402"/>
                    <a:pt x="208" y="403"/>
                    <a:pt x="205" y="404"/>
                  </a:cubicBezTo>
                  <a:cubicBezTo>
                    <a:pt x="202" y="405"/>
                    <a:pt x="196" y="410"/>
                    <a:pt x="192" y="411"/>
                  </a:cubicBezTo>
                  <a:cubicBezTo>
                    <a:pt x="190" y="412"/>
                    <a:pt x="186" y="414"/>
                    <a:pt x="183" y="414"/>
                  </a:cubicBezTo>
                  <a:cubicBezTo>
                    <a:pt x="180" y="414"/>
                    <a:pt x="172" y="413"/>
                    <a:pt x="168" y="411"/>
                  </a:cubicBezTo>
                  <a:cubicBezTo>
                    <a:pt x="166" y="411"/>
                    <a:pt x="164" y="408"/>
                    <a:pt x="162" y="407"/>
                  </a:cubicBezTo>
                  <a:cubicBezTo>
                    <a:pt x="161" y="406"/>
                    <a:pt x="158" y="404"/>
                    <a:pt x="157" y="404"/>
                  </a:cubicBezTo>
                  <a:cubicBezTo>
                    <a:pt x="155" y="404"/>
                    <a:pt x="152" y="406"/>
                    <a:pt x="151" y="407"/>
                  </a:cubicBezTo>
                  <a:cubicBezTo>
                    <a:pt x="150" y="410"/>
                    <a:pt x="150" y="415"/>
                    <a:pt x="149" y="418"/>
                  </a:cubicBezTo>
                  <a:cubicBezTo>
                    <a:pt x="148" y="420"/>
                    <a:pt x="144" y="422"/>
                    <a:pt x="143" y="424"/>
                  </a:cubicBezTo>
                  <a:cubicBezTo>
                    <a:pt x="141" y="425"/>
                    <a:pt x="138" y="428"/>
                    <a:pt x="137" y="430"/>
                  </a:cubicBezTo>
                  <a:cubicBezTo>
                    <a:pt x="136" y="431"/>
                    <a:pt x="134" y="435"/>
                    <a:pt x="132" y="437"/>
                  </a:cubicBezTo>
                  <a:cubicBezTo>
                    <a:pt x="130" y="440"/>
                    <a:pt x="125" y="445"/>
                    <a:pt x="122" y="447"/>
                  </a:cubicBezTo>
                  <a:cubicBezTo>
                    <a:pt x="119" y="449"/>
                    <a:pt x="113" y="453"/>
                    <a:pt x="110" y="456"/>
                  </a:cubicBezTo>
                  <a:cubicBezTo>
                    <a:pt x="108" y="458"/>
                    <a:pt x="104" y="463"/>
                    <a:pt x="101" y="465"/>
                  </a:cubicBezTo>
                  <a:cubicBezTo>
                    <a:pt x="99" y="468"/>
                    <a:pt x="93" y="473"/>
                    <a:pt x="90" y="473"/>
                  </a:cubicBezTo>
                  <a:cubicBezTo>
                    <a:pt x="87" y="473"/>
                    <a:pt x="83" y="470"/>
                    <a:pt x="80" y="469"/>
                  </a:cubicBezTo>
                  <a:cubicBezTo>
                    <a:pt x="76" y="468"/>
                    <a:pt x="69" y="464"/>
                    <a:pt x="65" y="464"/>
                  </a:cubicBezTo>
                  <a:cubicBezTo>
                    <a:pt x="62" y="463"/>
                    <a:pt x="56" y="464"/>
                    <a:pt x="53" y="464"/>
                  </a:cubicBezTo>
                  <a:cubicBezTo>
                    <a:pt x="50" y="464"/>
                    <a:pt x="45" y="462"/>
                    <a:pt x="43" y="462"/>
                  </a:cubicBezTo>
                  <a:cubicBezTo>
                    <a:pt x="40" y="462"/>
                    <a:pt x="34" y="466"/>
                    <a:pt x="32" y="468"/>
                  </a:cubicBezTo>
                  <a:cubicBezTo>
                    <a:pt x="30" y="470"/>
                    <a:pt x="28" y="475"/>
                    <a:pt x="25" y="476"/>
                  </a:cubicBezTo>
                  <a:cubicBezTo>
                    <a:pt x="24" y="477"/>
                    <a:pt x="20" y="478"/>
                    <a:pt x="17" y="478"/>
                  </a:cubicBezTo>
                  <a:cubicBezTo>
                    <a:pt x="17" y="477"/>
                    <a:pt x="19" y="476"/>
                    <a:pt x="19" y="475"/>
                  </a:cubicBezTo>
                  <a:cubicBezTo>
                    <a:pt x="19" y="475"/>
                    <a:pt x="18" y="473"/>
                    <a:pt x="18" y="472"/>
                  </a:cubicBezTo>
                  <a:cubicBezTo>
                    <a:pt x="17" y="471"/>
                    <a:pt x="16" y="471"/>
                    <a:pt x="16" y="470"/>
                  </a:cubicBezTo>
                  <a:cubicBezTo>
                    <a:pt x="15" y="470"/>
                    <a:pt x="14" y="469"/>
                    <a:pt x="14" y="468"/>
                  </a:cubicBezTo>
                  <a:cubicBezTo>
                    <a:pt x="13" y="467"/>
                    <a:pt x="14" y="465"/>
                    <a:pt x="15" y="464"/>
                  </a:cubicBezTo>
                  <a:cubicBezTo>
                    <a:pt x="15" y="461"/>
                    <a:pt x="17" y="457"/>
                    <a:pt x="18" y="455"/>
                  </a:cubicBezTo>
                  <a:cubicBezTo>
                    <a:pt x="19" y="453"/>
                    <a:pt x="19" y="448"/>
                    <a:pt x="20" y="446"/>
                  </a:cubicBezTo>
                  <a:cubicBezTo>
                    <a:pt x="20" y="445"/>
                    <a:pt x="21" y="442"/>
                    <a:pt x="21" y="441"/>
                  </a:cubicBezTo>
                  <a:cubicBezTo>
                    <a:pt x="22" y="438"/>
                    <a:pt x="23" y="430"/>
                    <a:pt x="25" y="428"/>
                  </a:cubicBezTo>
                  <a:cubicBezTo>
                    <a:pt x="26" y="426"/>
                    <a:pt x="30" y="427"/>
                    <a:pt x="31" y="426"/>
                  </a:cubicBezTo>
                  <a:cubicBezTo>
                    <a:pt x="32" y="425"/>
                    <a:pt x="31" y="422"/>
                    <a:pt x="31" y="421"/>
                  </a:cubicBezTo>
                  <a:cubicBezTo>
                    <a:pt x="31" y="420"/>
                    <a:pt x="28" y="419"/>
                    <a:pt x="28" y="418"/>
                  </a:cubicBezTo>
                  <a:cubicBezTo>
                    <a:pt x="27" y="417"/>
                    <a:pt x="28" y="415"/>
                    <a:pt x="27" y="414"/>
                  </a:cubicBezTo>
                  <a:cubicBezTo>
                    <a:pt x="27" y="413"/>
                    <a:pt x="24" y="412"/>
                    <a:pt x="24" y="411"/>
                  </a:cubicBezTo>
                  <a:cubicBezTo>
                    <a:pt x="23" y="409"/>
                    <a:pt x="24" y="405"/>
                    <a:pt x="24" y="404"/>
                  </a:cubicBezTo>
                  <a:cubicBezTo>
                    <a:pt x="25" y="402"/>
                    <a:pt x="27" y="398"/>
                    <a:pt x="27" y="396"/>
                  </a:cubicBezTo>
                  <a:cubicBezTo>
                    <a:pt x="27" y="395"/>
                    <a:pt x="26" y="392"/>
                    <a:pt x="25" y="392"/>
                  </a:cubicBezTo>
                  <a:cubicBezTo>
                    <a:pt x="24" y="391"/>
                    <a:pt x="21" y="390"/>
                    <a:pt x="20" y="389"/>
                  </a:cubicBezTo>
                  <a:cubicBezTo>
                    <a:pt x="19" y="389"/>
                    <a:pt x="19" y="387"/>
                    <a:pt x="19" y="386"/>
                  </a:cubicBezTo>
                  <a:cubicBezTo>
                    <a:pt x="18" y="385"/>
                    <a:pt x="15" y="385"/>
                    <a:pt x="14" y="384"/>
                  </a:cubicBezTo>
                  <a:cubicBezTo>
                    <a:pt x="13" y="383"/>
                    <a:pt x="15" y="380"/>
                    <a:pt x="14" y="379"/>
                  </a:cubicBezTo>
                  <a:cubicBezTo>
                    <a:pt x="14" y="378"/>
                    <a:pt x="12" y="377"/>
                    <a:pt x="11" y="376"/>
                  </a:cubicBezTo>
                  <a:cubicBezTo>
                    <a:pt x="10" y="376"/>
                    <a:pt x="8" y="378"/>
                    <a:pt x="7" y="377"/>
                  </a:cubicBezTo>
                  <a:cubicBezTo>
                    <a:pt x="6" y="376"/>
                    <a:pt x="6" y="373"/>
                    <a:pt x="6" y="371"/>
                  </a:cubicBezTo>
                  <a:cubicBezTo>
                    <a:pt x="6" y="370"/>
                    <a:pt x="7" y="367"/>
                    <a:pt x="7" y="366"/>
                  </a:cubicBezTo>
                  <a:cubicBezTo>
                    <a:pt x="7" y="364"/>
                    <a:pt x="5" y="361"/>
                    <a:pt x="5" y="360"/>
                  </a:cubicBezTo>
                  <a:cubicBezTo>
                    <a:pt x="5" y="358"/>
                    <a:pt x="5" y="356"/>
                    <a:pt x="5" y="354"/>
                  </a:cubicBezTo>
                  <a:cubicBezTo>
                    <a:pt x="5" y="354"/>
                    <a:pt x="4" y="353"/>
                    <a:pt x="4" y="352"/>
                  </a:cubicBezTo>
                  <a:cubicBezTo>
                    <a:pt x="4" y="350"/>
                    <a:pt x="6" y="348"/>
                    <a:pt x="7" y="346"/>
                  </a:cubicBezTo>
                  <a:cubicBezTo>
                    <a:pt x="7" y="345"/>
                    <a:pt x="10" y="343"/>
                    <a:pt x="11" y="342"/>
                  </a:cubicBezTo>
                  <a:cubicBezTo>
                    <a:pt x="12" y="341"/>
                    <a:pt x="15" y="340"/>
                    <a:pt x="15" y="338"/>
                  </a:cubicBezTo>
                  <a:cubicBezTo>
                    <a:pt x="15" y="337"/>
                    <a:pt x="13" y="336"/>
                    <a:pt x="12" y="335"/>
                  </a:cubicBezTo>
                  <a:cubicBezTo>
                    <a:pt x="10" y="335"/>
                    <a:pt x="8" y="334"/>
                    <a:pt x="6" y="334"/>
                  </a:cubicBezTo>
                  <a:cubicBezTo>
                    <a:pt x="6" y="334"/>
                    <a:pt x="4" y="336"/>
                    <a:pt x="3" y="336"/>
                  </a:cubicBezTo>
                  <a:cubicBezTo>
                    <a:pt x="2" y="335"/>
                    <a:pt x="1" y="332"/>
                    <a:pt x="1" y="331"/>
                  </a:cubicBezTo>
                  <a:cubicBezTo>
                    <a:pt x="0" y="329"/>
                    <a:pt x="0" y="325"/>
                    <a:pt x="1" y="323"/>
                  </a:cubicBezTo>
                  <a:cubicBezTo>
                    <a:pt x="1" y="322"/>
                    <a:pt x="2" y="320"/>
                    <a:pt x="3" y="319"/>
                  </a:cubicBezTo>
                  <a:cubicBezTo>
                    <a:pt x="4" y="319"/>
                    <a:pt x="6" y="318"/>
                    <a:pt x="7" y="317"/>
                  </a:cubicBezTo>
                  <a:cubicBezTo>
                    <a:pt x="9" y="316"/>
                    <a:pt x="12" y="313"/>
                    <a:pt x="12" y="311"/>
                  </a:cubicBezTo>
                  <a:cubicBezTo>
                    <a:pt x="12" y="310"/>
                    <a:pt x="12" y="308"/>
                    <a:pt x="12" y="307"/>
                  </a:cubicBezTo>
                  <a:cubicBezTo>
                    <a:pt x="11" y="306"/>
                    <a:pt x="8" y="307"/>
                    <a:pt x="7" y="306"/>
                  </a:cubicBezTo>
                  <a:cubicBezTo>
                    <a:pt x="7" y="305"/>
                    <a:pt x="7" y="302"/>
                    <a:pt x="7" y="301"/>
                  </a:cubicBezTo>
                  <a:cubicBezTo>
                    <a:pt x="8" y="299"/>
                    <a:pt x="9" y="296"/>
                    <a:pt x="10" y="295"/>
                  </a:cubicBezTo>
                  <a:cubicBezTo>
                    <a:pt x="11" y="295"/>
                    <a:pt x="13" y="296"/>
                    <a:pt x="14" y="295"/>
                  </a:cubicBezTo>
                  <a:cubicBezTo>
                    <a:pt x="15" y="295"/>
                    <a:pt x="17" y="293"/>
                    <a:pt x="18" y="292"/>
                  </a:cubicBezTo>
                  <a:cubicBezTo>
                    <a:pt x="19" y="291"/>
                    <a:pt x="20" y="288"/>
                    <a:pt x="20" y="286"/>
                  </a:cubicBezTo>
                  <a:cubicBezTo>
                    <a:pt x="20" y="285"/>
                    <a:pt x="19" y="282"/>
                    <a:pt x="19" y="281"/>
                  </a:cubicBezTo>
                  <a:cubicBezTo>
                    <a:pt x="19" y="280"/>
                    <a:pt x="21" y="278"/>
                    <a:pt x="22" y="278"/>
                  </a:cubicBezTo>
                  <a:cubicBezTo>
                    <a:pt x="23" y="278"/>
                    <a:pt x="25" y="278"/>
                    <a:pt x="26" y="279"/>
                  </a:cubicBezTo>
                  <a:cubicBezTo>
                    <a:pt x="28" y="279"/>
                    <a:pt x="30" y="281"/>
                    <a:pt x="31" y="281"/>
                  </a:cubicBezTo>
                  <a:cubicBezTo>
                    <a:pt x="32" y="282"/>
                    <a:pt x="34" y="281"/>
                    <a:pt x="34" y="280"/>
                  </a:cubicBezTo>
                  <a:cubicBezTo>
                    <a:pt x="35" y="279"/>
                    <a:pt x="36" y="277"/>
                    <a:pt x="36" y="275"/>
                  </a:cubicBezTo>
                  <a:cubicBezTo>
                    <a:pt x="36" y="273"/>
                    <a:pt x="36" y="269"/>
                    <a:pt x="36" y="267"/>
                  </a:cubicBezTo>
                  <a:cubicBezTo>
                    <a:pt x="37" y="266"/>
                    <a:pt x="38" y="265"/>
                    <a:pt x="39" y="264"/>
                  </a:cubicBezTo>
                  <a:cubicBezTo>
                    <a:pt x="40" y="263"/>
                    <a:pt x="42" y="263"/>
                    <a:pt x="43" y="262"/>
                  </a:cubicBezTo>
                  <a:cubicBezTo>
                    <a:pt x="44" y="261"/>
                    <a:pt x="44" y="258"/>
                    <a:pt x="44" y="257"/>
                  </a:cubicBezTo>
                  <a:cubicBezTo>
                    <a:pt x="44" y="256"/>
                    <a:pt x="43" y="254"/>
                    <a:pt x="42" y="253"/>
                  </a:cubicBezTo>
                  <a:cubicBezTo>
                    <a:pt x="42" y="251"/>
                    <a:pt x="43" y="247"/>
                    <a:pt x="42" y="245"/>
                  </a:cubicBezTo>
                  <a:cubicBezTo>
                    <a:pt x="41" y="244"/>
                    <a:pt x="38" y="245"/>
                    <a:pt x="37" y="244"/>
                  </a:cubicBezTo>
                  <a:cubicBezTo>
                    <a:pt x="36" y="243"/>
                    <a:pt x="36" y="240"/>
                    <a:pt x="36" y="239"/>
                  </a:cubicBezTo>
                  <a:cubicBezTo>
                    <a:pt x="36" y="238"/>
                    <a:pt x="38" y="236"/>
                    <a:pt x="39" y="235"/>
                  </a:cubicBezTo>
                  <a:cubicBezTo>
                    <a:pt x="40" y="235"/>
                    <a:pt x="40" y="236"/>
                    <a:pt x="41" y="237"/>
                  </a:cubicBezTo>
                  <a:cubicBezTo>
                    <a:pt x="41" y="237"/>
                    <a:pt x="41" y="239"/>
                    <a:pt x="41" y="239"/>
                  </a:cubicBezTo>
                  <a:cubicBezTo>
                    <a:pt x="41" y="240"/>
                    <a:pt x="42" y="240"/>
                    <a:pt x="43" y="240"/>
                  </a:cubicBezTo>
                  <a:cubicBezTo>
                    <a:pt x="44" y="240"/>
                    <a:pt x="46" y="240"/>
                    <a:pt x="47" y="239"/>
                  </a:cubicBezTo>
                  <a:cubicBezTo>
                    <a:pt x="48" y="239"/>
                    <a:pt x="49" y="236"/>
                    <a:pt x="50" y="235"/>
                  </a:cubicBezTo>
                  <a:cubicBezTo>
                    <a:pt x="50" y="235"/>
                    <a:pt x="52" y="236"/>
                    <a:pt x="52" y="236"/>
                  </a:cubicBezTo>
                  <a:cubicBezTo>
                    <a:pt x="53" y="237"/>
                    <a:pt x="54" y="241"/>
                    <a:pt x="55" y="242"/>
                  </a:cubicBezTo>
                  <a:cubicBezTo>
                    <a:pt x="56" y="243"/>
                    <a:pt x="57" y="245"/>
                    <a:pt x="58" y="246"/>
                  </a:cubicBezTo>
                  <a:cubicBezTo>
                    <a:pt x="60" y="247"/>
                    <a:pt x="63" y="248"/>
                    <a:pt x="65" y="247"/>
                  </a:cubicBezTo>
                  <a:cubicBezTo>
                    <a:pt x="66" y="246"/>
                    <a:pt x="67" y="244"/>
                    <a:pt x="67" y="243"/>
                  </a:cubicBezTo>
                  <a:cubicBezTo>
                    <a:pt x="67" y="241"/>
                    <a:pt x="66" y="239"/>
                    <a:pt x="65" y="238"/>
                  </a:cubicBezTo>
                  <a:cubicBezTo>
                    <a:pt x="64" y="237"/>
                    <a:pt x="62" y="236"/>
                    <a:pt x="61" y="235"/>
                  </a:cubicBezTo>
                  <a:cubicBezTo>
                    <a:pt x="60" y="234"/>
                    <a:pt x="59" y="232"/>
                    <a:pt x="58" y="231"/>
                  </a:cubicBezTo>
                  <a:cubicBezTo>
                    <a:pt x="57" y="230"/>
                    <a:pt x="56" y="227"/>
                    <a:pt x="55" y="225"/>
                  </a:cubicBezTo>
                  <a:cubicBezTo>
                    <a:pt x="54" y="224"/>
                    <a:pt x="53" y="223"/>
                    <a:pt x="52" y="222"/>
                  </a:cubicBezTo>
                  <a:cubicBezTo>
                    <a:pt x="52" y="221"/>
                    <a:pt x="51" y="220"/>
                    <a:pt x="51" y="219"/>
                  </a:cubicBezTo>
                  <a:cubicBezTo>
                    <a:pt x="50" y="218"/>
                    <a:pt x="49" y="216"/>
                    <a:pt x="49" y="215"/>
                  </a:cubicBezTo>
                  <a:cubicBezTo>
                    <a:pt x="49" y="214"/>
                    <a:pt x="52" y="213"/>
                    <a:pt x="52" y="212"/>
                  </a:cubicBezTo>
                  <a:cubicBezTo>
                    <a:pt x="52" y="211"/>
                    <a:pt x="51" y="209"/>
                    <a:pt x="51" y="208"/>
                  </a:cubicBezTo>
                  <a:cubicBezTo>
                    <a:pt x="50" y="207"/>
                    <a:pt x="50" y="205"/>
                    <a:pt x="51" y="204"/>
                  </a:cubicBezTo>
                  <a:cubicBezTo>
                    <a:pt x="51" y="203"/>
                    <a:pt x="54" y="201"/>
                    <a:pt x="55" y="201"/>
                  </a:cubicBezTo>
                  <a:cubicBezTo>
                    <a:pt x="57" y="201"/>
                    <a:pt x="59" y="204"/>
                    <a:pt x="61" y="205"/>
                  </a:cubicBezTo>
                  <a:cubicBezTo>
                    <a:pt x="61" y="206"/>
                    <a:pt x="62" y="207"/>
                    <a:pt x="63" y="207"/>
                  </a:cubicBezTo>
                  <a:cubicBezTo>
                    <a:pt x="64" y="207"/>
                    <a:pt x="65" y="205"/>
                    <a:pt x="66" y="205"/>
                  </a:cubicBezTo>
                  <a:cubicBezTo>
                    <a:pt x="67" y="205"/>
                    <a:pt x="70" y="207"/>
                    <a:pt x="71" y="206"/>
                  </a:cubicBezTo>
                  <a:cubicBezTo>
                    <a:pt x="72" y="205"/>
                    <a:pt x="71" y="202"/>
                    <a:pt x="72" y="200"/>
                  </a:cubicBezTo>
                  <a:cubicBezTo>
                    <a:pt x="73" y="199"/>
                    <a:pt x="76" y="198"/>
                    <a:pt x="77" y="198"/>
                  </a:cubicBezTo>
                  <a:cubicBezTo>
                    <a:pt x="78" y="198"/>
                    <a:pt x="81" y="199"/>
                    <a:pt x="82" y="199"/>
                  </a:cubicBezTo>
                  <a:cubicBezTo>
                    <a:pt x="83" y="198"/>
                    <a:pt x="84" y="196"/>
                    <a:pt x="84" y="196"/>
                  </a:cubicBezTo>
                  <a:cubicBezTo>
                    <a:pt x="85" y="196"/>
                    <a:pt x="88" y="196"/>
                    <a:pt x="88" y="197"/>
                  </a:cubicBezTo>
                  <a:cubicBezTo>
                    <a:pt x="90" y="198"/>
                    <a:pt x="89" y="202"/>
                    <a:pt x="89" y="204"/>
                  </a:cubicBezTo>
                  <a:cubicBezTo>
                    <a:pt x="88" y="205"/>
                    <a:pt x="87" y="208"/>
                    <a:pt x="87" y="209"/>
                  </a:cubicBezTo>
                  <a:cubicBezTo>
                    <a:pt x="87" y="210"/>
                    <a:pt x="88" y="212"/>
                    <a:pt x="89" y="213"/>
                  </a:cubicBezTo>
                  <a:cubicBezTo>
                    <a:pt x="89" y="214"/>
                    <a:pt x="90" y="214"/>
                    <a:pt x="91" y="215"/>
                  </a:cubicBezTo>
                  <a:cubicBezTo>
                    <a:pt x="92" y="216"/>
                    <a:pt x="93" y="218"/>
                    <a:pt x="94" y="219"/>
                  </a:cubicBezTo>
                  <a:cubicBezTo>
                    <a:pt x="95" y="220"/>
                    <a:pt x="96" y="222"/>
                    <a:pt x="97" y="221"/>
                  </a:cubicBezTo>
                  <a:cubicBezTo>
                    <a:pt x="99" y="220"/>
                    <a:pt x="98" y="216"/>
                    <a:pt x="98" y="215"/>
                  </a:cubicBezTo>
                  <a:cubicBezTo>
                    <a:pt x="98" y="214"/>
                    <a:pt x="97" y="212"/>
                    <a:pt x="97" y="211"/>
                  </a:cubicBezTo>
                  <a:cubicBezTo>
                    <a:pt x="98" y="210"/>
                    <a:pt x="100" y="208"/>
                    <a:pt x="101" y="207"/>
                  </a:cubicBezTo>
                  <a:cubicBezTo>
                    <a:pt x="101" y="206"/>
                    <a:pt x="101" y="203"/>
                    <a:pt x="102" y="202"/>
                  </a:cubicBezTo>
                  <a:cubicBezTo>
                    <a:pt x="103" y="201"/>
                    <a:pt x="105" y="200"/>
                    <a:pt x="106" y="201"/>
                  </a:cubicBezTo>
                  <a:cubicBezTo>
                    <a:pt x="107" y="201"/>
                    <a:pt x="107" y="203"/>
                    <a:pt x="108" y="203"/>
                  </a:cubicBezTo>
                  <a:cubicBezTo>
                    <a:pt x="109" y="203"/>
                    <a:pt x="110" y="201"/>
                    <a:pt x="111" y="201"/>
                  </a:cubicBezTo>
                  <a:cubicBezTo>
                    <a:pt x="112" y="201"/>
                    <a:pt x="113" y="203"/>
                    <a:pt x="114" y="203"/>
                  </a:cubicBezTo>
                  <a:cubicBezTo>
                    <a:pt x="116" y="203"/>
                    <a:pt x="119" y="203"/>
                    <a:pt x="120" y="202"/>
                  </a:cubicBezTo>
                  <a:cubicBezTo>
                    <a:pt x="121" y="202"/>
                    <a:pt x="122" y="199"/>
                    <a:pt x="122" y="198"/>
                  </a:cubicBezTo>
                  <a:cubicBezTo>
                    <a:pt x="122" y="197"/>
                    <a:pt x="123" y="195"/>
                    <a:pt x="123" y="193"/>
                  </a:cubicBezTo>
                  <a:cubicBezTo>
                    <a:pt x="124" y="192"/>
                    <a:pt x="126" y="190"/>
                    <a:pt x="127" y="190"/>
                  </a:cubicBezTo>
                  <a:cubicBezTo>
                    <a:pt x="128" y="190"/>
                    <a:pt x="128" y="192"/>
                    <a:pt x="129" y="193"/>
                  </a:cubicBezTo>
                  <a:cubicBezTo>
                    <a:pt x="130" y="193"/>
                    <a:pt x="133" y="195"/>
                    <a:pt x="134" y="194"/>
                  </a:cubicBezTo>
                  <a:cubicBezTo>
                    <a:pt x="135" y="193"/>
                    <a:pt x="136" y="189"/>
                    <a:pt x="136" y="187"/>
                  </a:cubicBezTo>
                  <a:cubicBezTo>
                    <a:pt x="136" y="185"/>
                    <a:pt x="137" y="181"/>
                    <a:pt x="136" y="179"/>
                  </a:cubicBezTo>
                  <a:cubicBezTo>
                    <a:pt x="136" y="177"/>
                    <a:pt x="134" y="175"/>
                    <a:pt x="133" y="174"/>
                  </a:cubicBezTo>
                  <a:cubicBezTo>
                    <a:pt x="132" y="173"/>
                    <a:pt x="129" y="170"/>
                    <a:pt x="128" y="169"/>
                  </a:cubicBezTo>
                  <a:cubicBezTo>
                    <a:pt x="126" y="168"/>
                    <a:pt x="123" y="165"/>
                    <a:pt x="122" y="164"/>
                  </a:cubicBezTo>
                  <a:cubicBezTo>
                    <a:pt x="121" y="163"/>
                    <a:pt x="120" y="161"/>
                    <a:pt x="120" y="160"/>
                  </a:cubicBezTo>
                  <a:cubicBezTo>
                    <a:pt x="120" y="159"/>
                    <a:pt x="119" y="158"/>
                    <a:pt x="119" y="157"/>
                  </a:cubicBezTo>
                  <a:cubicBezTo>
                    <a:pt x="119" y="156"/>
                    <a:pt x="119" y="153"/>
                    <a:pt x="120" y="152"/>
                  </a:cubicBezTo>
                  <a:cubicBezTo>
                    <a:pt x="121" y="151"/>
                    <a:pt x="124" y="152"/>
                    <a:pt x="125" y="152"/>
                  </a:cubicBezTo>
                  <a:cubicBezTo>
                    <a:pt x="126" y="152"/>
                    <a:pt x="128" y="153"/>
                    <a:pt x="129" y="154"/>
                  </a:cubicBezTo>
                  <a:cubicBezTo>
                    <a:pt x="129" y="155"/>
                    <a:pt x="130" y="157"/>
                    <a:pt x="130" y="158"/>
                  </a:cubicBezTo>
                  <a:cubicBezTo>
                    <a:pt x="131" y="159"/>
                    <a:pt x="132" y="161"/>
                    <a:pt x="133" y="162"/>
                  </a:cubicBezTo>
                  <a:cubicBezTo>
                    <a:pt x="134" y="162"/>
                    <a:pt x="136" y="162"/>
                    <a:pt x="136" y="162"/>
                  </a:cubicBezTo>
                  <a:cubicBezTo>
                    <a:pt x="137" y="162"/>
                    <a:pt x="138" y="160"/>
                    <a:pt x="138" y="159"/>
                  </a:cubicBezTo>
                  <a:cubicBezTo>
                    <a:pt x="139" y="158"/>
                    <a:pt x="137" y="156"/>
                    <a:pt x="136" y="155"/>
                  </a:cubicBezTo>
                  <a:cubicBezTo>
                    <a:pt x="136" y="154"/>
                    <a:pt x="134" y="154"/>
                    <a:pt x="133" y="153"/>
                  </a:cubicBezTo>
                  <a:cubicBezTo>
                    <a:pt x="132" y="152"/>
                    <a:pt x="132" y="150"/>
                    <a:pt x="131" y="150"/>
                  </a:cubicBezTo>
                  <a:cubicBezTo>
                    <a:pt x="130" y="149"/>
                    <a:pt x="129" y="148"/>
                    <a:pt x="128" y="147"/>
                  </a:cubicBezTo>
                  <a:cubicBezTo>
                    <a:pt x="128" y="146"/>
                    <a:pt x="127" y="145"/>
                    <a:pt x="127" y="144"/>
                  </a:cubicBezTo>
                  <a:cubicBezTo>
                    <a:pt x="127" y="144"/>
                    <a:pt x="128" y="142"/>
                    <a:pt x="128" y="141"/>
                  </a:cubicBezTo>
                  <a:cubicBezTo>
                    <a:pt x="129" y="140"/>
                    <a:pt x="130" y="140"/>
                    <a:pt x="130" y="140"/>
                  </a:cubicBezTo>
                  <a:cubicBezTo>
                    <a:pt x="131" y="139"/>
                    <a:pt x="133" y="140"/>
                    <a:pt x="133" y="140"/>
                  </a:cubicBezTo>
                  <a:cubicBezTo>
                    <a:pt x="134" y="140"/>
                    <a:pt x="134" y="142"/>
                    <a:pt x="135" y="142"/>
                  </a:cubicBezTo>
                  <a:cubicBezTo>
                    <a:pt x="135" y="143"/>
                    <a:pt x="135" y="145"/>
                    <a:pt x="135" y="146"/>
                  </a:cubicBezTo>
                  <a:cubicBezTo>
                    <a:pt x="136" y="146"/>
                    <a:pt x="138" y="147"/>
                    <a:pt x="138" y="147"/>
                  </a:cubicBezTo>
                  <a:cubicBezTo>
                    <a:pt x="139" y="148"/>
                    <a:pt x="139" y="149"/>
                    <a:pt x="139" y="149"/>
                  </a:cubicBezTo>
                  <a:cubicBezTo>
                    <a:pt x="140" y="150"/>
                    <a:pt x="140" y="151"/>
                    <a:pt x="141" y="152"/>
                  </a:cubicBezTo>
                  <a:cubicBezTo>
                    <a:pt x="141" y="152"/>
                    <a:pt x="142" y="152"/>
                    <a:pt x="143" y="152"/>
                  </a:cubicBezTo>
                  <a:cubicBezTo>
                    <a:pt x="144" y="151"/>
                    <a:pt x="144" y="148"/>
                    <a:pt x="145" y="147"/>
                  </a:cubicBezTo>
                  <a:cubicBezTo>
                    <a:pt x="145" y="146"/>
                    <a:pt x="144" y="143"/>
                    <a:pt x="144" y="142"/>
                  </a:cubicBezTo>
                  <a:cubicBezTo>
                    <a:pt x="144" y="141"/>
                    <a:pt x="144" y="138"/>
                    <a:pt x="145" y="137"/>
                  </a:cubicBezTo>
                  <a:cubicBezTo>
                    <a:pt x="145" y="136"/>
                    <a:pt x="146" y="133"/>
                    <a:pt x="147" y="132"/>
                  </a:cubicBezTo>
                  <a:cubicBezTo>
                    <a:pt x="148" y="131"/>
                    <a:pt x="149" y="129"/>
                    <a:pt x="150" y="128"/>
                  </a:cubicBezTo>
                  <a:cubicBezTo>
                    <a:pt x="151" y="127"/>
                    <a:pt x="153" y="128"/>
                    <a:pt x="154" y="127"/>
                  </a:cubicBezTo>
                  <a:cubicBezTo>
                    <a:pt x="154" y="126"/>
                    <a:pt x="154" y="124"/>
                    <a:pt x="153" y="123"/>
                  </a:cubicBezTo>
                  <a:cubicBezTo>
                    <a:pt x="153" y="122"/>
                    <a:pt x="152" y="120"/>
                    <a:pt x="152" y="120"/>
                  </a:cubicBezTo>
                  <a:cubicBezTo>
                    <a:pt x="152" y="119"/>
                    <a:pt x="152" y="116"/>
                    <a:pt x="152" y="115"/>
                  </a:cubicBezTo>
                  <a:cubicBezTo>
                    <a:pt x="153" y="114"/>
                    <a:pt x="153" y="112"/>
                    <a:pt x="154" y="111"/>
                  </a:cubicBezTo>
                  <a:cubicBezTo>
                    <a:pt x="155" y="111"/>
                    <a:pt x="157" y="111"/>
                    <a:pt x="158" y="110"/>
                  </a:cubicBezTo>
                  <a:cubicBezTo>
                    <a:pt x="159" y="110"/>
                    <a:pt x="160" y="108"/>
                    <a:pt x="160" y="107"/>
                  </a:cubicBezTo>
                  <a:cubicBezTo>
                    <a:pt x="160" y="106"/>
                    <a:pt x="159" y="104"/>
                    <a:pt x="159" y="103"/>
                  </a:cubicBezTo>
                  <a:cubicBezTo>
                    <a:pt x="160" y="103"/>
                    <a:pt x="162" y="102"/>
                    <a:pt x="163" y="102"/>
                  </a:cubicBezTo>
                  <a:cubicBezTo>
                    <a:pt x="164" y="102"/>
                    <a:pt x="167" y="102"/>
                    <a:pt x="168" y="102"/>
                  </a:cubicBezTo>
                  <a:cubicBezTo>
                    <a:pt x="169" y="102"/>
                    <a:pt x="171" y="104"/>
                    <a:pt x="171" y="105"/>
                  </a:cubicBezTo>
                  <a:cubicBezTo>
                    <a:pt x="172" y="106"/>
                    <a:pt x="172" y="108"/>
                    <a:pt x="172" y="109"/>
                  </a:cubicBezTo>
                  <a:cubicBezTo>
                    <a:pt x="172" y="110"/>
                    <a:pt x="171" y="111"/>
                    <a:pt x="171" y="112"/>
                  </a:cubicBezTo>
                  <a:cubicBezTo>
                    <a:pt x="171" y="113"/>
                    <a:pt x="173" y="114"/>
                    <a:pt x="173" y="115"/>
                  </a:cubicBezTo>
                  <a:cubicBezTo>
                    <a:pt x="173" y="116"/>
                    <a:pt x="172" y="118"/>
                    <a:pt x="173" y="119"/>
                  </a:cubicBezTo>
                  <a:cubicBezTo>
                    <a:pt x="174" y="120"/>
                    <a:pt x="177" y="118"/>
                    <a:pt x="178" y="117"/>
                  </a:cubicBezTo>
                  <a:cubicBezTo>
                    <a:pt x="179" y="117"/>
                    <a:pt x="179" y="115"/>
                    <a:pt x="180" y="114"/>
                  </a:cubicBezTo>
                  <a:cubicBezTo>
                    <a:pt x="180" y="113"/>
                    <a:pt x="181" y="113"/>
                    <a:pt x="181" y="112"/>
                  </a:cubicBezTo>
                  <a:cubicBezTo>
                    <a:pt x="182" y="111"/>
                    <a:pt x="183" y="109"/>
                    <a:pt x="183" y="108"/>
                  </a:cubicBezTo>
                  <a:cubicBezTo>
                    <a:pt x="184" y="107"/>
                    <a:pt x="184" y="105"/>
                    <a:pt x="184" y="104"/>
                  </a:cubicBezTo>
                  <a:cubicBezTo>
                    <a:pt x="185" y="104"/>
                    <a:pt x="186" y="104"/>
                    <a:pt x="186" y="104"/>
                  </a:cubicBezTo>
                  <a:cubicBezTo>
                    <a:pt x="187" y="103"/>
                    <a:pt x="190" y="103"/>
                    <a:pt x="190" y="102"/>
                  </a:cubicBezTo>
                  <a:cubicBezTo>
                    <a:pt x="190" y="102"/>
                    <a:pt x="189" y="100"/>
                    <a:pt x="189" y="100"/>
                  </a:cubicBezTo>
                  <a:cubicBezTo>
                    <a:pt x="188" y="99"/>
                    <a:pt x="186" y="97"/>
                    <a:pt x="186" y="96"/>
                  </a:cubicBezTo>
                  <a:cubicBezTo>
                    <a:pt x="186" y="95"/>
                    <a:pt x="188" y="94"/>
                    <a:pt x="189" y="93"/>
                  </a:cubicBezTo>
                  <a:cubicBezTo>
                    <a:pt x="190" y="93"/>
                    <a:pt x="192" y="92"/>
                    <a:pt x="192" y="91"/>
                  </a:cubicBezTo>
                  <a:cubicBezTo>
                    <a:pt x="193" y="91"/>
                    <a:pt x="194" y="89"/>
                    <a:pt x="194" y="88"/>
                  </a:cubicBezTo>
                  <a:cubicBezTo>
                    <a:pt x="194" y="87"/>
                    <a:pt x="191" y="86"/>
                    <a:pt x="190" y="84"/>
                  </a:cubicBezTo>
                  <a:cubicBezTo>
                    <a:pt x="190" y="84"/>
                    <a:pt x="190" y="81"/>
                    <a:pt x="190" y="81"/>
                  </a:cubicBezTo>
                  <a:cubicBezTo>
                    <a:pt x="191" y="80"/>
                    <a:pt x="193" y="80"/>
                    <a:pt x="194" y="80"/>
                  </a:cubicBezTo>
                  <a:cubicBezTo>
                    <a:pt x="194" y="80"/>
                    <a:pt x="196" y="82"/>
                    <a:pt x="196" y="82"/>
                  </a:cubicBezTo>
                  <a:cubicBezTo>
                    <a:pt x="197" y="83"/>
                    <a:pt x="196" y="85"/>
                    <a:pt x="197" y="86"/>
                  </a:cubicBezTo>
                  <a:cubicBezTo>
                    <a:pt x="197" y="86"/>
                    <a:pt x="199" y="87"/>
                    <a:pt x="199" y="87"/>
                  </a:cubicBezTo>
                  <a:cubicBezTo>
                    <a:pt x="200" y="86"/>
                    <a:pt x="201" y="84"/>
                    <a:pt x="201" y="83"/>
                  </a:cubicBezTo>
                  <a:cubicBezTo>
                    <a:pt x="201" y="82"/>
                    <a:pt x="200" y="80"/>
                    <a:pt x="200" y="80"/>
                  </a:cubicBezTo>
                  <a:cubicBezTo>
                    <a:pt x="200" y="78"/>
                    <a:pt x="201" y="75"/>
                    <a:pt x="202" y="74"/>
                  </a:cubicBezTo>
                  <a:cubicBezTo>
                    <a:pt x="203" y="72"/>
                    <a:pt x="206" y="71"/>
                    <a:pt x="208" y="70"/>
                  </a:cubicBezTo>
                  <a:cubicBezTo>
                    <a:pt x="209" y="69"/>
                    <a:pt x="212" y="69"/>
                    <a:pt x="213" y="68"/>
                  </a:cubicBezTo>
                  <a:cubicBezTo>
                    <a:pt x="213" y="67"/>
                    <a:pt x="214" y="65"/>
                    <a:pt x="214" y="64"/>
                  </a:cubicBezTo>
                  <a:cubicBezTo>
                    <a:pt x="215" y="63"/>
                    <a:pt x="217" y="61"/>
                    <a:pt x="218" y="61"/>
                  </a:cubicBezTo>
                  <a:cubicBezTo>
                    <a:pt x="219" y="60"/>
                    <a:pt x="222" y="61"/>
                    <a:pt x="223" y="61"/>
                  </a:cubicBezTo>
                  <a:cubicBezTo>
                    <a:pt x="224" y="61"/>
                    <a:pt x="226" y="61"/>
                    <a:pt x="227" y="61"/>
                  </a:cubicBezTo>
                  <a:cubicBezTo>
                    <a:pt x="228" y="60"/>
                    <a:pt x="229" y="57"/>
                    <a:pt x="230" y="56"/>
                  </a:cubicBezTo>
                  <a:cubicBezTo>
                    <a:pt x="231" y="56"/>
                    <a:pt x="233" y="56"/>
                    <a:pt x="234" y="56"/>
                  </a:cubicBezTo>
                  <a:cubicBezTo>
                    <a:pt x="234" y="57"/>
                    <a:pt x="234" y="58"/>
                    <a:pt x="235" y="58"/>
                  </a:cubicBezTo>
                  <a:cubicBezTo>
                    <a:pt x="236" y="59"/>
                    <a:pt x="237" y="57"/>
                    <a:pt x="238" y="56"/>
                  </a:cubicBezTo>
                  <a:cubicBezTo>
                    <a:pt x="239" y="55"/>
                    <a:pt x="241" y="53"/>
                    <a:pt x="241" y="52"/>
                  </a:cubicBezTo>
                  <a:cubicBezTo>
                    <a:pt x="240" y="50"/>
                    <a:pt x="236" y="50"/>
                    <a:pt x="236" y="49"/>
                  </a:cubicBezTo>
                  <a:cubicBezTo>
                    <a:pt x="235" y="48"/>
                    <a:pt x="237" y="45"/>
                    <a:pt x="237" y="44"/>
                  </a:cubicBezTo>
                  <a:cubicBezTo>
                    <a:pt x="237" y="43"/>
                    <a:pt x="236" y="40"/>
                    <a:pt x="236" y="39"/>
                  </a:cubicBezTo>
                  <a:cubicBezTo>
                    <a:pt x="236" y="38"/>
                    <a:pt x="236" y="35"/>
                    <a:pt x="236" y="34"/>
                  </a:cubicBezTo>
                  <a:cubicBezTo>
                    <a:pt x="236" y="33"/>
                    <a:pt x="236" y="29"/>
                    <a:pt x="237" y="28"/>
                  </a:cubicBezTo>
                  <a:cubicBezTo>
                    <a:pt x="238" y="27"/>
                    <a:pt x="239" y="26"/>
                    <a:pt x="240" y="26"/>
                  </a:cubicBezTo>
                  <a:cubicBezTo>
                    <a:pt x="241" y="26"/>
                    <a:pt x="242" y="26"/>
                    <a:pt x="243" y="27"/>
                  </a:cubicBezTo>
                  <a:cubicBezTo>
                    <a:pt x="244" y="27"/>
                    <a:pt x="244" y="29"/>
                    <a:pt x="245" y="29"/>
                  </a:cubicBezTo>
                  <a:cubicBezTo>
                    <a:pt x="246" y="29"/>
                    <a:pt x="249" y="29"/>
                    <a:pt x="250" y="29"/>
                  </a:cubicBezTo>
                  <a:cubicBezTo>
                    <a:pt x="251" y="29"/>
                    <a:pt x="252" y="31"/>
                    <a:pt x="253" y="31"/>
                  </a:cubicBezTo>
                  <a:cubicBezTo>
                    <a:pt x="254" y="31"/>
                    <a:pt x="256" y="32"/>
                    <a:pt x="257" y="31"/>
                  </a:cubicBezTo>
                  <a:cubicBezTo>
                    <a:pt x="258" y="31"/>
                    <a:pt x="260" y="30"/>
                    <a:pt x="260" y="29"/>
                  </a:cubicBezTo>
                  <a:cubicBezTo>
                    <a:pt x="261" y="28"/>
                    <a:pt x="261" y="26"/>
                    <a:pt x="260" y="24"/>
                  </a:cubicBezTo>
                  <a:cubicBezTo>
                    <a:pt x="260" y="24"/>
                    <a:pt x="259" y="22"/>
                    <a:pt x="258" y="22"/>
                  </a:cubicBezTo>
                  <a:cubicBezTo>
                    <a:pt x="258" y="21"/>
                    <a:pt x="256" y="20"/>
                    <a:pt x="256" y="19"/>
                  </a:cubicBezTo>
                  <a:cubicBezTo>
                    <a:pt x="256" y="18"/>
                    <a:pt x="256" y="16"/>
                    <a:pt x="257" y="15"/>
                  </a:cubicBezTo>
                  <a:cubicBezTo>
                    <a:pt x="257" y="15"/>
                    <a:pt x="259" y="14"/>
                    <a:pt x="260" y="13"/>
                  </a:cubicBezTo>
                  <a:cubicBezTo>
                    <a:pt x="261" y="13"/>
                    <a:pt x="262" y="11"/>
                    <a:pt x="263" y="10"/>
                  </a:cubicBezTo>
                  <a:cubicBezTo>
                    <a:pt x="264" y="9"/>
                    <a:pt x="264" y="6"/>
                    <a:pt x="265" y="5"/>
                  </a:cubicBezTo>
                  <a:cubicBezTo>
                    <a:pt x="265" y="4"/>
                    <a:pt x="268" y="2"/>
                    <a:pt x="269" y="0"/>
                  </a:cubicBezTo>
                  <a:cubicBezTo>
                    <a:pt x="269" y="0"/>
                    <a:pt x="269" y="0"/>
                    <a:pt x="269" y="0"/>
                  </a:cubicBezTo>
                  <a:cubicBezTo>
                    <a:pt x="270" y="0"/>
                    <a:pt x="272" y="1"/>
                    <a:pt x="273" y="1"/>
                  </a:cubicBezTo>
                  <a:cubicBezTo>
                    <a:pt x="275" y="2"/>
                    <a:pt x="278" y="6"/>
                    <a:pt x="280" y="7"/>
                  </a:cubicBezTo>
                  <a:cubicBezTo>
                    <a:pt x="283" y="9"/>
                    <a:pt x="289" y="11"/>
                    <a:pt x="293" y="13"/>
                  </a:cubicBezTo>
                  <a:cubicBezTo>
                    <a:pt x="294" y="14"/>
                    <a:pt x="298" y="16"/>
                    <a:pt x="299" y="17"/>
                  </a:cubicBezTo>
                  <a:cubicBezTo>
                    <a:pt x="301" y="18"/>
                    <a:pt x="303" y="21"/>
                    <a:pt x="305" y="22"/>
                  </a:cubicBezTo>
                  <a:cubicBezTo>
                    <a:pt x="306" y="23"/>
                    <a:pt x="307" y="26"/>
                    <a:pt x="308" y="28"/>
                  </a:cubicBezTo>
                  <a:cubicBezTo>
                    <a:pt x="308" y="30"/>
                    <a:pt x="307" y="35"/>
                    <a:pt x="308" y="37"/>
                  </a:cubicBezTo>
                  <a:cubicBezTo>
                    <a:pt x="308" y="38"/>
                    <a:pt x="310" y="41"/>
                    <a:pt x="311" y="43"/>
                  </a:cubicBezTo>
                  <a:cubicBezTo>
                    <a:pt x="312" y="45"/>
                    <a:pt x="315" y="49"/>
                    <a:pt x="316" y="51"/>
                  </a:cubicBezTo>
                  <a:cubicBezTo>
                    <a:pt x="317" y="52"/>
                    <a:pt x="318" y="56"/>
                    <a:pt x="319" y="58"/>
                  </a:cubicBezTo>
                  <a:cubicBezTo>
                    <a:pt x="319" y="59"/>
                    <a:pt x="320" y="63"/>
                    <a:pt x="321" y="64"/>
                  </a:cubicBezTo>
                  <a:cubicBezTo>
                    <a:pt x="322" y="65"/>
                    <a:pt x="325" y="67"/>
                    <a:pt x="326" y="68"/>
                  </a:cubicBezTo>
                  <a:cubicBezTo>
                    <a:pt x="328" y="68"/>
                    <a:pt x="332" y="69"/>
                    <a:pt x="334" y="70"/>
                  </a:cubicBezTo>
                  <a:cubicBezTo>
                    <a:pt x="336" y="71"/>
                    <a:pt x="339" y="73"/>
                    <a:pt x="340" y="75"/>
                  </a:cubicBezTo>
                  <a:cubicBezTo>
                    <a:pt x="343" y="78"/>
                    <a:pt x="344" y="87"/>
                    <a:pt x="346" y="91"/>
                  </a:cubicBezTo>
                  <a:cubicBezTo>
                    <a:pt x="347" y="94"/>
                    <a:pt x="350" y="101"/>
                    <a:pt x="352" y="104"/>
                  </a:cubicBezTo>
                  <a:cubicBezTo>
                    <a:pt x="353" y="106"/>
                    <a:pt x="355" y="108"/>
                    <a:pt x="356" y="110"/>
                  </a:cubicBezTo>
                  <a:cubicBezTo>
                    <a:pt x="358" y="112"/>
                    <a:pt x="362" y="115"/>
                    <a:pt x="365" y="117"/>
                  </a:cubicBezTo>
                  <a:cubicBezTo>
                    <a:pt x="367" y="118"/>
                    <a:pt x="371" y="120"/>
                    <a:pt x="373" y="122"/>
                  </a:cubicBezTo>
                  <a:cubicBezTo>
                    <a:pt x="376" y="124"/>
                    <a:pt x="381" y="130"/>
                    <a:pt x="383" y="133"/>
                  </a:cubicBezTo>
                  <a:cubicBezTo>
                    <a:pt x="385" y="137"/>
                    <a:pt x="389" y="144"/>
                    <a:pt x="391" y="147"/>
                  </a:cubicBezTo>
                  <a:cubicBezTo>
                    <a:pt x="392" y="149"/>
                    <a:pt x="396" y="153"/>
                    <a:pt x="398" y="155"/>
                  </a:cubicBezTo>
                  <a:cubicBezTo>
                    <a:pt x="396" y="157"/>
                    <a:pt x="391" y="158"/>
                    <a:pt x="389" y="159"/>
                  </a:cubicBezTo>
                  <a:cubicBezTo>
                    <a:pt x="388" y="160"/>
                    <a:pt x="384" y="162"/>
                    <a:pt x="383" y="163"/>
                  </a:cubicBezTo>
                  <a:cubicBezTo>
                    <a:pt x="381" y="164"/>
                    <a:pt x="378" y="169"/>
                    <a:pt x="377" y="171"/>
                  </a:cubicBezTo>
                  <a:cubicBezTo>
                    <a:pt x="376" y="172"/>
                    <a:pt x="374" y="173"/>
                    <a:pt x="373" y="174"/>
                  </a:cubicBezTo>
                  <a:cubicBezTo>
                    <a:pt x="373" y="176"/>
                    <a:pt x="372" y="180"/>
                    <a:pt x="372" y="181"/>
                  </a:cubicBezTo>
                  <a:cubicBezTo>
                    <a:pt x="372" y="183"/>
                    <a:pt x="374" y="186"/>
                    <a:pt x="374" y="188"/>
                  </a:cubicBezTo>
                  <a:cubicBezTo>
                    <a:pt x="374" y="191"/>
                    <a:pt x="372" y="196"/>
                    <a:pt x="372" y="198"/>
                  </a:cubicBezTo>
                  <a:cubicBezTo>
                    <a:pt x="371" y="201"/>
                    <a:pt x="370" y="206"/>
                    <a:pt x="370" y="208"/>
                  </a:cubicBezTo>
                  <a:cubicBezTo>
                    <a:pt x="370" y="211"/>
                    <a:pt x="371" y="217"/>
                    <a:pt x="370" y="220"/>
                  </a:cubicBezTo>
                  <a:cubicBezTo>
                    <a:pt x="370" y="221"/>
                    <a:pt x="367" y="224"/>
                    <a:pt x="366" y="224"/>
                  </a:cubicBezTo>
                  <a:cubicBezTo>
                    <a:pt x="364" y="225"/>
                    <a:pt x="359" y="224"/>
                    <a:pt x="357" y="224"/>
                  </a:cubicBezTo>
                  <a:cubicBezTo>
                    <a:pt x="355" y="223"/>
                    <a:pt x="352" y="221"/>
                    <a:pt x="351" y="221"/>
                  </a:cubicBezTo>
                  <a:cubicBezTo>
                    <a:pt x="349" y="221"/>
                    <a:pt x="344" y="223"/>
                    <a:pt x="342" y="224"/>
                  </a:cubicBezTo>
                  <a:cubicBezTo>
                    <a:pt x="341" y="224"/>
                    <a:pt x="337" y="226"/>
                    <a:pt x="336" y="227"/>
                  </a:cubicBezTo>
                  <a:cubicBezTo>
                    <a:pt x="334" y="228"/>
                    <a:pt x="332" y="230"/>
                    <a:pt x="331" y="231"/>
                  </a:cubicBezTo>
                  <a:cubicBezTo>
                    <a:pt x="330" y="233"/>
                    <a:pt x="328" y="237"/>
                    <a:pt x="326" y="239"/>
                  </a:cubicBezTo>
                  <a:cubicBezTo>
                    <a:pt x="326" y="240"/>
                    <a:pt x="324" y="242"/>
                    <a:pt x="323" y="243"/>
                  </a:cubicBezTo>
                  <a:cubicBezTo>
                    <a:pt x="323" y="245"/>
                    <a:pt x="323" y="248"/>
                    <a:pt x="323" y="250"/>
                  </a:cubicBezTo>
                  <a:cubicBezTo>
                    <a:pt x="324" y="251"/>
                    <a:pt x="325" y="252"/>
                    <a:pt x="326" y="253"/>
                  </a:cubicBezTo>
                  <a:cubicBezTo>
                    <a:pt x="326" y="254"/>
                    <a:pt x="327" y="258"/>
                    <a:pt x="328" y="259"/>
                  </a:cubicBezTo>
                  <a:cubicBezTo>
                    <a:pt x="329" y="260"/>
                    <a:pt x="331" y="262"/>
                    <a:pt x="332" y="264"/>
                  </a:cubicBezTo>
                  <a:cubicBezTo>
                    <a:pt x="332" y="265"/>
                    <a:pt x="332" y="268"/>
                    <a:pt x="333" y="270"/>
                  </a:cubicBezTo>
                  <a:cubicBezTo>
                    <a:pt x="334" y="271"/>
                    <a:pt x="337" y="273"/>
                    <a:pt x="337" y="274"/>
                  </a:cubicBezTo>
                  <a:cubicBezTo>
                    <a:pt x="338" y="276"/>
                    <a:pt x="340" y="280"/>
                    <a:pt x="339" y="282"/>
                  </a:cubicBezTo>
                  <a:cubicBezTo>
                    <a:pt x="339" y="284"/>
                    <a:pt x="337" y="285"/>
                    <a:pt x="336" y="286"/>
                  </a:cubicBezTo>
                  <a:cubicBezTo>
                    <a:pt x="335" y="287"/>
                    <a:pt x="332" y="286"/>
                    <a:pt x="331" y="287"/>
                  </a:cubicBezTo>
                  <a:cubicBezTo>
                    <a:pt x="331" y="288"/>
                    <a:pt x="332" y="290"/>
                    <a:pt x="332" y="291"/>
                  </a:cubicBezTo>
                  <a:cubicBezTo>
                    <a:pt x="333" y="293"/>
                    <a:pt x="337" y="294"/>
                    <a:pt x="338" y="296"/>
                  </a:cubicBezTo>
                  <a:cubicBezTo>
                    <a:pt x="340" y="298"/>
                    <a:pt x="342" y="303"/>
                    <a:pt x="342" y="305"/>
                  </a:cubicBezTo>
                  <a:cubicBezTo>
                    <a:pt x="343" y="307"/>
                    <a:pt x="344" y="312"/>
                    <a:pt x="345" y="315"/>
                  </a:cubicBezTo>
                  <a:cubicBezTo>
                    <a:pt x="346" y="317"/>
                    <a:pt x="348" y="321"/>
                    <a:pt x="349" y="322"/>
                  </a:cubicBezTo>
                  <a:cubicBezTo>
                    <a:pt x="349" y="324"/>
                    <a:pt x="351" y="328"/>
                    <a:pt x="351" y="330"/>
                  </a:cubicBezTo>
                  <a:cubicBezTo>
                    <a:pt x="352" y="333"/>
                    <a:pt x="351" y="339"/>
                    <a:pt x="351" y="341"/>
                  </a:cubicBezTo>
                  <a:cubicBezTo>
                    <a:pt x="351" y="343"/>
                    <a:pt x="352" y="346"/>
                    <a:pt x="352" y="348"/>
                  </a:cubicBezTo>
                  <a:cubicBezTo>
                    <a:pt x="352" y="349"/>
                    <a:pt x="351" y="352"/>
                    <a:pt x="350" y="353"/>
                  </a:cubicBezTo>
                  <a:cubicBezTo>
                    <a:pt x="350" y="356"/>
                    <a:pt x="350" y="361"/>
                    <a:pt x="349" y="364"/>
                  </a:cubicBezTo>
                  <a:cubicBezTo>
                    <a:pt x="347" y="365"/>
                    <a:pt x="344" y="368"/>
                    <a:pt x="342" y="368"/>
                  </a:cubicBezTo>
                  <a:cubicBezTo>
                    <a:pt x="340" y="368"/>
                    <a:pt x="338" y="365"/>
                    <a:pt x="336" y="365"/>
                  </a:cubicBezTo>
                  <a:cubicBezTo>
                    <a:pt x="335" y="365"/>
                    <a:pt x="332" y="367"/>
                    <a:pt x="331" y="368"/>
                  </a:cubicBezTo>
                  <a:cubicBezTo>
                    <a:pt x="330" y="369"/>
                    <a:pt x="332" y="373"/>
                    <a:pt x="331" y="374"/>
                  </a:cubicBezTo>
                  <a:cubicBezTo>
                    <a:pt x="330" y="376"/>
                    <a:pt x="325" y="374"/>
                    <a:pt x="323" y="373"/>
                  </a:cubicBezTo>
                  <a:cubicBezTo>
                    <a:pt x="321" y="372"/>
                    <a:pt x="318" y="369"/>
                    <a:pt x="317" y="370"/>
                  </a:cubicBezTo>
                  <a:cubicBezTo>
                    <a:pt x="315" y="370"/>
                    <a:pt x="313" y="374"/>
                    <a:pt x="312" y="376"/>
                  </a:cubicBezTo>
                  <a:cubicBezTo>
                    <a:pt x="311" y="378"/>
                    <a:pt x="309" y="383"/>
                    <a:pt x="308" y="385"/>
                  </a:cubicBezTo>
                  <a:cubicBezTo>
                    <a:pt x="306" y="387"/>
                    <a:pt x="301" y="392"/>
                    <a:pt x="298" y="395"/>
                  </a:cubicBezTo>
                  <a:close/>
                </a:path>
              </a:pathLst>
            </a:custGeom>
            <a:solidFill>
              <a:srgbClr val="B5B5B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7963888" y="4174586"/>
              <a:ext cx="535250" cy="675847"/>
              <a:chOff x="7963888" y="4174586"/>
              <a:chExt cx="535250" cy="675847"/>
            </a:xfrm>
          </p:grpSpPr>
          <p:sp>
            <p:nvSpPr>
              <p:cNvPr id="383" name="Freeform 29"/>
              <p:cNvSpPr>
                <a:spLocks/>
              </p:cNvSpPr>
              <p:nvPr/>
            </p:nvSpPr>
            <p:spPr bwMode="auto">
              <a:xfrm>
                <a:off x="8449806" y="4174586"/>
                <a:ext cx="49332" cy="29599"/>
              </a:xfrm>
              <a:custGeom>
                <a:avLst/>
                <a:gdLst/>
                <a:ahLst/>
                <a:cxnLst>
                  <a:cxn ang="0">
                    <a:pos x="18" y="5"/>
                  </a:cxn>
                  <a:cxn ang="0">
                    <a:pos x="17" y="10"/>
                  </a:cxn>
                  <a:cxn ang="0">
                    <a:pos x="13" y="10"/>
                  </a:cxn>
                  <a:cxn ang="0">
                    <a:pos x="8" y="9"/>
                  </a:cxn>
                  <a:cxn ang="0">
                    <a:pos x="5" y="10"/>
                  </a:cxn>
                  <a:cxn ang="0">
                    <a:pos x="2" y="10"/>
                  </a:cxn>
                  <a:cxn ang="0">
                    <a:pos x="0" y="6"/>
                  </a:cxn>
                  <a:cxn ang="0">
                    <a:pos x="2" y="2"/>
                  </a:cxn>
                  <a:cxn ang="0">
                    <a:pos x="7" y="0"/>
                  </a:cxn>
                  <a:cxn ang="0">
                    <a:pos x="13" y="2"/>
                  </a:cxn>
                  <a:cxn ang="0">
                    <a:pos x="16" y="3"/>
                  </a:cxn>
                  <a:cxn ang="0">
                    <a:pos x="18" y="5"/>
                  </a:cxn>
                </a:cxnLst>
                <a:rect l="0" t="0" r="r" b="b"/>
                <a:pathLst>
                  <a:path w="18" h="11">
                    <a:moveTo>
                      <a:pt x="18" y="5"/>
                    </a:moveTo>
                    <a:cubicBezTo>
                      <a:pt x="18" y="7"/>
                      <a:pt x="17" y="9"/>
                      <a:pt x="17" y="10"/>
                    </a:cubicBezTo>
                    <a:cubicBezTo>
                      <a:pt x="16" y="10"/>
                      <a:pt x="14" y="10"/>
                      <a:pt x="13" y="10"/>
                    </a:cubicBezTo>
                    <a:cubicBezTo>
                      <a:pt x="12" y="10"/>
                      <a:pt x="10" y="9"/>
                      <a:pt x="8" y="9"/>
                    </a:cubicBezTo>
                    <a:cubicBezTo>
                      <a:pt x="7" y="9"/>
                      <a:pt x="6" y="10"/>
                      <a:pt x="5" y="10"/>
                    </a:cubicBezTo>
                    <a:cubicBezTo>
                      <a:pt x="4" y="11"/>
                      <a:pt x="2" y="11"/>
                      <a:pt x="2" y="10"/>
                    </a:cubicBezTo>
                    <a:cubicBezTo>
                      <a:pt x="1" y="10"/>
                      <a:pt x="0" y="7"/>
                      <a:pt x="0" y="6"/>
                    </a:cubicBezTo>
                    <a:cubicBezTo>
                      <a:pt x="0" y="5"/>
                      <a:pt x="1" y="3"/>
                      <a:pt x="2" y="2"/>
                    </a:cubicBezTo>
                    <a:cubicBezTo>
                      <a:pt x="3" y="1"/>
                      <a:pt x="6" y="0"/>
                      <a:pt x="7" y="0"/>
                    </a:cubicBezTo>
                    <a:cubicBezTo>
                      <a:pt x="9" y="0"/>
                      <a:pt x="11" y="1"/>
                      <a:pt x="13" y="2"/>
                    </a:cubicBezTo>
                    <a:cubicBezTo>
                      <a:pt x="14" y="2"/>
                      <a:pt x="15" y="2"/>
                      <a:pt x="16" y="3"/>
                    </a:cubicBezTo>
                    <a:cubicBezTo>
                      <a:pt x="17" y="3"/>
                      <a:pt x="18" y="5"/>
                      <a:pt x="18" y="5"/>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4" name="Freeform 30"/>
              <p:cNvSpPr>
                <a:spLocks/>
              </p:cNvSpPr>
              <p:nvPr/>
            </p:nvSpPr>
            <p:spPr bwMode="auto">
              <a:xfrm>
                <a:off x="8442407" y="4214052"/>
                <a:ext cx="34532" cy="29599"/>
              </a:xfrm>
              <a:custGeom>
                <a:avLst/>
                <a:gdLst/>
                <a:ahLst/>
                <a:cxnLst>
                  <a:cxn ang="0">
                    <a:pos x="11" y="3"/>
                  </a:cxn>
                  <a:cxn ang="0">
                    <a:pos x="12" y="6"/>
                  </a:cxn>
                  <a:cxn ang="0">
                    <a:pos x="8" y="7"/>
                  </a:cxn>
                  <a:cxn ang="0">
                    <a:pos x="8" y="11"/>
                  </a:cxn>
                  <a:cxn ang="0">
                    <a:pos x="4" y="10"/>
                  </a:cxn>
                  <a:cxn ang="0">
                    <a:pos x="2" y="7"/>
                  </a:cxn>
                  <a:cxn ang="0">
                    <a:pos x="0" y="4"/>
                  </a:cxn>
                  <a:cxn ang="0">
                    <a:pos x="2" y="1"/>
                  </a:cxn>
                  <a:cxn ang="0">
                    <a:pos x="5" y="0"/>
                  </a:cxn>
                  <a:cxn ang="0">
                    <a:pos x="8" y="1"/>
                  </a:cxn>
                  <a:cxn ang="0">
                    <a:pos x="11" y="3"/>
                  </a:cxn>
                </a:cxnLst>
                <a:rect l="0" t="0" r="r" b="b"/>
                <a:pathLst>
                  <a:path w="12" h="11">
                    <a:moveTo>
                      <a:pt x="11" y="3"/>
                    </a:moveTo>
                    <a:cubicBezTo>
                      <a:pt x="11" y="3"/>
                      <a:pt x="12" y="5"/>
                      <a:pt x="12" y="6"/>
                    </a:cubicBezTo>
                    <a:cubicBezTo>
                      <a:pt x="12" y="7"/>
                      <a:pt x="9" y="7"/>
                      <a:pt x="8" y="7"/>
                    </a:cubicBezTo>
                    <a:cubicBezTo>
                      <a:pt x="8" y="8"/>
                      <a:pt x="8" y="10"/>
                      <a:pt x="8" y="11"/>
                    </a:cubicBezTo>
                    <a:cubicBezTo>
                      <a:pt x="7" y="11"/>
                      <a:pt x="4" y="11"/>
                      <a:pt x="4" y="10"/>
                    </a:cubicBezTo>
                    <a:cubicBezTo>
                      <a:pt x="3" y="9"/>
                      <a:pt x="2" y="8"/>
                      <a:pt x="2" y="7"/>
                    </a:cubicBezTo>
                    <a:cubicBezTo>
                      <a:pt x="1" y="6"/>
                      <a:pt x="0" y="5"/>
                      <a:pt x="0" y="4"/>
                    </a:cubicBezTo>
                    <a:cubicBezTo>
                      <a:pt x="0" y="3"/>
                      <a:pt x="1" y="2"/>
                      <a:pt x="2" y="1"/>
                    </a:cubicBezTo>
                    <a:cubicBezTo>
                      <a:pt x="3" y="0"/>
                      <a:pt x="4" y="0"/>
                      <a:pt x="5" y="0"/>
                    </a:cubicBezTo>
                    <a:cubicBezTo>
                      <a:pt x="6" y="0"/>
                      <a:pt x="8" y="0"/>
                      <a:pt x="8" y="1"/>
                    </a:cubicBezTo>
                    <a:cubicBezTo>
                      <a:pt x="9" y="1"/>
                      <a:pt x="10" y="2"/>
                      <a:pt x="11"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5" name="Freeform 31"/>
              <p:cNvSpPr>
                <a:spLocks/>
              </p:cNvSpPr>
              <p:nvPr/>
            </p:nvSpPr>
            <p:spPr bwMode="auto">
              <a:xfrm>
                <a:off x="8264812" y="4480443"/>
                <a:ext cx="49332" cy="44399"/>
              </a:xfrm>
              <a:custGeom>
                <a:avLst/>
                <a:gdLst/>
                <a:ahLst/>
                <a:cxnLst>
                  <a:cxn ang="0">
                    <a:pos x="16" y="2"/>
                  </a:cxn>
                  <a:cxn ang="0">
                    <a:pos x="16" y="6"/>
                  </a:cxn>
                  <a:cxn ang="0">
                    <a:pos x="15" y="8"/>
                  </a:cxn>
                  <a:cxn ang="0">
                    <a:pos x="14" y="11"/>
                  </a:cxn>
                  <a:cxn ang="0">
                    <a:pos x="11" y="12"/>
                  </a:cxn>
                  <a:cxn ang="0">
                    <a:pos x="8" y="10"/>
                  </a:cxn>
                  <a:cxn ang="0">
                    <a:pos x="7" y="12"/>
                  </a:cxn>
                  <a:cxn ang="0">
                    <a:pos x="6" y="14"/>
                  </a:cxn>
                  <a:cxn ang="0">
                    <a:pos x="2" y="14"/>
                  </a:cxn>
                  <a:cxn ang="0">
                    <a:pos x="1" y="12"/>
                  </a:cxn>
                  <a:cxn ang="0">
                    <a:pos x="3" y="11"/>
                  </a:cxn>
                  <a:cxn ang="0">
                    <a:pos x="3" y="7"/>
                  </a:cxn>
                  <a:cxn ang="0">
                    <a:pos x="0" y="6"/>
                  </a:cxn>
                  <a:cxn ang="0">
                    <a:pos x="0" y="3"/>
                  </a:cxn>
                  <a:cxn ang="0">
                    <a:pos x="2" y="1"/>
                  </a:cxn>
                  <a:cxn ang="0">
                    <a:pos x="7" y="2"/>
                  </a:cxn>
                  <a:cxn ang="0">
                    <a:pos x="10" y="1"/>
                  </a:cxn>
                  <a:cxn ang="0">
                    <a:pos x="13" y="0"/>
                  </a:cxn>
                  <a:cxn ang="0">
                    <a:pos x="16" y="2"/>
                  </a:cxn>
                </a:cxnLst>
                <a:rect l="0" t="0" r="r" b="b"/>
                <a:pathLst>
                  <a:path w="17" h="15">
                    <a:moveTo>
                      <a:pt x="16" y="2"/>
                    </a:moveTo>
                    <a:cubicBezTo>
                      <a:pt x="17" y="3"/>
                      <a:pt x="16" y="5"/>
                      <a:pt x="16" y="6"/>
                    </a:cubicBezTo>
                    <a:cubicBezTo>
                      <a:pt x="16" y="6"/>
                      <a:pt x="15" y="8"/>
                      <a:pt x="15" y="8"/>
                    </a:cubicBezTo>
                    <a:cubicBezTo>
                      <a:pt x="14" y="9"/>
                      <a:pt x="14" y="10"/>
                      <a:pt x="14" y="11"/>
                    </a:cubicBezTo>
                    <a:cubicBezTo>
                      <a:pt x="13" y="11"/>
                      <a:pt x="12" y="12"/>
                      <a:pt x="11" y="12"/>
                    </a:cubicBezTo>
                    <a:cubicBezTo>
                      <a:pt x="10" y="11"/>
                      <a:pt x="9" y="10"/>
                      <a:pt x="8" y="10"/>
                    </a:cubicBezTo>
                    <a:cubicBezTo>
                      <a:pt x="7" y="10"/>
                      <a:pt x="7" y="12"/>
                      <a:pt x="7" y="12"/>
                    </a:cubicBezTo>
                    <a:cubicBezTo>
                      <a:pt x="7" y="13"/>
                      <a:pt x="6" y="14"/>
                      <a:pt x="6" y="14"/>
                    </a:cubicBezTo>
                    <a:cubicBezTo>
                      <a:pt x="5" y="15"/>
                      <a:pt x="3" y="15"/>
                      <a:pt x="2" y="14"/>
                    </a:cubicBezTo>
                    <a:cubicBezTo>
                      <a:pt x="2" y="14"/>
                      <a:pt x="1" y="12"/>
                      <a:pt x="1" y="12"/>
                    </a:cubicBezTo>
                    <a:cubicBezTo>
                      <a:pt x="1" y="11"/>
                      <a:pt x="3" y="11"/>
                      <a:pt x="3" y="11"/>
                    </a:cubicBezTo>
                    <a:cubicBezTo>
                      <a:pt x="4" y="10"/>
                      <a:pt x="3" y="8"/>
                      <a:pt x="3" y="7"/>
                    </a:cubicBezTo>
                    <a:cubicBezTo>
                      <a:pt x="2" y="7"/>
                      <a:pt x="1" y="6"/>
                      <a:pt x="0" y="6"/>
                    </a:cubicBezTo>
                    <a:cubicBezTo>
                      <a:pt x="0" y="5"/>
                      <a:pt x="0" y="4"/>
                      <a:pt x="0" y="3"/>
                    </a:cubicBezTo>
                    <a:cubicBezTo>
                      <a:pt x="0" y="2"/>
                      <a:pt x="2" y="1"/>
                      <a:pt x="2" y="1"/>
                    </a:cubicBezTo>
                    <a:cubicBezTo>
                      <a:pt x="3" y="1"/>
                      <a:pt x="6" y="2"/>
                      <a:pt x="7" y="2"/>
                    </a:cubicBezTo>
                    <a:cubicBezTo>
                      <a:pt x="8" y="2"/>
                      <a:pt x="9" y="2"/>
                      <a:pt x="10" y="1"/>
                    </a:cubicBezTo>
                    <a:cubicBezTo>
                      <a:pt x="11" y="1"/>
                      <a:pt x="12" y="0"/>
                      <a:pt x="13" y="0"/>
                    </a:cubicBezTo>
                    <a:cubicBezTo>
                      <a:pt x="14" y="0"/>
                      <a:pt x="16" y="1"/>
                      <a:pt x="16" y="2"/>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6" name="Freeform 32"/>
              <p:cNvSpPr>
                <a:spLocks/>
              </p:cNvSpPr>
              <p:nvPr/>
            </p:nvSpPr>
            <p:spPr bwMode="auto">
              <a:xfrm>
                <a:off x="8227812" y="4440978"/>
                <a:ext cx="46866" cy="34532"/>
              </a:xfrm>
              <a:custGeom>
                <a:avLst/>
                <a:gdLst/>
                <a:ahLst/>
                <a:cxnLst>
                  <a:cxn ang="0">
                    <a:pos x="15" y="5"/>
                  </a:cxn>
                  <a:cxn ang="0">
                    <a:pos x="13" y="7"/>
                  </a:cxn>
                  <a:cxn ang="0">
                    <a:pos x="9" y="8"/>
                  </a:cxn>
                  <a:cxn ang="0">
                    <a:pos x="7" y="11"/>
                  </a:cxn>
                  <a:cxn ang="0">
                    <a:pos x="4" y="12"/>
                  </a:cxn>
                  <a:cxn ang="0">
                    <a:pos x="1" y="12"/>
                  </a:cxn>
                  <a:cxn ang="0">
                    <a:pos x="0" y="9"/>
                  </a:cxn>
                  <a:cxn ang="0">
                    <a:pos x="2" y="6"/>
                  </a:cxn>
                  <a:cxn ang="0">
                    <a:pos x="4" y="5"/>
                  </a:cxn>
                  <a:cxn ang="0">
                    <a:pos x="6" y="2"/>
                  </a:cxn>
                  <a:cxn ang="0">
                    <a:pos x="9" y="0"/>
                  </a:cxn>
                  <a:cxn ang="0">
                    <a:pos x="12" y="2"/>
                  </a:cxn>
                  <a:cxn ang="0">
                    <a:pos x="15" y="5"/>
                  </a:cxn>
                </a:cxnLst>
                <a:rect l="0" t="0" r="r" b="b"/>
                <a:pathLst>
                  <a:path w="16" h="12">
                    <a:moveTo>
                      <a:pt x="15" y="5"/>
                    </a:moveTo>
                    <a:cubicBezTo>
                      <a:pt x="16" y="6"/>
                      <a:pt x="14" y="7"/>
                      <a:pt x="13" y="7"/>
                    </a:cubicBezTo>
                    <a:cubicBezTo>
                      <a:pt x="12" y="7"/>
                      <a:pt x="10" y="8"/>
                      <a:pt x="9" y="8"/>
                    </a:cubicBezTo>
                    <a:cubicBezTo>
                      <a:pt x="9" y="9"/>
                      <a:pt x="8" y="10"/>
                      <a:pt x="7" y="11"/>
                    </a:cubicBezTo>
                    <a:cubicBezTo>
                      <a:pt x="6" y="11"/>
                      <a:pt x="5" y="12"/>
                      <a:pt x="4" y="12"/>
                    </a:cubicBezTo>
                    <a:cubicBezTo>
                      <a:pt x="3" y="12"/>
                      <a:pt x="2" y="12"/>
                      <a:pt x="1" y="12"/>
                    </a:cubicBezTo>
                    <a:cubicBezTo>
                      <a:pt x="1" y="11"/>
                      <a:pt x="0" y="10"/>
                      <a:pt x="0" y="9"/>
                    </a:cubicBezTo>
                    <a:cubicBezTo>
                      <a:pt x="0" y="8"/>
                      <a:pt x="1" y="7"/>
                      <a:pt x="2" y="6"/>
                    </a:cubicBezTo>
                    <a:cubicBezTo>
                      <a:pt x="2" y="6"/>
                      <a:pt x="4" y="5"/>
                      <a:pt x="4" y="5"/>
                    </a:cubicBezTo>
                    <a:cubicBezTo>
                      <a:pt x="5" y="4"/>
                      <a:pt x="6" y="3"/>
                      <a:pt x="6" y="2"/>
                    </a:cubicBezTo>
                    <a:cubicBezTo>
                      <a:pt x="7" y="2"/>
                      <a:pt x="8" y="0"/>
                      <a:pt x="9" y="0"/>
                    </a:cubicBezTo>
                    <a:cubicBezTo>
                      <a:pt x="10" y="0"/>
                      <a:pt x="11" y="1"/>
                      <a:pt x="12" y="2"/>
                    </a:cubicBezTo>
                    <a:cubicBezTo>
                      <a:pt x="13" y="2"/>
                      <a:pt x="15" y="3"/>
                      <a:pt x="15" y="5"/>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7" name="Freeform 33"/>
              <p:cNvSpPr>
                <a:spLocks/>
              </p:cNvSpPr>
              <p:nvPr/>
            </p:nvSpPr>
            <p:spPr bwMode="auto">
              <a:xfrm>
                <a:off x="8139015" y="4490310"/>
                <a:ext cx="17267" cy="29599"/>
              </a:xfrm>
              <a:custGeom>
                <a:avLst/>
                <a:gdLst/>
                <a:ahLst/>
                <a:cxnLst>
                  <a:cxn ang="0">
                    <a:pos x="6" y="3"/>
                  </a:cxn>
                  <a:cxn ang="0">
                    <a:pos x="5" y="7"/>
                  </a:cxn>
                  <a:cxn ang="0">
                    <a:pos x="4" y="11"/>
                  </a:cxn>
                  <a:cxn ang="0">
                    <a:pos x="2" y="10"/>
                  </a:cxn>
                  <a:cxn ang="0">
                    <a:pos x="0" y="7"/>
                  </a:cxn>
                  <a:cxn ang="0">
                    <a:pos x="0" y="4"/>
                  </a:cxn>
                  <a:cxn ang="0">
                    <a:pos x="2" y="1"/>
                  </a:cxn>
                  <a:cxn ang="0">
                    <a:pos x="4" y="0"/>
                  </a:cxn>
                  <a:cxn ang="0">
                    <a:pos x="6" y="3"/>
                  </a:cxn>
                </a:cxnLst>
                <a:rect l="0" t="0" r="r" b="b"/>
                <a:pathLst>
                  <a:path w="6" h="11">
                    <a:moveTo>
                      <a:pt x="6" y="3"/>
                    </a:moveTo>
                    <a:cubicBezTo>
                      <a:pt x="6" y="4"/>
                      <a:pt x="6" y="6"/>
                      <a:pt x="5" y="7"/>
                    </a:cubicBezTo>
                    <a:cubicBezTo>
                      <a:pt x="5" y="8"/>
                      <a:pt x="5" y="10"/>
                      <a:pt x="4" y="11"/>
                    </a:cubicBezTo>
                    <a:cubicBezTo>
                      <a:pt x="4" y="11"/>
                      <a:pt x="2" y="11"/>
                      <a:pt x="2" y="10"/>
                    </a:cubicBezTo>
                    <a:cubicBezTo>
                      <a:pt x="1" y="10"/>
                      <a:pt x="0" y="8"/>
                      <a:pt x="0" y="7"/>
                    </a:cubicBezTo>
                    <a:cubicBezTo>
                      <a:pt x="0" y="6"/>
                      <a:pt x="0" y="5"/>
                      <a:pt x="0" y="4"/>
                    </a:cubicBezTo>
                    <a:cubicBezTo>
                      <a:pt x="1" y="3"/>
                      <a:pt x="1" y="2"/>
                      <a:pt x="2" y="1"/>
                    </a:cubicBezTo>
                    <a:cubicBezTo>
                      <a:pt x="2" y="1"/>
                      <a:pt x="4" y="0"/>
                      <a:pt x="4" y="0"/>
                    </a:cubicBezTo>
                    <a:cubicBezTo>
                      <a:pt x="5" y="1"/>
                      <a:pt x="6" y="2"/>
                      <a:pt x="6"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0" name="Freeform 36"/>
              <p:cNvSpPr>
                <a:spLocks/>
              </p:cNvSpPr>
              <p:nvPr/>
            </p:nvSpPr>
            <p:spPr bwMode="auto">
              <a:xfrm>
                <a:off x="8060084" y="4658038"/>
                <a:ext cx="17267" cy="14800"/>
              </a:xfrm>
              <a:custGeom>
                <a:avLst/>
                <a:gdLst/>
                <a:ahLst/>
                <a:cxnLst>
                  <a:cxn ang="0">
                    <a:pos x="6" y="3"/>
                  </a:cxn>
                  <a:cxn ang="0">
                    <a:pos x="6" y="4"/>
                  </a:cxn>
                  <a:cxn ang="0">
                    <a:pos x="3" y="5"/>
                  </a:cxn>
                  <a:cxn ang="0">
                    <a:pos x="1" y="4"/>
                  </a:cxn>
                  <a:cxn ang="0">
                    <a:pos x="0" y="1"/>
                  </a:cxn>
                  <a:cxn ang="0">
                    <a:pos x="2" y="0"/>
                  </a:cxn>
                  <a:cxn ang="0">
                    <a:pos x="4" y="1"/>
                  </a:cxn>
                  <a:cxn ang="0">
                    <a:pos x="6" y="3"/>
                  </a:cxn>
                </a:cxnLst>
                <a:rect l="0" t="0" r="r" b="b"/>
                <a:pathLst>
                  <a:path w="6" h="5">
                    <a:moveTo>
                      <a:pt x="6" y="3"/>
                    </a:moveTo>
                    <a:cubicBezTo>
                      <a:pt x="6" y="3"/>
                      <a:pt x="6" y="4"/>
                      <a:pt x="6" y="4"/>
                    </a:cubicBezTo>
                    <a:cubicBezTo>
                      <a:pt x="6" y="5"/>
                      <a:pt x="4" y="5"/>
                      <a:pt x="3" y="5"/>
                    </a:cubicBezTo>
                    <a:cubicBezTo>
                      <a:pt x="3" y="5"/>
                      <a:pt x="2" y="4"/>
                      <a:pt x="1" y="4"/>
                    </a:cubicBezTo>
                    <a:cubicBezTo>
                      <a:pt x="1" y="3"/>
                      <a:pt x="0" y="2"/>
                      <a:pt x="0" y="1"/>
                    </a:cubicBezTo>
                    <a:cubicBezTo>
                      <a:pt x="0" y="1"/>
                      <a:pt x="1" y="0"/>
                      <a:pt x="2" y="0"/>
                    </a:cubicBezTo>
                    <a:cubicBezTo>
                      <a:pt x="2" y="0"/>
                      <a:pt x="4" y="0"/>
                      <a:pt x="4" y="1"/>
                    </a:cubicBezTo>
                    <a:cubicBezTo>
                      <a:pt x="5" y="1"/>
                      <a:pt x="6" y="2"/>
                      <a:pt x="6"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3" name="Freeform 39"/>
              <p:cNvSpPr>
                <a:spLocks/>
              </p:cNvSpPr>
              <p:nvPr/>
            </p:nvSpPr>
            <p:spPr bwMode="auto">
              <a:xfrm>
                <a:off x="7998420" y="4764102"/>
                <a:ext cx="14800" cy="19733"/>
              </a:xfrm>
              <a:custGeom>
                <a:avLst/>
                <a:gdLst/>
                <a:ahLst/>
                <a:cxnLst>
                  <a:cxn ang="0">
                    <a:pos x="6" y="2"/>
                  </a:cxn>
                  <a:cxn ang="0">
                    <a:pos x="5" y="6"/>
                  </a:cxn>
                  <a:cxn ang="0">
                    <a:pos x="2" y="6"/>
                  </a:cxn>
                  <a:cxn ang="0">
                    <a:pos x="0" y="2"/>
                  </a:cxn>
                  <a:cxn ang="0">
                    <a:pos x="2" y="0"/>
                  </a:cxn>
                  <a:cxn ang="0">
                    <a:pos x="5" y="0"/>
                  </a:cxn>
                  <a:cxn ang="0">
                    <a:pos x="6" y="2"/>
                  </a:cxn>
                </a:cxnLst>
                <a:rect l="0" t="0" r="r" b="b"/>
                <a:pathLst>
                  <a:path w="6" h="7">
                    <a:moveTo>
                      <a:pt x="6" y="2"/>
                    </a:moveTo>
                    <a:cubicBezTo>
                      <a:pt x="6" y="3"/>
                      <a:pt x="6" y="6"/>
                      <a:pt x="5" y="6"/>
                    </a:cubicBezTo>
                    <a:cubicBezTo>
                      <a:pt x="4" y="7"/>
                      <a:pt x="2" y="6"/>
                      <a:pt x="2" y="6"/>
                    </a:cubicBezTo>
                    <a:cubicBezTo>
                      <a:pt x="1" y="5"/>
                      <a:pt x="0" y="3"/>
                      <a:pt x="0" y="2"/>
                    </a:cubicBezTo>
                    <a:cubicBezTo>
                      <a:pt x="0" y="2"/>
                      <a:pt x="1" y="0"/>
                      <a:pt x="2" y="0"/>
                    </a:cubicBezTo>
                    <a:cubicBezTo>
                      <a:pt x="3" y="0"/>
                      <a:pt x="4" y="0"/>
                      <a:pt x="5" y="0"/>
                    </a:cubicBezTo>
                    <a:cubicBezTo>
                      <a:pt x="5" y="0"/>
                      <a:pt x="6" y="2"/>
                      <a:pt x="6" y="2"/>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4" name="Freeform 40"/>
              <p:cNvSpPr>
                <a:spLocks/>
              </p:cNvSpPr>
              <p:nvPr/>
            </p:nvSpPr>
            <p:spPr bwMode="auto">
              <a:xfrm>
                <a:off x="7963888" y="4833166"/>
                <a:ext cx="22200" cy="17267"/>
              </a:xfrm>
              <a:custGeom>
                <a:avLst/>
                <a:gdLst/>
                <a:ahLst/>
                <a:cxnLst>
                  <a:cxn ang="0">
                    <a:pos x="4" y="0"/>
                  </a:cxn>
                  <a:cxn ang="0">
                    <a:pos x="7" y="4"/>
                  </a:cxn>
                  <a:cxn ang="0">
                    <a:pos x="5" y="6"/>
                  </a:cxn>
                  <a:cxn ang="0">
                    <a:pos x="1" y="4"/>
                  </a:cxn>
                  <a:cxn ang="0">
                    <a:pos x="1" y="2"/>
                  </a:cxn>
                  <a:cxn ang="0">
                    <a:pos x="4" y="0"/>
                  </a:cxn>
                </a:cxnLst>
                <a:rect l="0" t="0" r="r" b="b"/>
                <a:pathLst>
                  <a:path w="8" h="6">
                    <a:moveTo>
                      <a:pt x="4" y="0"/>
                    </a:moveTo>
                    <a:cubicBezTo>
                      <a:pt x="5" y="0"/>
                      <a:pt x="8" y="3"/>
                      <a:pt x="7" y="4"/>
                    </a:cubicBezTo>
                    <a:cubicBezTo>
                      <a:pt x="7" y="5"/>
                      <a:pt x="5" y="6"/>
                      <a:pt x="5" y="6"/>
                    </a:cubicBezTo>
                    <a:cubicBezTo>
                      <a:pt x="4" y="6"/>
                      <a:pt x="1" y="5"/>
                      <a:pt x="1" y="4"/>
                    </a:cubicBezTo>
                    <a:cubicBezTo>
                      <a:pt x="0" y="4"/>
                      <a:pt x="0" y="2"/>
                      <a:pt x="1" y="2"/>
                    </a:cubicBezTo>
                    <a:cubicBezTo>
                      <a:pt x="1" y="1"/>
                      <a:pt x="3" y="0"/>
                      <a:pt x="4" y="0"/>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11" name="Group 10"/>
          <p:cNvGrpSpPr/>
          <p:nvPr/>
        </p:nvGrpSpPr>
        <p:grpSpPr>
          <a:xfrm>
            <a:off x="7958955" y="5097091"/>
            <a:ext cx="786844" cy="1368958"/>
            <a:chOff x="7958955" y="5097091"/>
            <a:chExt cx="786844" cy="1368958"/>
          </a:xfrm>
        </p:grpSpPr>
        <p:sp>
          <p:nvSpPr>
            <p:cNvPr id="415" name="Freeform 61"/>
            <p:cNvSpPr>
              <a:spLocks/>
            </p:cNvSpPr>
            <p:nvPr/>
          </p:nvSpPr>
          <p:spPr bwMode="auto">
            <a:xfrm>
              <a:off x="7958955" y="5097091"/>
              <a:ext cx="786844" cy="1368958"/>
            </a:xfrm>
            <a:custGeom>
              <a:avLst/>
              <a:gdLst/>
              <a:ahLst/>
              <a:cxnLst>
                <a:cxn ang="0">
                  <a:pos x="231" y="11"/>
                </a:cxn>
                <a:cxn ang="0">
                  <a:pos x="238" y="38"/>
                </a:cxn>
                <a:cxn ang="0">
                  <a:pos x="236" y="57"/>
                </a:cxn>
                <a:cxn ang="0">
                  <a:pos x="236" y="88"/>
                </a:cxn>
                <a:cxn ang="0">
                  <a:pos x="254" y="102"/>
                </a:cxn>
                <a:cxn ang="0">
                  <a:pos x="258" y="122"/>
                </a:cxn>
                <a:cxn ang="0">
                  <a:pos x="249" y="145"/>
                </a:cxn>
                <a:cxn ang="0">
                  <a:pos x="232" y="177"/>
                </a:cxn>
                <a:cxn ang="0">
                  <a:pos x="217" y="198"/>
                </a:cxn>
                <a:cxn ang="0">
                  <a:pos x="227" y="223"/>
                </a:cxn>
                <a:cxn ang="0">
                  <a:pos x="228" y="252"/>
                </a:cxn>
                <a:cxn ang="0">
                  <a:pos x="233" y="264"/>
                </a:cxn>
                <a:cxn ang="0">
                  <a:pos x="225" y="274"/>
                </a:cxn>
                <a:cxn ang="0">
                  <a:pos x="221" y="288"/>
                </a:cxn>
                <a:cxn ang="0">
                  <a:pos x="223" y="308"/>
                </a:cxn>
                <a:cxn ang="0">
                  <a:pos x="211" y="321"/>
                </a:cxn>
                <a:cxn ang="0">
                  <a:pos x="213" y="338"/>
                </a:cxn>
                <a:cxn ang="0">
                  <a:pos x="220" y="359"/>
                </a:cxn>
                <a:cxn ang="0">
                  <a:pos x="222" y="374"/>
                </a:cxn>
                <a:cxn ang="0">
                  <a:pos x="233" y="386"/>
                </a:cxn>
                <a:cxn ang="0">
                  <a:pos x="251" y="382"/>
                </a:cxn>
                <a:cxn ang="0">
                  <a:pos x="253" y="397"/>
                </a:cxn>
                <a:cxn ang="0">
                  <a:pos x="274" y="405"/>
                </a:cxn>
                <a:cxn ang="0">
                  <a:pos x="278" y="422"/>
                </a:cxn>
                <a:cxn ang="0">
                  <a:pos x="266" y="443"/>
                </a:cxn>
                <a:cxn ang="0">
                  <a:pos x="259" y="463"/>
                </a:cxn>
                <a:cxn ang="0">
                  <a:pos x="231" y="471"/>
                </a:cxn>
                <a:cxn ang="0">
                  <a:pos x="210" y="481"/>
                </a:cxn>
                <a:cxn ang="0">
                  <a:pos x="191" y="486"/>
                </a:cxn>
                <a:cxn ang="0">
                  <a:pos x="193" y="438"/>
                </a:cxn>
                <a:cxn ang="0">
                  <a:pos x="142" y="451"/>
                </a:cxn>
                <a:cxn ang="0">
                  <a:pos x="134" y="424"/>
                </a:cxn>
                <a:cxn ang="0">
                  <a:pos x="92" y="427"/>
                </a:cxn>
                <a:cxn ang="0">
                  <a:pos x="76" y="408"/>
                </a:cxn>
                <a:cxn ang="0">
                  <a:pos x="77" y="394"/>
                </a:cxn>
                <a:cxn ang="0">
                  <a:pos x="56" y="386"/>
                </a:cxn>
                <a:cxn ang="0">
                  <a:pos x="48" y="380"/>
                </a:cxn>
                <a:cxn ang="0">
                  <a:pos x="23" y="374"/>
                </a:cxn>
                <a:cxn ang="0">
                  <a:pos x="10" y="327"/>
                </a:cxn>
                <a:cxn ang="0">
                  <a:pos x="12" y="312"/>
                </a:cxn>
                <a:cxn ang="0">
                  <a:pos x="10" y="295"/>
                </a:cxn>
                <a:cxn ang="0">
                  <a:pos x="18" y="295"/>
                </a:cxn>
                <a:cxn ang="0">
                  <a:pos x="13" y="269"/>
                </a:cxn>
                <a:cxn ang="0">
                  <a:pos x="30" y="231"/>
                </a:cxn>
                <a:cxn ang="0">
                  <a:pos x="40" y="209"/>
                </a:cxn>
                <a:cxn ang="0">
                  <a:pos x="42" y="191"/>
                </a:cxn>
                <a:cxn ang="0">
                  <a:pos x="34" y="175"/>
                </a:cxn>
                <a:cxn ang="0">
                  <a:pos x="43" y="171"/>
                </a:cxn>
                <a:cxn ang="0">
                  <a:pos x="50" y="164"/>
                </a:cxn>
                <a:cxn ang="0">
                  <a:pos x="34" y="114"/>
                </a:cxn>
                <a:cxn ang="0">
                  <a:pos x="37" y="102"/>
                </a:cxn>
                <a:cxn ang="0">
                  <a:pos x="30" y="76"/>
                </a:cxn>
                <a:cxn ang="0">
                  <a:pos x="70" y="64"/>
                </a:cxn>
                <a:cxn ang="0">
                  <a:pos x="115" y="56"/>
                </a:cxn>
                <a:cxn ang="0">
                  <a:pos x="148" y="24"/>
                </a:cxn>
                <a:cxn ang="0">
                  <a:pos x="167" y="7"/>
                </a:cxn>
                <a:cxn ang="0">
                  <a:pos x="210" y="4"/>
                </a:cxn>
              </a:cxnLst>
              <a:rect l="0" t="0" r="r" b="b"/>
              <a:pathLst>
                <a:path w="279" h="486">
                  <a:moveTo>
                    <a:pt x="210" y="4"/>
                  </a:moveTo>
                  <a:cubicBezTo>
                    <a:pt x="213" y="3"/>
                    <a:pt x="219" y="2"/>
                    <a:pt x="223" y="0"/>
                  </a:cubicBezTo>
                  <a:cubicBezTo>
                    <a:pt x="224" y="2"/>
                    <a:pt x="226" y="3"/>
                    <a:pt x="226" y="4"/>
                  </a:cubicBezTo>
                  <a:cubicBezTo>
                    <a:pt x="227" y="6"/>
                    <a:pt x="229" y="9"/>
                    <a:pt x="231" y="11"/>
                  </a:cubicBezTo>
                  <a:cubicBezTo>
                    <a:pt x="231" y="12"/>
                    <a:pt x="233" y="15"/>
                    <a:pt x="234" y="17"/>
                  </a:cubicBezTo>
                  <a:cubicBezTo>
                    <a:pt x="235" y="18"/>
                    <a:pt x="238" y="21"/>
                    <a:pt x="239" y="23"/>
                  </a:cubicBezTo>
                  <a:cubicBezTo>
                    <a:pt x="240" y="25"/>
                    <a:pt x="241" y="28"/>
                    <a:pt x="241" y="30"/>
                  </a:cubicBezTo>
                  <a:cubicBezTo>
                    <a:pt x="241" y="32"/>
                    <a:pt x="239" y="36"/>
                    <a:pt x="238" y="38"/>
                  </a:cubicBezTo>
                  <a:cubicBezTo>
                    <a:pt x="237" y="40"/>
                    <a:pt x="234" y="44"/>
                    <a:pt x="233" y="47"/>
                  </a:cubicBezTo>
                  <a:cubicBezTo>
                    <a:pt x="232" y="48"/>
                    <a:pt x="230" y="50"/>
                    <a:pt x="230" y="51"/>
                  </a:cubicBezTo>
                  <a:cubicBezTo>
                    <a:pt x="230" y="52"/>
                    <a:pt x="230" y="55"/>
                    <a:pt x="231" y="56"/>
                  </a:cubicBezTo>
                  <a:cubicBezTo>
                    <a:pt x="231" y="57"/>
                    <a:pt x="235" y="56"/>
                    <a:pt x="236" y="57"/>
                  </a:cubicBezTo>
                  <a:cubicBezTo>
                    <a:pt x="237" y="59"/>
                    <a:pt x="238" y="64"/>
                    <a:pt x="237" y="66"/>
                  </a:cubicBezTo>
                  <a:cubicBezTo>
                    <a:pt x="237" y="68"/>
                    <a:pt x="234" y="71"/>
                    <a:pt x="234" y="73"/>
                  </a:cubicBezTo>
                  <a:cubicBezTo>
                    <a:pt x="233" y="75"/>
                    <a:pt x="232" y="81"/>
                    <a:pt x="232" y="83"/>
                  </a:cubicBezTo>
                  <a:cubicBezTo>
                    <a:pt x="233" y="84"/>
                    <a:pt x="234" y="87"/>
                    <a:pt x="236" y="88"/>
                  </a:cubicBezTo>
                  <a:cubicBezTo>
                    <a:pt x="237" y="89"/>
                    <a:pt x="242" y="89"/>
                    <a:pt x="243" y="90"/>
                  </a:cubicBezTo>
                  <a:cubicBezTo>
                    <a:pt x="245" y="91"/>
                    <a:pt x="246" y="94"/>
                    <a:pt x="247" y="95"/>
                  </a:cubicBezTo>
                  <a:cubicBezTo>
                    <a:pt x="247" y="96"/>
                    <a:pt x="248" y="99"/>
                    <a:pt x="249" y="100"/>
                  </a:cubicBezTo>
                  <a:cubicBezTo>
                    <a:pt x="250" y="101"/>
                    <a:pt x="253" y="101"/>
                    <a:pt x="254" y="102"/>
                  </a:cubicBezTo>
                  <a:cubicBezTo>
                    <a:pt x="255" y="102"/>
                    <a:pt x="257" y="105"/>
                    <a:pt x="258" y="106"/>
                  </a:cubicBezTo>
                  <a:cubicBezTo>
                    <a:pt x="259" y="107"/>
                    <a:pt x="261" y="109"/>
                    <a:pt x="261" y="111"/>
                  </a:cubicBezTo>
                  <a:cubicBezTo>
                    <a:pt x="262" y="113"/>
                    <a:pt x="258" y="116"/>
                    <a:pt x="258" y="119"/>
                  </a:cubicBezTo>
                  <a:cubicBezTo>
                    <a:pt x="258" y="119"/>
                    <a:pt x="258" y="121"/>
                    <a:pt x="258" y="122"/>
                  </a:cubicBezTo>
                  <a:cubicBezTo>
                    <a:pt x="258" y="124"/>
                    <a:pt x="261" y="125"/>
                    <a:pt x="261" y="126"/>
                  </a:cubicBezTo>
                  <a:cubicBezTo>
                    <a:pt x="261" y="127"/>
                    <a:pt x="259" y="130"/>
                    <a:pt x="258" y="131"/>
                  </a:cubicBezTo>
                  <a:cubicBezTo>
                    <a:pt x="257" y="132"/>
                    <a:pt x="252" y="134"/>
                    <a:pt x="251" y="135"/>
                  </a:cubicBezTo>
                  <a:cubicBezTo>
                    <a:pt x="250" y="137"/>
                    <a:pt x="249" y="142"/>
                    <a:pt x="249" y="145"/>
                  </a:cubicBezTo>
                  <a:cubicBezTo>
                    <a:pt x="248" y="148"/>
                    <a:pt x="249" y="154"/>
                    <a:pt x="249" y="157"/>
                  </a:cubicBezTo>
                  <a:cubicBezTo>
                    <a:pt x="248" y="160"/>
                    <a:pt x="246" y="165"/>
                    <a:pt x="244" y="167"/>
                  </a:cubicBezTo>
                  <a:cubicBezTo>
                    <a:pt x="243" y="169"/>
                    <a:pt x="241" y="173"/>
                    <a:pt x="240" y="175"/>
                  </a:cubicBezTo>
                  <a:cubicBezTo>
                    <a:pt x="238" y="176"/>
                    <a:pt x="234" y="177"/>
                    <a:pt x="232" y="177"/>
                  </a:cubicBezTo>
                  <a:cubicBezTo>
                    <a:pt x="231" y="177"/>
                    <a:pt x="227" y="176"/>
                    <a:pt x="225" y="176"/>
                  </a:cubicBezTo>
                  <a:cubicBezTo>
                    <a:pt x="223" y="176"/>
                    <a:pt x="220" y="177"/>
                    <a:pt x="219" y="178"/>
                  </a:cubicBezTo>
                  <a:cubicBezTo>
                    <a:pt x="217" y="181"/>
                    <a:pt x="218" y="187"/>
                    <a:pt x="217" y="190"/>
                  </a:cubicBezTo>
                  <a:cubicBezTo>
                    <a:pt x="217" y="192"/>
                    <a:pt x="217" y="196"/>
                    <a:pt x="217" y="198"/>
                  </a:cubicBezTo>
                  <a:cubicBezTo>
                    <a:pt x="217" y="200"/>
                    <a:pt x="219" y="204"/>
                    <a:pt x="219" y="206"/>
                  </a:cubicBezTo>
                  <a:cubicBezTo>
                    <a:pt x="220" y="207"/>
                    <a:pt x="221" y="210"/>
                    <a:pt x="222" y="212"/>
                  </a:cubicBezTo>
                  <a:cubicBezTo>
                    <a:pt x="222" y="213"/>
                    <a:pt x="221" y="217"/>
                    <a:pt x="221" y="218"/>
                  </a:cubicBezTo>
                  <a:cubicBezTo>
                    <a:pt x="222" y="220"/>
                    <a:pt x="226" y="222"/>
                    <a:pt x="227" y="223"/>
                  </a:cubicBezTo>
                  <a:cubicBezTo>
                    <a:pt x="228" y="225"/>
                    <a:pt x="228" y="228"/>
                    <a:pt x="228" y="230"/>
                  </a:cubicBezTo>
                  <a:cubicBezTo>
                    <a:pt x="228" y="233"/>
                    <a:pt x="227" y="239"/>
                    <a:pt x="226" y="243"/>
                  </a:cubicBezTo>
                  <a:cubicBezTo>
                    <a:pt x="226" y="244"/>
                    <a:pt x="225" y="246"/>
                    <a:pt x="225" y="247"/>
                  </a:cubicBezTo>
                  <a:cubicBezTo>
                    <a:pt x="226" y="249"/>
                    <a:pt x="227" y="251"/>
                    <a:pt x="228" y="252"/>
                  </a:cubicBezTo>
                  <a:cubicBezTo>
                    <a:pt x="229" y="253"/>
                    <a:pt x="231" y="255"/>
                    <a:pt x="233" y="256"/>
                  </a:cubicBezTo>
                  <a:cubicBezTo>
                    <a:pt x="234" y="257"/>
                    <a:pt x="236" y="260"/>
                    <a:pt x="237" y="261"/>
                  </a:cubicBezTo>
                  <a:cubicBezTo>
                    <a:pt x="237" y="262"/>
                    <a:pt x="238" y="264"/>
                    <a:pt x="238" y="265"/>
                  </a:cubicBezTo>
                  <a:cubicBezTo>
                    <a:pt x="237" y="266"/>
                    <a:pt x="234" y="264"/>
                    <a:pt x="233" y="264"/>
                  </a:cubicBezTo>
                  <a:cubicBezTo>
                    <a:pt x="232" y="264"/>
                    <a:pt x="230" y="264"/>
                    <a:pt x="229" y="264"/>
                  </a:cubicBezTo>
                  <a:cubicBezTo>
                    <a:pt x="227" y="265"/>
                    <a:pt x="224" y="264"/>
                    <a:pt x="223" y="265"/>
                  </a:cubicBezTo>
                  <a:cubicBezTo>
                    <a:pt x="222" y="266"/>
                    <a:pt x="222" y="269"/>
                    <a:pt x="223" y="270"/>
                  </a:cubicBezTo>
                  <a:cubicBezTo>
                    <a:pt x="223" y="271"/>
                    <a:pt x="224" y="273"/>
                    <a:pt x="225" y="274"/>
                  </a:cubicBezTo>
                  <a:cubicBezTo>
                    <a:pt x="225" y="274"/>
                    <a:pt x="224" y="276"/>
                    <a:pt x="224" y="276"/>
                  </a:cubicBezTo>
                  <a:cubicBezTo>
                    <a:pt x="224" y="277"/>
                    <a:pt x="226" y="277"/>
                    <a:pt x="227" y="278"/>
                  </a:cubicBezTo>
                  <a:cubicBezTo>
                    <a:pt x="227" y="280"/>
                    <a:pt x="226" y="284"/>
                    <a:pt x="225" y="285"/>
                  </a:cubicBezTo>
                  <a:cubicBezTo>
                    <a:pt x="224" y="286"/>
                    <a:pt x="221" y="287"/>
                    <a:pt x="221" y="288"/>
                  </a:cubicBezTo>
                  <a:cubicBezTo>
                    <a:pt x="220" y="290"/>
                    <a:pt x="220" y="292"/>
                    <a:pt x="221" y="294"/>
                  </a:cubicBezTo>
                  <a:cubicBezTo>
                    <a:pt x="221" y="295"/>
                    <a:pt x="223" y="296"/>
                    <a:pt x="223" y="297"/>
                  </a:cubicBezTo>
                  <a:cubicBezTo>
                    <a:pt x="224" y="299"/>
                    <a:pt x="224" y="301"/>
                    <a:pt x="224" y="303"/>
                  </a:cubicBezTo>
                  <a:cubicBezTo>
                    <a:pt x="225" y="304"/>
                    <a:pt x="224" y="307"/>
                    <a:pt x="223" y="308"/>
                  </a:cubicBezTo>
                  <a:cubicBezTo>
                    <a:pt x="223" y="309"/>
                    <a:pt x="224" y="312"/>
                    <a:pt x="223" y="313"/>
                  </a:cubicBezTo>
                  <a:cubicBezTo>
                    <a:pt x="222" y="313"/>
                    <a:pt x="219" y="312"/>
                    <a:pt x="218" y="312"/>
                  </a:cubicBezTo>
                  <a:cubicBezTo>
                    <a:pt x="217" y="312"/>
                    <a:pt x="214" y="313"/>
                    <a:pt x="213" y="314"/>
                  </a:cubicBezTo>
                  <a:cubicBezTo>
                    <a:pt x="212" y="316"/>
                    <a:pt x="211" y="319"/>
                    <a:pt x="211" y="321"/>
                  </a:cubicBezTo>
                  <a:cubicBezTo>
                    <a:pt x="211" y="322"/>
                    <a:pt x="212" y="324"/>
                    <a:pt x="212" y="325"/>
                  </a:cubicBezTo>
                  <a:cubicBezTo>
                    <a:pt x="212" y="326"/>
                    <a:pt x="214" y="327"/>
                    <a:pt x="215" y="328"/>
                  </a:cubicBezTo>
                  <a:cubicBezTo>
                    <a:pt x="215" y="330"/>
                    <a:pt x="216" y="332"/>
                    <a:pt x="216" y="334"/>
                  </a:cubicBezTo>
                  <a:cubicBezTo>
                    <a:pt x="215" y="335"/>
                    <a:pt x="214" y="337"/>
                    <a:pt x="213" y="338"/>
                  </a:cubicBezTo>
                  <a:cubicBezTo>
                    <a:pt x="213" y="339"/>
                    <a:pt x="212" y="342"/>
                    <a:pt x="213" y="343"/>
                  </a:cubicBezTo>
                  <a:cubicBezTo>
                    <a:pt x="213" y="344"/>
                    <a:pt x="216" y="345"/>
                    <a:pt x="217" y="347"/>
                  </a:cubicBezTo>
                  <a:cubicBezTo>
                    <a:pt x="218" y="348"/>
                    <a:pt x="217" y="353"/>
                    <a:pt x="218" y="355"/>
                  </a:cubicBezTo>
                  <a:cubicBezTo>
                    <a:pt x="218" y="356"/>
                    <a:pt x="220" y="358"/>
                    <a:pt x="220" y="359"/>
                  </a:cubicBezTo>
                  <a:cubicBezTo>
                    <a:pt x="221" y="360"/>
                    <a:pt x="221" y="362"/>
                    <a:pt x="221" y="363"/>
                  </a:cubicBezTo>
                  <a:cubicBezTo>
                    <a:pt x="221" y="364"/>
                    <a:pt x="220" y="367"/>
                    <a:pt x="220" y="368"/>
                  </a:cubicBezTo>
                  <a:cubicBezTo>
                    <a:pt x="220" y="369"/>
                    <a:pt x="221" y="370"/>
                    <a:pt x="222" y="370"/>
                  </a:cubicBezTo>
                  <a:cubicBezTo>
                    <a:pt x="222" y="371"/>
                    <a:pt x="222" y="373"/>
                    <a:pt x="222" y="374"/>
                  </a:cubicBezTo>
                  <a:cubicBezTo>
                    <a:pt x="222" y="375"/>
                    <a:pt x="218" y="378"/>
                    <a:pt x="219" y="379"/>
                  </a:cubicBezTo>
                  <a:cubicBezTo>
                    <a:pt x="219" y="380"/>
                    <a:pt x="222" y="381"/>
                    <a:pt x="223" y="381"/>
                  </a:cubicBezTo>
                  <a:cubicBezTo>
                    <a:pt x="225" y="382"/>
                    <a:pt x="228" y="381"/>
                    <a:pt x="229" y="381"/>
                  </a:cubicBezTo>
                  <a:cubicBezTo>
                    <a:pt x="231" y="382"/>
                    <a:pt x="232" y="386"/>
                    <a:pt x="233" y="386"/>
                  </a:cubicBezTo>
                  <a:cubicBezTo>
                    <a:pt x="235" y="387"/>
                    <a:pt x="238" y="387"/>
                    <a:pt x="239" y="386"/>
                  </a:cubicBezTo>
                  <a:cubicBezTo>
                    <a:pt x="240" y="386"/>
                    <a:pt x="241" y="384"/>
                    <a:pt x="242" y="383"/>
                  </a:cubicBezTo>
                  <a:cubicBezTo>
                    <a:pt x="243" y="382"/>
                    <a:pt x="245" y="380"/>
                    <a:pt x="247" y="380"/>
                  </a:cubicBezTo>
                  <a:cubicBezTo>
                    <a:pt x="248" y="380"/>
                    <a:pt x="250" y="381"/>
                    <a:pt x="251" y="382"/>
                  </a:cubicBezTo>
                  <a:cubicBezTo>
                    <a:pt x="251" y="383"/>
                    <a:pt x="250" y="385"/>
                    <a:pt x="250" y="386"/>
                  </a:cubicBezTo>
                  <a:cubicBezTo>
                    <a:pt x="249" y="387"/>
                    <a:pt x="248" y="389"/>
                    <a:pt x="248" y="390"/>
                  </a:cubicBezTo>
                  <a:cubicBezTo>
                    <a:pt x="248" y="391"/>
                    <a:pt x="248" y="393"/>
                    <a:pt x="249" y="394"/>
                  </a:cubicBezTo>
                  <a:cubicBezTo>
                    <a:pt x="250" y="395"/>
                    <a:pt x="252" y="397"/>
                    <a:pt x="253" y="397"/>
                  </a:cubicBezTo>
                  <a:cubicBezTo>
                    <a:pt x="255" y="399"/>
                    <a:pt x="260" y="402"/>
                    <a:pt x="262" y="403"/>
                  </a:cubicBezTo>
                  <a:cubicBezTo>
                    <a:pt x="264" y="404"/>
                    <a:pt x="266" y="404"/>
                    <a:pt x="267" y="404"/>
                  </a:cubicBezTo>
                  <a:cubicBezTo>
                    <a:pt x="268" y="404"/>
                    <a:pt x="270" y="403"/>
                    <a:pt x="271" y="403"/>
                  </a:cubicBezTo>
                  <a:cubicBezTo>
                    <a:pt x="272" y="403"/>
                    <a:pt x="273" y="404"/>
                    <a:pt x="274" y="405"/>
                  </a:cubicBezTo>
                  <a:cubicBezTo>
                    <a:pt x="274" y="405"/>
                    <a:pt x="274" y="405"/>
                    <a:pt x="274" y="405"/>
                  </a:cubicBezTo>
                  <a:cubicBezTo>
                    <a:pt x="274" y="407"/>
                    <a:pt x="273" y="409"/>
                    <a:pt x="273" y="411"/>
                  </a:cubicBezTo>
                  <a:cubicBezTo>
                    <a:pt x="274" y="412"/>
                    <a:pt x="277" y="413"/>
                    <a:pt x="278" y="415"/>
                  </a:cubicBezTo>
                  <a:cubicBezTo>
                    <a:pt x="279" y="416"/>
                    <a:pt x="278" y="420"/>
                    <a:pt x="278" y="422"/>
                  </a:cubicBezTo>
                  <a:cubicBezTo>
                    <a:pt x="278" y="423"/>
                    <a:pt x="276" y="426"/>
                    <a:pt x="276" y="427"/>
                  </a:cubicBezTo>
                  <a:cubicBezTo>
                    <a:pt x="275" y="428"/>
                    <a:pt x="272" y="430"/>
                    <a:pt x="272" y="431"/>
                  </a:cubicBezTo>
                  <a:cubicBezTo>
                    <a:pt x="271" y="433"/>
                    <a:pt x="272" y="436"/>
                    <a:pt x="272" y="437"/>
                  </a:cubicBezTo>
                  <a:cubicBezTo>
                    <a:pt x="271" y="439"/>
                    <a:pt x="268" y="441"/>
                    <a:pt x="266" y="443"/>
                  </a:cubicBezTo>
                  <a:cubicBezTo>
                    <a:pt x="265" y="444"/>
                    <a:pt x="261" y="446"/>
                    <a:pt x="260" y="447"/>
                  </a:cubicBezTo>
                  <a:cubicBezTo>
                    <a:pt x="259" y="448"/>
                    <a:pt x="258" y="451"/>
                    <a:pt x="258" y="452"/>
                  </a:cubicBezTo>
                  <a:cubicBezTo>
                    <a:pt x="258" y="453"/>
                    <a:pt x="260" y="456"/>
                    <a:pt x="261" y="457"/>
                  </a:cubicBezTo>
                  <a:cubicBezTo>
                    <a:pt x="261" y="459"/>
                    <a:pt x="260" y="462"/>
                    <a:pt x="259" y="463"/>
                  </a:cubicBezTo>
                  <a:cubicBezTo>
                    <a:pt x="258" y="464"/>
                    <a:pt x="254" y="463"/>
                    <a:pt x="252" y="464"/>
                  </a:cubicBezTo>
                  <a:cubicBezTo>
                    <a:pt x="250" y="465"/>
                    <a:pt x="246" y="467"/>
                    <a:pt x="244" y="468"/>
                  </a:cubicBezTo>
                  <a:cubicBezTo>
                    <a:pt x="243" y="469"/>
                    <a:pt x="240" y="471"/>
                    <a:pt x="238" y="471"/>
                  </a:cubicBezTo>
                  <a:cubicBezTo>
                    <a:pt x="236" y="471"/>
                    <a:pt x="233" y="471"/>
                    <a:pt x="231" y="471"/>
                  </a:cubicBezTo>
                  <a:cubicBezTo>
                    <a:pt x="229" y="470"/>
                    <a:pt x="227" y="466"/>
                    <a:pt x="226" y="467"/>
                  </a:cubicBezTo>
                  <a:cubicBezTo>
                    <a:pt x="224" y="467"/>
                    <a:pt x="223" y="472"/>
                    <a:pt x="222" y="473"/>
                  </a:cubicBezTo>
                  <a:cubicBezTo>
                    <a:pt x="221" y="475"/>
                    <a:pt x="219" y="478"/>
                    <a:pt x="218" y="480"/>
                  </a:cubicBezTo>
                  <a:cubicBezTo>
                    <a:pt x="216" y="481"/>
                    <a:pt x="212" y="480"/>
                    <a:pt x="210" y="481"/>
                  </a:cubicBezTo>
                  <a:cubicBezTo>
                    <a:pt x="209" y="482"/>
                    <a:pt x="207" y="485"/>
                    <a:pt x="205" y="486"/>
                  </a:cubicBezTo>
                  <a:cubicBezTo>
                    <a:pt x="204" y="486"/>
                    <a:pt x="200" y="486"/>
                    <a:pt x="199" y="486"/>
                  </a:cubicBezTo>
                  <a:cubicBezTo>
                    <a:pt x="198" y="486"/>
                    <a:pt x="196" y="484"/>
                    <a:pt x="195" y="484"/>
                  </a:cubicBezTo>
                  <a:cubicBezTo>
                    <a:pt x="194" y="484"/>
                    <a:pt x="192" y="485"/>
                    <a:pt x="191" y="486"/>
                  </a:cubicBezTo>
                  <a:cubicBezTo>
                    <a:pt x="191" y="486"/>
                    <a:pt x="189" y="485"/>
                    <a:pt x="188" y="485"/>
                  </a:cubicBezTo>
                  <a:cubicBezTo>
                    <a:pt x="185" y="483"/>
                    <a:pt x="179" y="481"/>
                    <a:pt x="177" y="478"/>
                  </a:cubicBezTo>
                  <a:cubicBezTo>
                    <a:pt x="175" y="475"/>
                    <a:pt x="173" y="468"/>
                    <a:pt x="174" y="464"/>
                  </a:cubicBezTo>
                  <a:cubicBezTo>
                    <a:pt x="175" y="456"/>
                    <a:pt x="193" y="446"/>
                    <a:pt x="193" y="438"/>
                  </a:cubicBezTo>
                  <a:cubicBezTo>
                    <a:pt x="193" y="436"/>
                    <a:pt x="191" y="432"/>
                    <a:pt x="189" y="432"/>
                  </a:cubicBezTo>
                  <a:cubicBezTo>
                    <a:pt x="181" y="431"/>
                    <a:pt x="172" y="448"/>
                    <a:pt x="165" y="452"/>
                  </a:cubicBezTo>
                  <a:cubicBezTo>
                    <a:pt x="161" y="454"/>
                    <a:pt x="153" y="458"/>
                    <a:pt x="149" y="457"/>
                  </a:cubicBezTo>
                  <a:cubicBezTo>
                    <a:pt x="147" y="457"/>
                    <a:pt x="144" y="452"/>
                    <a:pt x="142" y="451"/>
                  </a:cubicBezTo>
                  <a:cubicBezTo>
                    <a:pt x="140" y="450"/>
                    <a:pt x="133" y="454"/>
                    <a:pt x="131" y="452"/>
                  </a:cubicBezTo>
                  <a:cubicBezTo>
                    <a:pt x="130" y="451"/>
                    <a:pt x="130" y="447"/>
                    <a:pt x="131" y="445"/>
                  </a:cubicBezTo>
                  <a:cubicBezTo>
                    <a:pt x="132" y="440"/>
                    <a:pt x="142" y="433"/>
                    <a:pt x="141" y="428"/>
                  </a:cubicBezTo>
                  <a:cubicBezTo>
                    <a:pt x="140" y="426"/>
                    <a:pt x="136" y="424"/>
                    <a:pt x="134" y="424"/>
                  </a:cubicBezTo>
                  <a:cubicBezTo>
                    <a:pt x="133" y="424"/>
                    <a:pt x="131" y="427"/>
                    <a:pt x="130" y="427"/>
                  </a:cubicBezTo>
                  <a:cubicBezTo>
                    <a:pt x="124" y="430"/>
                    <a:pt x="111" y="435"/>
                    <a:pt x="104" y="433"/>
                  </a:cubicBezTo>
                  <a:cubicBezTo>
                    <a:pt x="102" y="433"/>
                    <a:pt x="99" y="428"/>
                    <a:pt x="97" y="427"/>
                  </a:cubicBezTo>
                  <a:cubicBezTo>
                    <a:pt x="96" y="427"/>
                    <a:pt x="92" y="428"/>
                    <a:pt x="92" y="427"/>
                  </a:cubicBezTo>
                  <a:cubicBezTo>
                    <a:pt x="89" y="424"/>
                    <a:pt x="94" y="416"/>
                    <a:pt x="92" y="412"/>
                  </a:cubicBezTo>
                  <a:cubicBezTo>
                    <a:pt x="92" y="412"/>
                    <a:pt x="90" y="410"/>
                    <a:pt x="90" y="410"/>
                  </a:cubicBezTo>
                  <a:cubicBezTo>
                    <a:pt x="88" y="410"/>
                    <a:pt x="85" y="415"/>
                    <a:pt x="84" y="415"/>
                  </a:cubicBezTo>
                  <a:cubicBezTo>
                    <a:pt x="81" y="414"/>
                    <a:pt x="76" y="410"/>
                    <a:pt x="76" y="408"/>
                  </a:cubicBezTo>
                  <a:cubicBezTo>
                    <a:pt x="76" y="407"/>
                    <a:pt x="77" y="405"/>
                    <a:pt x="78" y="405"/>
                  </a:cubicBezTo>
                  <a:cubicBezTo>
                    <a:pt x="79" y="404"/>
                    <a:pt x="82" y="406"/>
                    <a:pt x="83" y="405"/>
                  </a:cubicBezTo>
                  <a:cubicBezTo>
                    <a:pt x="84" y="404"/>
                    <a:pt x="84" y="401"/>
                    <a:pt x="83" y="400"/>
                  </a:cubicBezTo>
                  <a:cubicBezTo>
                    <a:pt x="82" y="398"/>
                    <a:pt x="79" y="395"/>
                    <a:pt x="77" y="394"/>
                  </a:cubicBezTo>
                  <a:cubicBezTo>
                    <a:pt x="74" y="393"/>
                    <a:pt x="66" y="395"/>
                    <a:pt x="63" y="395"/>
                  </a:cubicBezTo>
                  <a:cubicBezTo>
                    <a:pt x="60" y="396"/>
                    <a:pt x="53" y="401"/>
                    <a:pt x="51" y="399"/>
                  </a:cubicBezTo>
                  <a:cubicBezTo>
                    <a:pt x="50" y="398"/>
                    <a:pt x="51" y="394"/>
                    <a:pt x="51" y="393"/>
                  </a:cubicBezTo>
                  <a:cubicBezTo>
                    <a:pt x="52" y="391"/>
                    <a:pt x="54" y="387"/>
                    <a:pt x="56" y="386"/>
                  </a:cubicBezTo>
                  <a:cubicBezTo>
                    <a:pt x="57" y="385"/>
                    <a:pt x="61" y="387"/>
                    <a:pt x="62" y="386"/>
                  </a:cubicBezTo>
                  <a:cubicBezTo>
                    <a:pt x="65" y="384"/>
                    <a:pt x="67" y="377"/>
                    <a:pt x="66" y="374"/>
                  </a:cubicBezTo>
                  <a:cubicBezTo>
                    <a:pt x="66" y="372"/>
                    <a:pt x="63" y="371"/>
                    <a:pt x="61" y="372"/>
                  </a:cubicBezTo>
                  <a:cubicBezTo>
                    <a:pt x="57" y="372"/>
                    <a:pt x="50" y="376"/>
                    <a:pt x="48" y="380"/>
                  </a:cubicBezTo>
                  <a:cubicBezTo>
                    <a:pt x="45" y="383"/>
                    <a:pt x="47" y="392"/>
                    <a:pt x="45" y="395"/>
                  </a:cubicBezTo>
                  <a:cubicBezTo>
                    <a:pt x="43" y="396"/>
                    <a:pt x="39" y="397"/>
                    <a:pt x="37" y="396"/>
                  </a:cubicBezTo>
                  <a:cubicBezTo>
                    <a:pt x="34" y="394"/>
                    <a:pt x="35" y="386"/>
                    <a:pt x="33" y="383"/>
                  </a:cubicBezTo>
                  <a:cubicBezTo>
                    <a:pt x="32" y="380"/>
                    <a:pt x="25" y="377"/>
                    <a:pt x="23" y="374"/>
                  </a:cubicBezTo>
                  <a:cubicBezTo>
                    <a:pt x="20" y="370"/>
                    <a:pt x="16" y="360"/>
                    <a:pt x="15" y="355"/>
                  </a:cubicBezTo>
                  <a:cubicBezTo>
                    <a:pt x="14" y="352"/>
                    <a:pt x="15" y="345"/>
                    <a:pt x="14" y="342"/>
                  </a:cubicBezTo>
                  <a:cubicBezTo>
                    <a:pt x="14" y="341"/>
                    <a:pt x="11" y="338"/>
                    <a:pt x="11" y="337"/>
                  </a:cubicBezTo>
                  <a:cubicBezTo>
                    <a:pt x="10" y="334"/>
                    <a:pt x="10" y="330"/>
                    <a:pt x="10" y="327"/>
                  </a:cubicBezTo>
                  <a:cubicBezTo>
                    <a:pt x="10" y="326"/>
                    <a:pt x="8" y="323"/>
                    <a:pt x="8" y="321"/>
                  </a:cubicBezTo>
                  <a:cubicBezTo>
                    <a:pt x="8" y="320"/>
                    <a:pt x="9" y="318"/>
                    <a:pt x="9" y="317"/>
                  </a:cubicBezTo>
                  <a:cubicBezTo>
                    <a:pt x="10" y="317"/>
                    <a:pt x="11" y="316"/>
                    <a:pt x="11" y="316"/>
                  </a:cubicBezTo>
                  <a:cubicBezTo>
                    <a:pt x="12" y="315"/>
                    <a:pt x="13" y="313"/>
                    <a:pt x="12" y="312"/>
                  </a:cubicBezTo>
                  <a:cubicBezTo>
                    <a:pt x="11" y="309"/>
                    <a:pt x="3" y="309"/>
                    <a:pt x="2" y="306"/>
                  </a:cubicBezTo>
                  <a:cubicBezTo>
                    <a:pt x="1" y="305"/>
                    <a:pt x="0" y="303"/>
                    <a:pt x="1" y="302"/>
                  </a:cubicBezTo>
                  <a:cubicBezTo>
                    <a:pt x="2" y="300"/>
                    <a:pt x="9" y="302"/>
                    <a:pt x="10" y="300"/>
                  </a:cubicBezTo>
                  <a:cubicBezTo>
                    <a:pt x="11" y="299"/>
                    <a:pt x="11" y="296"/>
                    <a:pt x="10" y="295"/>
                  </a:cubicBezTo>
                  <a:cubicBezTo>
                    <a:pt x="10" y="293"/>
                    <a:pt x="6" y="292"/>
                    <a:pt x="5" y="290"/>
                  </a:cubicBezTo>
                  <a:cubicBezTo>
                    <a:pt x="5" y="289"/>
                    <a:pt x="7" y="287"/>
                    <a:pt x="8" y="287"/>
                  </a:cubicBezTo>
                  <a:cubicBezTo>
                    <a:pt x="9" y="286"/>
                    <a:pt x="12" y="286"/>
                    <a:pt x="13" y="286"/>
                  </a:cubicBezTo>
                  <a:cubicBezTo>
                    <a:pt x="15" y="288"/>
                    <a:pt x="16" y="293"/>
                    <a:pt x="18" y="295"/>
                  </a:cubicBezTo>
                  <a:cubicBezTo>
                    <a:pt x="19" y="296"/>
                    <a:pt x="21" y="299"/>
                    <a:pt x="23" y="299"/>
                  </a:cubicBezTo>
                  <a:cubicBezTo>
                    <a:pt x="24" y="298"/>
                    <a:pt x="25" y="295"/>
                    <a:pt x="24" y="293"/>
                  </a:cubicBezTo>
                  <a:cubicBezTo>
                    <a:pt x="23" y="291"/>
                    <a:pt x="18" y="288"/>
                    <a:pt x="16" y="286"/>
                  </a:cubicBezTo>
                  <a:cubicBezTo>
                    <a:pt x="14" y="282"/>
                    <a:pt x="11" y="273"/>
                    <a:pt x="13" y="269"/>
                  </a:cubicBezTo>
                  <a:cubicBezTo>
                    <a:pt x="13" y="268"/>
                    <a:pt x="17" y="266"/>
                    <a:pt x="18" y="266"/>
                  </a:cubicBezTo>
                  <a:cubicBezTo>
                    <a:pt x="20" y="266"/>
                    <a:pt x="20" y="271"/>
                    <a:pt x="22" y="271"/>
                  </a:cubicBezTo>
                  <a:cubicBezTo>
                    <a:pt x="24" y="270"/>
                    <a:pt x="25" y="263"/>
                    <a:pt x="26" y="261"/>
                  </a:cubicBezTo>
                  <a:cubicBezTo>
                    <a:pt x="28" y="254"/>
                    <a:pt x="23" y="235"/>
                    <a:pt x="30" y="231"/>
                  </a:cubicBezTo>
                  <a:cubicBezTo>
                    <a:pt x="32" y="231"/>
                    <a:pt x="34" y="235"/>
                    <a:pt x="36" y="235"/>
                  </a:cubicBezTo>
                  <a:cubicBezTo>
                    <a:pt x="37" y="234"/>
                    <a:pt x="38" y="232"/>
                    <a:pt x="38" y="231"/>
                  </a:cubicBezTo>
                  <a:cubicBezTo>
                    <a:pt x="38" y="230"/>
                    <a:pt x="37" y="228"/>
                    <a:pt x="37" y="227"/>
                  </a:cubicBezTo>
                  <a:cubicBezTo>
                    <a:pt x="37" y="222"/>
                    <a:pt x="41" y="214"/>
                    <a:pt x="40" y="209"/>
                  </a:cubicBezTo>
                  <a:cubicBezTo>
                    <a:pt x="39" y="205"/>
                    <a:pt x="32" y="198"/>
                    <a:pt x="32" y="193"/>
                  </a:cubicBezTo>
                  <a:cubicBezTo>
                    <a:pt x="32" y="192"/>
                    <a:pt x="33" y="191"/>
                    <a:pt x="34" y="191"/>
                  </a:cubicBezTo>
                  <a:cubicBezTo>
                    <a:pt x="34" y="190"/>
                    <a:pt x="36" y="190"/>
                    <a:pt x="37" y="190"/>
                  </a:cubicBezTo>
                  <a:cubicBezTo>
                    <a:pt x="38" y="190"/>
                    <a:pt x="40" y="191"/>
                    <a:pt x="42" y="191"/>
                  </a:cubicBezTo>
                  <a:cubicBezTo>
                    <a:pt x="43" y="191"/>
                    <a:pt x="45" y="191"/>
                    <a:pt x="45" y="191"/>
                  </a:cubicBezTo>
                  <a:cubicBezTo>
                    <a:pt x="46" y="189"/>
                    <a:pt x="44" y="186"/>
                    <a:pt x="43" y="184"/>
                  </a:cubicBezTo>
                  <a:cubicBezTo>
                    <a:pt x="41" y="183"/>
                    <a:pt x="36" y="182"/>
                    <a:pt x="35" y="181"/>
                  </a:cubicBezTo>
                  <a:cubicBezTo>
                    <a:pt x="34" y="179"/>
                    <a:pt x="33" y="176"/>
                    <a:pt x="34" y="175"/>
                  </a:cubicBezTo>
                  <a:cubicBezTo>
                    <a:pt x="35" y="174"/>
                    <a:pt x="38" y="175"/>
                    <a:pt x="39" y="175"/>
                  </a:cubicBezTo>
                  <a:cubicBezTo>
                    <a:pt x="41" y="175"/>
                    <a:pt x="46" y="179"/>
                    <a:pt x="48" y="177"/>
                  </a:cubicBezTo>
                  <a:cubicBezTo>
                    <a:pt x="48" y="177"/>
                    <a:pt x="48" y="175"/>
                    <a:pt x="47" y="174"/>
                  </a:cubicBezTo>
                  <a:cubicBezTo>
                    <a:pt x="47" y="173"/>
                    <a:pt x="43" y="172"/>
                    <a:pt x="43" y="171"/>
                  </a:cubicBezTo>
                  <a:cubicBezTo>
                    <a:pt x="41" y="168"/>
                    <a:pt x="37" y="164"/>
                    <a:pt x="37" y="161"/>
                  </a:cubicBezTo>
                  <a:cubicBezTo>
                    <a:pt x="37" y="160"/>
                    <a:pt x="38" y="157"/>
                    <a:pt x="39" y="157"/>
                  </a:cubicBezTo>
                  <a:cubicBezTo>
                    <a:pt x="40" y="156"/>
                    <a:pt x="42" y="156"/>
                    <a:pt x="43" y="157"/>
                  </a:cubicBezTo>
                  <a:cubicBezTo>
                    <a:pt x="45" y="158"/>
                    <a:pt x="47" y="163"/>
                    <a:pt x="50" y="164"/>
                  </a:cubicBezTo>
                  <a:cubicBezTo>
                    <a:pt x="51" y="164"/>
                    <a:pt x="54" y="165"/>
                    <a:pt x="54" y="164"/>
                  </a:cubicBezTo>
                  <a:cubicBezTo>
                    <a:pt x="57" y="159"/>
                    <a:pt x="46" y="149"/>
                    <a:pt x="44" y="144"/>
                  </a:cubicBezTo>
                  <a:cubicBezTo>
                    <a:pt x="43" y="139"/>
                    <a:pt x="45" y="130"/>
                    <a:pt x="44" y="125"/>
                  </a:cubicBezTo>
                  <a:cubicBezTo>
                    <a:pt x="42" y="122"/>
                    <a:pt x="35" y="118"/>
                    <a:pt x="34" y="114"/>
                  </a:cubicBezTo>
                  <a:cubicBezTo>
                    <a:pt x="34" y="113"/>
                    <a:pt x="35" y="110"/>
                    <a:pt x="36" y="110"/>
                  </a:cubicBezTo>
                  <a:cubicBezTo>
                    <a:pt x="37" y="109"/>
                    <a:pt x="40" y="110"/>
                    <a:pt x="41" y="109"/>
                  </a:cubicBezTo>
                  <a:cubicBezTo>
                    <a:pt x="42" y="108"/>
                    <a:pt x="42" y="106"/>
                    <a:pt x="41" y="105"/>
                  </a:cubicBezTo>
                  <a:cubicBezTo>
                    <a:pt x="41" y="104"/>
                    <a:pt x="38" y="103"/>
                    <a:pt x="37" y="102"/>
                  </a:cubicBezTo>
                  <a:cubicBezTo>
                    <a:pt x="35" y="99"/>
                    <a:pt x="36" y="89"/>
                    <a:pt x="34" y="86"/>
                  </a:cubicBezTo>
                  <a:cubicBezTo>
                    <a:pt x="33" y="85"/>
                    <a:pt x="29" y="83"/>
                    <a:pt x="28" y="82"/>
                  </a:cubicBezTo>
                  <a:cubicBezTo>
                    <a:pt x="26" y="81"/>
                    <a:pt x="22" y="78"/>
                    <a:pt x="22" y="78"/>
                  </a:cubicBezTo>
                  <a:cubicBezTo>
                    <a:pt x="25" y="78"/>
                    <a:pt x="29" y="77"/>
                    <a:pt x="30" y="76"/>
                  </a:cubicBezTo>
                  <a:cubicBezTo>
                    <a:pt x="33" y="75"/>
                    <a:pt x="35" y="70"/>
                    <a:pt x="37" y="68"/>
                  </a:cubicBezTo>
                  <a:cubicBezTo>
                    <a:pt x="39" y="66"/>
                    <a:pt x="45" y="62"/>
                    <a:pt x="48" y="62"/>
                  </a:cubicBezTo>
                  <a:cubicBezTo>
                    <a:pt x="50" y="62"/>
                    <a:pt x="55" y="64"/>
                    <a:pt x="58" y="64"/>
                  </a:cubicBezTo>
                  <a:cubicBezTo>
                    <a:pt x="61" y="64"/>
                    <a:pt x="67" y="63"/>
                    <a:pt x="70" y="64"/>
                  </a:cubicBezTo>
                  <a:cubicBezTo>
                    <a:pt x="74" y="64"/>
                    <a:pt x="81" y="68"/>
                    <a:pt x="85" y="69"/>
                  </a:cubicBezTo>
                  <a:cubicBezTo>
                    <a:pt x="88" y="70"/>
                    <a:pt x="92" y="73"/>
                    <a:pt x="95" y="73"/>
                  </a:cubicBezTo>
                  <a:cubicBezTo>
                    <a:pt x="98" y="73"/>
                    <a:pt x="104" y="68"/>
                    <a:pt x="106" y="65"/>
                  </a:cubicBezTo>
                  <a:cubicBezTo>
                    <a:pt x="109" y="63"/>
                    <a:pt x="113" y="58"/>
                    <a:pt x="115" y="56"/>
                  </a:cubicBezTo>
                  <a:cubicBezTo>
                    <a:pt x="118" y="53"/>
                    <a:pt x="124" y="49"/>
                    <a:pt x="127" y="47"/>
                  </a:cubicBezTo>
                  <a:cubicBezTo>
                    <a:pt x="130" y="45"/>
                    <a:pt x="135" y="40"/>
                    <a:pt x="137" y="37"/>
                  </a:cubicBezTo>
                  <a:cubicBezTo>
                    <a:pt x="139" y="35"/>
                    <a:pt x="141" y="31"/>
                    <a:pt x="142" y="30"/>
                  </a:cubicBezTo>
                  <a:cubicBezTo>
                    <a:pt x="143" y="28"/>
                    <a:pt x="146" y="25"/>
                    <a:pt x="148" y="24"/>
                  </a:cubicBezTo>
                  <a:cubicBezTo>
                    <a:pt x="149" y="22"/>
                    <a:pt x="153" y="20"/>
                    <a:pt x="154" y="18"/>
                  </a:cubicBezTo>
                  <a:cubicBezTo>
                    <a:pt x="155" y="15"/>
                    <a:pt x="155" y="10"/>
                    <a:pt x="156" y="7"/>
                  </a:cubicBezTo>
                  <a:cubicBezTo>
                    <a:pt x="157" y="6"/>
                    <a:pt x="160" y="4"/>
                    <a:pt x="162" y="4"/>
                  </a:cubicBezTo>
                  <a:cubicBezTo>
                    <a:pt x="163" y="4"/>
                    <a:pt x="166" y="6"/>
                    <a:pt x="167" y="7"/>
                  </a:cubicBezTo>
                  <a:cubicBezTo>
                    <a:pt x="169" y="8"/>
                    <a:pt x="171" y="11"/>
                    <a:pt x="173" y="11"/>
                  </a:cubicBezTo>
                  <a:cubicBezTo>
                    <a:pt x="177" y="13"/>
                    <a:pt x="185" y="14"/>
                    <a:pt x="188" y="14"/>
                  </a:cubicBezTo>
                  <a:cubicBezTo>
                    <a:pt x="191" y="14"/>
                    <a:pt x="195" y="12"/>
                    <a:pt x="197" y="11"/>
                  </a:cubicBezTo>
                  <a:cubicBezTo>
                    <a:pt x="201" y="10"/>
                    <a:pt x="207" y="5"/>
                    <a:pt x="210" y="4"/>
                  </a:cubicBezTo>
                  <a:close/>
                </a:path>
              </a:pathLst>
            </a:custGeom>
            <a:solidFill>
              <a:srgbClr val="97979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6" name="Freeform 62"/>
            <p:cNvSpPr>
              <a:spLocks/>
            </p:cNvSpPr>
            <p:nvPr/>
          </p:nvSpPr>
          <p:spPr bwMode="auto">
            <a:xfrm>
              <a:off x="8003353" y="5768003"/>
              <a:ext cx="24666" cy="32066"/>
            </a:xfrm>
            <a:custGeom>
              <a:avLst/>
              <a:gdLst/>
              <a:ahLst/>
              <a:cxnLst>
                <a:cxn ang="0">
                  <a:pos x="3" y="0"/>
                </a:cxn>
                <a:cxn ang="0">
                  <a:pos x="8" y="2"/>
                </a:cxn>
                <a:cxn ang="0">
                  <a:pos x="9" y="7"/>
                </a:cxn>
                <a:cxn ang="0">
                  <a:pos x="6" y="11"/>
                </a:cxn>
                <a:cxn ang="0">
                  <a:pos x="2" y="11"/>
                </a:cxn>
                <a:cxn ang="0">
                  <a:pos x="0" y="5"/>
                </a:cxn>
                <a:cxn ang="0">
                  <a:pos x="1" y="3"/>
                </a:cxn>
                <a:cxn ang="0">
                  <a:pos x="3" y="0"/>
                </a:cxn>
              </a:cxnLst>
              <a:rect l="0" t="0" r="r" b="b"/>
              <a:pathLst>
                <a:path w="9" h="12">
                  <a:moveTo>
                    <a:pt x="3" y="0"/>
                  </a:moveTo>
                  <a:cubicBezTo>
                    <a:pt x="5" y="0"/>
                    <a:pt x="7" y="1"/>
                    <a:pt x="8" y="2"/>
                  </a:cubicBezTo>
                  <a:cubicBezTo>
                    <a:pt x="8" y="3"/>
                    <a:pt x="9" y="6"/>
                    <a:pt x="9" y="7"/>
                  </a:cubicBezTo>
                  <a:cubicBezTo>
                    <a:pt x="9" y="8"/>
                    <a:pt x="7" y="10"/>
                    <a:pt x="6" y="11"/>
                  </a:cubicBezTo>
                  <a:cubicBezTo>
                    <a:pt x="5" y="11"/>
                    <a:pt x="3" y="12"/>
                    <a:pt x="2" y="11"/>
                  </a:cubicBezTo>
                  <a:cubicBezTo>
                    <a:pt x="1" y="10"/>
                    <a:pt x="0" y="6"/>
                    <a:pt x="0" y="5"/>
                  </a:cubicBezTo>
                  <a:cubicBezTo>
                    <a:pt x="0" y="4"/>
                    <a:pt x="1" y="3"/>
                    <a:pt x="1" y="3"/>
                  </a:cubicBezTo>
                  <a:cubicBezTo>
                    <a:pt x="2" y="2"/>
                    <a:pt x="3" y="0"/>
                    <a:pt x="3" y="0"/>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1" name="Freeform 67"/>
            <p:cNvSpPr>
              <a:spLocks/>
            </p:cNvSpPr>
            <p:nvPr/>
          </p:nvSpPr>
          <p:spPr bwMode="auto">
            <a:xfrm>
              <a:off x="8028019" y="5481879"/>
              <a:ext cx="46866" cy="54265"/>
            </a:xfrm>
            <a:custGeom>
              <a:avLst/>
              <a:gdLst/>
              <a:ahLst/>
              <a:cxnLst>
                <a:cxn ang="0">
                  <a:pos x="5" y="1"/>
                </a:cxn>
                <a:cxn ang="0">
                  <a:pos x="8" y="2"/>
                </a:cxn>
                <a:cxn ang="0">
                  <a:pos x="15" y="14"/>
                </a:cxn>
                <a:cxn ang="0">
                  <a:pos x="12" y="18"/>
                </a:cxn>
                <a:cxn ang="0">
                  <a:pos x="5" y="18"/>
                </a:cxn>
                <a:cxn ang="0">
                  <a:pos x="0" y="13"/>
                </a:cxn>
                <a:cxn ang="0">
                  <a:pos x="5" y="11"/>
                </a:cxn>
                <a:cxn ang="0">
                  <a:pos x="5" y="1"/>
                </a:cxn>
              </a:cxnLst>
              <a:rect l="0" t="0" r="r" b="b"/>
              <a:pathLst>
                <a:path w="16" h="19">
                  <a:moveTo>
                    <a:pt x="5" y="1"/>
                  </a:moveTo>
                  <a:cubicBezTo>
                    <a:pt x="5" y="0"/>
                    <a:pt x="7" y="1"/>
                    <a:pt x="8" y="2"/>
                  </a:cubicBezTo>
                  <a:cubicBezTo>
                    <a:pt x="11" y="4"/>
                    <a:pt x="16" y="11"/>
                    <a:pt x="15" y="14"/>
                  </a:cubicBezTo>
                  <a:cubicBezTo>
                    <a:pt x="15" y="15"/>
                    <a:pt x="13" y="17"/>
                    <a:pt x="12" y="18"/>
                  </a:cubicBezTo>
                  <a:cubicBezTo>
                    <a:pt x="11" y="19"/>
                    <a:pt x="7" y="19"/>
                    <a:pt x="5" y="18"/>
                  </a:cubicBezTo>
                  <a:cubicBezTo>
                    <a:pt x="4" y="18"/>
                    <a:pt x="0" y="15"/>
                    <a:pt x="0" y="13"/>
                  </a:cubicBezTo>
                  <a:cubicBezTo>
                    <a:pt x="1" y="12"/>
                    <a:pt x="4" y="12"/>
                    <a:pt x="5" y="11"/>
                  </a:cubicBezTo>
                  <a:cubicBezTo>
                    <a:pt x="6" y="8"/>
                    <a:pt x="3" y="2"/>
                    <a:pt x="5" y="1"/>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7436037" y="6108392"/>
            <a:ext cx="1346759" cy="532785"/>
            <a:chOff x="7436037" y="6108392"/>
            <a:chExt cx="1346759" cy="532785"/>
          </a:xfrm>
          <a:solidFill>
            <a:srgbClr val="ABABAB"/>
          </a:solidFill>
        </p:grpSpPr>
        <p:sp>
          <p:nvSpPr>
            <p:cNvPr id="361" name="Freeform 20"/>
            <p:cNvSpPr>
              <a:spLocks/>
            </p:cNvSpPr>
            <p:nvPr/>
          </p:nvSpPr>
          <p:spPr bwMode="auto">
            <a:xfrm>
              <a:off x="8760596" y="6557312"/>
              <a:ext cx="22200" cy="22200"/>
            </a:xfrm>
            <a:custGeom>
              <a:avLst/>
              <a:gdLst/>
              <a:ahLst/>
              <a:cxnLst>
                <a:cxn ang="0">
                  <a:pos x="8" y="1"/>
                </a:cxn>
                <a:cxn ang="0">
                  <a:pos x="8" y="4"/>
                </a:cxn>
                <a:cxn ang="0">
                  <a:pos x="7" y="7"/>
                </a:cxn>
                <a:cxn ang="0">
                  <a:pos x="5" y="8"/>
                </a:cxn>
                <a:cxn ang="0">
                  <a:pos x="3" y="6"/>
                </a:cxn>
                <a:cxn ang="0">
                  <a:pos x="3" y="3"/>
                </a:cxn>
                <a:cxn ang="0">
                  <a:pos x="1" y="3"/>
                </a:cxn>
                <a:cxn ang="0">
                  <a:pos x="1" y="1"/>
                </a:cxn>
                <a:cxn ang="0">
                  <a:pos x="4" y="0"/>
                </a:cxn>
                <a:cxn ang="0">
                  <a:pos x="8" y="1"/>
                </a:cxn>
              </a:cxnLst>
              <a:rect l="0" t="0" r="r" b="b"/>
              <a:pathLst>
                <a:path w="8" h="8">
                  <a:moveTo>
                    <a:pt x="8" y="1"/>
                  </a:moveTo>
                  <a:cubicBezTo>
                    <a:pt x="8" y="2"/>
                    <a:pt x="8" y="4"/>
                    <a:pt x="8" y="4"/>
                  </a:cubicBezTo>
                  <a:cubicBezTo>
                    <a:pt x="8" y="5"/>
                    <a:pt x="8" y="7"/>
                    <a:pt x="7" y="7"/>
                  </a:cubicBezTo>
                  <a:cubicBezTo>
                    <a:pt x="7" y="7"/>
                    <a:pt x="6" y="8"/>
                    <a:pt x="5" y="8"/>
                  </a:cubicBezTo>
                  <a:cubicBezTo>
                    <a:pt x="5" y="7"/>
                    <a:pt x="4" y="7"/>
                    <a:pt x="3" y="6"/>
                  </a:cubicBezTo>
                  <a:cubicBezTo>
                    <a:pt x="3" y="5"/>
                    <a:pt x="3" y="4"/>
                    <a:pt x="3" y="3"/>
                  </a:cubicBezTo>
                  <a:cubicBezTo>
                    <a:pt x="3" y="3"/>
                    <a:pt x="1" y="3"/>
                    <a:pt x="1" y="3"/>
                  </a:cubicBezTo>
                  <a:cubicBezTo>
                    <a:pt x="0" y="2"/>
                    <a:pt x="0" y="1"/>
                    <a:pt x="1" y="1"/>
                  </a:cubicBezTo>
                  <a:cubicBezTo>
                    <a:pt x="1" y="0"/>
                    <a:pt x="3" y="0"/>
                    <a:pt x="4" y="0"/>
                  </a:cubicBezTo>
                  <a:cubicBezTo>
                    <a:pt x="5" y="0"/>
                    <a:pt x="7" y="1"/>
                    <a:pt x="8"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6" name="Freeform 22"/>
            <p:cNvSpPr>
              <a:spLocks/>
            </p:cNvSpPr>
            <p:nvPr/>
          </p:nvSpPr>
          <p:spPr bwMode="auto">
            <a:xfrm>
              <a:off x="8617534" y="6554846"/>
              <a:ext cx="98664" cy="32066"/>
            </a:xfrm>
            <a:custGeom>
              <a:avLst/>
              <a:gdLst/>
              <a:ahLst/>
              <a:cxnLst>
                <a:cxn ang="0">
                  <a:pos x="30" y="2"/>
                </a:cxn>
                <a:cxn ang="0">
                  <a:pos x="35" y="5"/>
                </a:cxn>
                <a:cxn ang="0">
                  <a:pos x="32" y="7"/>
                </a:cxn>
                <a:cxn ang="0">
                  <a:pos x="27" y="6"/>
                </a:cxn>
                <a:cxn ang="0">
                  <a:pos x="26" y="9"/>
                </a:cxn>
                <a:cxn ang="0">
                  <a:pos x="24" y="11"/>
                </a:cxn>
                <a:cxn ang="0">
                  <a:pos x="20" y="11"/>
                </a:cxn>
                <a:cxn ang="0">
                  <a:pos x="17" y="9"/>
                </a:cxn>
                <a:cxn ang="0">
                  <a:pos x="12" y="8"/>
                </a:cxn>
                <a:cxn ang="0">
                  <a:pos x="10" y="9"/>
                </a:cxn>
                <a:cxn ang="0">
                  <a:pos x="6" y="9"/>
                </a:cxn>
                <a:cxn ang="0">
                  <a:pos x="4" y="12"/>
                </a:cxn>
                <a:cxn ang="0">
                  <a:pos x="1" y="11"/>
                </a:cxn>
                <a:cxn ang="0">
                  <a:pos x="0" y="8"/>
                </a:cxn>
                <a:cxn ang="0">
                  <a:pos x="2" y="5"/>
                </a:cxn>
                <a:cxn ang="0">
                  <a:pos x="6" y="6"/>
                </a:cxn>
                <a:cxn ang="0">
                  <a:pos x="11" y="3"/>
                </a:cxn>
                <a:cxn ang="0">
                  <a:pos x="16" y="0"/>
                </a:cxn>
                <a:cxn ang="0">
                  <a:pos x="19" y="1"/>
                </a:cxn>
                <a:cxn ang="0">
                  <a:pos x="23" y="2"/>
                </a:cxn>
                <a:cxn ang="0">
                  <a:pos x="27" y="1"/>
                </a:cxn>
                <a:cxn ang="0">
                  <a:pos x="30" y="2"/>
                </a:cxn>
              </a:cxnLst>
              <a:rect l="0" t="0" r="r" b="b"/>
              <a:pathLst>
                <a:path w="35" h="12">
                  <a:moveTo>
                    <a:pt x="30" y="2"/>
                  </a:moveTo>
                  <a:cubicBezTo>
                    <a:pt x="32" y="3"/>
                    <a:pt x="35" y="4"/>
                    <a:pt x="35" y="5"/>
                  </a:cubicBezTo>
                  <a:cubicBezTo>
                    <a:pt x="35" y="6"/>
                    <a:pt x="33" y="6"/>
                    <a:pt x="32" y="7"/>
                  </a:cubicBezTo>
                  <a:cubicBezTo>
                    <a:pt x="31" y="7"/>
                    <a:pt x="28" y="5"/>
                    <a:pt x="27" y="6"/>
                  </a:cubicBezTo>
                  <a:cubicBezTo>
                    <a:pt x="26" y="6"/>
                    <a:pt x="26" y="8"/>
                    <a:pt x="26" y="9"/>
                  </a:cubicBezTo>
                  <a:cubicBezTo>
                    <a:pt x="25" y="9"/>
                    <a:pt x="24" y="10"/>
                    <a:pt x="24" y="11"/>
                  </a:cubicBezTo>
                  <a:cubicBezTo>
                    <a:pt x="23" y="11"/>
                    <a:pt x="21" y="11"/>
                    <a:pt x="20" y="11"/>
                  </a:cubicBezTo>
                  <a:cubicBezTo>
                    <a:pt x="19" y="11"/>
                    <a:pt x="18" y="9"/>
                    <a:pt x="17" y="9"/>
                  </a:cubicBezTo>
                  <a:cubicBezTo>
                    <a:pt x="16" y="9"/>
                    <a:pt x="13" y="8"/>
                    <a:pt x="12" y="8"/>
                  </a:cubicBezTo>
                  <a:cubicBezTo>
                    <a:pt x="12" y="8"/>
                    <a:pt x="11" y="9"/>
                    <a:pt x="10" y="9"/>
                  </a:cubicBezTo>
                  <a:cubicBezTo>
                    <a:pt x="9" y="10"/>
                    <a:pt x="7" y="9"/>
                    <a:pt x="6" y="9"/>
                  </a:cubicBezTo>
                  <a:cubicBezTo>
                    <a:pt x="6" y="10"/>
                    <a:pt x="5" y="11"/>
                    <a:pt x="4" y="12"/>
                  </a:cubicBezTo>
                  <a:cubicBezTo>
                    <a:pt x="3" y="12"/>
                    <a:pt x="1" y="11"/>
                    <a:pt x="1" y="11"/>
                  </a:cubicBezTo>
                  <a:cubicBezTo>
                    <a:pt x="0" y="10"/>
                    <a:pt x="0" y="8"/>
                    <a:pt x="0" y="8"/>
                  </a:cubicBezTo>
                  <a:cubicBezTo>
                    <a:pt x="0" y="7"/>
                    <a:pt x="1" y="6"/>
                    <a:pt x="2" y="5"/>
                  </a:cubicBezTo>
                  <a:cubicBezTo>
                    <a:pt x="3" y="5"/>
                    <a:pt x="5" y="6"/>
                    <a:pt x="6" y="6"/>
                  </a:cubicBezTo>
                  <a:cubicBezTo>
                    <a:pt x="7" y="5"/>
                    <a:pt x="10" y="4"/>
                    <a:pt x="11" y="3"/>
                  </a:cubicBezTo>
                  <a:cubicBezTo>
                    <a:pt x="12" y="3"/>
                    <a:pt x="14" y="0"/>
                    <a:pt x="16" y="0"/>
                  </a:cubicBezTo>
                  <a:cubicBezTo>
                    <a:pt x="17" y="0"/>
                    <a:pt x="18" y="1"/>
                    <a:pt x="19" y="1"/>
                  </a:cubicBezTo>
                  <a:cubicBezTo>
                    <a:pt x="20" y="1"/>
                    <a:pt x="22" y="2"/>
                    <a:pt x="23" y="2"/>
                  </a:cubicBezTo>
                  <a:cubicBezTo>
                    <a:pt x="24" y="2"/>
                    <a:pt x="26" y="1"/>
                    <a:pt x="27" y="1"/>
                  </a:cubicBezTo>
                  <a:cubicBezTo>
                    <a:pt x="28" y="1"/>
                    <a:pt x="30" y="2"/>
                    <a:pt x="30"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8" name="Freeform 23"/>
            <p:cNvSpPr>
              <a:spLocks/>
            </p:cNvSpPr>
            <p:nvPr/>
          </p:nvSpPr>
          <p:spPr bwMode="auto">
            <a:xfrm>
              <a:off x="8629868" y="6586911"/>
              <a:ext cx="34532" cy="17267"/>
            </a:xfrm>
            <a:custGeom>
              <a:avLst/>
              <a:gdLst/>
              <a:ahLst/>
              <a:cxnLst>
                <a:cxn ang="0">
                  <a:pos x="11" y="1"/>
                </a:cxn>
                <a:cxn ang="0">
                  <a:pos x="12" y="3"/>
                </a:cxn>
                <a:cxn ang="0">
                  <a:pos x="11" y="4"/>
                </a:cxn>
                <a:cxn ang="0">
                  <a:pos x="8" y="5"/>
                </a:cxn>
                <a:cxn ang="0">
                  <a:pos x="3" y="5"/>
                </a:cxn>
                <a:cxn ang="0">
                  <a:pos x="0" y="5"/>
                </a:cxn>
                <a:cxn ang="0">
                  <a:pos x="1" y="3"/>
                </a:cxn>
                <a:cxn ang="0">
                  <a:pos x="3" y="2"/>
                </a:cxn>
                <a:cxn ang="0">
                  <a:pos x="4" y="1"/>
                </a:cxn>
                <a:cxn ang="0">
                  <a:pos x="8" y="0"/>
                </a:cxn>
                <a:cxn ang="0">
                  <a:pos x="11" y="1"/>
                </a:cxn>
              </a:cxnLst>
              <a:rect l="0" t="0" r="r" b="b"/>
              <a:pathLst>
                <a:path w="12" h="6">
                  <a:moveTo>
                    <a:pt x="11" y="1"/>
                  </a:moveTo>
                  <a:cubicBezTo>
                    <a:pt x="11" y="1"/>
                    <a:pt x="12" y="2"/>
                    <a:pt x="12" y="3"/>
                  </a:cubicBezTo>
                  <a:cubicBezTo>
                    <a:pt x="12" y="3"/>
                    <a:pt x="11" y="4"/>
                    <a:pt x="11" y="4"/>
                  </a:cubicBezTo>
                  <a:cubicBezTo>
                    <a:pt x="10" y="4"/>
                    <a:pt x="9" y="5"/>
                    <a:pt x="8" y="5"/>
                  </a:cubicBezTo>
                  <a:cubicBezTo>
                    <a:pt x="7" y="5"/>
                    <a:pt x="5" y="5"/>
                    <a:pt x="3" y="5"/>
                  </a:cubicBezTo>
                  <a:cubicBezTo>
                    <a:pt x="3" y="5"/>
                    <a:pt x="1" y="6"/>
                    <a:pt x="0" y="5"/>
                  </a:cubicBezTo>
                  <a:cubicBezTo>
                    <a:pt x="0" y="5"/>
                    <a:pt x="0" y="4"/>
                    <a:pt x="1" y="3"/>
                  </a:cubicBezTo>
                  <a:cubicBezTo>
                    <a:pt x="1" y="3"/>
                    <a:pt x="2" y="2"/>
                    <a:pt x="3" y="2"/>
                  </a:cubicBezTo>
                  <a:cubicBezTo>
                    <a:pt x="3" y="1"/>
                    <a:pt x="4" y="1"/>
                    <a:pt x="4" y="1"/>
                  </a:cubicBezTo>
                  <a:cubicBezTo>
                    <a:pt x="5" y="1"/>
                    <a:pt x="7" y="0"/>
                    <a:pt x="8" y="0"/>
                  </a:cubicBezTo>
                  <a:cubicBezTo>
                    <a:pt x="9" y="0"/>
                    <a:pt x="10" y="0"/>
                    <a:pt x="11"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1" name="Freeform 24"/>
            <p:cNvSpPr>
              <a:spLocks/>
            </p:cNvSpPr>
            <p:nvPr/>
          </p:nvSpPr>
          <p:spPr bwMode="auto">
            <a:xfrm>
              <a:off x="8602734" y="6601710"/>
              <a:ext cx="22200" cy="22200"/>
            </a:xfrm>
            <a:custGeom>
              <a:avLst/>
              <a:gdLst/>
              <a:ahLst/>
              <a:cxnLst>
                <a:cxn ang="0">
                  <a:pos x="5" y="0"/>
                </a:cxn>
                <a:cxn ang="0">
                  <a:pos x="8" y="3"/>
                </a:cxn>
                <a:cxn ang="0">
                  <a:pos x="3" y="8"/>
                </a:cxn>
                <a:cxn ang="0">
                  <a:pos x="1" y="5"/>
                </a:cxn>
                <a:cxn ang="0">
                  <a:pos x="1" y="2"/>
                </a:cxn>
                <a:cxn ang="0">
                  <a:pos x="5" y="0"/>
                </a:cxn>
              </a:cxnLst>
              <a:rect l="0" t="0" r="r" b="b"/>
              <a:pathLst>
                <a:path w="8" h="8">
                  <a:moveTo>
                    <a:pt x="5" y="0"/>
                  </a:moveTo>
                  <a:cubicBezTo>
                    <a:pt x="6" y="0"/>
                    <a:pt x="8" y="2"/>
                    <a:pt x="8" y="3"/>
                  </a:cubicBezTo>
                  <a:cubicBezTo>
                    <a:pt x="8" y="5"/>
                    <a:pt x="5" y="8"/>
                    <a:pt x="3" y="8"/>
                  </a:cubicBezTo>
                  <a:cubicBezTo>
                    <a:pt x="2" y="8"/>
                    <a:pt x="1" y="6"/>
                    <a:pt x="1" y="5"/>
                  </a:cubicBezTo>
                  <a:cubicBezTo>
                    <a:pt x="1" y="4"/>
                    <a:pt x="0" y="2"/>
                    <a:pt x="1" y="2"/>
                  </a:cubicBezTo>
                  <a:cubicBezTo>
                    <a:pt x="1" y="1"/>
                    <a:pt x="4" y="0"/>
                    <a:pt x="5"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4" name="Freeform 25"/>
            <p:cNvSpPr>
              <a:spLocks/>
            </p:cNvSpPr>
            <p:nvPr/>
          </p:nvSpPr>
          <p:spPr bwMode="auto">
            <a:xfrm>
              <a:off x="8538603" y="6500581"/>
              <a:ext cx="19733" cy="22200"/>
            </a:xfrm>
            <a:custGeom>
              <a:avLst/>
              <a:gdLst/>
              <a:ahLst/>
              <a:cxnLst>
                <a:cxn ang="0">
                  <a:pos x="7" y="1"/>
                </a:cxn>
                <a:cxn ang="0">
                  <a:pos x="7" y="4"/>
                </a:cxn>
                <a:cxn ang="0">
                  <a:pos x="5" y="7"/>
                </a:cxn>
                <a:cxn ang="0">
                  <a:pos x="2" y="8"/>
                </a:cxn>
                <a:cxn ang="0">
                  <a:pos x="0" y="6"/>
                </a:cxn>
                <a:cxn ang="0">
                  <a:pos x="1" y="3"/>
                </a:cxn>
                <a:cxn ang="0">
                  <a:pos x="4" y="1"/>
                </a:cxn>
                <a:cxn ang="0">
                  <a:pos x="7" y="1"/>
                </a:cxn>
              </a:cxnLst>
              <a:rect l="0" t="0" r="r" b="b"/>
              <a:pathLst>
                <a:path w="7" h="8">
                  <a:moveTo>
                    <a:pt x="7" y="1"/>
                  </a:moveTo>
                  <a:cubicBezTo>
                    <a:pt x="7" y="2"/>
                    <a:pt x="7" y="3"/>
                    <a:pt x="7" y="4"/>
                  </a:cubicBezTo>
                  <a:cubicBezTo>
                    <a:pt x="7" y="5"/>
                    <a:pt x="5" y="7"/>
                    <a:pt x="5" y="7"/>
                  </a:cubicBezTo>
                  <a:cubicBezTo>
                    <a:pt x="4" y="8"/>
                    <a:pt x="2" y="8"/>
                    <a:pt x="2" y="8"/>
                  </a:cubicBezTo>
                  <a:cubicBezTo>
                    <a:pt x="1" y="7"/>
                    <a:pt x="0" y="7"/>
                    <a:pt x="0" y="6"/>
                  </a:cubicBezTo>
                  <a:cubicBezTo>
                    <a:pt x="0" y="5"/>
                    <a:pt x="0" y="4"/>
                    <a:pt x="1" y="3"/>
                  </a:cubicBezTo>
                  <a:cubicBezTo>
                    <a:pt x="2" y="2"/>
                    <a:pt x="3" y="1"/>
                    <a:pt x="4" y="1"/>
                  </a:cubicBezTo>
                  <a:cubicBezTo>
                    <a:pt x="5" y="0"/>
                    <a:pt x="6" y="1"/>
                    <a:pt x="7"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7" name="Freeform 26"/>
            <p:cNvSpPr>
              <a:spLocks/>
            </p:cNvSpPr>
            <p:nvPr/>
          </p:nvSpPr>
          <p:spPr bwMode="auto">
            <a:xfrm>
              <a:off x="8501605" y="6515380"/>
              <a:ext cx="19733" cy="22200"/>
            </a:xfrm>
            <a:custGeom>
              <a:avLst/>
              <a:gdLst/>
              <a:ahLst/>
              <a:cxnLst>
                <a:cxn ang="0">
                  <a:pos x="7" y="4"/>
                </a:cxn>
                <a:cxn ang="0">
                  <a:pos x="6" y="8"/>
                </a:cxn>
                <a:cxn ang="0">
                  <a:pos x="2" y="8"/>
                </a:cxn>
                <a:cxn ang="0">
                  <a:pos x="0" y="4"/>
                </a:cxn>
                <a:cxn ang="0">
                  <a:pos x="1" y="0"/>
                </a:cxn>
                <a:cxn ang="0">
                  <a:pos x="3" y="0"/>
                </a:cxn>
                <a:cxn ang="0">
                  <a:pos x="6" y="1"/>
                </a:cxn>
                <a:cxn ang="0">
                  <a:pos x="7" y="4"/>
                </a:cxn>
              </a:cxnLst>
              <a:rect l="0" t="0" r="r" b="b"/>
              <a:pathLst>
                <a:path w="7" h="8">
                  <a:moveTo>
                    <a:pt x="7" y="4"/>
                  </a:moveTo>
                  <a:cubicBezTo>
                    <a:pt x="7" y="5"/>
                    <a:pt x="7" y="7"/>
                    <a:pt x="6" y="8"/>
                  </a:cubicBezTo>
                  <a:cubicBezTo>
                    <a:pt x="5" y="8"/>
                    <a:pt x="3" y="8"/>
                    <a:pt x="2" y="8"/>
                  </a:cubicBezTo>
                  <a:cubicBezTo>
                    <a:pt x="1" y="7"/>
                    <a:pt x="0" y="5"/>
                    <a:pt x="0" y="4"/>
                  </a:cubicBezTo>
                  <a:cubicBezTo>
                    <a:pt x="0" y="3"/>
                    <a:pt x="0" y="1"/>
                    <a:pt x="1" y="0"/>
                  </a:cubicBezTo>
                  <a:cubicBezTo>
                    <a:pt x="1" y="0"/>
                    <a:pt x="2" y="0"/>
                    <a:pt x="3" y="0"/>
                  </a:cubicBezTo>
                  <a:cubicBezTo>
                    <a:pt x="4" y="0"/>
                    <a:pt x="5" y="0"/>
                    <a:pt x="6" y="1"/>
                  </a:cubicBezTo>
                  <a:cubicBezTo>
                    <a:pt x="7" y="1"/>
                    <a:pt x="7" y="3"/>
                    <a:pt x="7"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1" name="Freeform 27"/>
            <p:cNvSpPr>
              <a:spLocks/>
            </p:cNvSpPr>
            <p:nvPr/>
          </p:nvSpPr>
          <p:spPr bwMode="auto">
            <a:xfrm>
              <a:off x="8442407" y="6542512"/>
              <a:ext cx="76465" cy="44399"/>
            </a:xfrm>
            <a:custGeom>
              <a:avLst/>
              <a:gdLst/>
              <a:ahLst/>
              <a:cxnLst>
                <a:cxn ang="0">
                  <a:pos x="27" y="4"/>
                </a:cxn>
                <a:cxn ang="0">
                  <a:pos x="26" y="7"/>
                </a:cxn>
                <a:cxn ang="0">
                  <a:pos x="27" y="11"/>
                </a:cxn>
                <a:cxn ang="0">
                  <a:pos x="26" y="14"/>
                </a:cxn>
                <a:cxn ang="0">
                  <a:pos x="24" y="14"/>
                </a:cxn>
                <a:cxn ang="0">
                  <a:pos x="20" y="13"/>
                </a:cxn>
                <a:cxn ang="0">
                  <a:pos x="19" y="10"/>
                </a:cxn>
                <a:cxn ang="0">
                  <a:pos x="17" y="8"/>
                </a:cxn>
                <a:cxn ang="0">
                  <a:pos x="15" y="9"/>
                </a:cxn>
                <a:cxn ang="0">
                  <a:pos x="15" y="12"/>
                </a:cxn>
                <a:cxn ang="0">
                  <a:pos x="13" y="15"/>
                </a:cxn>
                <a:cxn ang="0">
                  <a:pos x="9" y="15"/>
                </a:cxn>
                <a:cxn ang="0">
                  <a:pos x="6" y="13"/>
                </a:cxn>
                <a:cxn ang="0">
                  <a:pos x="4" y="8"/>
                </a:cxn>
                <a:cxn ang="0">
                  <a:pos x="3" y="7"/>
                </a:cxn>
                <a:cxn ang="0">
                  <a:pos x="1" y="4"/>
                </a:cxn>
                <a:cxn ang="0">
                  <a:pos x="1" y="1"/>
                </a:cxn>
                <a:cxn ang="0">
                  <a:pos x="6" y="1"/>
                </a:cxn>
                <a:cxn ang="0">
                  <a:pos x="7" y="2"/>
                </a:cxn>
                <a:cxn ang="0">
                  <a:pos x="9" y="0"/>
                </a:cxn>
                <a:cxn ang="0">
                  <a:pos x="12" y="1"/>
                </a:cxn>
                <a:cxn ang="0">
                  <a:pos x="15" y="3"/>
                </a:cxn>
                <a:cxn ang="0">
                  <a:pos x="20" y="3"/>
                </a:cxn>
                <a:cxn ang="0">
                  <a:pos x="25" y="2"/>
                </a:cxn>
                <a:cxn ang="0">
                  <a:pos x="27" y="4"/>
                </a:cxn>
              </a:cxnLst>
              <a:rect l="0" t="0" r="r" b="b"/>
              <a:pathLst>
                <a:path w="27" h="16">
                  <a:moveTo>
                    <a:pt x="27" y="4"/>
                  </a:moveTo>
                  <a:cubicBezTo>
                    <a:pt x="27" y="5"/>
                    <a:pt x="26" y="7"/>
                    <a:pt x="26" y="7"/>
                  </a:cubicBezTo>
                  <a:cubicBezTo>
                    <a:pt x="26" y="8"/>
                    <a:pt x="27" y="10"/>
                    <a:pt x="27" y="11"/>
                  </a:cubicBezTo>
                  <a:cubicBezTo>
                    <a:pt x="27" y="11"/>
                    <a:pt x="27" y="13"/>
                    <a:pt x="26" y="14"/>
                  </a:cubicBezTo>
                  <a:cubicBezTo>
                    <a:pt x="26" y="14"/>
                    <a:pt x="24" y="14"/>
                    <a:pt x="24" y="14"/>
                  </a:cubicBezTo>
                  <a:cubicBezTo>
                    <a:pt x="23" y="14"/>
                    <a:pt x="21" y="13"/>
                    <a:pt x="20" y="13"/>
                  </a:cubicBezTo>
                  <a:cubicBezTo>
                    <a:pt x="20" y="12"/>
                    <a:pt x="19" y="10"/>
                    <a:pt x="19" y="10"/>
                  </a:cubicBezTo>
                  <a:cubicBezTo>
                    <a:pt x="18" y="9"/>
                    <a:pt x="18" y="8"/>
                    <a:pt x="17" y="8"/>
                  </a:cubicBezTo>
                  <a:cubicBezTo>
                    <a:pt x="16" y="8"/>
                    <a:pt x="15" y="8"/>
                    <a:pt x="15" y="9"/>
                  </a:cubicBezTo>
                  <a:cubicBezTo>
                    <a:pt x="14" y="10"/>
                    <a:pt x="15" y="11"/>
                    <a:pt x="15" y="12"/>
                  </a:cubicBezTo>
                  <a:cubicBezTo>
                    <a:pt x="14" y="13"/>
                    <a:pt x="14" y="15"/>
                    <a:pt x="13" y="15"/>
                  </a:cubicBezTo>
                  <a:cubicBezTo>
                    <a:pt x="12" y="16"/>
                    <a:pt x="10" y="16"/>
                    <a:pt x="9" y="15"/>
                  </a:cubicBezTo>
                  <a:cubicBezTo>
                    <a:pt x="8" y="15"/>
                    <a:pt x="7" y="14"/>
                    <a:pt x="6" y="13"/>
                  </a:cubicBezTo>
                  <a:cubicBezTo>
                    <a:pt x="5" y="12"/>
                    <a:pt x="5" y="10"/>
                    <a:pt x="4" y="8"/>
                  </a:cubicBezTo>
                  <a:cubicBezTo>
                    <a:pt x="4" y="8"/>
                    <a:pt x="3" y="7"/>
                    <a:pt x="3" y="7"/>
                  </a:cubicBezTo>
                  <a:cubicBezTo>
                    <a:pt x="2" y="6"/>
                    <a:pt x="1" y="5"/>
                    <a:pt x="1" y="4"/>
                  </a:cubicBezTo>
                  <a:cubicBezTo>
                    <a:pt x="0" y="4"/>
                    <a:pt x="0" y="2"/>
                    <a:pt x="1" y="1"/>
                  </a:cubicBezTo>
                  <a:cubicBezTo>
                    <a:pt x="2" y="0"/>
                    <a:pt x="5" y="0"/>
                    <a:pt x="6" y="1"/>
                  </a:cubicBezTo>
                  <a:cubicBezTo>
                    <a:pt x="6" y="1"/>
                    <a:pt x="7" y="2"/>
                    <a:pt x="7" y="2"/>
                  </a:cubicBezTo>
                  <a:cubicBezTo>
                    <a:pt x="8" y="2"/>
                    <a:pt x="9" y="0"/>
                    <a:pt x="9" y="0"/>
                  </a:cubicBezTo>
                  <a:cubicBezTo>
                    <a:pt x="10" y="0"/>
                    <a:pt x="11" y="1"/>
                    <a:pt x="12" y="1"/>
                  </a:cubicBezTo>
                  <a:cubicBezTo>
                    <a:pt x="13" y="1"/>
                    <a:pt x="14" y="2"/>
                    <a:pt x="15" y="3"/>
                  </a:cubicBezTo>
                  <a:cubicBezTo>
                    <a:pt x="16" y="3"/>
                    <a:pt x="19" y="3"/>
                    <a:pt x="20" y="3"/>
                  </a:cubicBezTo>
                  <a:cubicBezTo>
                    <a:pt x="21" y="2"/>
                    <a:pt x="24" y="1"/>
                    <a:pt x="25" y="2"/>
                  </a:cubicBezTo>
                  <a:cubicBezTo>
                    <a:pt x="26" y="2"/>
                    <a:pt x="27" y="4"/>
                    <a:pt x="27"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5" name="Freeform 41"/>
            <p:cNvSpPr>
              <a:spLocks/>
            </p:cNvSpPr>
            <p:nvPr/>
          </p:nvSpPr>
          <p:spPr bwMode="auto">
            <a:xfrm>
              <a:off x="7823291" y="6325452"/>
              <a:ext cx="29599" cy="37000"/>
            </a:xfrm>
            <a:custGeom>
              <a:avLst/>
              <a:gdLst/>
              <a:ahLst/>
              <a:cxnLst>
                <a:cxn ang="0">
                  <a:pos x="9" y="8"/>
                </a:cxn>
                <a:cxn ang="0">
                  <a:pos x="7" y="10"/>
                </a:cxn>
                <a:cxn ang="0">
                  <a:pos x="1" y="12"/>
                </a:cxn>
                <a:cxn ang="0">
                  <a:pos x="0" y="8"/>
                </a:cxn>
                <a:cxn ang="0">
                  <a:pos x="1" y="4"/>
                </a:cxn>
                <a:cxn ang="0">
                  <a:pos x="3" y="0"/>
                </a:cxn>
                <a:cxn ang="0">
                  <a:pos x="8" y="2"/>
                </a:cxn>
                <a:cxn ang="0">
                  <a:pos x="11" y="6"/>
                </a:cxn>
                <a:cxn ang="0">
                  <a:pos x="9" y="8"/>
                </a:cxn>
              </a:cxnLst>
              <a:rect l="0" t="0" r="r" b="b"/>
              <a:pathLst>
                <a:path w="11" h="13">
                  <a:moveTo>
                    <a:pt x="9" y="8"/>
                  </a:moveTo>
                  <a:cubicBezTo>
                    <a:pt x="9" y="9"/>
                    <a:pt x="8" y="10"/>
                    <a:pt x="7" y="10"/>
                  </a:cubicBezTo>
                  <a:cubicBezTo>
                    <a:pt x="6" y="11"/>
                    <a:pt x="3" y="13"/>
                    <a:pt x="1" y="12"/>
                  </a:cubicBezTo>
                  <a:cubicBezTo>
                    <a:pt x="0" y="11"/>
                    <a:pt x="0" y="9"/>
                    <a:pt x="0" y="8"/>
                  </a:cubicBezTo>
                  <a:cubicBezTo>
                    <a:pt x="0" y="7"/>
                    <a:pt x="0" y="5"/>
                    <a:pt x="1" y="4"/>
                  </a:cubicBezTo>
                  <a:cubicBezTo>
                    <a:pt x="1" y="3"/>
                    <a:pt x="2" y="1"/>
                    <a:pt x="3" y="0"/>
                  </a:cubicBezTo>
                  <a:cubicBezTo>
                    <a:pt x="4" y="0"/>
                    <a:pt x="7" y="1"/>
                    <a:pt x="8" y="2"/>
                  </a:cubicBezTo>
                  <a:cubicBezTo>
                    <a:pt x="9" y="3"/>
                    <a:pt x="11" y="5"/>
                    <a:pt x="11" y="6"/>
                  </a:cubicBezTo>
                  <a:cubicBezTo>
                    <a:pt x="11" y="7"/>
                    <a:pt x="10" y="8"/>
                    <a:pt x="9"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6" name="Freeform 42"/>
            <p:cNvSpPr>
              <a:spLocks/>
            </p:cNvSpPr>
            <p:nvPr/>
          </p:nvSpPr>
          <p:spPr bwMode="auto">
            <a:xfrm>
              <a:off x="7815892" y="6285987"/>
              <a:ext cx="24666" cy="22200"/>
            </a:xfrm>
            <a:custGeom>
              <a:avLst/>
              <a:gdLst/>
              <a:ahLst/>
              <a:cxnLst>
                <a:cxn ang="0">
                  <a:pos x="7" y="7"/>
                </a:cxn>
                <a:cxn ang="0">
                  <a:pos x="3" y="8"/>
                </a:cxn>
                <a:cxn ang="0">
                  <a:pos x="1" y="5"/>
                </a:cxn>
                <a:cxn ang="0">
                  <a:pos x="1" y="1"/>
                </a:cxn>
                <a:cxn ang="0">
                  <a:pos x="5" y="0"/>
                </a:cxn>
                <a:cxn ang="0">
                  <a:pos x="7" y="2"/>
                </a:cxn>
                <a:cxn ang="0">
                  <a:pos x="7" y="7"/>
                </a:cxn>
              </a:cxnLst>
              <a:rect l="0" t="0" r="r" b="b"/>
              <a:pathLst>
                <a:path w="8" h="8">
                  <a:moveTo>
                    <a:pt x="7" y="7"/>
                  </a:moveTo>
                  <a:cubicBezTo>
                    <a:pt x="7" y="7"/>
                    <a:pt x="4" y="8"/>
                    <a:pt x="3" y="8"/>
                  </a:cubicBezTo>
                  <a:cubicBezTo>
                    <a:pt x="3" y="8"/>
                    <a:pt x="1" y="6"/>
                    <a:pt x="1" y="5"/>
                  </a:cubicBezTo>
                  <a:cubicBezTo>
                    <a:pt x="1" y="4"/>
                    <a:pt x="0" y="2"/>
                    <a:pt x="1" y="1"/>
                  </a:cubicBezTo>
                  <a:cubicBezTo>
                    <a:pt x="2" y="0"/>
                    <a:pt x="4" y="0"/>
                    <a:pt x="5" y="0"/>
                  </a:cubicBezTo>
                  <a:cubicBezTo>
                    <a:pt x="6" y="0"/>
                    <a:pt x="7" y="2"/>
                    <a:pt x="7" y="2"/>
                  </a:cubicBezTo>
                  <a:cubicBezTo>
                    <a:pt x="7" y="3"/>
                    <a:pt x="8" y="6"/>
                    <a:pt x="7" y="7"/>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7" name="Freeform 43"/>
            <p:cNvSpPr>
              <a:spLocks/>
            </p:cNvSpPr>
            <p:nvPr/>
          </p:nvSpPr>
          <p:spPr bwMode="auto">
            <a:xfrm>
              <a:off x="7867690" y="6313120"/>
              <a:ext cx="32066" cy="24666"/>
            </a:xfrm>
            <a:custGeom>
              <a:avLst/>
              <a:gdLst/>
              <a:ahLst/>
              <a:cxnLst>
                <a:cxn ang="0">
                  <a:pos x="7" y="7"/>
                </a:cxn>
                <a:cxn ang="0">
                  <a:pos x="3" y="6"/>
                </a:cxn>
                <a:cxn ang="0">
                  <a:pos x="3" y="4"/>
                </a:cxn>
                <a:cxn ang="0">
                  <a:pos x="1" y="3"/>
                </a:cxn>
                <a:cxn ang="0">
                  <a:pos x="0" y="0"/>
                </a:cxn>
                <a:cxn ang="0">
                  <a:pos x="2" y="0"/>
                </a:cxn>
                <a:cxn ang="0">
                  <a:pos x="5" y="1"/>
                </a:cxn>
                <a:cxn ang="0">
                  <a:pos x="8" y="1"/>
                </a:cxn>
                <a:cxn ang="0">
                  <a:pos x="9" y="4"/>
                </a:cxn>
                <a:cxn ang="0">
                  <a:pos x="10" y="7"/>
                </a:cxn>
                <a:cxn ang="0">
                  <a:pos x="7" y="7"/>
                </a:cxn>
              </a:cxnLst>
              <a:rect l="0" t="0" r="r" b="b"/>
              <a:pathLst>
                <a:path w="11" h="8">
                  <a:moveTo>
                    <a:pt x="7" y="7"/>
                  </a:moveTo>
                  <a:cubicBezTo>
                    <a:pt x="6" y="7"/>
                    <a:pt x="4" y="7"/>
                    <a:pt x="3" y="6"/>
                  </a:cubicBezTo>
                  <a:cubicBezTo>
                    <a:pt x="3" y="5"/>
                    <a:pt x="3" y="4"/>
                    <a:pt x="3" y="4"/>
                  </a:cubicBezTo>
                  <a:cubicBezTo>
                    <a:pt x="2" y="3"/>
                    <a:pt x="1" y="3"/>
                    <a:pt x="1" y="3"/>
                  </a:cubicBezTo>
                  <a:cubicBezTo>
                    <a:pt x="1" y="2"/>
                    <a:pt x="0" y="1"/>
                    <a:pt x="0" y="0"/>
                  </a:cubicBezTo>
                  <a:cubicBezTo>
                    <a:pt x="1" y="0"/>
                    <a:pt x="2" y="0"/>
                    <a:pt x="2" y="0"/>
                  </a:cubicBezTo>
                  <a:cubicBezTo>
                    <a:pt x="3" y="0"/>
                    <a:pt x="4" y="0"/>
                    <a:pt x="5" y="1"/>
                  </a:cubicBezTo>
                  <a:cubicBezTo>
                    <a:pt x="5" y="1"/>
                    <a:pt x="7" y="1"/>
                    <a:pt x="8" y="1"/>
                  </a:cubicBezTo>
                  <a:cubicBezTo>
                    <a:pt x="8" y="2"/>
                    <a:pt x="9" y="4"/>
                    <a:pt x="9" y="4"/>
                  </a:cubicBezTo>
                  <a:cubicBezTo>
                    <a:pt x="9" y="5"/>
                    <a:pt x="11" y="7"/>
                    <a:pt x="10" y="7"/>
                  </a:cubicBezTo>
                  <a:cubicBezTo>
                    <a:pt x="10" y="8"/>
                    <a:pt x="8" y="7"/>
                    <a:pt x="7" y="7"/>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8" name="Freeform 44"/>
            <p:cNvSpPr>
              <a:spLocks/>
            </p:cNvSpPr>
            <p:nvPr/>
          </p:nvSpPr>
          <p:spPr bwMode="auto">
            <a:xfrm>
              <a:off x="7867690" y="6530180"/>
              <a:ext cx="27133" cy="29599"/>
            </a:xfrm>
            <a:custGeom>
              <a:avLst/>
              <a:gdLst/>
              <a:ahLst/>
              <a:cxnLst>
                <a:cxn ang="0">
                  <a:pos x="6" y="10"/>
                </a:cxn>
                <a:cxn ang="0">
                  <a:pos x="1" y="6"/>
                </a:cxn>
                <a:cxn ang="0">
                  <a:pos x="0" y="3"/>
                </a:cxn>
                <a:cxn ang="0">
                  <a:pos x="3" y="1"/>
                </a:cxn>
                <a:cxn ang="0">
                  <a:pos x="9" y="1"/>
                </a:cxn>
                <a:cxn ang="0">
                  <a:pos x="10" y="4"/>
                </a:cxn>
                <a:cxn ang="0">
                  <a:pos x="7" y="5"/>
                </a:cxn>
                <a:cxn ang="0">
                  <a:pos x="8" y="8"/>
                </a:cxn>
                <a:cxn ang="0">
                  <a:pos x="6" y="10"/>
                </a:cxn>
              </a:cxnLst>
              <a:rect l="0" t="0" r="r" b="b"/>
              <a:pathLst>
                <a:path w="10" h="10">
                  <a:moveTo>
                    <a:pt x="6" y="10"/>
                  </a:moveTo>
                  <a:cubicBezTo>
                    <a:pt x="5" y="10"/>
                    <a:pt x="2" y="8"/>
                    <a:pt x="1" y="6"/>
                  </a:cubicBezTo>
                  <a:cubicBezTo>
                    <a:pt x="1" y="6"/>
                    <a:pt x="0" y="4"/>
                    <a:pt x="0" y="3"/>
                  </a:cubicBezTo>
                  <a:cubicBezTo>
                    <a:pt x="1" y="2"/>
                    <a:pt x="2" y="1"/>
                    <a:pt x="3" y="1"/>
                  </a:cubicBezTo>
                  <a:cubicBezTo>
                    <a:pt x="5" y="1"/>
                    <a:pt x="8" y="0"/>
                    <a:pt x="9" y="1"/>
                  </a:cubicBezTo>
                  <a:cubicBezTo>
                    <a:pt x="10" y="1"/>
                    <a:pt x="10" y="3"/>
                    <a:pt x="10" y="4"/>
                  </a:cubicBezTo>
                  <a:cubicBezTo>
                    <a:pt x="9" y="4"/>
                    <a:pt x="7" y="4"/>
                    <a:pt x="7" y="5"/>
                  </a:cubicBezTo>
                  <a:cubicBezTo>
                    <a:pt x="7" y="6"/>
                    <a:pt x="8" y="7"/>
                    <a:pt x="8" y="8"/>
                  </a:cubicBezTo>
                  <a:cubicBezTo>
                    <a:pt x="8" y="9"/>
                    <a:pt x="7" y="10"/>
                    <a:pt x="6" y="1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9" name="Freeform 45"/>
            <p:cNvSpPr>
              <a:spLocks/>
            </p:cNvSpPr>
            <p:nvPr/>
          </p:nvSpPr>
          <p:spPr bwMode="auto">
            <a:xfrm>
              <a:off x="7850424" y="6547445"/>
              <a:ext cx="17267" cy="19733"/>
            </a:xfrm>
            <a:custGeom>
              <a:avLst/>
              <a:gdLst/>
              <a:ahLst/>
              <a:cxnLst>
                <a:cxn ang="0">
                  <a:pos x="5" y="6"/>
                </a:cxn>
                <a:cxn ang="0">
                  <a:pos x="1" y="4"/>
                </a:cxn>
                <a:cxn ang="0">
                  <a:pos x="0" y="1"/>
                </a:cxn>
                <a:cxn ang="0">
                  <a:pos x="3" y="0"/>
                </a:cxn>
                <a:cxn ang="0">
                  <a:pos x="6" y="2"/>
                </a:cxn>
                <a:cxn ang="0">
                  <a:pos x="5" y="6"/>
                </a:cxn>
              </a:cxnLst>
              <a:rect l="0" t="0" r="r" b="b"/>
              <a:pathLst>
                <a:path w="6" h="7">
                  <a:moveTo>
                    <a:pt x="5" y="6"/>
                  </a:moveTo>
                  <a:cubicBezTo>
                    <a:pt x="4" y="7"/>
                    <a:pt x="2" y="5"/>
                    <a:pt x="1" y="4"/>
                  </a:cubicBezTo>
                  <a:cubicBezTo>
                    <a:pt x="1" y="4"/>
                    <a:pt x="0" y="2"/>
                    <a:pt x="0" y="1"/>
                  </a:cubicBezTo>
                  <a:cubicBezTo>
                    <a:pt x="1" y="1"/>
                    <a:pt x="3" y="0"/>
                    <a:pt x="3" y="0"/>
                  </a:cubicBezTo>
                  <a:cubicBezTo>
                    <a:pt x="4" y="1"/>
                    <a:pt x="5" y="2"/>
                    <a:pt x="6" y="2"/>
                  </a:cubicBezTo>
                  <a:cubicBezTo>
                    <a:pt x="6" y="3"/>
                    <a:pt x="6" y="5"/>
                    <a:pt x="5" y="6"/>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0" name="Freeform 46"/>
            <p:cNvSpPr>
              <a:spLocks/>
            </p:cNvSpPr>
            <p:nvPr/>
          </p:nvSpPr>
          <p:spPr bwMode="auto">
            <a:xfrm>
              <a:off x="7736961" y="6466049"/>
              <a:ext cx="34532" cy="34532"/>
            </a:xfrm>
            <a:custGeom>
              <a:avLst/>
              <a:gdLst/>
              <a:ahLst/>
              <a:cxnLst>
                <a:cxn ang="0">
                  <a:pos x="10" y="10"/>
                </a:cxn>
                <a:cxn ang="0">
                  <a:pos x="3" y="11"/>
                </a:cxn>
                <a:cxn ang="0">
                  <a:pos x="1" y="8"/>
                </a:cxn>
                <a:cxn ang="0">
                  <a:pos x="1" y="4"/>
                </a:cxn>
                <a:cxn ang="0">
                  <a:pos x="7" y="0"/>
                </a:cxn>
                <a:cxn ang="0">
                  <a:pos x="11" y="2"/>
                </a:cxn>
                <a:cxn ang="0">
                  <a:pos x="12" y="6"/>
                </a:cxn>
                <a:cxn ang="0">
                  <a:pos x="10" y="10"/>
                </a:cxn>
              </a:cxnLst>
              <a:rect l="0" t="0" r="r" b="b"/>
              <a:pathLst>
                <a:path w="12" h="12">
                  <a:moveTo>
                    <a:pt x="10" y="10"/>
                  </a:moveTo>
                  <a:cubicBezTo>
                    <a:pt x="9" y="11"/>
                    <a:pt x="5" y="12"/>
                    <a:pt x="3" y="11"/>
                  </a:cubicBezTo>
                  <a:cubicBezTo>
                    <a:pt x="2" y="11"/>
                    <a:pt x="1" y="9"/>
                    <a:pt x="1" y="8"/>
                  </a:cubicBezTo>
                  <a:cubicBezTo>
                    <a:pt x="0" y="7"/>
                    <a:pt x="1" y="4"/>
                    <a:pt x="1" y="4"/>
                  </a:cubicBezTo>
                  <a:cubicBezTo>
                    <a:pt x="2" y="2"/>
                    <a:pt x="5" y="0"/>
                    <a:pt x="7" y="0"/>
                  </a:cubicBezTo>
                  <a:cubicBezTo>
                    <a:pt x="8" y="0"/>
                    <a:pt x="10" y="2"/>
                    <a:pt x="11" y="2"/>
                  </a:cubicBezTo>
                  <a:cubicBezTo>
                    <a:pt x="12" y="3"/>
                    <a:pt x="12" y="5"/>
                    <a:pt x="12" y="6"/>
                  </a:cubicBezTo>
                  <a:cubicBezTo>
                    <a:pt x="12" y="7"/>
                    <a:pt x="11" y="9"/>
                    <a:pt x="10" y="1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1" name="Freeform 47"/>
            <p:cNvSpPr>
              <a:spLocks/>
            </p:cNvSpPr>
            <p:nvPr/>
          </p:nvSpPr>
          <p:spPr bwMode="auto">
            <a:xfrm>
              <a:off x="7778893" y="6416717"/>
              <a:ext cx="29599" cy="24666"/>
            </a:xfrm>
            <a:custGeom>
              <a:avLst/>
              <a:gdLst/>
              <a:ahLst/>
              <a:cxnLst>
                <a:cxn ang="0">
                  <a:pos x="7" y="9"/>
                </a:cxn>
                <a:cxn ang="0">
                  <a:pos x="4" y="8"/>
                </a:cxn>
                <a:cxn ang="0">
                  <a:pos x="0" y="3"/>
                </a:cxn>
                <a:cxn ang="0">
                  <a:pos x="1" y="0"/>
                </a:cxn>
                <a:cxn ang="0">
                  <a:pos x="4" y="1"/>
                </a:cxn>
                <a:cxn ang="0">
                  <a:pos x="8" y="3"/>
                </a:cxn>
                <a:cxn ang="0">
                  <a:pos x="10" y="7"/>
                </a:cxn>
                <a:cxn ang="0">
                  <a:pos x="7" y="9"/>
                </a:cxn>
              </a:cxnLst>
              <a:rect l="0" t="0" r="r" b="b"/>
              <a:pathLst>
                <a:path w="10" h="9">
                  <a:moveTo>
                    <a:pt x="7" y="9"/>
                  </a:moveTo>
                  <a:cubicBezTo>
                    <a:pt x="7" y="9"/>
                    <a:pt x="5" y="8"/>
                    <a:pt x="4" y="8"/>
                  </a:cubicBezTo>
                  <a:cubicBezTo>
                    <a:pt x="3" y="7"/>
                    <a:pt x="1" y="5"/>
                    <a:pt x="0" y="3"/>
                  </a:cubicBezTo>
                  <a:cubicBezTo>
                    <a:pt x="0" y="3"/>
                    <a:pt x="1" y="1"/>
                    <a:pt x="1" y="0"/>
                  </a:cubicBezTo>
                  <a:cubicBezTo>
                    <a:pt x="2" y="0"/>
                    <a:pt x="4" y="1"/>
                    <a:pt x="4" y="1"/>
                  </a:cubicBezTo>
                  <a:cubicBezTo>
                    <a:pt x="5" y="1"/>
                    <a:pt x="7" y="2"/>
                    <a:pt x="8" y="3"/>
                  </a:cubicBezTo>
                  <a:cubicBezTo>
                    <a:pt x="9" y="4"/>
                    <a:pt x="10" y="6"/>
                    <a:pt x="10" y="7"/>
                  </a:cubicBezTo>
                  <a:cubicBezTo>
                    <a:pt x="10" y="8"/>
                    <a:pt x="8" y="9"/>
                    <a:pt x="7" y="9"/>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2" name="Freeform 48"/>
            <p:cNvSpPr>
              <a:spLocks/>
            </p:cNvSpPr>
            <p:nvPr/>
          </p:nvSpPr>
          <p:spPr bwMode="auto">
            <a:xfrm>
              <a:off x="7650630" y="6409316"/>
              <a:ext cx="29599" cy="46866"/>
            </a:xfrm>
            <a:custGeom>
              <a:avLst/>
              <a:gdLst/>
              <a:ahLst/>
              <a:cxnLst>
                <a:cxn ang="0">
                  <a:pos x="6" y="15"/>
                </a:cxn>
                <a:cxn ang="0">
                  <a:pos x="6" y="12"/>
                </a:cxn>
                <a:cxn ang="0">
                  <a:pos x="11" y="7"/>
                </a:cxn>
                <a:cxn ang="0">
                  <a:pos x="9" y="3"/>
                </a:cxn>
                <a:cxn ang="0">
                  <a:pos x="6" y="0"/>
                </a:cxn>
                <a:cxn ang="0">
                  <a:pos x="1" y="1"/>
                </a:cxn>
                <a:cxn ang="0">
                  <a:pos x="0" y="5"/>
                </a:cxn>
                <a:cxn ang="0">
                  <a:pos x="0" y="9"/>
                </a:cxn>
                <a:cxn ang="0">
                  <a:pos x="2" y="13"/>
                </a:cxn>
                <a:cxn ang="0">
                  <a:pos x="6" y="15"/>
                </a:cxn>
              </a:cxnLst>
              <a:rect l="0" t="0" r="r" b="b"/>
              <a:pathLst>
                <a:path w="11" h="16">
                  <a:moveTo>
                    <a:pt x="6" y="15"/>
                  </a:moveTo>
                  <a:cubicBezTo>
                    <a:pt x="7" y="15"/>
                    <a:pt x="6" y="13"/>
                    <a:pt x="6" y="12"/>
                  </a:cubicBezTo>
                  <a:cubicBezTo>
                    <a:pt x="7" y="10"/>
                    <a:pt x="10" y="9"/>
                    <a:pt x="11" y="7"/>
                  </a:cubicBezTo>
                  <a:cubicBezTo>
                    <a:pt x="11" y="6"/>
                    <a:pt x="10" y="4"/>
                    <a:pt x="9" y="3"/>
                  </a:cubicBezTo>
                  <a:cubicBezTo>
                    <a:pt x="9" y="2"/>
                    <a:pt x="7" y="0"/>
                    <a:pt x="6" y="0"/>
                  </a:cubicBezTo>
                  <a:cubicBezTo>
                    <a:pt x="5" y="0"/>
                    <a:pt x="2" y="0"/>
                    <a:pt x="1" y="1"/>
                  </a:cubicBezTo>
                  <a:cubicBezTo>
                    <a:pt x="0" y="2"/>
                    <a:pt x="0" y="4"/>
                    <a:pt x="0" y="5"/>
                  </a:cubicBezTo>
                  <a:cubicBezTo>
                    <a:pt x="0" y="6"/>
                    <a:pt x="0" y="8"/>
                    <a:pt x="0" y="9"/>
                  </a:cubicBezTo>
                  <a:cubicBezTo>
                    <a:pt x="0" y="10"/>
                    <a:pt x="1" y="13"/>
                    <a:pt x="2" y="13"/>
                  </a:cubicBezTo>
                  <a:cubicBezTo>
                    <a:pt x="3" y="14"/>
                    <a:pt x="5" y="16"/>
                    <a:pt x="6" y="1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3" name="Freeform 49"/>
            <p:cNvSpPr>
              <a:spLocks/>
            </p:cNvSpPr>
            <p:nvPr/>
          </p:nvSpPr>
          <p:spPr bwMode="auto">
            <a:xfrm>
              <a:off x="7675296" y="6490714"/>
              <a:ext cx="37000" cy="19733"/>
            </a:xfrm>
            <a:custGeom>
              <a:avLst/>
              <a:gdLst/>
              <a:ahLst/>
              <a:cxnLst>
                <a:cxn ang="0">
                  <a:pos x="12" y="6"/>
                </a:cxn>
                <a:cxn ang="0">
                  <a:pos x="7" y="7"/>
                </a:cxn>
                <a:cxn ang="0">
                  <a:pos x="1" y="6"/>
                </a:cxn>
                <a:cxn ang="0">
                  <a:pos x="2" y="3"/>
                </a:cxn>
                <a:cxn ang="0">
                  <a:pos x="8" y="0"/>
                </a:cxn>
                <a:cxn ang="0">
                  <a:pos x="11" y="2"/>
                </a:cxn>
                <a:cxn ang="0">
                  <a:pos x="12" y="6"/>
                </a:cxn>
              </a:cxnLst>
              <a:rect l="0" t="0" r="r" b="b"/>
              <a:pathLst>
                <a:path w="13" h="7">
                  <a:moveTo>
                    <a:pt x="12" y="6"/>
                  </a:moveTo>
                  <a:cubicBezTo>
                    <a:pt x="12" y="7"/>
                    <a:pt x="8" y="7"/>
                    <a:pt x="7" y="7"/>
                  </a:cubicBezTo>
                  <a:cubicBezTo>
                    <a:pt x="5" y="7"/>
                    <a:pt x="2" y="7"/>
                    <a:pt x="1" y="6"/>
                  </a:cubicBezTo>
                  <a:cubicBezTo>
                    <a:pt x="0" y="5"/>
                    <a:pt x="1" y="3"/>
                    <a:pt x="2" y="3"/>
                  </a:cubicBezTo>
                  <a:cubicBezTo>
                    <a:pt x="3" y="1"/>
                    <a:pt x="6" y="0"/>
                    <a:pt x="8" y="0"/>
                  </a:cubicBezTo>
                  <a:cubicBezTo>
                    <a:pt x="9" y="0"/>
                    <a:pt x="11" y="2"/>
                    <a:pt x="11" y="2"/>
                  </a:cubicBezTo>
                  <a:cubicBezTo>
                    <a:pt x="12" y="3"/>
                    <a:pt x="13" y="5"/>
                    <a:pt x="12" y="6"/>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4" name="Freeform 50"/>
            <p:cNvSpPr>
              <a:spLocks/>
            </p:cNvSpPr>
            <p:nvPr/>
          </p:nvSpPr>
          <p:spPr bwMode="auto">
            <a:xfrm>
              <a:off x="7707362" y="6456182"/>
              <a:ext cx="22200" cy="27133"/>
            </a:xfrm>
            <a:custGeom>
              <a:avLst/>
              <a:gdLst/>
              <a:ahLst/>
              <a:cxnLst>
                <a:cxn ang="0">
                  <a:pos x="5" y="6"/>
                </a:cxn>
                <a:cxn ang="0">
                  <a:pos x="4" y="10"/>
                </a:cxn>
                <a:cxn ang="0">
                  <a:pos x="1" y="8"/>
                </a:cxn>
                <a:cxn ang="0">
                  <a:pos x="1" y="4"/>
                </a:cxn>
                <a:cxn ang="0">
                  <a:pos x="3" y="1"/>
                </a:cxn>
                <a:cxn ang="0">
                  <a:pos x="7" y="1"/>
                </a:cxn>
                <a:cxn ang="0">
                  <a:pos x="5" y="6"/>
                </a:cxn>
              </a:cxnLst>
              <a:rect l="0" t="0" r="r" b="b"/>
              <a:pathLst>
                <a:path w="8" h="10">
                  <a:moveTo>
                    <a:pt x="5" y="6"/>
                  </a:moveTo>
                  <a:cubicBezTo>
                    <a:pt x="5" y="7"/>
                    <a:pt x="5" y="9"/>
                    <a:pt x="4" y="10"/>
                  </a:cubicBezTo>
                  <a:cubicBezTo>
                    <a:pt x="3" y="10"/>
                    <a:pt x="1" y="9"/>
                    <a:pt x="1" y="8"/>
                  </a:cubicBezTo>
                  <a:cubicBezTo>
                    <a:pt x="0" y="7"/>
                    <a:pt x="0" y="5"/>
                    <a:pt x="1" y="4"/>
                  </a:cubicBezTo>
                  <a:cubicBezTo>
                    <a:pt x="1" y="3"/>
                    <a:pt x="3" y="2"/>
                    <a:pt x="3" y="1"/>
                  </a:cubicBezTo>
                  <a:cubicBezTo>
                    <a:pt x="4" y="1"/>
                    <a:pt x="6" y="0"/>
                    <a:pt x="7" y="1"/>
                  </a:cubicBezTo>
                  <a:cubicBezTo>
                    <a:pt x="8" y="2"/>
                    <a:pt x="5" y="5"/>
                    <a:pt x="5" y="6"/>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5" name="Freeform 51"/>
            <p:cNvSpPr>
              <a:spLocks/>
            </p:cNvSpPr>
            <p:nvPr/>
          </p:nvSpPr>
          <p:spPr bwMode="auto">
            <a:xfrm>
              <a:off x="7692563" y="6330385"/>
              <a:ext cx="34532" cy="29599"/>
            </a:xfrm>
            <a:custGeom>
              <a:avLst/>
              <a:gdLst/>
              <a:ahLst/>
              <a:cxnLst>
                <a:cxn ang="0">
                  <a:pos x="11" y="8"/>
                </a:cxn>
                <a:cxn ang="0">
                  <a:pos x="8" y="10"/>
                </a:cxn>
                <a:cxn ang="0">
                  <a:pos x="4" y="9"/>
                </a:cxn>
                <a:cxn ang="0">
                  <a:pos x="0" y="5"/>
                </a:cxn>
                <a:cxn ang="0">
                  <a:pos x="2" y="1"/>
                </a:cxn>
                <a:cxn ang="0">
                  <a:pos x="5" y="0"/>
                </a:cxn>
                <a:cxn ang="0">
                  <a:pos x="10" y="2"/>
                </a:cxn>
                <a:cxn ang="0">
                  <a:pos x="11" y="8"/>
                </a:cxn>
              </a:cxnLst>
              <a:rect l="0" t="0" r="r" b="b"/>
              <a:pathLst>
                <a:path w="12" h="10">
                  <a:moveTo>
                    <a:pt x="11" y="8"/>
                  </a:moveTo>
                  <a:cubicBezTo>
                    <a:pt x="11" y="9"/>
                    <a:pt x="9" y="10"/>
                    <a:pt x="8" y="10"/>
                  </a:cubicBezTo>
                  <a:cubicBezTo>
                    <a:pt x="7" y="10"/>
                    <a:pt x="4" y="9"/>
                    <a:pt x="4" y="9"/>
                  </a:cubicBezTo>
                  <a:cubicBezTo>
                    <a:pt x="2" y="8"/>
                    <a:pt x="0" y="7"/>
                    <a:pt x="0" y="5"/>
                  </a:cubicBezTo>
                  <a:cubicBezTo>
                    <a:pt x="0" y="4"/>
                    <a:pt x="1" y="1"/>
                    <a:pt x="2" y="1"/>
                  </a:cubicBezTo>
                  <a:cubicBezTo>
                    <a:pt x="3" y="0"/>
                    <a:pt x="5" y="0"/>
                    <a:pt x="5" y="0"/>
                  </a:cubicBezTo>
                  <a:cubicBezTo>
                    <a:pt x="7" y="0"/>
                    <a:pt x="9" y="1"/>
                    <a:pt x="10" y="2"/>
                  </a:cubicBezTo>
                  <a:cubicBezTo>
                    <a:pt x="11" y="3"/>
                    <a:pt x="12" y="6"/>
                    <a:pt x="11"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6" name="Freeform 52"/>
            <p:cNvSpPr>
              <a:spLocks/>
            </p:cNvSpPr>
            <p:nvPr/>
          </p:nvSpPr>
          <p:spPr bwMode="auto">
            <a:xfrm>
              <a:off x="7714761" y="6382185"/>
              <a:ext cx="17267" cy="22200"/>
            </a:xfrm>
            <a:custGeom>
              <a:avLst/>
              <a:gdLst/>
              <a:ahLst/>
              <a:cxnLst>
                <a:cxn ang="0">
                  <a:pos x="6" y="4"/>
                </a:cxn>
                <a:cxn ang="0">
                  <a:pos x="4" y="8"/>
                </a:cxn>
                <a:cxn ang="0">
                  <a:pos x="2" y="7"/>
                </a:cxn>
                <a:cxn ang="0">
                  <a:pos x="0" y="3"/>
                </a:cxn>
                <a:cxn ang="0">
                  <a:pos x="3" y="0"/>
                </a:cxn>
                <a:cxn ang="0">
                  <a:pos x="6" y="4"/>
                </a:cxn>
              </a:cxnLst>
              <a:rect l="0" t="0" r="r" b="b"/>
              <a:pathLst>
                <a:path w="6" h="8">
                  <a:moveTo>
                    <a:pt x="6" y="4"/>
                  </a:moveTo>
                  <a:cubicBezTo>
                    <a:pt x="6" y="5"/>
                    <a:pt x="5" y="8"/>
                    <a:pt x="4" y="8"/>
                  </a:cubicBezTo>
                  <a:cubicBezTo>
                    <a:pt x="4" y="8"/>
                    <a:pt x="2" y="8"/>
                    <a:pt x="2" y="7"/>
                  </a:cubicBezTo>
                  <a:cubicBezTo>
                    <a:pt x="1" y="6"/>
                    <a:pt x="0" y="4"/>
                    <a:pt x="0" y="3"/>
                  </a:cubicBezTo>
                  <a:cubicBezTo>
                    <a:pt x="1" y="2"/>
                    <a:pt x="2" y="0"/>
                    <a:pt x="3" y="0"/>
                  </a:cubicBezTo>
                  <a:cubicBezTo>
                    <a:pt x="4" y="0"/>
                    <a:pt x="6" y="3"/>
                    <a:pt x="6"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7" name="Freeform 53"/>
            <p:cNvSpPr>
              <a:spLocks/>
            </p:cNvSpPr>
            <p:nvPr/>
          </p:nvSpPr>
          <p:spPr bwMode="auto">
            <a:xfrm>
              <a:off x="7736961" y="6436449"/>
              <a:ext cx="27133" cy="14800"/>
            </a:xfrm>
            <a:custGeom>
              <a:avLst/>
              <a:gdLst/>
              <a:ahLst/>
              <a:cxnLst>
                <a:cxn ang="0">
                  <a:pos x="8" y="5"/>
                </a:cxn>
                <a:cxn ang="0">
                  <a:pos x="3" y="5"/>
                </a:cxn>
                <a:cxn ang="0">
                  <a:pos x="0" y="2"/>
                </a:cxn>
                <a:cxn ang="0">
                  <a:pos x="1" y="0"/>
                </a:cxn>
                <a:cxn ang="0">
                  <a:pos x="7" y="0"/>
                </a:cxn>
                <a:cxn ang="0">
                  <a:pos x="8" y="5"/>
                </a:cxn>
              </a:cxnLst>
              <a:rect l="0" t="0" r="r" b="b"/>
              <a:pathLst>
                <a:path w="9" h="6">
                  <a:moveTo>
                    <a:pt x="8" y="5"/>
                  </a:moveTo>
                  <a:cubicBezTo>
                    <a:pt x="7" y="6"/>
                    <a:pt x="4" y="6"/>
                    <a:pt x="3" y="5"/>
                  </a:cubicBezTo>
                  <a:cubicBezTo>
                    <a:pt x="2" y="5"/>
                    <a:pt x="0" y="3"/>
                    <a:pt x="0" y="2"/>
                  </a:cubicBezTo>
                  <a:cubicBezTo>
                    <a:pt x="0" y="2"/>
                    <a:pt x="1" y="1"/>
                    <a:pt x="1" y="0"/>
                  </a:cubicBezTo>
                  <a:cubicBezTo>
                    <a:pt x="3" y="0"/>
                    <a:pt x="6" y="0"/>
                    <a:pt x="7" y="0"/>
                  </a:cubicBezTo>
                  <a:cubicBezTo>
                    <a:pt x="8" y="1"/>
                    <a:pt x="9" y="4"/>
                    <a:pt x="8" y="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8" name="Freeform 54"/>
            <p:cNvSpPr>
              <a:spLocks/>
            </p:cNvSpPr>
            <p:nvPr/>
          </p:nvSpPr>
          <p:spPr bwMode="auto">
            <a:xfrm>
              <a:off x="7581565" y="6436449"/>
              <a:ext cx="66599" cy="66599"/>
            </a:xfrm>
            <a:custGeom>
              <a:avLst/>
              <a:gdLst/>
              <a:ahLst/>
              <a:cxnLst>
                <a:cxn ang="0">
                  <a:pos x="22" y="24"/>
                </a:cxn>
                <a:cxn ang="0">
                  <a:pos x="19" y="21"/>
                </a:cxn>
                <a:cxn ang="0">
                  <a:pos x="15" y="21"/>
                </a:cxn>
                <a:cxn ang="0">
                  <a:pos x="12" y="20"/>
                </a:cxn>
                <a:cxn ang="0">
                  <a:pos x="11" y="16"/>
                </a:cxn>
                <a:cxn ang="0">
                  <a:pos x="9" y="13"/>
                </a:cxn>
                <a:cxn ang="0">
                  <a:pos x="5" y="11"/>
                </a:cxn>
                <a:cxn ang="0">
                  <a:pos x="2" y="9"/>
                </a:cxn>
                <a:cxn ang="0">
                  <a:pos x="1" y="5"/>
                </a:cxn>
                <a:cxn ang="0">
                  <a:pos x="3" y="4"/>
                </a:cxn>
                <a:cxn ang="0">
                  <a:pos x="6" y="6"/>
                </a:cxn>
                <a:cxn ang="0">
                  <a:pos x="9" y="4"/>
                </a:cxn>
                <a:cxn ang="0">
                  <a:pos x="12" y="0"/>
                </a:cxn>
                <a:cxn ang="0">
                  <a:pos x="15" y="2"/>
                </a:cxn>
                <a:cxn ang="0">
                  <a:pos x="18" y="5"/>
                </a:cxn>
                <a:cxn ang="0">
                  <a:pos x="21" y="6"/>
                </a:cxn>
                <a:cxn ang="0">
                  <a:pos x="23" y="8"/>
                </a:cxn>
                <a:cxn ang="0">
                  <a:pos x="22" y="13"/>
                </a:cxn>
                <a:cxn ang="0">
                  <a:pos x="23" y="16"/>
                </a:cxn>
                <a:cxn ang="0">
                  <a:pos x="23" y="18"/>
                </a:cxn>
                <a:cxn ang="0">
                  <a:pos x="23" y="21"/>
                </a:cxn>
                <a:cxn ang="0">
                  <a:pos x="22" y="24"/>
                </a:cxn>
              </a:cxnLst>
              <a:rect l="0" t="0" r="r" b="b"/>
              <a:pathLst>
                <a:path w="23" h="24">
                  <a:moveTo>
                    <a:pt x="22" y="24"/>
                  </a:moveTo>
                  <a:cubicBezTo>
                    <a:pt x="21" y="24"/>
                    <a:pt x="20" y="22"/>
                    <a:pt x="19" y="21"/>
                  </a:cubicBezTo>
                  <a:cubicBezTo>
                    <a:pt x="19" y="21"/>
                    <a:pt x="16" y="22"/>
                    <a:pt x="15" y="21"/>
                  </a:cubicBezTo>
                  <a:cubicBezTo>
                    <a:pt x="15" y="21"/>
                    <a:pt x="13" y="21"/>
                    <a:pt x="12" y="20"/>
                  </a:cubicBezTo>
                  <a:cubicBezTo>
                    <a:pt x="11" y="19"/>
                    <a:pt x="12" y="17"/>
                    <a:pt x="11" y="16"/>
                  </a:cubicBezTo>
                  <a:cubicBezTo>
                    <a:pt x="11" y="15"/>
                    <a:pt x="10" y="13"/>
                    <a:pt x="9" y="13"/>
                  </a:cubicBezTo>
                  <a:cubicBezTo>
                    <a:pt x="8" y="12"/>
                    <a:pt x="6" y="12"/>
                    <a:pt x="5" y="11"/>
                  </a:cubicBezTo>
                  <a:cubicBezTo>
                    <a:pt x="4" y="11"/>
                    <a:pt x="2" y="10"/>
                    <a:pt x="2" y="9"/>
                  </a:cubicBezTo>
                  <a:cubicBezTo>
                    <a:pt x="1" y="8"/>
                    <a:pt x="0" y="6"/>
                    <a:pt x="1" y="5"/>
                  </a:cubicBezTo>
                  <a:cubicBezTo>
                    <a:pt x="1" y="5"/>
                    <a:pt x="2" y="4"/>
                    <a:pt x="3" y="4"/>
                  </a:cubicBezTo>
                  <a:cubicBezTo>
                    <a:pt x="4" y="4"/>
                    <a:pt x="5" y="6"/>
                    <a:pt x="6" y="6"/>
                  </a:cubicBezTo>
                  <a:cubicBezTo>
                    <a:pt x="7" y="6"/>
                    <a:pt x="9" y="4"/>
                    <a:pt x="9" y="4"/>
                  </a:cubicBezTo>
                  <a:cubicBezTo>
                    <a:pt x="10" y="3"/>
                    <a:pt x="11" y="1"/>
                    <a:pt x="12" y="0"/>
                  </a:cubicBezTo>
                  <a:cubicBezTo>
                    <a:pt x="13" y="0"/>
                    <a:pt x="14" y="1"/>
                    <a:pt x="15" y="2"/>
                  </a:cubicBezTo>
                  <a:cubicBezTo>
                    <a:pt x="16" y="3"/>
                    <a:pt x="17" y="4"/>
                    <a:pt x="18" y="5"/>
                  </a:cubicBezTo>
                  <a:cubicBezTo>
                    <a:pt x="19" y="6"/>
                    <a:pt x="20" y="6"/>
                    <a:pt x="21" y="6"/>
                  </a:cubicBezTo>
                  <a:cubicBezTo>
                    <a:pt x="21" y="7"/>
                    <a:pt x="22" y="8"/>
                    <a:pt x="23" y="8"/>
                  </a:cubicBezTo>
                  <a:cubicBezTo>
                    <a:pt x="23" y="9"/>
                    <a:pt x="22" y="12"/>
                    <a:pt x="22" y="13"/>
                  </a:cubicBezTo>
                  <a:cubicBezTo>
                    <a:pt x="22" y="14"/>
                    <a:pt x="23" y="15"/>
                    <a:pt x="23" y="16"/>
                  </a:cubicBezTo>
                  <a:cubicBezTo>
                    <a:pt x="23" y="17"/>
                    <a:pt x="23" y="18"/>
                    <a:pt x="23" y="18"/>
                  </a:cubicBezTo>
                  <a:cubicBezTo>
                    <a:pt x="23" y="19"/>
                    <a:pt x="23" y="21"/>
                    <a:pt x="23" y="21"/>
                  </a:cubicBezTo>
                  <a:cubicBezTo>
                    <a:pt x="23" y="22"/>
                    <a:pt x="22" y="24"/>
                    <a:pt x="22" y="2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9" name="Freeform 55"/>
            <p:cNvSpPr>
              <a:spLocks/>
            </p:cNvSpPr>
            <p:nvPr/>
          </p:nvSpPr>
          <p:spPr bwMode="auto">
            <a:xfrm>
              <a:off x="7436037" y="6325452"/>
              <a:ext cx="49332" cy="81398"/>
            </a:xfrm>
            <a:custGeom>
              <a:avLst/>
              <a:gdLst/>
              <a:ahLst/>
              <a:cxnLst>
                <a:cxn ang="0">
                  <a:pos x="16" y="22"/>
                </a:cxn>
                <a:cxn ang="0">
                  <a:pos x="13" y="18"/>
                </a:cxn>
                <a:cxn ang="0">
                  <a:pos x="11" y="15"/>
                </a:cxn>
                <a:cxn ang="0">
                  <a:pos x="10" y="17"/>
                </a:cxn>
                <a:cxn ang="0">
                  <a:pos x="9" y="21"/>
                </a:cxn>
                <a:cxn ang="0">
                  <a:pos x="8" y="23"/>
                </a:cxn>
                <a:cxn ang="0">
                  <a:pos x="8" y="27"/>
                </a:cxn>
                <a:cxn ang="0">
                  <a:pos x="4" y="28"/>
                </a:cxn>
                <a:cxn ang="0">
                  <a:pos x="1" y="25"/>
                </a:cxn>
                <a:cxn ang="0">
                  <a:pos x="0" y="17"/>
                </a:cxn>
                <a:cxn ang="0">
                  <a:pos x="4" y="13"/>
                </a:cxn>
                <a:cxn ang="0">
                  <a:pos x="4" y="10"/>
                </a:cxn>
                <a:cxn ang="0">
                  <a:pos x="4" y="4"/>
                </a:cxn>
                <a:cxn ang="0">
                  <a:pos x="7" y="0"/>
                </a:cxn>
                <a:cxn ang="0">
                  <a:pos x="11" y="0"/>
                </a:cxn>
                <a:cxn ang="0">
                  <a:pos x="13" y="2"/>
                </a:cxn>
                <a:cxn ang="0">
                  <a:pos x="12" y="7"/>
                </a:cxn>
                <a:cxn ang="0">
                  <a:pos x="14" y="10"/>
                </a:cxn>
                <a:cxn ang="0">
                  <a:pos x="16" y="13"/>
                </a:cxn>
                <a:cxn ang="0">
                  <a:pos x="18" y="16"/>
                </a:cxn>
                <a:cxn ang="0">
                  <a:pos x="17" y="19"/>
                </a:cxn>
                <a:cxn ang="0">
                  <a:pos x="16" y="22"/>
                </a:cxn>
              </a:cxnLst>
              <a:rect l="0" t="0" r="r" b="b"/>
              <a:pathLst>
                <a:path w="18" h="29">
                  <a:moveTo>
                    <a:pt x="16" y="22"/>
                  </a:moveTo>
                  <a:cubicBezTo>
                    <a:pt x="15" y="22"/>
                    <a:pt x="14" y="19"/>
                    <a:pt x="13" y="18"/>
                  </a:cubicBezTo>
                  <a:cubicBezTo>
                    <a:pt x="13" y="17"/>
                    <a:pt x="12" y="15"/>
                    <a:pt x="11" y="15"/>
                  </a:cubicBezTo>
                  <a:cubicBezTo>
                    <a:pt x="10" y="15"/>
                    <a:pt x="10" y="17"/>
                    <a:pt x="10" y="17"/>
                  </a:cubicBezTo>
                  <a:cubicBezTo>
                    <a:pt x="10" y="18"/>
                    <a:pt x="10" y="20"/>
                    <a:pt x="9" y="21"/>
                  </a:cubicBezTo>
                  <a:cubicBezTo>
                    <a:pt x="9" y="22"/>
                    <a:pt x="9" y="23"/>
                    <a:pt x="8" y="23"/>
                  </a:cubicBezTo>
                  <a:cubicBezTo>
                    <a:pt x="8" y="24"/>
                    <a:pt x="9" y="26"/>
                    <a:pt x="8" y="27"/>
                  </a:cubicBezTo>
                  <a:cubicBezTo>
                    <a:pt x="7" y="28"/>
                    <a:pt x="5" y="29"/>
                    <a:pt x="4" y="28"/>
                  </a:cubicBezTo>
                  <a:cubicBezTo>
                    <a:pt x="3" y="28"/>
                    <a:pt x="2" y="26"/>
                    <a:pt x="1" y="25"/>
                  </a:cubicBezTo>
                  <a:cubicBezTo>
                    <a:pt x="1" y="23"/>
                    <a:pt x="0" y="19"/>
                    <a:pt x="0" y="17"/>
                  </a:cubicBezTo>
                  <a:cubicBezTo>
                    <a:pt x="1" y="16"/>
                    <a:pt x="3" y="15"/>
                    <a:pt x="4" y="13"/>
                  </a:cubicBezTo>
                  <a:cubicBezTo>
                    <a:pt x="4" y="13"/>
                    <a:pt x="4" y="11"/>
                    <a:pt x="4" y="10"/>
                  </a:cubicBezTo>
                  <a:cubicBezTo>
                    <a:pt x="4" y="8"/>
                    <a:pt x="4" y="5"/>
                    <a:pt x="4" y="4"/>
                  </a:cubicBezTo>
                  <a:cubicBezTo>
                    <a:pt x="5" y="3"/>
                    <a:pt x="6" y="1"/>
                    <a:pt x="7" y="0"/>
                  </a:cubicBezTo>
                  <a:cubicBezTo>
                    <a:pt x="8" y="0"/>
                    <a:pt x="10" y="0"/>
                    <a:pt x="11" y="0"/>
                  </a:cubicBezTo>
                  <a:cubicBezTo>
                    <a:pt x="11" y="1"/>
                    <a:pt x="13" y="1"/>
                    <a:pt x="13" y="2"/>
                  </a:cubicBezTo>
                  <a:cubicBezTo>
                    <a:pt x="14" y="3"/>
                    <a:pt x="12" y="6"/>
                    <a:pt x="12" y="7"/>
                  </a:cubicBezTo>
                  <a:cubicBezTo>
                    <a:pt x="13" y="8"/>
                    <a:pt x="14" y="9"/>
                    <a:pt x="14" y="10"/>
                  </a:cubicBezTo>
                  <a:cubicBezTo>
                    <a:pt x="15" y="11"/>
                    <a:pt x="16" y="12"/>
                    <a:pt x="16" y="13"/>
                  </a:cubicBezTo>
                  <a:cubicBezTo>
                    <a:pt x="17" y="14"/>
                    <a:pt x="17" y="15"/>
                    <a:pt x="18" y="16"/>
                  </a:cubicBezTo>
                  <a:cubicBezTo>
                    <a:pt x="18" y="17"/>
                    <a:pt x="17" y="19"/>
                    <a:pt x="17" y="19"/>
                  </a:cubicBezTo>
                  <a:cubicBezTo>
                    <a:pt x="17" y="20"/>
                    <a:pt x="17" y="22"/>
                    <a:pt x="16" y="2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 name="Freeform 56"/>
            <p:cNvSpPr>
              <a:spLocks/>
            </p:cNvSpPr>
            <p:nvPr/>
          </p:nvSpPr>
          <p:spPr bwMode="auto">
            <a:xfrm>
              <a:off x="7482901" y="6239122"/>
              <a:ext cx="192394" cy="204728"/>
            </a:xfrm>
            <a:custGeom>
              <a:avLst/>
              <a:gdLst/>
              <a:ahLst/>
              <a:cxnLst>
                <a:cxn ang="0">
                  <a:pos x="7" y="66"/>
                </a:cxn>
                <a:cxn ang="0">
                  <a:pos x="6" y="52"/>
                </a:cxn>
                <a:cxn ang="0">
                  <a:pos x="2" y="40"/>
                </a:cxn>
                <a:cxn ang="0">
                  <a:pos x="1" y="31"/>
                </a:cxn>
                <a:cxn ang="0">
                  <a:pos x="8" y="29"/>
                </a:cxn>
                <a:cxn ang="0">
                  <a:pos x="14" y="23"/>
                </a:cxn>
                <a:cxn ang="0">
                  <a:pos x="14" y="29"/>
                </a:cxn>
                <a:cxn ang="0">
                  <a:pos x="10" y="35"/>
                </a:cxn>
                <a:cxn ang="0">
                  <a:pos x="12" y="41"/>
                </a:cxn>
                <a:cxn ang="0">
                  <a:pos x="17" y="45"/>
                </a:cxn>
                <a:cxn ang="0">
                  <a:pos x="22" y="38"/>
                </a:cxn>
                <a:cxn ang="0">
                  <a:pos x="26" y="29"/>
                </a:cxn>
                <a:cxn ang="0">
                  <a:pos x="32" y="24"/>
                </a:cxn>
                <a:cxn ang="0">
                  <a:pos x="28" y="16"/>
                </a:cxn>
                <a:cxn ang="0">
                  <a:pos x="22" y="18"/>
                </a:cxn>
                <a:cxn ang="0">
                  <a:pos x="18" y="13"/>
                </a:cxn>
                <a:cxn ang="0">
                  <a:pos x="19" y="5"/>
                </a:cxn>
                <a:cxn ang="0">
                  <a:pos x="25" y="0"/>
                </a:cxn>
                <a:cxn ang="0">
                  <a:pos x="30" y="5"/>
                </a:cxn>
                <a:cxn ang="0">
                  <a:pos x="31" y="12"/>
                </a:cxn>
                <a:cxn ang="0">
                  <a:pos x="37" y="13"/>
                </a:cxn>
                <a:cxn ang="0">
                  <a:pos x="41" y="15"/>
                </a:cxn>
                <a:cxn ang="0">
                  <a:pos x="46" y="13"/>
                </a:cxn>
                <a:cxn ang="0">
                  <a:pos x="55" y="20"/>
                </a:cxn>
                <a:cxn ang="0">
                  <a:pos x="60" y="23"/>
                </a:cxn>
                <a:cxn ang="0">
                  <a:pos x="59" y="27"/>
                </a:cxn>
                <a:cxn ang="0">
                  <a:pos x="67" y="30"/>
                </a:cxn>
                <a:cxn ang="0">
                  <a:pos x="63" y="37"/>
                </a:cxn>
                <a:cxn ang="0">
                  <a:pos x="60" y="45"/>
                </a:cxn>
                <a:cxn ang="0">
                  <a:pos x="55" y="47"/>
                </a:cxn>
                <a:cxn ang="0">
                  <a:pos x="52" y="52"/>
                </a:cxn>
                <a:cxn ang="0">
                  <a:pos x="48" y="45"/>
                </a:cxn>
                <a:cxn ang="0">
                  <a:pos x="52" y="41"/>
                </a:cxn>
                <a:cxn ang="0">
                  <a:pos x="55" y="38"/>
                </a:cxn>
                <a:cxn ang="0">
                  <a:pos x="48" y="36"/>
                </a:cxn>
                <a:cxn ang="0">
                  <a:pos x="44" y="41"/>
                </a:cxn>
                <a:cxn ang="0">
                  <a:pos x="40" y="37"/>
                </a:cxn>
                <a:cxn ang="0">
                  <a:pos x="45" y="30"/>
                </a:cxn>
                <a:cxn ang="0">
                  <a:pos x="44" y="24"/>
                </a:cxn>
                <a:cxn ang="0">
                  <a:pos x="40" y="26"/>
                </a:cxn>
                <a:cxn ang="0">
                  <a:pos x="39" y="31"/>
                </a:cxn>
                <a:cxn ang="0">
                  <a:pos x="35" y="32"/>
                </a:cxn>
                <a:cxn ang="0">
                  <a:pos x="34" y="39"/>
                </a:cxn>
                <a:cxn ang="0">
                  <a:pos x="28" y="41"/>
                </a:cxn>
                <a:cxn ang="0">
                  <a:pos x="30" y="49"/>
                </a:cxn>
                <a:cxn ang="0">
                  <a:pos x="33" y="52"/>
                </a:cxn>
                <a:cxn ang="0">
                  <a:pos x="38" y="53"/>
                </a:cxn>
                <a:cxn ang="0">
                  <a:pos x="40" y="58"/>
                </a:cxn>
                <a:cxn ang="0">
                  <a:pos x="40" y="63"/>
                </a:cxn>
                <a:cxn ang="0">
                  <a:pos x="41" y="69"/>
                </a:cxn>
                <a:cxn ang="0">
                  <a:pos x="33" y="70"/>
                </a:cxn>
                <a:cxn ang="0">
                  <a:pos x="27" y="72"/>
                </a:cxn>
                <a:cxn ang="0">
                  <a:pos x="18" y="70"/>
                </a:cxn>
                <a:cxn ang="0">
                  <a:pos x="12" y="69"/>
                </a:cxn>
              </a:cxnLst>
              <a:rect l="0" t="0" r="r" b="b"/>
              <a:pathLst>
                <a:path w="68" h="73">
                  <a:moveTo>
                    <a:pt x="10" y="70"/>
                  </a:moveTo>
                  <a:cubicBezTo>
                    <a:pt x="9" y="70"/>
                    <a:pt x="8" y="67"/>
                    <a:pt x="7" y="66"/>
                  </a:cubicBezTo>
                  <a:cubicBezTo>
                    <a:pt x="7" y="64"/>
                    <a:pt x="7" y="61"/>
                    <a:pt x="7" y="59"/>
                  </a:cubicBezTo>
                  <a:cubicBezTo>
                    <a:pt x="6" y="57"/>
                    <a:pt x="6" y="54"/>
                    <a:pt x="6" y="52"/>
                  </a:cubicBezTo>
                  <a:cubicBezTo>
                    <a:pt x="5" y="50"/>
                    <a:pt x="5" y="46"/>
                    <a:pt x="4" y="44"/>
                  </a:cubicBezTo>
                  <a:cubicBezTo>
                    <a:pt x="4" y="43"/>
                    <a:pt x="3" y="41"/>
                    <a:pt x="2" y="40"/>
                  </a:cubicBezTo>
                  <a:cubicBezTo>
                    <a:pt x="2" y="39"/>
                    <a:pt x="1" y="37"/>
                    <a:pt x="1" y="36"/>
                  </a:cubicBezTo>
                  <a:cubicBezTo>
                    <a:pt x="1" y="35"/>
                    <a:pt x="0" y="32"/>
                    <a:pt x="1" y="31"/>
                  </a:cubicBezTo>
                  <a:cubicBezTo>
                    <a:pt x="2" y="31"/>
                    <a:pt x="3" y="32"/>
                    <a:pt x="3" y="32"/>
                  </a:cubicBezTo>
                  <a:cubicBezTo>
                    <a:pt x="5" y="31"/>
                    <a:pt x="7" y="30"/>
                    <a:pt x="8" y="29"/>
                  </a:cubicBezTo>
                  <a:cubicBezTo>
                    <a:pt x="9" y="28"/>
                    <a:pt x="9" y="25"/>
                    <a:pt x="10" y="24"/>
                  </a:cubicBezTo>
                  <a:cubicBezTo>
                    <a:pt x="11" y="24"/>
                    <a:pt x="13" y="23"/>
                    <a:pt x="14" y="23"/>
                  </a:cubicBezTo>
                  <a:cubicBezTo>
                    <a:pt x="15" y="23"/>
                    <a:pt x="15" y="24"/>
                    <a:pt x="16" y="25"/>
                  </a:cubicBezTo>
                  <a:cubicBezTo>
                    <a:pt x="16" y="26"/>
                    <a:pt x="15" y="28"/>
                    <a:pt x="14" y="29"/>
                  </a:cubicBezTo>
                  <a:cubicBezTo>
                    <a:pt x="14" y="29"/>
                    <a:pt x="13" y="31"/>
                    <a:pt x="12" y="32"/>
                  </a:cubicBezTo>
                  <a:cubicBezTo>
                    <a:pt x="12" y="33"/>
                    <a:pt x="10" y="34"/>
                    <a:pt x="10" y="35"/>
                  </a:cubicBezTo>
                  <a:cubicBezTo>
                    <a:pt x="10" y="36"/>
                    <a:pt x="11" y="37"/>
                    <a:pt x="12" y="38"/>
                  </a:cubicBezTo>
                  <a:cubicBezTo>
                    <a:pt x="12" y="39"/>
                    <a:pt x="12" y="40"/>
                    <a:pt x="12" y="41"/>
                  </a:cubicBezTo>
                  <a:cubicBezTo>
                    <a:pt x="12" y="42"/>
                    <a:pt x="13" y="44"/>
                    <a:pt x="13" y="45"/>
                  </a:cubicBezTo>
                  <a:cubicBezTo>
                    <a:pt x="14" y="45"/>
                    <a:pt x="16" y="45"/>
                    <a:pt x="17" y="45"/>
                  </a:cubicBezTo>
                  <a:cubicBezTo>
                    <a:pt x="18" y="44"/>
                    <a:pt x="18" y="42"/>
                    <a:pt x="19" y="41"/>
                  </a:cubicBezTo>
                  <a:cubicBezTo>
                    <a:pt x="20" y="40"/>
                    <a:pt x="21" y="39"/>
                    <a:pt x="22" y="38"/>
                  </a:cubicBezTo>
                  <a:cubicBezTo>
                    <a:pt x="22" y="37"/>
                    <a:pt x="23" y="34"/>
                    <a:pt x="23" y="33"/>
                  </a:cubicBezTo>
                  <a:cubicBezTo>
                    <a:pt x="24" y="32"/>
                    <a:pt x="25" y="30"/>
                    <a:pt x="26" y="29"/>
                  </a:cubicBezTo>
                  <a:cubicBezTo>
                    <a:pt x="27" y="29"/>
                    <a:pt x="30" y="29"/>
                    <a:pt x="31" y="28"/>
                  </a:cubicBezTo>
                  <a:cubicBezTo>
                    <a:pt x="31" y="27"/>
                    <a:pt x="32" y="25"/>
                    <a:pt x="32" y="24"/>
                  </a:cubicBezTo>
                  <a:cubicBezTo>
                    <a:pt x="32" y="23"/>
                    <a:pt x="30" y="21"/>
                    <a:pt x="30" y="20"/>
                  </a:cubicBezTo>
                  <a:cubicBezTo>
                    <a:pt x="29" y="19"/>
                    <a:pt x="29" y="17"/>
                    <a:pt x="28" y="16"/>
                  </a:cubicBezTo>
                  <a:cubicBezTo>
                    <a:pt x="28" y="16"/>
                    <a:pt x="26" y="18"/>
                    <a:pt x="26" y="18"/>
                  </a:cubicBezTo>
                  <a:cubicBezTo>
                    <a:pt x="25" y="18"/>
                    <a:pt x="22" y="19"/>
                    <a:pt x="22" y="18"/>
                  </a:cubicBezTo>
                  <a:cubicBezTo>
                    <a:pt x="21" y="17"/>
                    <a:pt x="21" y="15"/>
                    <a:pt x="21" y="15"/>
                  </a:cubicBezTo>
                  <a:cubicBezTo>
                    <a:pt x="20" y="14"/>
                    <a:pt x="19" y="13"/>
                    <a:pt x="18" y="13"/>
                  </a:cubicBezTo>
                  <a:cubicBezTo>
                    <a:pt x="18" y="12"/>
                    <a:pt x="16" y="11"/>
                    <a:pt x="16" y="10"/>
                  </a:cubicBezTo>
                  <a:cubicBezTo>
                    <a:pt x="16" y="8"/>
                    <a:pt x="18" y="6"/>
                    <a:pt x="19" y="5"/>
                  </a:cubicBezTo>
                  <a:cubicBezTo>
                    <a:pt x="19" y="4"/>
                    <a:pt x="21" y="3"/>
                    <a:pt x="22" y="3"/>
                  </a:cubicBezTo>
                  <a:cubicBezTo>
                    <a:pt x="23" y="2"/>
                    <a:pt x="24" y="1"/>
                    <a:pt x="25" y="0"/>
                  </a:cubicBezTo>
                  <a:cubicBezTo>
                    <a:pt x="26" y="0"/>
                    <a:pt x="29" y="0"/>
                    <a:pt x="29" y="1"/>
                  </a:cubicBezTo>
                  <a:cubicBezTo>
                    <a:pt x="30" y="2"/>
                    <a:pt x="30" y="4"/>
                    <a:pt x="30" y="5"/>
                  </a:cubicBezTo>
                  <a:cubicBezTo>
                    <a:pt x="29" y="6"/>
                    <a:pt x="29" y="8"/>
                    <a:pt x="29" y="9"/>
                  </a:cubicBezTo>
                  <a:cubicBezTo>
                    <a:pt x="29" y="10"/>
                    <a:pt x="30" y="11"/>
                    <a:pt x="31" y="12"/>
                  </a:cubicBezTo>
                  <a:cubicBezTo>
                    <a:pt x="31" y="12"/>
                    <a:pt x="33" y="11"/>
                    <a:pt x="34" y="11"/>
                  </a:cubicBezTo>
                  <a:cubicBezTo>
                    <a:pt x="35" y="12"/>
                    <a:pt x="36" y="12"/>
                    <a:pt x="37" y="13"/>
                  </a:cubicBezTo>
                  <a:cubicBezTo>
                    <a:pt x="37" y="13"/>
                    <a:pt x="38" y="14"/>
                    <a:pt x="38" y="14"/>
                  </a:cubicBezTo>
                  <a:cubicBezTo>
                    <a:pt x="39" y="15"/>
                    <a:pt x="40" y="15"/>
                    <a:pt x="41" y="15"/>
                  </a:cubicBezTo>
                  <a:cubicBezTo>
                    <a:pt x="41" y="14"/>
                    <a:pt x="41" y="13"/>
                    <a:pt x="42" y="13"/>
                  </a:cubicBezTo>
                  <a:cubicBezTo>
                    <a:pt x="43" y="12"/>
                    <a:pt x="45" y="13"/>
                    <a:pt x="46" y="13"/>
                  </a:cubicBezTo>
                  <a:cubicBezTo>
                    <a:pt x="46" y="13"/>
                    <a:pt x="47" y="14"/>
                    <a:pt x="48" y="15"/>
                  </a:cubicBezTo>
                  <a:cubicBezTo>
                    <a:pt x="50" y="16"/>
                    <a:pt x="53" y="19"/>
                    <a:pt x="55" y="20"/>
                  </a:cubicBezTo>
                  <a:cubicBezTo>
                    <a:pt x="56" y="20"/>
                    <a:pt x="58" y="19"/>
                    <a:pt x="59" y="20"/>
                  </a:cubicBezTo>
                  <a:cubicBezTo>
                    <a:pt x="60" y="20"/>
                    <a:pt x="60" y="22"/>
                    <a:pt x="60" y="23"/>
                  </a:cubicBezTo>
                  <a:cubicBezTo>
                    <a:pt x="59" y="23"/>
                    <a:pt x="58" y="24"/>
                    <a:pt x="58" y="25"/>
                  </a:cubicBezTo>
                  <a:cubicBezTo>
                    <a:pt x="58" y="26"/>
                    <a:pt x="58" y="27"/>
                    <a:pt x="59" y="27"/>
                  </a:cubicBezTo>
                  <a:cubicBezTo>
                    <a:pt x="60" y="28"/>
                    <a:pt x="62" y="28"/>
                    <a:pt x="63" y="28"/>
                  </a:cubicBezTo>
                  <a:cubicBezTo>
                    <a:pt x="64" y="28"/>
                    <a:pt x="67" y="29"/>
                    <a:pt x="67" y="30"/>
                  </a:cubicBezTo>
                  <a:cubicBezTo>
                    <a:pt x="68" y="31"/>
                    <a:pt x="66" y="33"/>
                    <a:pt x="66" y="34"/>
                  </a:cubicBezTo>
                  <a:cubicBezTo>
                    <a:pt x="65" y="35"/>
                    <a:pt x="64" y="36"/>
                    <a:pt x="63" y="37"/>
                  </a:cubicBezTo>
                  <a:cubicBezTo>
                    <a:pt x="63" y="38"/>
                    <a:pt x="62" y="40"/>
                    <a:pt x="62" y="41"/>
                  </a:cubicBezTo>
                  <a:cubicBezTo>
                    <a:pt x="62" y="42"/>
                    <a:pt x="61" y="44"/>
                    <a:pt x="60" y="45"/>
                  </a:cubicBezTo>
                  <a:cubicBezTo>
                    <a:pt x="60" y="45"/>
                    <a:pt x="58" y="45"/>
                    <a:pt x="57" y="46"/>
                  </a:cubicBezTo>
                  <a:cubicBezTo>
                    <a:pt x="57" y="46"/>
                    <a:pt x="55" y="47"/>
                    <a:pt x="55" y="47"/>
                  </a:cubicBezTo>
                  <a:cubicBezTo>
                    <a:pt x="54" y="48"/>
                    <a:pt x="55" y="50"/>
                    <a:pt x="54" y="51"/>
                  </a:cubicBezTo>
                  <a:cubicBezTo>
                    <a:pt x="54" y="52"/>
                    <a:pt x="52" y="52"/>
                    <a:pt x="52" y="52"/>
                  </a:cubicBezTo>
                  <a:cubicBezTo>
                    <a:pt x="51" y="52"/>
                    <a:pt x="49" y="51"/>
                    <a:pt x="49" y="50"/>
                  </a:cubicBezTo>
                  <a:cubicBezTo>
                    <a:pt x="48" y="49"/>
                    <a:pt x="48" y="46"/>
                    <a:pt x="48" y="45"/>
                  </a:cubicBezTo>
                  <a:cubicBezTo>
                    <a:pt x="48" y="44"/>
                    <a:pt x="48" y="42"/>
                    <a:pt x="49" y="41"/>
                  </a:cubicBezTo>
                  <a:cubicBezTo>
                    <a:pt x="49" y="41"/>
                    <a:pt x="51" y="41"/>
                    <a:pt x="52" y="41"/>
                  </a:cubicBezTo>
                  <a:cubicBezTo>
                    <a:pt x="53" y="40"/>
                    <a:pt x="55" y="41"/>
                    <a:pt x="56" y="41"/>
                  </a:cubicBezTo>
                  <a:cubicBezTo>
                    <a:pt x="56" y="40"/>
                    <a:pt x="55" y="38"/>
                    <a:pt x="55" y="38"/>
                  </a:cubicBezTo>
                  <a:cubicBezTo>
                    <a:pt x="54" y="37"/>
                    <a:pt x="52" y="37"/>
                    <a:pt x="51" y="37"/>
                  </a:cubicBezTo>
                  <a:cubicBezTo>
                    <a:pt x="50" y="36"/>
                    <a:pt x="49" y="36"/>
                    <a:pt x="48" y="36"/>
                  </a:cubicBezTo>
                  <a:cubicBezTo>
                    <a:pt x="48" y="36"/>
                    <a:pt x="47" y="38"/>
                    <a:pt x="47" y="38"/>
                  </a:cubicBezTo>
                  <a:cubicBezTo>
                    <a:pt x="46" y="39"/>
                    <a:pt x="45" y="40"/>
                    <a:pt x="44" y="41"/>
                  </a:cubicBezTo>
                  <a:cubicBezTo>
                    <a:pt x="43" y="41"/>
                    <a:pt x="42" y="40"/>
                    <a:pt x="41" y="40"/>
                  </a:cubicBezTo>
                  <a:cubicBezTo>
                    <a:pt x="40" y="39"/>
                    <a:pt x="40" y="38"/>
                    <a:pt x="40" y="37"/>
                  </a:cubicBezTo>
                  <a:cubicBezTo>
                    <a:pt x="40" y="36"/>
                    <a:pt x="40" y="34"/>
                    <a:pt x="41" y="33"/>
                  </a:cubicBezTo>
                  <a:cubicBezTo>
                    <a:pt x="42" y="32"/>
                    <a:pt x="44" y="31"/>
                    <a:pt x="45" y="30"/>
                  </a:cubicBezTo>
                  <a:cubicBezTo>
                    <a:pt x="45" y="29"/>
                    <a:pt x="45" y="27"/>
                    <a:pt x="45" y="26"/>
                  </a:cubicBezTo>
                  <a:cubicBezTo>
                    <a:pt x="45" y="26"/>
                    <a:pt x="44" y="24"/>
                    <a:pt x="44" y="24"/>
                  </a:cubicBezTo>
                  <a:cubicBezTo>
                    <a:pt x="44" y="23"/>
                    <a:pt x="42" y="23"/>
                    <a:pt x="41" y="23"/>
                  </a:cubicBezTo>
                  <a:cubicBezTo>
                    <a:pt x="41" y="23"/>
                    <a:pt x="40" y="25"/>
                    <a:pt x="40" y="26"/>
                  </a:cubicBezTo>
                  <a:cubicBezTo>
                    <a:pt x="40" y="26"/>
                    <a:pt x="41" y="28"/>
                    <a:pt x="40" y="29"/>
                  </a:cubicBezTo>
                  <a:cubicBezTo>
                    <a:pt x="40" y="29"/>
                    <a:pt x="40" y="30"/>
                    <a:pt x="39" y="31"/>
                  </a:cubicBezTo>
                  <a:cubicBezTo>
                    <a:pt x="39" y="31"/>
                    <a:pt x="37" y="31"/>
                    <a:pt x="37" y="31"/>
                  </a:cubicBezTo>
                  <a:cubicBezTo>
                    <a:pt x="36" y="31"/>
                    <a:pt x="35" y="32"/>
                    <a:pt x="35" y="32"/>
                  </a:cubicBezTo>
                  <a:cubicBezTo>
                    <a:pt x="34" y="33"/>
                    <a:pt x="35" y="35"/>
                    <a:pt x="35" y="36"/>
                  </a:cubicBezTo>
                  <a:cubicBezTo>
                    <a:pt x="35" y="36"/>
                    <a:pt x="35" y="38"/>
                    <a:pt x="34" y="39"/>
                  </a:cubicBezTo>
                  <a:cubicBezTo>
                    <a:pt x="34" y="39"/>
                    <a:pt x="33" y="40"/>
                    <a:pt x="32" y="41"/>
                  </a:cubicBezTo>
                  <a:cubicBezTo>
                    <a:pt x="31" y="41"/>
                    <a:pt x="29" y="41"/>
                    <a:pt x="28" y="41"/>
                  </a:cubicBezTo>
                  <a:cubicBezTo>
                    <a:pt x="28" y="42"/>
                    <a:pt x="27" y="44"/>
                    <a:pt x="28" y="45"/>
                  </a:cubicBezTo>
                  <a:cubicBezTo>
                    <a:pt x="28" y="46"/>
                    <a:pt x="29" y="48"/>
                    <a:pt x="30" y="49"/>
                  </a:cubicBezTo>
                  <a:cubicBezTo>
                    <a:pt x="30" y="49"/>
                    <a:pt x="31" y="49"/>
                    <a:pt x="32" y="49"/>
                  </a:cubicBezTo>
                  <a:cubicBezTo>
                    <a:pt x="32" y="49"/>
                    <a:pt x="32" y="51"/>
                    <a:pt x="33" y="52"/>
                  </a:cubicBezTo>
                  <a:cubicBezTo>
                    <a:pt x="33" y="52"/>
                    <a:pt x="35" y="53"/>
                    <a:pt x="35" y="53"/>
                  </a:cubicBezTo>
                  <a:cubicBezTo>
                    <a:pt x="36" y="53"/>
                    <a:pt x="38" y="53"/>
                    <a:pt x="38" y="53"/>
                  </a:cubicBezTo>
                  <a:cubicBezTo>
                    <a:pt x="39" y="53"/>
                    <a:pt x="40" y="54"/>
                    <a:pt x="40" y="55"/>
                  </a:cubicBezTo>
                  <a:cubicBezTo>
                    <a:pt x="40" y="56"/>
                    <a:pt x="40" y="57"/>
                    <a:pt x="40" y="58"/>
                  </a:cubicBezTo>
                  <a:cubicBezTo>
                    <a:pt x="40" y="59"/>
                    <a:pt x="38" y="60"/>
                    <a:pt x="39" y="61"/>
                  </a:cubicBezTo>
                  <a:cubicBezTo>
                    <a:pt x="39" y="62"/>
                    <a:pt x="40" y="62"/>
                    <a:pt x="40" y="63"/>
                  </a:cubicBezTo>
                  <a:cubicBezTo>
                    <a:pt x="41" y="64"/>
                    <a:pt x="42" y="65"/>
                    <a:pt x="42" y="65"/>
                  </a:cubicBezTo>
                  <a:cubicBezTo>
                    <a:pt x="42" y="66"/>
                    <a:pt x="41" y="68"/>
                    <a:pt x="41" y="69"/>
                  </a:cubicBezTo>
                  <a:cubicBezTo>
                    <a:pt x="40" y="70"/>
                    <a:pt x="39" y="71"/>
                    <a:pt x="38" y="71"/>
                  </a:cubicBezTo>
                  <a:cubicBezTo>
                    <a:pt x="37" y="71"/>
                    <a:pt x="34" y="71"/>
                    <a:pt x="33" y="70"/>
                  </a:cubicBezTo>
                  <a:cubicBezTo>
                    <a:pt x="32" y="70"/>
                    <a:pt x="31" y="70"/>
                    <a:pt x="31" y="70"/>
                  </a:cubicBezTo>
                  <a:cubicBezTo>
                    <a:pt x="30" y="71"/>
                    <a:pt x="28" y="72"/>
                    <a:pt x="27" y="72"/>
                  </a:cubicBezTo>
                  <a:cubicBezTo>
                    <a:pt x="26" y="73"/>
                    <a:pt x="23" y="72"/>
                    <a:pt x="22" y="72"/>
                  </a:cubicBezTo>
                  <a:cubicBezTo>
                    <a:pt x="21" y="71"/>
                    <a:pt x="19" y="70"/>
                    <a:pt x="18" y="70"/>
                  </a:cubicBezTo>
                  <a:cubicBezTo>
                    <a:pt x="17" y="69"/>
                    <a:pt x="17" y="68"/>
                    <a:pt x="16" y="68"/>
                  </a:cubicBezTo>
                  <a:cubicBezTo>
                    <a:pt x="15" y="68"/>
                    <a:pt x="13" y="69"/>
                    <a:pt x="12" y="69"/>
                  </a:cubicBezTo>
                  <a:cubicBezTo>
                    <a:pt x="12" y="69"/>
                    <a:pt x="10" y="70"/>
                    <a:pt x="10" y="7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1" name="Freeform 57"/>
            <p:cNvSpPr>
              <a:spLocks/>
            </p:cNvSpPr>
            <p:nvPr/>
          </p:nvSpPr>
          <p:spPr bwMode="auto">
            <a:xfrm>
              <a:off x="7677763" y="6281054"/>
              <a:ext cx="19733" cy="17267"/>
            </a:xfrm>
            <a:custGeom>
              <a:avLst/>
              <a:gdLst/>
              <a:ahLst/>
              <a:cxnLst>
                <a:cxn ang="0">
                  <a:pos x="7" y="4"/>
                </a:cxn>
                <a:cxn ang="0">
                  <a:pos x="5" y="6"/>
                </a:cxn>
                <a:cxn ang="0">
                  <a:pos x="2" y="4"/>
                </a:cxn>
                <a:cxn ang="0">
                  <a:pos x="1" y="1"/>
                </a:cxn>
                <a:cxn ang="0">
                  <a:pos x="3" y="0"/>
                </a:cxn>
                <a:cxn ang="0">
                  <a:pos x="5" y="1"/>
                </a:cxn>
                <a:cxn ang="0">
                  <a:pos x="7" y="4"/>
                </a:cxn>
              </a:cxnLst>
              <a:rect l="0" t="0" r="r" b="b"/>
              <a:pathLst>
                <a:path w="7" h="6">
                  <a:moveTo>
                    <a:pt x="7" y="4"/>
                  </a:moveTo>
                  <a:cubicBezTo>
                    <a:pt x="7" y="4"/>
                    <a:pt x="6" y="6"/>
                    <a:pt x="5" y="6"/>
                  </a:cubicBezTo>
                  <a:cubicBezTo>
                    <a:pt x="4" y="6"/>
                    <a:pt x="2" y="5"/>
                    <a:pt x="2" y="4"/>
                  </a:cubicBezTo>
                  <a:cubicBezTo>
                    <a:pt x="1" y="4"/>
                    <a:pt x="0" y="2"/>
                    <a:pt x="1" y="1"/>
                  </a:cubicBezTo>
                  <a:cubicBezTo>
                    <a:pt x="1" y="1"/>
                    <a:pt x="2" y="1"/>
                    <a:pt x="3" y="0"/>
                  </a:cubicBezTo>
                  <a:cubicBezTo>
                    <a:pt x="3" y="0"/>
                    <a:pt x="5" y="1"/>
                    <a:pt x="5" y="1"/>
                  </a:cubicBezTo>
                  <a:cubicBezTo>
                    <a:pt x="6" y="2"/>
                    <a:pt x="7" y="3"/>
                    <a:pt x="7"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2" name="Freeform 58"/>
            <p:cNvSpPr>
              <a:spLocks/>
            </p:cNvSpPr>
            <p:nvPr/>
          </p:nvSpPr>
          <p:spPr bwMode="auto">
            <a:xfrm>
              <a:off x="7704895" y="6281054"/>
              <a:ext cx="14800" cy="12334"/>
            </a:xfrm>
            <a:custGeom>
              <a:avLst/>
              <a:gdLst/>
              <a:ahLst/>
              <a:cxnLst>
                <a:cxn ang="0">
                  <a:pos x="5" y="2"/>
                </a:cxn>
                <a:cxn ang="0">
                  <a:pos x="1" y="0"/>
                </a:cxn>
                <a:cxn ang="0">
                  <a:pos x="2" y="4"/>
                </a:cxn>
                <a:cxn ang="0">
                  <a:pos x="5" y="5"/>
                </a:cxn>
                <a:cxn ang="0">
                  <a:pos x="5" y="2"/>
                </a:cxn>
              </a:cxnLst>
              <a:rect l="0" t="0" r="r" b="b"/>
              <a:pathLst>
                <a:path w="6" h="5">
                  <a:moveTo>
                    <a:pt x="5" y="2"/>
                  </a:moveTo>
                  <a:cubicBezTo>
                    <a:pt x="4" y="1"/>
                    <a:pt x="2" y="0"/>
                    <a:pt x="1" y="0"/>
                  </a:cubicBezTo>
                  <a:cubicBezTo>
                    <a:pt x="0" y="1"/>
                    <a:pt x="1" y="3"/>
                    <a:pt x="2" y="4"/>
                  </a:cubicBezTo>
                  <a:cubicBezTo>
                    <a:pt x="2" y="4"/>
                    <a:pt x="4" y="5"/>
                    <a:pt x="5" y="5"/>
                  </a:cubicBezTo>
                  <a:cubicBezTo>
                    <a:pt x="6" y="4"/>
                    <a:pt x="5" y="2"/>
                    <a:pt x="5"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3" name="Freeform 59"/>
            <p:cNvSpPr>
              <a:spLocks/>
            </p:cNvSpPr>
            <p:nvPr/>
          </p:nvSpPr>
          <p:spPr bwMode="auto">
            <a:xfrm>
              <a:off x="7616097" y="6246521"/>
              <a:ext cx="14800" cy="19733"/>
            </a:xfrm>
            <a:custGeom>
              <a:avLst/>
              <a:gdLst/>
              <a:ahLst/>
              <a:cxnLst>
                <a:cxn ang="0">
                  <a:pos x="5" y="5"/>
                </a:cxn>
                <a:cxn ang="0">
                  <a:pos x="2" y="6"/>
                </a:cxn>
                <a:cxn ang="0">
                  <a:pos x="0" y="4"/>
                </a:cxn>
                <a:cxn ang="0">
                  <a:pos x="0" y="1"/>
                </a:cxn>
                <a:cxn ang="0">
                  <a:pos x="3" y="0"/>
                </a:cxn>
                <a:cxn ang="0">
                  <a:pos x="4" y="2"/>
                </a:cxn>
                <a:cxn ang="0">
                  <a:pos x="5" y="5"/>
                </a:cxn>
              </a:cxnLst>
              <a:rect l="0" t="0" r="r" b="b"/>
              <a:pathLst>
                <a:path w="5" h="7">
                  <a:moveTo>
                    <a:pt x="5" y="5"/>
                  </a:moveTo>
                  <a:cubicBezTo>
                    <a:pt x="4" y="6"/>
                    <a:pt x="2" y="7"/>
                    <a:pt x="2" y="6"/>
                  </a:cubicBezTo>
                  <a:cubicBezTo>
                    <a:pt x="1" y="6"/>
                    <a:pt x="0" y="4"/>
                    <a:pt x="0" y="4"/>
                  </a:cubicBezTo>
                  <a:cubicBezTo>
                    <a:pt x="0" y="3"/>
                    <a:pt x="0" y="1"/>
                    <a:pt x="0" y="1"/>
                  </a:cubicBezTo>
                  <a:cubicBezTo>
                    <a:pt x="1" y="0"/>
                    <a:pt x="2" y="0"/>
                    <a:pt x="3" y="0"/>
                  </a:cubicBezTo>
                  <a:cubicBezTo>
                    <a:pt x="3" y="1"/>
                    <a:pt x="4" y="1"/>
                    <a:pt x="4" y="2"/>
                  </a:cubicBezTo>
                  <a:cubicBezTo>
                    <a:pt x="5" y="3"/>
                    <a:pt x="5" y="4"/>
                    <a:pt x="5" y="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4" name="Freeform 60"/>
            <p:cNvSpPr>
              <a:spLocks/>
            </p:cNvSpPr>
            <p:nvPr/>
          </p:nvSpPr>
          <p:spPr bwMode="auto">
            <a:xfrm>
              <a:off x="7455770" y="6271187"/>
              <a:ext cx="19733" cy="17267"/>
            </a:xfrm>
            <a:custGeom>
              <a:avLst/>
              <a:gdLst/>
              <a:ahLst/>
              <a:cxnLst>
                <a:cxn ang="0">
                  <a:pos x="7" y="3"/>
                </a:cxn>
                <a:cxn ang="0">
                  <a:pos x="5" y="6"/>
                </a:cxn>
                <a:cxn ang="0">
                  <a:pos x="1" y="5"/>
                </a:cxn>
                <a:cxn ang="0">
                  <a:pos x="1" y="1"/>
                </a:cxn>
                <a:cxn ang="0">
                  <a:pos x="5" y="0"/>
                </a:cxn>
                <a:cxn ang="0">
                  <a:pos x="7" y="3"/>
                </a:cxn>
              </a:cxnLst>
              <a:rect l="0" t="0" r="r" b="b"/>
              <a:pathLst>
                <a:path w="7" h="6">
                  <a:moveTo>
                    <a:pt x="7" y="3"/>
                  </a:moveTo>
                  <a:cubicBezTo>
                    <a:pt x="7" y="4"/>
                    <a:pt x="6" y="5"/>
                    <a:pt x="5" y="6"/>
                  </a:cubicBezTo>
                  <a:cubicBezTo>
                    <a:pt x="4" y="6"/>
                    <a:pt x="2" y="6"/>
                    <a:pt x="1" y="5"/>
                  </a:cubicBezTo>
                  <a:cubicBezTo>
                    <a:pt x="0" y="4"/>
                    <a:pt x="0" y="2"/>
                    <a:pt x="1" y="1"/>
                  </a:cubicBezTo>
                  <a:cubicBezTo>
                    <a:pt x="2" y="1"/>
                    <a:pt x="4" y="0"/>
                    <a:pt x="5" y="0"/>
                  </a:cubicBezTo>
                  <a:cubicBezTo>
                    <a:pt x="6" y="0"/>
                    <a:pt x="7" y="2"/>
                    <a:pt x="7" y="3"/>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7" name="Freeform 63"/>
            <p:cNvSpPr>
              <a:spLocks/>
            </p:cNvSpPr>
            <p:nvPr/>
          </p:nvSpPr>
          <p:spPr bwMode="auto">
            <a:xfrm>
              <a:off x="7884957" y="6170058"/>
              <a:ext cx="46866" cy="71532"/>
            </a:xfrm>
            <a:custGeom>
              <a:avLst/>
              <a:gdLst/>
              <a:ahLst/>
              <a:cxnLst>
                <a:cxn ang="0">
                  <a:pos x="8" y="1"/>
                </a:cxn>
                <a:cxn ang="0">
                  <a:pos x="16" y="11"/>
                </a:cxn>
                <a:cxn ang="0">
                  <a:pos x="12" y="24"/>
                </a:cxn>
                <a:cxn ang="0">
                  <a:pos x="6" y="23"/>
                </a:cxn>
                <a:cxn ang="0">
                  <a:pos x="4" y="1"/>
                </a:cxn>
                <a:cxn ang="0">
                  <a:pos x="8" y="1"/>
                </a:cxn>
              </a:cxnLst>
              <a:rect l="0" t="0" r="r" b="b"/>
              <a:pathLst>
                <a:path w="17" h="25">
                  <a:moveTo>
                    <a:pt x="8" y="1"/>
                  </a:moveTo>
                  <a:cubicBezTo>
                    <a:pt x="11" y="2"/>
                    <a:pt x="16" y="8"/>
                    <a:pt x="16" y="11"/>
                  </a:cubicBezTo>
                  <a:cubicBezTo>
                    <a:pt x="17" y="15"/>
                    <a:pt x="15" y="22"/>
                    <a:pt x="12" y="24"/>
                  </a:cubicBezTo>
                  <a:cubicBezTo>
                    <a:pt x="11" y="25"/>
                    <a:pt x="7" y="24"/>
                    <a:pt x="6" y="23"/>
                  </a:cubicBezTo>
                  <a:cubicBezTo>
                    <a:pt x="2" y="19"/>
                    <a:pt x="0" y="5"/>
                    <a:pt x="4" y="1"/>
                  </a:cubicBezTo>
                  <a:cubicBezTo>
                    <a:pt x="5" y="0"/>
                    <a:pt x="7" y="0"/>
                    <a:pt x="8"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8" name="Freeform 64"/>
            <p:cNvSpPr>
              <a:spLocks/>
            </p:cNvSpPr>
            <p:nvPr/>
          </p:nvSpPr>
          <p:spPr bwMode="auto">
            <a:xfrm>
              <a:off x="7850424" y="6204590"/>
              <a:ext cx="34532" cy="56732"/>
            </a:xfrm>
            <a:custGeom>
              <a:avLst/>
              <a:gdLst/>
              <a:ahLst/>
              <a:cxnLst>
                <a:cxn ang="0">
                  <a:pos x="6" y="1"/>
                </a:cxn>
                <a:cxn ang="0">
                  <a:pos x="12" y="9"/>
                </a:cxn>
                <a:cxn ang="0">
                  <a:pos x="10" y="17"/>
                </a:cxn>
                <a:cxn ang="0">
                  <a:pos x="5" y="20"/>
                </a:cxn>
                <a:cxn ang="0">
                  <a:pos x="0" y="10"/>
                </a:cxn>
                <a:cxn ang="0">
                  <a:pos x="1" y="4"/>
                </a:cxn>
                <a:cxn ang="0">
                  <a:pos x="6" y="1"/>
                </a:cxn>
              </a:cxnLst>
              <a:rect l="0" t="0" r="r" b="b"/>
              <a:pathLst>
                <a:path w="12" h="20">
                  <a:moveTo>
                    <a:pt x="6" y="1"/>
                  </a:moveTo>
                  <a:cubicBezTo>
                    <a:pt x="8" y="1"/>
                    <a:pt x="11" y="6"/>
                    <a:pt x="12" y="9"/>
                  </a:cubicBezTo>
                  <a:cubicBezTo>
                    <a:pt x="12" y="11"/>
                    <a:pt x="11" y="15"/>
                    <a:pt x="10" y="17"/>
                  </a:cubicBezTo>
                  <a:cubicBezTo>
                    <a:pt x="9" y="18"/>
                    <a:pt x="6" y="20"/>
                    <a:pt x="5" y="20"/>
                  </a:cubicBezTo>
                  <a:cubicBezTo>
                    <a:pt x="2" y="19"/>
                    <a:pt x="0" y="13"/>
                    <a:pt x="0" y="10"/>
                  </a:cubicBezTo>
                  <a:cubicBezTo>
                    <a:pt x="0" y="9"/>
                    <a:pt x="0" y="6"/>
                    <a:pt x="1" y="4"/>
                  </a:cubicBezTo>
                  <a:cubicBezTo>
                    <a:pt x="1" y="3"/>
                    <a:pt x="4" y="0"/>
                    <a:pt x="6"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9" name="Freeform 65"/>
            <p:cNvSpPr>
              <a:spLocks/>
            </p:cNvSpPr>
            <p:nvPr/>
          </p:nvSpPr>
          <p:spPr bwMode="auto">
            <a:xfrm>
              <a:off x="7880024" y="6246521"/>
              <a:ext cx="39465" cy="56732"/>
            </a:xfrm>
            <a:custGeom>
              <a:avLst/>
              <a:gdLst/>
              <a:ahLst/>
              <a:cxnLst>
                <a:cxn ang="0">
                  <a:pos x="8" y="0"/>
                </a:cxn>
                <a:cxn ang="0">
                  <a:pos x="13" y="6"/>
                </a:cxn>
                <a:cxn ang="0">
                  <a:pos x="12" y="16"/>
                </a:cxn>
                <a:cxn ang="0">
                  <a:pos x="8" y="20"/>
                </a:cxn>
                <a:cxn ang="0">
                  <a:pos x="4" y="17"/>
                </a:cxn>
                <a:cxn ang="0">
                  <a:pos x="1" y="7"/>
                </a:cxn>
                <a:cxn ang="0">
                  <a:pos x="8" y="0"/>
                </a:cxn>
              </a:cxnLst>
              <a:rect l="0" t="0" r="r" b="b"/>
              <a:pathLst>
                <a:path w="14" h="20">
                  <a:moveTo>
                    <a:pt x="8" y="0"/>
                  </a:moveTo>
                  <a:cubicBezTo>
                    <a:pt x="10" y="1"/>
                    <a:pt x="13" y="4"/>
                    <a:pt x="13" y="6"/>
                  </a:cubicBezTo>
                  <a:cubicBezTo>
                    <a:pt x="14" y="8"/>
                    <a:pt x="13" y="14"/>
                    <a:pt x="12" y="16"/>
                  </a:cubicBezTo>
                  <a:cubicBezTo>
                    <a:pt x="11" y="17"/>
                    <a:pt x="9" y="19"/>
                    <a:pt x="8" y="20"/>
                  </a:cubicBezTo>
                  <a:cubicBezTo>
                    <a:pt x="7" y="20"/>
                    <a:pt x="4" y="18"/>
                    <a:pt x="4" y="17"/>
                  </a:cubicBezTo>
                  <a:cubicBezTo>
                    <a:pt x="2" y="15"/>
                    <a:pt x="0" y="10"/>
                    <a:pt x="1" y="7"/>
                  </a:cubicBezTo>
                  <a:cubicBezTo>
                    <a:pt x="2" y="5"/>
                    <a:pt x="6" y="0"/>
                    <a:pt x="8"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0" name="Freeform 66"/>
            <p:cNvSpPr>
              <a:spLocks/>
            </p:cNvSpPr>
            <p:nvPr/>
          </p:nvSpPr>
          <p:spPr bwMode="auto">
            <a:xfrm>
              <a:off x="7766560" y="6357519"/>
              <a:ext cx="27133" cy="39465"/>
            </a:xfrm>
            <a:custGeom>
              <a:avLst/>
              <a:gdLst/>
              <a:ahLst/>
              <a:cxnLst>
                <a:cxn ang="0">
                  <a:pos x="2" y="1"/>
                </a:cxn>
                <a:cxn ang="0">
                  <a:pos x="7" y="1"/>
                </a:cxn>
                <a:cxn ang="0">
                  <a:pos x="8" y="5"/>
                </a:cxn>
                <a:cxn ang="0">
                  <a:pos x="8" y="8"/>
                </a:cxn>
                <a:cxn ang="0">
                  <a:pos x="9" y="12"/>
                </a:cxn>
                <a:cxn ang="0">
                  <a:pos x="2" y="13"/>
                </a:cxn>
                <a:cxn ang="0">
                  <a:pos x="0" y="4"/>
                </a:cxn>
                <a:cxn ang="0">
                  <a:pos x="2" y="1"/>
                </a:cxn>
              </a:cxnLst>
              <a:rect l="0" t="0" r="r" b="b"/>
              <a:pathLst>
                <a:path w="10" h="14">
                  <a:moveTo>
                    <a:pt x="2" y="1"/>
                  </a:moveTo>
                  <a:cubicBezTo>
                    <a:pt x="3" y="0"/>
                    <a:pt x="6" y="1"/>
                    <a:pt x="7" y="1"/>
                  </a:cubicBezTo>
                  <a:cubicBezTo>
                    <a:pt x="7" y="2"/>
                    <a:pt x="8" y="4"/>
                    <a:pt x="8" y="5"/>
                  </a:cubicBezTo>
                  <a:cubicBezTo>
                    <a:pt x="8" y="6"/>
                    <a:pt x="8" y="7"/>
                    <a:pt x="8" y="8"/>
                  </a:cubicBezTo>
                  <a:cubicBezTo>
                    <a:pt x="8" y="9"/>
                    <a:pt x="10" y="12"/>
                    <a:pt x="9" y="12"/>
                  </a:cubicBezTo>
                  <a:cubicBezTo>
                    <a:pt x="8" y="14"/>
                    <a:pt x="4" y="14"/>
                    <a:pt x="2" y="13"/>
                  </a:cubicBezTo>
                  <a:cubicBezTo>
                    <a:pt x="1" y="12"/>
                    <a:pt x="0" y="7"/>
                    <a:pt x="0" y="4"/>
                  </a:cubicBezTo>
                  <a:cubicBezTo>
                    <a:pt x="0" y="3"/>
                    <a:pt x="1" y="1"/>
                    <a:pt x="2"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2" name="Freeform 68"/>
            <p:cNvSpPr>
              <a:spLocks/>
            </p:cNvSpPr>
            <p:nvPr/>
          </p:nvSpPr>
          <p:spPr bwMode="auto">
            <a:xfrm>
              <a:off x="7949088" y="6155258"/>
              <a:ext cx="39465" cy="59198"/>
            </a:xfrm>
            <a:custGeom>
              <a:avLst/>
              <a:gdLst/>
              <a:ahLst/>
              <a:cxnLst>
                <a:cxn ang="0">
                  <a:pos x="4" y="0"/>
                </a:cxn>
                <a:cxn ang="0">
                  <a:pos x="13" y="13"/>
                </a:cxn>
                <a:cxn ang="0">
                  <a:pos x="13" y="20"/>
                </a:cxn>
                <a:cxn ang="0">
                  <a:pos x="7" y="21"/>
                </a:cxn>
                <a:cxn ang="0">
                  <a:pos x="3" y="16"/>
                </a:cxn>
                <a:cxn ang="0">
                  <a:pos x="1" y="3"/>
                </a:cxn>
                <a:cxn ang="0">
                  <a:pos x="4" y="0"/>
                </a:cxn>
              </a:cxnLst>
              <a:rect l="0" t="0" r="r" b="b"/>
              <a:pathLst>
                <a:path w="14" h="21">
                  <a:moveTo>
                    <a:pt x="4" y="0"/>
                  </a:moveTo>
                  <a:cubicBezTo>
                    <a:pt x="8" y="1"/>
                    <a:pt x="12" y="10"/>
                    <a:pt x="13" y="13"/>
                  </a:cubicBezTo>
                  <a:cubicBezTo>
                    <a:pt x="13" y="15"/>
                    <a:pt x="14" y="19"/>
                    <a:pt x="13" y="20"/>
                  </a:cubicBezTo>
                  <a:cubicBezTo>
                    <a:pt x="12" y="21"/>
                    <a:pt x="9" y="21"/>
                    <a:pt x="7" y="21"/>
                  </a:cubicBezTo>
                  <a:cubicBezTo>
                    <a:pt x="6" y="20"/>
                    <a:pt x="4" y="17"/>
                    <a:pt x="3" y="16"/>
                  </a:cubicBezTo>
                  <a:cubicBezTo>
                    <a:pt x="2" y="13"/>
                    <a:pt x="0" y="6"/>
                    <a:pt x="1" y="3"/>
                  </a:cubicBezTo>
                  <a:cubicBezTo>
                    <a:pt x="1" y="2"/>
                    <a:pt x="3" y="0"/>
                    <a:pt x="4"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3" name="Freeform 69"/>
            <p:cNvSpPr>
              <a:spLocks/>
            </p:cNvSpPr>
            <p:nvPr/>
          </p:nvSpPr>
          <p:spPr bwMode="auto">
            <a:xfrm>
              <a:off x="7991019" y="6162657"/>
              <a:ext cx="51799" cy="64131"/>
            </a:xfrm>
            <a:custGeom>
              <a:avLst/>
              <a:gdLst/>
              <a:ahLst/>
              <a:cxnLst>
                <a:cxn ang="0">
                  <a:pos x="4" y="0"/>
                </a:cxn>
                <a:cxn ang="0">
                  <a:pos x="12" y="7"/>
                </a:cxn>
                <a:cxn ang="0">
                  <a:pos x="12" y="8"/>
                </a:cxn>
                <a:cxn ang="0">
                  <a:pos x="17" y="13"/>
                </a:cxn>
                <a:cxn ang="0">
                  <a:pos x="15" y="22"/>
                </a:cxn>
                <a:cxn ang="0">
                  <a:pos x="10" y="21"/>
                </a:cxn>
                <a:cxn ang="0">
                  <a:pos x="1" y="11"/>
                </a:cxn>
                <a:cxn ang="0">
                  <a:pos x="1" y="2"/>
                </a:cxn>
                <a:cxn ang="0">
                  <a:pos x="4" y="0"/>
                </a:cxn>
              </a:cxnLst>
              <a:rect l="0" t="0" r="r" b="b"/>
              <a:pathLst>
                <a:path w="18" h="23">
                  <a:moveTo>
                    <a:pt x="4" y="0"/>
                  </a:moveTo>
                  <a:cubicBezTo>
                    <a:pt x="7" y="0"/>
                    <a:pt x="10" y="5"/>
                    <a:pt x="12" y="7"/>
                  </a:cubicBezTo>
                  <a:cubicBezTo>
                    <a:pt x="12" y="8"/>
                    <a:pt x="12" y="8"/>
                    <a:pt x="12" y="8"/>
                  </a:cubicBezTo>
                  <a:cubicBezTo>
                    <a:pt x="13" y="10"/>
                    <a:pt x="17" y="11"/>
                    <a:pt x="17" y="13"/>
                  </a:cubicBezTo>
                  <a:cubicBezTo>
                    <a:pt x="18" y="15"/>
                    <a:pt x="17" y="21"/>
                    <a:pt x="15" y="22"/>
                  </a:cubicBezTo>
                  <a:cubicBezTo>
                    <a:pt x="14" y="23"/>
                    <a:pt x="11" y="22"/>
                    <a:pt x="10" y="21"/>
                  </a:cubicBezTo>
                  <a:cubicBezTo>
                    <a:pt x="7" y="19"/>
                    <a:pt x="2" y="14"/>
                    <a:pt x="1" y="11"/>
                  </a:cubicBezTo>
                  <a:cubicBezTo>
                    <a:pt x="0" y="9"/>
                    <a:pt x="0" y="4"/>
                    <a:pt x="1" y="2"/>
                  </a:cubicBezTo>
                  <a:cubicBezTo>
                    <a:pt x="1" y="1"/>
                    <a:pt x="3" y="0"/>
                    <a:pt x="4"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4" name="Freeform 70"/>
            <p:cNvSpPr>
              <a:spLocks/>
            </p:cNvSpPr>
            <p:nvPr/>
          </p:nvSpPr>
          <p:spPr bwMode="auto">
            <a:xfrm>
              <a:off x="7951554" y="6108392"/>
              <a:ext cx="39465" cy="54265"/>
            </a:xfrm>
            <a:custGeom>
              <a:avLst/>
              <a:gdLst/>
              <a:ahLst/>
              <a:cxnLst>
                <a:cxn ang="0">
                  <a:pos x="7" y="0"/>
                </a:cxn>
                <a:cxn ang="0">
                  <a:pos x="12" y="3"/>
                </a:cxn>
                <a:cxn ang="0">
                  <a:pos x="13" y="13"/>
                </a:cxn>
                <a:cxn ang="0">
                  <a:pos x="8" y="18"/>
                </a:cxn>
                <a:cxn ang="0">
                  <a:pos x="2" y="12"/>
                </a:cxn>
                <a:cxn ang="0">
                  <a:pos x="1" y="5"/>
                </a:cxn>
                <a:cxn ang="0">
                  <a:pos x="7" y="0"/>
                </a:cxn>
              </a:cxnLst>
              <a:rect l="0" t="0" r="r" b="b"/>
              <a:pathLst>
                <a:path w="14" h="19">
                  <a:moveTo>
                    <a:pt x="7" y="0"/>
                  </a:moveTo>
                  <a:cubicBezTo>
                    <a:pt x="9" y="0"/>
                    <a:pt x="11" y="2"/>
                    <a:pt x="12" y="3"/>
                  </a:cubicBezTo>
                  <a:cubicBezTo>
                    <a:pt x="13" y="5"/>
                    <a:pt x="14" y="11"/>
                    <a:pt x="13" y="13"/>
                  </a:cubicBezTo>
                  <a:cubicBezTo>
                    <a:pt x="13" y="15"/>
                    <a:pt x="10" y="18"/>
                    <a:pt x="8" y="18"/>
                  </a:cubicBezTo>
                  <a:cubicBezTo>
                    <a:pt x="6" y="19"/>
                    <a:pt x="3" y="14"/>
                    <a:pt x="2" y="12"/>
                  </a:cubicBezTo>
                  <a:cubicBezTo>
                    <a:pt x="1" y="10"/>
                    <a:pt x="0" y="6"/>
                    <a:pt x="1" y="5"/>
                  </a:cubicBezTo>
                  <a:cubicBezTo>
                    <a:pt x="2" y="3"/>
                    <a:pt x="5" y="0"/>
                    <a:pt x="7"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5" name="Freeform 71"/>
            <p:cNvSpPr>
              <a:spLocks/>
            </p:cNvSpPr>
            <p:nvPr/>
          </p:nvSpPr>
          <p:spPr bwMode="auto">
            <a:xfrm>
              <a:off x="8025552" y="6609111"/>
              <a:ext cx="44399" cy="32066"/>
            </a:xfrm>
            <a:custGeom>
              <a:avLst/>
              <a:gdLst/>
              <a:ahLst/>
              <a:cxnLst>
                <a:cxn ang="0">
                  <a:pos x="8" y="1"/>
                </a:cxn>
                <a:cxn ang="0">
                  <a:pos x="15" y="1"/>
                </a:cxn>
                <a:cxn ang="0">
                  <a:pos x="16" y="4"/>
                </a:cxn>
                <a:cxn ang="0">
                  <a:pos x="10" y="8"/>
                </a:cxn>
                <a:cxn ang="0">
                  <a:pos x="6" y="11"/>
                </a:cxn>
                <a:cxn ang="0">
                  <a:pos x="1" y="9"/>
                </a:cxn>
                <a:cxn ang="0">
                  <a:pos x="8" y="1"/>
                </a:cxn>
              </a:cxnLst>
              <a:rect l="0" t="0" r="r" b="b"/>
              <a:pathLst>
                <a:path w="16" h="11">
                  <a:moveTo>
                    <a:pt x="8" y="1"/>
                  </a:moveTo>
                  <a:cubicBezTo>
                    <a:pt x="9" y="0"/>
                    <a:pt x="13" y="0"/>
                    <a:pt x="15" y="1"/>
                  </a:cubicBezTo>
                  <a:cubicBezTo>
                    <a:pt x="15" y="1"/>
                    <a:pt x="16" y="3"/>
                    <a:pt x="16" y="4"/>
                  </a:cubicBezTo>
                  <a:cubicBezTo>
                    <a:pt x="15" y="6"/>
                    <a:pt x="12" y="7"/>
                    <a:pt x="10" y="8"/>
                  </a:cubicBezTo>
                  <a:cubicBezTo>
                    <a:pt x="9" y="9"/>
                    <a:pt x="8" y="11"/>
                    <a:pt x="6" y="11"/>
                  </a:cubicBezTo>
                  <a:cubicBezTo>
                    <a:pt x="5" y="11"/>
                    <a:pt x="1" y="10"/>
                    <a:pt x="1" y="9"/>
                  </a:cubicBezTo>
                  <a:cubicBezTo>
                    <a:pt x="0" y="6"/>
                    <a:pt x="5" y="2"/>
                    <a:pt x="8"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6" name="Freeform 72"/>
            <p:cNvSpPr>
              <a:spLocks/>
            </p:cNvSpPr>
            <p:nvPr/>
          </p:nvSpPr>
          <p:spPr bwMode="auto">
            <a:xfrm>
              <a:off x="8087217" y="6535113"/>
              <a:ext cx="32066" cy="46866"/>
            </a:xfrm>
            <a:custGeom>
              <a:avLst/>
              <a:gdLst/>
              <a:ahLst/>
              <a:cxnLst>
                <a:cxn ang="0">
                  <a:pos x="6" y="1"/>
                </a:cxn>
                <a:cxn ang="0">
                  <a:pos x="10" y="4"/>
                </a:cxn>
                <a:cxn ang="0">
                  <a:pos x="11" y="14"/>
                </a:cxn>
                <a:cxn ang="0">
                  <a:pos x="9" y="17"/>
                </a:cxn>
                <a:cxn ang="0">
                  <a:pos x="3" y="16"/>
                </a:cxn>
                <a:cxn ang="0">
                  <a:pos x="0" y="10"/>
                </a:cxn>
                <a:cxn ang="0">
                  <a:pos x="3" y="6"/>
                </a:cxn>
                <a:cxn ang="0">
                  <a:pos x="6" y="1"/>
                </a:cxn>
              </a:cxnLst>
              <a:rect l="0" t="0" r="r" b="b"/>
              <a:pathLst>
                <a:path w="11" h="17">
                  <a:moveTo>
                    <a:pt x="6" y="1"/>
                  </a:moveTo>
                  <a:cubicBezTo>
                    <a:pt x="7" y="0"/>
                    <a:pt x="10" y="3"/>
                    <a:pt x="10" y="4"/>
                  </a:cubicBezTo>
                  <a:cubicBezTo>
                    <a:pt x="11" y="7"/>
                    <a:pt x="11" y="12"/>
                    <a:pt x="11" y="14"/>
                  </a:cubicBezTo>
                  <a:cubicBezTo>
                    <a:pt x="10" y="15"/>
                    <a:pt x="10" y="16"/>
                    <a:pt x="9" y="17"/>
                  </a:cubicBezTo>
                  <a:cubicBezTo>
                    <a:pt x="7" y="17"/>
                    <a:pt x="4" y="17"/>
                    <a:pt x="3" y="16"/>
                  </a:cubicBezTo>
                  <a:cubicBezTo>
                    <a:pt x="1" y="15"/>
                    <a:pt x="0" y="11"/>
                    <a:pt x="0" y="10"/>
                  </a:cubicBezTo>
                  <a:cubicBezTo>
                    <a:pt x="0" y="8"/>
                    <a:pt x="3" y="7"/>
                    <a:pt x="3" y="6"/>
                  </a:cubicBezTo>
                  <a:cubicBezTo>
                    <a:pt x="4" y="4"/>
                    <a:pt x="5" y="1"/>
                    <a:pt x="6"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7" name="Freeform 73"/>
            <p:cNvSpPr>
              <a:spLocks/>
            </p:cNvSpPr>
            <p:nvPr/>
          </p:nvSpPr>
          <p:spPr bwMode="auto">
            <a:xfrm>
              <a:off x="7929355" y="6241588"/>
              <a:ext cx="24666" cy="39465"/>
            </a:xfrm>
            <a:custGeom>
              <a:avLst/>
              <a:gdLst/>
              <a:ahLst/>
              <a:cxnLst>
                <a:cxn ang="0">
                  <a:pos x="5" y="0"/>
                </a:cxn>
                <a:cxn ang="0">
                  <a:pos x="9" y="6"/>
                </a:cxn>
                <a:cxn ang="0">
                  <a:pos x="6" y="13"/>
                </a:cxn>
                <a:cxn ang="0">
                  <a:pos x="1" y="9"/>
                </a:cxn>
                <a:cxn ang="0">
                  <a:pos x="2" y="2"/>
                </a:cxn>
                <a:cxn ang="0">
                  <a:pos x="5" y="0"/>
                </a:cxn>
              </a:cxnLst>
              <a:rect l="0" t="0" r="r" b="b"/>
              <a:pathLst>
                <a:path w="9" h="14">
                  <a:moveTo>
                    <a:pt x="5" y="0"/>
                  </a:moveTo>
                  <a:cubicBezTo>
                    <a:pt x="7" y="0"/>
                    <a:pt x="9" y="5"/>
                    <a:pt x="9" y="6"/>
                  </a:cubicBezTo>
                  <a:cubicBezTo>
                    <a:pt x="9" y="8"/>
                    <a:pt x="8" y="13"/>
                    <a:pt x="6" y="13"/>
                  </a:cubicBezTo>
                  <a:cubicBezTo>
                    <a:pt x="5" y="14"/>
                    <a:pt x="2" y="11"/>
                    <a:pt x="1" y="9"/>
                  </a:cubicBezTo>
                  <a:cubicBezTo>
                    <a:pt x="0" y="8"/>
                    <a:pt x="1" y="4"/>
                    <a:pt x="2" y="2"/>
                  </a:cubicBezTo>
                  <a:cubicBezTo>
                    <a:pt x="2" y="1"/>
                    <a:pt x="4" y="0"/>
                    <a:pt x="5"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8" name="Freeform 74"/>
            <p:cNvSpPr>
              <a:spLocks/>
            </p:cNvSpPr>
            <p:nvPr/>
          </p:nvSpPr>
          <p:spPr bwMode="auto">
            <a:xfrm>
              <a:off x="7958955" y="6278588"/>
              <a:ext cx="32066" cy="27133"/>
            </a:xfrm>
            <a:custGeom>
              <a:avLst/>
              <a:gdLst/>
              <a:ahLst/>
              <a:cxnLst>
                <a:cxn ang="0">
                  <a:pos x="7" y="0"/>
                </a:cxn>
                <a:cxn ang="0">
                  <a:pos x="11" y="6"/>
                </a:cxn>
                <a:cxn ang="0">
                  <a:pos x="10" y="9"/>
                </a:cxn>
                <a:cxn ang="0">
                  <a:pos x="4" y="10"/>
                </a:cxn>
                <a:cxn ang="0">
                  <a:pos x="1" y="6"/>
                </a:cxn>
                <a:cxn ang="0">
                  <a:pos x="2" y="1"/>
                </a:cxn>
                <a:cxn ang="0">
                  <a:pos x="7" y="0"/>
                </a:cxn>
              </a:cxnLst>
              <a:rect l="0" t="0" r="r" b="b"/>
              <a:pathLst>
                <a:path w="12" h="10">
                  <a:moveTo>
                    <a:pt x="7" y="0"/>
                  </a:moveTo>
                  <a:cubicBezTo>
                    <a:pt x="9" y="1"/>
                    <a:pt x="11" y="4"/>
                    <a:pt x="11" y="6"/>
                  </a:cubicBezTo>
                  <a:cubicBezTo>
                    <a:pt x="12" y="7"/>
                    <a:pt x="11" y="9"/>
                    <a:pt x="10" y="9"/>
                  </a:cubicBezTo>
                  <a:cubicBezTo>
                    <a:pt x="9" y="10"/>
                    <a:pt x="5" y="10"/>
                    <a:pt x="4" y="10"/>
                  </a:cubicBezTo>
                  <a:cubicBezTo>
                    <a:pt x="3" y="9"/>
                    <a:pt x="1" y="7"/>
                    <a:pt x="1" y="6"/>
                  </a:cubicBezTo>
                  <a:cubicBezTo>
                    <a:pt x="0" y="5"/>
                    <a:pt x="1" y="2"/>
                    <a:pt x="2" y="1"/>
                  </a:cubicBezTo>
                  <a:cubicBezTo>
                    <a:pt x="3" y="0"/>
                    <a:pt x="6" y="0"/>
                    <a:pt x="7"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9" name="Freeform 75"/>
            <p:cNvSpPr>
              <a:spLocks/>
            </p:cNvSpPr>
            <p:nvPr/>
          </p:nvSpPr>
          <p:spPr bwMode="auto">
            <a:xfrm>
              <a:off x="7991019" y="6248989"/>
              <a:ext cx="27133" cy="39465"/>
            </a:xfrm>
            <a:custGeom>
              <a:avLst/>
              <a:gdLst/>
              <a:ahLst/>
              <a:cxnLst>
                <a:cxn ang="0">
                  <a:pos x="6" y="0"/>
                </a:cxn>
                <a:cxn ang="0">
                  <a:pos x="8" y="10"/>
                </a:cxn>
                <a:cxn ang="0">
                  <a:pos x="6" y="11"/>
                </a:cxn>
                <a:cxn ang="0">
                  <a:pos x="4" y="14"/>
                </a:cxn>
                <a:cxn ang="0">
                  <a:pos x="1" y="10"/>
                </a:cxn>
                <a:cxn ang="0">
                  <a:pos x="1" y="1"/>
                </a:cxn>
                <a:cxn ang="0">
                  <a:pos x="6" y="0"/>
                </a:cxn>
              </a:cxnLst>
              <a:rect l="0" t="0" r="r" b="b"/>
              <a:pathLst>
                <a:path w="9" h="14">
                  <a:moveTo>
                    <a:pt x="6" y="0"/>
                  </a:moveTo>
                  <a:cubicBezTo>
                    <a:pt x="8" y="2"/>
                    <a:pt x="9" y="8"/>
                    <a:pt x="8" y="10"/>
                  </a:cubicBezTo>
                  <a:cubicBezTo>
                    <a:pt x="8" y="11"/>
                    <a:pt x="6" y="11"/>
                    <a:pt x="6" y="11"/>
                  </a:cubicBezTo>
                  <a:cubicBezTo>
                    <a:pt x="5" y="12"/>
                    <a:pt x="5" y="14"/>
                    <a:pt x="4" y="14"/>
                  </a:cubicBezTo>
                  <a:cubicBezTo>
                    <a:pt x="3" y="14"/>
                    <a:pt x="1" y="11"/>
                    <a:pt x="1" y="10"/>
                  </a:cubicBezTo>
                  <a:cubicBezTo>
                    <a:pt x="0" y="8"/>
                    <a:pt x="0" y="3"/>
                    <a:pt x="1" y="1"/>
                  </a:cubicBezTo>
                  <a:cubicBezTo>
                    <a:pt x="2" y="0"/>
                    <a:pt x="5" y="0"/>
                    <a:pt x="6"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0" name="Freeform 76"/>
            <p:cNvSpPr>
              <a:spLocks/>
            </p:cNvSpPr>
            <p:nvPr/>
          </p:nvSpPr>
          <p:spPr bwMode="auto">
            <a:xfrm>
              <a:off x="8047752" y="6231722"/>
              <a:ext cx="34532" cy="46866"/>
            </a:xfrm>
            <a:custGeom>
              <a:avLst/>
              <a:gdLst/>
              <a:ahLst/>
              <a:cxnLst>
                <a:cxn ang="0">
                  <a:pos x="11" y="1"/>
                </a:cxn>
                <a:cxn ang="0">
                  <a:pos x="12" y="6"/>
                </a:cxn>
                <a:cxn ang="0">
                  <a:pos x="8" y="12"/>
                </a:cxn>
                <a:cxn ang="0">
                  <a:pos x="7" y="15"/>
                </a:cxn>
                <a:cxn ang="0">
                  <a:pos x="2" y="15"/>
                </a:cxn>
                <a:cxn ang="0">
                  <a:pos x="0" y="14"/>
                </a:cxn>
                <a:cxn ang="0">
                  <a:pos x="0" y="8"/>
                </a:cxn>
                <a:cxn ang="0">
                  <a:pos x="11" y="1"/>
                </a:cxn>
              </a:cxnLst>
              <a:rect l="0" t="0" r="r" b="b"/>
              <a:pathLst>
                <a:path w="12" h="16">
                  <a:moveTo>
                    <a:pt x="11" y="1"/>
                  </a:moveTo>
                  <a:cubicBezTo>
                    <a:pt x="12" y="2"/>
                    <a:pt x="12" y="5"/>
                    <a:pt x="12" y="6"/>
                  </a:cubicBezTo>
                  <a:cubicBezTo>
                    <a:pt x="12" y="8"/>
                    <a:pt x="9" y="10"/>
                    <a:pt x="8" y="12"/>
                  </a:cubicBezTo>
                  <a:cubicBezTo>
                    <a:pt x="8" y="13"/>
                    <a:pt x="7" y="15"/>
                    <a:pt x="7" y="15"/>
                  </a:cubicBezTo>
                  <a:cubicBezTo>
                    <a:pt x="6" y="16"/>
                    <a:pt x="3" y="16"/>
                    <a:pt x="2" y="15"/>
                  </a:cubicBezTo>
                  <a:cubicBezTo>
                    <a:pt x="1" y="15"/>
                    <a:pt x="1" y="14"/>
                    <a:pt x="0" y="14"/>
                  </a:cubicBezTo>
                  <a:cubicBezTo>
                    <a:pt x="0" y="13"/>
                    <a:pt x="0" y="10"/>
                    <a:pt x="0" y="8"/>
                  </a:cubicBezTo>
                  <a:cubicBezTo>
                    <a:pt x="2" y="6"/>
                    <a:pt x="8" y="0"/>
                    <a:pt x="11"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1" name="Freeform 77"/>
            <p:cNvSpPr>
              <a:spLocks/>
            </p:cNvSpPr>
            <p:nvPr/>
          </p:nvSpPr>
          <p:spPr bwMode="auto">
            <a:xfrm>
              <a:off x="7939222" y="6379717"/>
              <a:ext cx="71532" cy="49332"/>
            </a:xfrm>
            <a:custGeom>
              <a:avLst/>
              <a:gdLst/>
              <a:ahLst/>
              <a:cxnLst>
                <a:cxn ang="0">
                  <a:pos x="8" y="0"/>
                </a:cxn>
                <a:cxn ang="0">
                  <a:pos x="12" y="4"/>
                </a:cxn>
                <a:cxn ang="0">
                  <a:pos x="25" y="4"/>
                </a:cxn>
                <a:cxn ang="0">
                  <a:pos x="25" y="9"/>
                </a:cxn>
                <a:cxn ang="0">
                  <a:pos x="24" y="14"/>
                </a:cxn>
                <a:cxn ang="0">
                  <a:pos x="20" y="16"/>
                </a:cxn>
                <a:cxn ang="0">
                  <a:pos x="16" y="18"/>
                </a:cxn>
                <a:cxn ang="0">
                  <a:pos x="2" y="13"/>
                </a:cxn>
                <a:cxn ang="0">
                  <a:pos x="4" y="1"/>
                </a:cxn>
                <a:cxn ang="0">
                  <a:pos x="8" y="0"/>
                </a:cxn>
              </a:cxnLst>
              <a:rect l="0" t="0" r="r" b="b"/>
              <a:pathLst>
                <a:path w="26" h="18">
                  <a:moveTo>
                    <a:pt x="8" y="0"/>
                  </a:moveTo>
                  <a:cubicBezTo>
                    <a:pt x="10" y="0"/>
                    <a:pt x="11" y="4"/>
                    <a:pt x="12" y="4"/>
                  </a:cubicBezTo>
                  <a:cubicBezTo>
                    <a:pt x="15" y="6"/>
                    <a:pt x="22" y="2"/>
                    <a:pt x="25" y="4"/>
                  </a:cubicBezTo>
                  <a:cubicBezTo>
                    <a:pt x="26" y="5"/>
                    <a:pt x="25" y="7"/>
                    <a:pt x="25" y="9"/>
                  </a:cubicBezTo>
                  <a:cubicBezTo>
                    <a:pt x="25" y="10"/>
                    <a:pt x="25" y="13"/>
                    <a:pt x="24" y="14"/>
                  </a:cubicBezTo>
                  <a:cubicBezTo>
                    <a:pt x="23" y="15"/>
                    <a:pt x="21" y="15"/>
                    <a:pt x="20" y="16"/>
                  </a:cubicBezTo>
                  <a:cubicBezTo>
                    <a:pt x="19" y="16"/>
                    <a:pt x="17" y="17"/>
                    <a:pt x="16" y="18"/>
                  </a:cubicBezTo>
                  <a:cubicBezTo>
                    <a:pt x="12" y="18"/>
                    <a:pt x="4" y="16"/>
                    <a:pt x="2" y="13"/>
                  </a:cubicBezTo>
                  <a:cubicBezTo>
                    <a:pt x="0" y="11"/>
                    <a:pt x="1" y="3"/>
                    <a:pt x="4" y="1"/>
                  </a:cubicBezTo>
                  <a:cubicBezTo>
                    <a:pt x="4" y="0"/>
                    <a:pt x="7" y="0"/>
                    <a:pt x="8"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2" name="Freeform 78"/>
            <p:cNvSpPr>
              <a:spLocks/>
            </p:cNvSpPr>
            <p:nvPr/>
          </p:nvSpPr>
          <p:spPr bwMode="auto">
            <a:xfrm>
              <a:off x="8023086" y="6392051"/>
              <a:ext cx="59198" cy="64131"/>
            </a:xfrm>
            <a:custGeom>
              <a:avLst/>
              <a:gdLst/>
              <a:ahLst/>
              <a:cxnLst>
                <a:cxn ang="0">
                  <a:pos x="20" y="1"/>
                </a:cxn>
                <a:cxn ang="0">
                  <a:pos x="20" y="6"/>
                </a:cxn>
                <a:cxn ang="0">
                  <a:pos x="19" y="11"/>
                </a:cxn>
                <a:cxn ang="0">
                  <a:pos x="19" y="16"/>
                </a:cxn>
                <a:cxn ang="0">
                  <a:pos x="17" y="18"/>
                </a:cxn>
                <a:cxn ang="0">
                  <a:pos x="13" y="22"/>
                </a:cxn>
                <a:cxn ang="0">
                  <a:pos x="4" y="22"/>
                </a:cxn>
                <a:cxn ang="0">
                  <a:pos x="0" y="17"/>
                </a:cxn>
                <a:cxn ang="0">
                  <a:pos x="5" y="12"/>
                </a:cxn>
                <a:cxn ang="0">
                  <a:pos x="6" y="10"/>
                </a:cxn>
                <a:cxn ang="0">
                  <a:pos x="13" y="2"/>
                </a:cxn>
                <a:cxn ang="0">
                  <a:pos x="20" y="1"/>
                </a:cxn>
              </a:cxnLst>
              <a:rect l="0" t="0" r="r" b="b"/>
              <a:pathLst>
                <a:path w="21" h="22">
                  <a:moveTo>
                    <a:pt x="20" y="1"/>
                  </a:moveTo>
                  <a:cubicBezTo>
                    <a:pt x="21" y="2"/>
                    <a:pt x="20" y="5"/>
                    <a:pt x="20" y="6"/>
                  </a:cubicBezTo>
                  <a:cubicBezTo>
                    <a:pt x="20" y="7"/>
                    <a:pt x="19" y="10"/>
                    <a:pt x="19" y="11"/>
                  </a:cubicBezTo>
                  <a:cubicBezTo>
                    <a:pt x="19" y="13"/>
                    <a:pt x="19" y="15"/>
                    <a:pt x="19" y="16"/>
                  </a:cubicBezTo>
                  <a:cubicBezTo>
                    <a:pt x="19" y="16"/>
                    <a:pt x="18" y="18"/>
                    <a:pt x="17" y="18"/>
                  </a:cubicBezTo>
                  <a:cubicBezTo>
                    <a:pt x="16" y="19"/>
                    <a:pt x="13" y="22"/>
                    <a:pt x="13" y="22"/>
                  </a:cubicBezTo>
                  <a:cubicBezTo>
                    <a:pt x="4" y="22"/>
                    <a:pt x="4" y="22"/>
                    <a:pt x="4" y="22"/>
                  </a:cubicBezTo>
                  <a:cubicBezTo>
                    <a:pt x="4" y="22"/>
                    <a:pt x="0" y="19"/>
                    <a:pt x="0" y="17"/>
                  </a:cubicBezTo>
                  <a:cubicBezTo>
                    <a:pt x="0" y="15"/>
                    <a:pt x="4" y="13"/>
                    <a:pt x="5" y="12"/>
                  </a:cubicBezTo>
                  <a:cubicBezTo>
                    <a:pt x="5" y="11"/>
                    <a:pt x="5" y="11"/>
                    <a:pt x="6" y="10"/>
                  </a:cubicBezTo>
                  <a:cubicBezTo>
                    <a:pt x="7" y="8"/>
                    <a:pt x="10" y="3"/>
                    <a:pt x="13" y="2"/>
                  </a:cubicBezTo>
                  <a:cubicBezTo>
                    <a:pt x="14" y="1"/>
                    <a:pt x="18" y="0"/>
                    <a:pt x="20"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3" name="Freeform 79"/>
            <p:cNvSpPr>
              <a:spLocks/>
            </p:cNvSpPr>
            <p:nvPr/>
          </p:nvSpPr>
          <p:spPr bwMode="auto">
            <a:xfrm>
              <a:off x="7986086" y="6332853"/>
              <a:ext cx="37000" cy="39465"/>
            </a:xfrm>
            <a:custGeom>
              <a:avLst/>
              <a:gdLst/>
              <a:ahLst/>
              <a:cxnLst>
                <a:cxn ang="0">
                  <a:pos x="11" y="1"/>
                </a:cxn>
                <a:cxn ang="0">
                  <a:pos x="11" y="8"/>
                </a:cxn>
                <a:cxn ang="0">
                  <a:pos x="7" y="13"/>
                </a:cxn>
                <a:cxn ang="0">
                  <a:pos x="3" y="13"/>
                </a:cxn>
                <a:cxn ang="0">
                  <a:pos x="0" y="10"/>
                </a:cxn>
                <a:cxn ang="0">
                  <a:pos x="2" y="8"/>
                </a:cxn>
                <a:cxn ang="0">
                  <a:pos x="2" y="6"/>
                </a:cxn>
                <a:cxn ang="0">
                  <a:pos x="6" y="2"/>
                </a:cxn>
                <a:cxn ang="0">
                  <a:pos x="11" y="1"/>
                </a:cxn>
              </a:cxnLst>
              <a:rect l="0" t="0" r="r" b="b"/>
              <a:pathLst>
                <a:path w="13" h="14">
                  <a:moveTo>
                    <a:pt x="11" y="1"/>
                  </a:moveTo>
                  <a:cubicBezTo>
                    <a:pt x="13" y="2"/>
                    <a:pt x="11" y="7"/>
                    <a:pt x="11" y="8"/>
                  </a:cubicBezTo>
                  <a:cubicBezTo>
                    <a:pt x="10" y="10"/>
                    <a:pt x="8" y="13"/>
                    <a:pt x="7" y="13"/>
                  </a:cubicBezTo>
                  <a:cubicBezTo>
                    <a:pt x="6" y="14"/>
                    <a:pt x="4" y="13"/>
                    <a:pt x="3" y="13"/>
                  </a:cubicBezTo>
                  <a:cubicBezTo>
                    <a:pt x="2" y="12"/>
                    <a:pt x="0" y="11"/>
                    <a:pt x="0" y="10"/>
                  </a:cubicBezTo>
                  <a:cubicBezTo>
                    <a:pt x="0" y="10"/>
                    <a:pt x="2" y="9"/>
                    <a:pt x="2" y="8"/>
                  </a:cubicBezTo>
                  <a:cubicBezTo>
                    <a:pt x="2" y="8"/>
                    <a:pt x="2" y="7"/>
                    <a:pt x="2" y="6"/>
                  </a:cubicBezTo>
                  <a:cubicBezTo>
                    <a:pt x="3" y="5"/>
                    <a:pt x="5" y="3"/>
                    <a:pt x="6" y="2"/>
                  </a:cubicBezTo>
                  <a:cubicBezTo>
                    <a:pt x="7" y="2"/>
                    <a:pt x="10" y="0"/>
                    <a:pt x="11"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4" name="Freeform 80"/>
            <p:cNvSpPr>
              <a:spLocks/>
            </p:cNvSpPr>
            <p:nvPr/>
          </p:nvSpPr>
          <p:spPr bwMode="auto">
            <a:xfrm>
              <a:off x="8037886" y="6337786"/>
              <a:ext cx="41933" cy="54265"/>
            </a:xfrm>
            <a:custGeom>
              <a:avLst/>
              <a:gdLst/>
              <a:ahLst/>
              <a:cxnLst>
                <a:cxn ang="0">
                  <a:pos x="5" y="0"/>
                </a:cxn>
                <a:cxn ang="0">
                  <a:pos x="13" y="16"/>
                </a:cxn>
                <a:cxn ang="0">
                  <a:pos x="6" y="20"/>
                </a:cxn>
                <a:cxn ang="0">
                  <a:pos x="2" y="17"/>
                </a:cxn>
                <a:cxn ang="0">
                  <a:pos x="1" y="3"/>
                </a:cxn>
                <a:cxn ang="0">
                  <a:pos x="5" y="0"/>
                </a:cxn>
              </a:cxnLst>
              <a:rect l="0" t="0" r="r" b="b"/>
              <a:pathLst>
                <a:path w="15" h="20">
                  <a:moveTo>
                    <a:pt x="5" y="0"/>
                  </a:moveTo>
                  <a:cubicBezTo>
                    <a:pt x="9" y="1"/>
                    <a:pt x="15" y="11"/>
                    <a:pt x="13" y="16"/>
                  </a:cubicBezTo>
                  <a:cubicBezTo>
                    <a:pt x="13" y="18"/>
                    <a:pt x="8" y="20"/>
                    <a:pt x="6" y="20"/>
                  </a:cubicBezTo>
                  <a:cubicBezTo>
                    <a:pt x="4" y="20"/>
                    <a:pt x="2" y="18"/>
                    <a:pt x="2" y="17"/>
                  </a:cubicBezTo>
                  <a:cubicBezTo>
                    <a:pt x="0" y="14"/>
                    <a:pt x="0" y="6"/>
                    <a:pt x="1" y="3"/>
                  </a:cubicBezTo>
                  <a:cubicBezTo>
                    <a:pt x="2" y="2"/>
                    <a:pt x="4" y="0"/>
                    <a:pt x="5"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5" name="Freeform 81"/>
            <p:cNvSpPr>
              <a:spLocks/>
            </p:cNvSpPr>
            <p:nvPr/>
          </p:nvSpPr>
          <p:spPr bwMode="auto">
            <a:xfrm>
              <a:off x="8121750" y="6226789"/>
              <a:ext cx="71532" cy="120864"/>
            </a:xfrm>
            <a:custGeom>
              <a:avLst/>
              <a:gdLst/>
              <a:ahLst/>
              <a:cxnLst>
                <a:cxn ang="0">
                  <a:pos x="11" y="4"/>
                </a:cxn>
                <a:cxn ang="0">
                  <a:pos x="12" y="8"/>
                </a:cxn>
                <a:cxn ang="0">
                  <a:pos x="25" y="24"/>
                </a:cxn>
                <a:cxn ang="0">
                  <a:pos x="24" y="31"/>
                </a:cxn>
                <a:cxn ang="0">
                  <a:pos x="23" y="37"/>
                </a:cxn>
                <a:cxn ang="0">
                  <a:pos x="18" y="42"/>
                </a:cxn>
                <a:cxn ang="0">
                  <a:pos x="12" y="41"/>
                </a:cxn>
                <a:cxn ang="0">
                  <a:pos x="12" y="37"/>
                </a:cxn>
                <a:cxn ang="0">
                  <a:pos x="13" y="29"/>
                </a:cxn>
                <a:cxn ang="0">
                  <a:pos x="6" y="24"/>
                </a:cxn>
                <a:cxn ang="0">
                  <a:pos x="0" y="12"/>
                </a:cxn>
                <a:cxn ang="0">
                  <a:pos x="1" y="3"/>
                </a:cxn>
                <a:cxn ang="0">
                  <a:pos x="4" y="0"/>
                </a:cxn>
                <a:cxn ang="0">
                  <a:pos x="11" y="4"/>
                </a:cxn>
              </a:cxnLst>
              <a:rect l="0" t="0" r="r" b="b"/>
              <a:pathLst>
                <a:path w="25" h="43">
                  <a:moveTo>
                    <a:pt x="11" y="4"/>
                  </a:moveTo>
                  <a:cubicBezTo>
                    <a:pt x="12" y="5"/>
                    <a:pt x="12" y="7"/>
                    <a:pt x="12" y="8"/>
                  </a:cubicBezTo>
                  <a:cubicBezTo>
                    <a:pt x="15" y="13"/>
                    <a:pt x="24" y="19"/>
                    <a:pt x="25" y="24"/>
                  </a:cubicBezTo>
                  <a:cubicBezTo>
                    <a:pt x="25" y="26"/>
                    <a:pt x="24" y="29"/>
                    <a:pt x="24" y="31"/>
                  </a:cubicBezTo>
                  <a:cubicBezTo>
                    <a:pt x="23" y="32"/>
                    <a:pt x="24" y="35"/>
                    <a:pt x="23" y="37"/>
                  </a:cubicBezTo>
                  <a:cubicBezTo>
                    <a:pt x="23" y="38"/>
                    <a:pt x="20" y="41"/>
                    <a:pt x="18" y="42"/>
                  </a:cubicBezTo>
                  <a:cubicBezTo>
                    <a:pt x="17" y="43"/>
                    <a:pt x="13" y="42"/>
                    <a:pt x="12" y="41"/>
                  </a:cubicBezTo>
                  <a:cubicBezTo>
                    <a:pt x="11" y="40"/>
                    <a:pt x="12" y="38"/>
                    <a:pt x="12" y="37"/>
                  </a:cubicBezTo>
                  <a:cubicBezTo>
                    <a:pt x="12" y="35"/>
                    <a:pt x="14" y="31"/>
                    <a:pt x="13" y="29"/>
                  </a:cubicBezTo>
                  <a:cubicBezTo>
                    <a:pt x="12" y="27"/>
                    <a:pt x="8" y="26"/>
                    <a:pt x="6" y="24"/>
                  </a:cubicBezTo>
                  <a:cubicBezTo>
                    <a:pt x="4" y="21"/>
                    <a:pt x="1" y="15"/>
                    <a:pt x="0" y="12"/>
                  </a:cubicBezTo>
                  <a:cubicBezTo>
                    <a:pt x="0" y="10"/>
                    <a:pt x="0" y="5"/>
                    <a:pt x="1" y="3"/>
                  </a:cubicBezTo>
                  <a:cubicBezTo>
                    <a:pt x="2" y="2"/>
                    <a:pt x="3" y="0"/>
                    <a:pt x="4" y="0"/>
                  </a:cubicBezTo>
                  <a:cubicBezTo>
                    <a:pt x="6" y="0"/>
                    <a:pt x="10" y="3"/>
                    <a:pt x="11"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6" name="Freeform 82"/>
            <p:cNvSpPr>
              <a:spLocks/>
            </p:cNvSpPr>
            <p:nvPr/>
          </p:nvSpPr>
          <p:spPr bwMode="auto">
            <a:xfrm>
              <a:off x="8097084" y="6387118"/>
              <a:ext cx="64131" cy="64131"/>
            </a:xfrm>
            <a:custGeom>
              <a:avLst/>
              <a:gdLst/>
              <a:ahLst/>
              <a:cxnLst>
                <a:cxn ang="0">
                  <a:pos x="15" y="1"/>
                </a:cxn>
                <a:cxn ang="0">
                  <a:pos x="23" y="6"/>
                </a:cxn>
                <a:cxn ang="0">
                  <a:pos x="20" y="11"/>
                </a:cxn>
                <a:cxn ang="0">
                  <a:pos x="12" y="13"/>
                </a:cxn>
                <a:cxn ang="0">
                  <a:pos x="6" y="23"/>
                </a:cxn>
                <a:cxn ang="0">
                  <a:pos x="0" y="21"/>
                </a:cxn>
                <a:cxn ang="0">
                  <a:pos x="1" y="9"/>
                </a:cxn>
                <a:cxn ang="0">
                  <a:pos x="3" y="2"/>
                </a:cxn>
                <a:cxn ang="0">
                  <a:pos x="15" y="1"/>
                </a:cxn>
              </a:cxnLst>
              <a:rect l="0" t="0" r="r" b="b"/>
              <a:pathLst>
                <a:path w="23" h="23">
                  <a:moveTo>
                    <a:pt x="15" y="1"/>
                  </a:moveTo>
                  <a:cubicBezTo>
                    <a:pt x="18" y="2"/>
                    <a:pt x="22" y="4"/>
                    <a:pt x="23" y="6"/>
                  </a:cubicBezTo>
                  <a:cubicBezTo>
                    <a:pt x="23" y="7"/>
                    <a:pt x="21" y="10"/>
                    <a:pt x="20" y="11"/>
                  </a:cubicBezTo>
                  <a:cubicBezTo>
                    <a:pt x="18" y="12"/>
                    <a:pt x="14" y="12"/>
                    <a:pt x="12" y="13"/>
                  </a:cubicBezTo>
                  <a:cubicBezTo>
                    <a:pt x="10" y="15"/>
                    <a:pt x="8" y="22"/>
                    <a:pt x="6" y="23"/>
                  </a:cubicBezTo>
                  <a:cubicBezTo>
                    <a:pt x="4" y="23"/>
                    <a:pt x="0" y="21"/>
                    <a:pt x="0" y="21"/>
                  </a:cubicBezTo>
                  <a:cubicBezTo>
                    <a:pt x="0" y="21"/>
                    <a:pt x="1" y="12"/>
                    <a:pt x="1" y="9"/>
                  </a:cubicBezTo>
                  <a:cubicBezTo>
                    <a:pt x="2" y="7"/>
                    <a:pt x="2" y="3"/>
                    <a:pt x="3" y="2"/>
                  </a:cubicBezTo>
                  <a:cubicBezTo>
                    <a:pt x="5" y="0"/>
                    <a:pt x="12" y="1"/>
                    <a:pt x="15"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7" name="Freeform 83"/>
            <p:cNvSpPr>
              <a:spLocks/>
            </p:cNvSpPr>
            <p:nvPr/>
          </p:nvSpPr>
          <p:spPr bwMode="auto">
            <a:xfrm>
              <a:off x="8079817" y="6283521"/>
              <a:ext cx="41933" cy="39465"/>
            </a:xfrm>
            <a:custGeom>
              <a:avLst/>
              <a:gdLst/>
              <a:ahLst/>
              <a:cxnLst>
                <a:cxn ang="0">
                  <a:pos x="13" y="4"/>
                </a:cxn>
                <a:cxn ang="0">
                  <a:pos x="14" y="8"/>
                </a:cxn>
                <a:cxn ang="0">
                  <a:pos x="14" y="12"/>
                </a:cxn>
                <a:cxn ang="0">
                  <a:pos x="7" y="14"/>
                </a:cxn>
                <a:cxn ang="0">
                  <a:pos x="1" y="9"/>
                </a:cxn>
                <a:cxn ang="0">
                  <a:pos x="1" y="4"/>
                </a:cxn>
                <a:cxn ang="0">
                  <a:pos x="3" y="1"/>
                </a:cxn>
                <a:cxn ang="0">
                  <a:pos x="13" y="4"/>
                </a:cxn>
              </a:cxnLst>
              <a:rect l="0" t="0" r="r" b="b"/>
              <a:pathLst>
                <a:path w="15" h="14">
                  <a:moveTo>
                    <a:pt x="13" y="4"/>
                  </a:moveTo>
                  <a:cubicBezTo>
                    <a:pt x="13" y="5"/>
                    <a:pt x="13" y="7"/>
                    <a:pt x="14" y="8"/>
                  </a:cubicBezTo>
                  <a:cubicBezTo>
                    <a:pt x="14" y="9"/>
                    <a:pt x="15" y="11"/>
                    <a:pt x="14" y="12"/>
                  </a:cubicBezTo>
                  <a:cubicBezTo>
                    <a:pt x="13" y="14"/>
                    <a:pt x="9" y="14"/>
                    <a:pt x="7" y="14"/>
                  </a:cubicBezTo>
                  <a:cubicBezTo>
                    <a:pt x="5" y="14"/>
                    <a:pt x="1" y="11"/>
                    <a:pt x="1" y="9"/>
                  </a:cubicBezTo>
                  <a:cubicBezTo>
                    <a:pt x="0" y="8"/>
                    <a:pt x="1" y="5"/>
                    <a:pt x="1" y="4"/>
                  </a:cubicBezTo>
                  <a:cubicBezTo>
                    <a:pt x="2" y="4"/>
                    <a:pt x="2" y="2"/>
                    <a:pt x="3" y="1"/>
                  </a:cubicBezTo>
                  <a:cubicBezTo>
                    <a:pt x="5" y="0"/>
                    <a:pt x="11" y="2"/>
                    <a:pt x="13"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8" name="Freeform 84"/>
            <p:cNvSpPr>
              <a:spLocks/>
            </p:cNvSpPr>
            <p:nvPr/>
          </p:nvSpPr>
          <p:spPr bwMode="auto">
            <a:xfrm>
              <a:off x="8126683" y="6429049"/>
              <a:ext cx="56732" cy="37000"/>
            </a:xfrm>
            <a:custGeom>
              <a:avLst/>
              <a:gdLst/>
              <a:ahLst/>
              <a:cxnLst>
                <a:cxn ang="0">
                  <a:pos x="20" y="7"/>
                </a:cxn>
                <a:cxn ang="0">
                  <a:pos x="19" y="10"/>
                </a:cxn>
                <a:cxn ang="0">
                  <a:pos x="2" y="11"/>
                </a:cxn>
                <a:cxn ang="0">
                  <a:pos x="0" y="7"/>
                </a:cxn>
                <a:cxn ang="0">
                  <a:pos x="6" y="0"/>
                </a:cxn>
                <a:cxn ang="0">
                  <a:pos x="20" y="7"/>
                </a:cxn>
              </a:cxnLst>
              <a:rect l="0" t="0" r="r" b="b"/>
              <a:pathLst>
                <a:path w="20" h="13">
                  <a:moveTo>
                    <a:pt x="20" y="7"/>
                  </a:moveTo>
                  <a:cubicBezTo>
                    <a:pt x="20" y="7"/>
                    <a:pt x="20" y="10"/>
                    <a:pt x="19" y="10"/>
                  </a:cubicBezTo>
                  <a:cubicBezTo>
                    <a:pt x="16" y="13"/>
                    <a:pt x="6" y="13"/>
                    <a:pt x="2" y="11"/>
                  </a:cubicBezTo>
                  <a:cubicBezTo>
                    <a:pt x="1" y="10"/>
                    <a:pt x="0" y="8"/>
                    <a:pt x="0" y="7"/>
                  </a:cubicBezTo>
                  <a:cubicBezTo>
                    <a:pt x="0" y="5"/>
                    <a:pt x="4" y="1"/>
                    <a:pt x="6" y="0"/>
                  </a:cubicBezTo>
                  <a:cubicBezTo>
                    <a:pt x="10" y="0"/>
                    <a:pt x="19" y="3"/>
                    <a:pt x="20" y="7"/>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9" name="Freeform 85"/>
            <p:cNvSpPr>
              <a:spLocks/>
            </p:cNvSpPr>
            <p:nvPr/>
          </p:nvSpPr>
          <p:spPr bwMode="auto">
            <a:xfrm>
              <a:off x="8168614" y="6392051"/>
              <a:ext cx="46866" cy="44399"/>
            </a:xfrm>
            <a:custGeom>
              <a:avLst/>
              <a:gdLst/>
              <a:ahLst/>
              <a:cxnLst>
                <a:cxn ang="0">
                  <a:pos x="16" y="2"/>
                </a:cxn>
                <a:cxn ang="0">
                  <a:pos x="12" y="11"/>
                </a:cxn>
                <a:cxn ang="0">
                  <a:pos x="2" y="13"/>
                </a:cxn>
                <a:cxn ang="0">
                  <a:pos x="1" y="6"/>
                </a:cxn>
                <a:cxn ang="0">
                  <a:pos x="12" y="0"/>
                </a:cxn>
                <a:cxn ang="0">
                  <a:pos x="16" y="2"/>
                </a:cxn>
              </a:cxnLst>
              <a:rect l="0" t="0" r="r" b="b"/>
              <a:pathLst>
                <a:path w="16" h="15">
                  <a:moveTo>
                    <a:pt x="16" y="2"/>
                  </a:moveTo>
                  <a:cubicBezTo>
                    <a:pt x="16" y="4"/>
                    <a:pt x="14" y="10"/>
                    <a:pt x="12" y="11"/>
                  </a:cubicBezTo>
                  <a:cubicBezTo>
                    <a:pt x="10" y="13"/>
                    <a:pt x="4" y="15"/>
                    <a:pt x="2" y="13"/>
                  </a:cubicBezTo>
                  <a:cubicBezTo>
                    <a:pt x="0" y="12"/>
                    <a:pt x="0" y="7"/>
                    <a:pt x="1" y="6"/>
                  </a:cubicBezTo>
                  <a:cubicBezTo>
                    <a:pt x="3" y="3"/>
                    <a:pt x="9" y="0"/>
                    <a:pt x="12" y="0"/>
                  </a:cubicBezTo>
                  <a:cubicBezTo>
                    <a:pt x="13" y="0"/>
                    <a:pt x="15" y="1"/>
                    <a:pt x="16"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0" name="Freeform 86"/>
            <p:cNvSpPr>
              <a:spLocks/>
            </p:cNvSpPr>
            <p:nvPr/>
          </p:nvSpPr>
          <p:spPr bwMode="auto">
            <a:xfrm>
              <a:off x="8213013" y="6310653"/>
              <a:ext cx="115931" cy="98664"/>
            </a:xfrm>
            <a:custGeom>
              <a:avLst/>
              <a:gdLst/>
              <a:ahLst/>
              <a:cxnLst>
                <a:cxn ang="0">
                  <a:pos x="40" y="1"/>
                </a:cxn>
                <a:cxn ang="0">
                  <a:pos x="40" y="5"/>
                </a:cxn>
                <a:cxn ang="0">
                  <a:pos x="23" y="22"/>
                </a:cxn>
                <a:cxn ang="0">
                  <a:pos x="14" y="35"/>
                </a:cxn>
                <a:cxn ang="0">
                  <a:pos x="9" y="30"/>
                </a:cxn>
                <a:cxn ang="0">
                  <a:pos x="10" y="23"/>
                </a:cxn>
                <a:cxn ang="0">
                  <a:pos x="2" y="21"/>
                </a:cxn>
                <a:cxn ang="0">
                  <a:pos x="0" y="15"/>
                </a:cxn>
                <a:cxn ang="0">
                  <a:pos x="5" y="5"/>
                </a:cxn>
                <a:cxn ang="0">
                  <a:pos x="14" y="7"/>
                </a:cxn>
                <a:cxn ang="0">
                  <a:pos x="21" y="8"/>
                </a:cxn>
                <a:cxn ang="0">
                  <a:pos x="40" y="1"/>
                </a:cxn>
              </a:cxnLst>
              <a:rect l="0" t="0" r="r" b="b"/>
              <a:pathLst>
                <a:path w="41" h="35">
                  <a:moveTo>
                    <a:pt x="40" y="1"/>
                  </a:moveTo>
                  <a:cubicBezTo>
                    <a:pt x="41" y="2"/>
                    <a:pt x="40" y="4"/>
                    <a:pt x="40" y="5"/>
                  </a:cubicBezTo>
                  <a:cubicBezTo>
                    <a:pt x="40" y="15"/>
                    <a:pt x="31" y="18"/>
                    <a:pt x="23" y="22"/>
                  </a:cubicBezTo>
                  <a:cubicBezTo>
                    <a:pt x="22" y="23"/>
                    <a:pt x="16" y="35"/>
                    <a:pt x="14" y="35"/>
                  </a:cubicBezTo>
                  <a:cubicBezTo>
                    <a:pt x="12" y="34"/>
                    <a:pt x="10" y="31"/>
                    <a:pt x="9" y="30"/>
                  </a:cubicBezTo>
                  <a:cubicBezTo>
                    <a:pt x="9" y="28"/>
                    <a:pt x="11" y="25"/>
                    <a:pt x="10" y="23"/>
                  </a:cubicBezTo>
                  <a:cubicBezTo>
                    <a:pt x="9" y="22"/>
                    <a:pt x="4" y="23"/>
                    <a:pt x="2" y="21"/>
                  </a:cubicBezTo>
                  <a:cubicBezTo>
                    <a:pt x="1" y="20"/>
                    <a:pt x="0" y="17"/>
                    <a:pt x="0" y="15"/>
                  </a:cubicBezTo>
                  <a:cubicBezTo>
                    <a:pt x="1" y="12"/>
                    <a:pt x="3" y="6"/>
                    <a:pt x="5" y="5"/>
                  </a:cubicBezTo>
                  <a:cubicBezTo>
                    <a:pt x="7" y="4"/>
                    <a:pt x="11" y="7"/>
                    <a:pt x="14" y="7"/>
                  </a:cubicBezTo>
                  <a:cubicBezTo>
                    <a:pt x="15" y="7"/>
                    <a:pt x="19" y="9"/>
                    <a:pt x="21" y="8"/>
                  </a:cubicBezTo>
                  <a:cubicBezTo>
                    <a:pt x="26" y="7"/>
                    <a:pt x="38" y="0"/>
                    <a:pt x="40"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1" name="Freeform 87"/>
            <p:cNvSpPr>
              <a:spLocks/>
            </p:cNvSpPr>
            <p:nvPr/>
          </p:nvSpPr>
          <p:spPr bwMode="auto">
            <a:xfrm>
              <a:off x="8242612" y="6421650"/>
              <a:ext cx="56732" cy="44399"/>
            </a:xfrm>
            <a:custGeom>
              <a:avLst/>
              <a:gdLst/>
              <a:ahLst/>
              <a:cxnLst>
                <a:cxn ang="0">
                  <a:pos x="19" y="2"/>
                </a:cxn>
                <a:cxn ang="0">
                  <a:pos x="13" y="11"/>
                </a:cxn>
                <a:cxn ang="0">
                  <a:pos x="12" y="10"/>
                </a:cxn>
                <a:cxn ang="0">
                  <a:pos x="9" y="15"/>
                </a:cxn>
                <a:cxn ang="0">
                  <a:pos x="3" y="15"/>
                </a:cxn>
                <a:cxn ang="0">
                  <a:pos x="0" y="12"/>
                </a:cxn>
                <a:cxn ang="0">
                  <a:pos x="9" y="1"/>
                </a:cxn>
                <a:cxn ang="0">
                  <a:pos x="15" y="0"/>
                </a:cxn>
                <a:cxn ang="0">
                  <a:pos x="19" y="2"/>
                </a:cxn>
              </a:cxnLst>
              <a:rect l="0" t="0" r="r" b="b"/>
              <a:pathLst>
                <a:path w="20" h="16">
                  <a:moveTo>
                    <a:pt x="19" y="2"/>
                  </a:moveTo>
                  <a:cubicBezTo>
                    <a:pt x="20" y="5"/>
                    <a:pt x="16" y="10"/>
                    <a:pt x="13" y="11"/>
                  </a:cubicBezTo>
                  <a:cubicBezTo>
                    <a:pt x="13" y="11"/>
                    <a:pt x="13" y="10"/>
                    <a:pt x="12" y="10"/>
                  </a:cubicBezTo>
                  <a:cubicBezTo>
                    <a:pt x="11" y="11"/>
                    <a:pt x="10" y="14"/>
                    <a:pt x="9" y="15"/>
                  </a:cubicBezTo>
                  <a:cubicBezTo>
                    <a:pt x="7" y="16"/>
                    <a:pt x="5" y="16"/>
                    <a:pt x="3" y="15"/>
                  </a:cubicBezTo>
                  <a:cubicBezTo>
                    <a:pt x="2" y="15"/>
                    <a:pt x="0" y="13"/>
                    <a:pt x="0" y="12"/>
                  </a:cubicBezTo>
                  <a:cubicBezTo>
                    <a:pt x="0" y="8"/>
                    <a:pt x="6" y="2"/>
                    <a:pt x="9" y="1"/>
                  </a:cubicBezTo>
                  <a:cubicBezTo>
                    <a:pt x="10" y="0"/>
                    <a:pt x="13" y="0"/>
                    <a:pt x="15" y="0"/>
                  </a:cubicBezTo>
                  <a:cubicBezTo>
                    <a:pt x="16" y="0"/>
                    <a:pt x="19" y="1"/>
                    <a:pt x="19"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2" name="Freeform 88"/>
            <p:cNvSpPr>
              <a:spLocks/>
            </p:cNvSpPr>
            <p:nvPr/>
          </p:nvSpPr>
          <p:spPr bwMode="auto">
            <a:xfrm>
              <a:off x="8284545" y="6372318"/>
              <a:ext cx="165262" cy="157862"/>
            </a:xfrm>
            <a:custGeom>
              <a:avLst/>
              <a:gdLst/>
              <a:ahLst/>
              <a:cxnLst>
                <a:cxn ang="0">
                  <a:pos x="52" y="4"/>
                </a:cxn>
                <a:cxn ang="0">
                  <a:pos x="51" y="15"/>
                </a:cxn>
                <a:cxn ang="0">
                  <a:pos x="58" y="28"/>
                </a:cxn>
                <a:cxn ang="0">
                  <a:pos x="48" y="40"/>
                </a:cxn>
                <a:cxn ang="0">
                  <a:pos x="48" y="47"/>
                </a:cxn>
                <a:cxn ang="0">
                  <a:pos x="44" y="53"/>
                </a:cxn>
                <a:cxn ang="0">
                  <a:pos x="35" y="55"/>
                </a:cxn>
                <a:cxn ang="0">
                  <a:pos x="24" y="51"/>
                </a:cxn>
                <a:cxn ang="0">
                  <a:pos x="18" y="55"/>
                </a:cxn>
                <a:cxn ang="0">
                  <a:pos x="7" y="55"/>
                </a:cxn>
                <a:cxn ang="0">
                  <a:pos x="1" y="47"/>
                </a:cxn>
                <a:cxn ang="0">
                  <a:pos x="3" y="37"/>
                </a:cxn>
                <a:cxn ang="0">
                  <a:pos x="14" y="27"/>
                </a:cxn>
                <a:cxn ang="0">
                  <a:pos x="13" y="23"/>
                </a:cxn>
                <a:cxn ang="0">
                  <a:pos x="9" y="18"/>
                </a:cxn>
                <a:cxn ang="0">
                  <a:pos x="13" y="14"/>
                </a:cxn>
                <a:cxn ang="0">
                  <a:pos x="13" y="10"/>
                </a:cxn>
                <a:cxn ang="0">
                  <a:pos x="16" y="7"/>
                </a:cxn>
                <a:cxn ang="0">
                  <a:pos x="22" y="11"/>
                </a:cxn>
                <a:cxn ang="0">
                  <a:pos x="52" y="4"/>
                </a:cxn>
              </a:cxnLst>
              <a:rect l="0" t="0" r="r" b="b"/>
              <a:pathLst>
                <a:path w="58" h="56">
                  <a:moveTo>
                    <a:pt x="52" y="4"/>
                  </a:moveTo>
                  <a:cubicBezTo>
                    <a:pt x="54" y="8"/>
                    <a:pt x="52" y="11"/>
                    <a:pt x="51" y="15"/>
                  </a:cubicBezTo>
                  <a:cubicBezTo>
                    <a:pt x="51" y="19"/>
                    <a:pt x="58" y="25"/>
                    <a:pt x="58" y="28"/>
                  </a:cubicBezTo>
                  <a:cubicBezTo>
                    <a:pt x="57" y="32"/>
                    <a:pt x="49" y="37"/>
                    <a:pt x="48" y="40"/>
                  </a:cubicBezTo>
                  <a:cubicBezTo>
                    <a:pt x="47" y="42"/>
                    <a:pt x="48" y="45"/>
                    <a:pt x="48" y="47"/>
                  </a:cubicBezTo>
                  <a:cubicBezTo>
                    <a:pt x="48" y="49"/>
                    <a:pt x="46" y="52"/>
                    <a:pt x="44" y="53"/>
                  </a:cubicBezTo>
                  <a:cubicBezTo>
                    <a:pt x="42" y="54"/>
                    <a:pt x="38" y="55"/>
                    <a:pt x="35" y="55"/>
                  </a:cubicBezTo>
                  <a:cubicBezTo>
                    <a:pt x="32" y="54"/>
                    <a:pt x="27" y="50"/>
                    <a:pt x="24" y="51"/>
                  </a:cubicBezTo>
                  <a:cubicBezTo>
                    <a:pt x="22" y="51"/>
                    <a:pt x="20" y="55"/>
                    <a:pt x="18" y="55"/>
                  </a:cubicBezTo>
                  <a:cubicBezTo>
                    <a:pt x="15" y="56"/>
                    <a:pt x="9" y="56"/>
                    <a:pt x="7" y="55"/>
                  </a:cubicBezTo>
                  <a:cubicBezTo>
                    <a:pt x="5" y="54"/>
                    <a:pt x="1" y="49"/>
                    <a:pt x="1" y="47"/>
                  </a:cubicBezTo>
                  <a:cubicBezTo>
                    <a:pt x="0" y="44"/>
                    <a:pt x="1" y="39"/>
                    <a:pt x="3" y="37"/>
                  </a:cubicBezTo>
                  <a:cubicBezTo>
                    <a:pt x="4" y="34"/>
                    <a:pt x="13" y="31"/>
                    <a:pt x="14" y="27"/>
                  </a:cubicBezTo>
                  <a:cubicBezTo>
                    <a:pt x="14" y="26"/>
                    <a:pt x="14" y="24"/>
                    <a:pt x="13" y="23"/>
                  </a:cubicBezTo>
                  <a:cubicBezTo>
                    <a:pt x="12" y="21"/>
                    <a:pt x="9" y="19"/>
                    <a:pt x="9" y="18"/>
                  </a:cubicBezTo>
                  <a:cubicBezTo>
                    <a:pt x="9" y="16"/>
                    <a:pt x="12" y="15"/>
                    <a:pt x="13" y="14"/>
                  </a:cubicBezTo>
                  <a:cubicBezTo>
                    <a:pt x="13" y="13"/>
                    <a:pt x="12" y="11"/>
                    <a:pt x="13" y="10"/>
                  </a:cubicBezTo>
                  <a:cubicBezTo>
                    <a:pt x="13" y="9"/>
                    <a:pt x="14" y="7"/>
                    <a:pt x="16" y="7"/>
                  </a:cubicBezTo>
                  <a:cubicBezTo>
                    <a:pt x="17" y="6"/>
                    <a:pt x="20" y="11"/>
                    <a:pt x="22" y="11"/>
                  </a:cubicBezTo>
                  <a:cubicBezTo>
                    <a:pt x="32" y="12"/>
                    <a:pt x="49" y="0"/>
                    <a:pt x="52"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3" name="Freeform 89"/>
            <p:cNvSpPr>
              <a:spLocks/>
            </p:cNvSpPr>
            <p:nvPr/>
          </p:nvSpPr>
          <p:spPr bwMode="auto">
            <a:xfrm>
              <a:off x="8331409" y="6540046"/>
              <a:ext cx="44399" cy="37000"/>
            </a:xfrm>
            <a:custGeom>
              <a:avLst/>
              <a:gdLst/>
              <a:ahLst/>
              <a:cxnLst>
                <a:cxn ang="0">
                  <a:pos x="16" y="9"/>
                </a:cxn>
                <a:cxn ang="0">
                  <a:pos x="14" y="12"/>
                </a:cxn>
                <a:cxn ang="0">
                  <a:pos x="4" y="11"/>
                </a:cxn>
                <a:cxn ang="0">
                  <a:pos x="0" y="3"/>
                </a:cxn>
                <a:cxn ang="0">
                  <a:pos x="3" y="0"/>
                </a:cxn>
                <a:cxn ang="0">
                  <a:pos x="11" y="1"/>
                </a:cxn>
                <a:cxn ang="0">
                  <a:pos x="16" y="9"/>
                </a:cxn>
              </a:cxnLst>
              <a:rect l="0" t="0" r="r" b="b"/>
              <a:pathLst>
                <a:path w="16" h="13">
                  <a:moveTo>
                    <a:pt x="16" y="9"/>
                  </a:moveTo>
                  <a:cubicBezTo>
                    <a:pt x="16" y="10"/>
                    <a:pt x="15" y="12"/>
                    <a:pt x="14" y="12"/>
                  </a:cubicBezTo>
                  <a:cubicBezTo>
                    <a:pt x="12" y="13"/>
                    <a:pt x="6" y="12"/>
                    <a:pt x="4" y="11"/>
                  </a:cubicBezTo>
                  <a:cubicBezTo>
                    <a:pt x="2" y="9"/>
                    <a:pt x="0" y="5"/>
                    <a:pt x="0" y="3"/>
                  </a:cubicBezTo>
                  <a:cubicBezTo>
                    <a:pt x="0" y="2"/>
                    <a:pt x="2" y="1"/>
                    <a:pt x="3" y="0"/>
                  </a:cubicBezTo>
                  <a:cubicBezTo>
                    <a:pt x="5" y="0"/>
                    <a:pt x="9" y="0"/>
                    <a:pt x="11" y="1"/>
                  </a:cubicBezTo>
                  <a:cubicBezTo>
                    <a:pt x="13" y="2"/>
                    <a:pt x="16" y="6"/>
                    <a:pt x="16" y="9"/>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4" name="Freeform 90"/>
            <p:cNvSpPr>
              <a:spLocks/>
            </p:cNvSpPr>
            <p:nvPr/>
          </p:nvSpPr>
          <p:spPr bwMode="auto">
            <a:xfrm>
              <a:off x="8277144" y="6535113"/>
              <a:ext cx="34532" cy="39465"/>
            </a:xfrm>
            <a:custGeom>
              <a:avLst/>
              <a:gdLst/>
              <a:ahLst/>
              <a:cxnLst>
                <a:cxn ang="0">
                  <a:pos x="11" y="8"/>
                </a:cxn>
                <a:cxn ang="0">
                  <a:pos x="10" y="13"/>
                </a:cxn>
                <a:cxn ang="0">
                  <a:pos x="2" y="13"/>
                </a:cxn>
                <a:cxn ang="0">
                  <a:pos x="1" y="5"/>
                </a:cxn>
                <a:cxn ang="0">
                  <a:pos x="3" y="3"/>
                </a:cxn>
                <a:cxn ang="0">
                  <a:pos x="4" y="2"/>
                </a:cxn>
                <a:cxn ang="0">
                  <a:pos x="6" y="0"/>
                </a:cxn>
                <a:cxn ang="0">
                  <a:pos x="11" y="3"/>
                </a:cxn>
                <a:cxn ang="0">
                  <a:pos x="11" y="8"/>
                </a:cxn>
              </a:cxnLst>
              <a:rect l="0" t="0" r="r" b="b"/>
              <a:pathLst>
                <a:path w="12" h="14">
                  <a:moveTo>
                    <a:pt x="11" y="8"/>
                  </a:moveTo>
                  <a:cubicBezTo>
                    <a:pt x="11" y="9"/>
                    <a:pt x="11" y="12"/>
                    <a:pt x="10" y="13"/>
                  </a:cubicBezTo>
                  <a:cubicBezTo>
                    <a:pt x="9" y="14"/>
                    <a:pt x="4" y="14"/>
                    <a:pt x="2" y="13"/>
                  </a:cubicBezTo>
                  <a:cubicBezTo>
                    <a:pt x="1" y="12"/>
                    <a:pt x="0" y="7"/>
                    <a:pt x="1" y="5"/>
                  </a:cubicBezTo>
                  <a:cubicBezTo>
                    <a:pt x="1" y="4"/>
                    <a:pt x="3" y="3"/>
                    <a:pt x="3" y="3"/>
                  </a:cubicBezTo>
                  <a:cubicBezTo>
                    <a:pt x="3" y="2"/>
                    <a:pt x="4" y="2"/>
                    <a:pt x="4" y="2"/>
                  </a:cubicBezTo>
                  <a:cubicBezTo>
                    <a:pt x="5" y="2"/>
                    <a:pt x="5" y="0"/>
                    <a:pt x="6" y="0"/>
                  </a:cubicBezTo>
                  <a:cubicBezTo>
                    <a:pt x="8" y="0"/>
                    <a:pt x="10" y="2"/>
                    <a:pt x="11" y="3"/>
                  </a:cubicBezTo>
                  <a:cubicBezTo>
                    <a:pt x="12" y="4"/>
                    <a:pt x="11" y="7"/>
                    <a:pt x="11"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5" name="Freeform 91"/>
            <p:cNvSpPr>
              <a:spLocks/>
            </p:cNvSpPr>
            <p:nvPr/>
          </p:nvSpPr>
          <p:spPr bwMode="auto">
            <a:xfrm>
              <a:off x="8287011" y="6589378"/>
              <a:ext cx="54265" cy="39465"/>
            </a:xfrm>
            <a:custGeom>
              <a:avLst/>
              <a:gdLst/>
              <a:ahLst/>
              <a:cxnLst>
                <a:cxn ang="0">
                  <a:pos x="17" y="8"/>
                </a:cxn>
                <a:cxn ang="0">
                  <a:pos x="9" y="14"/>
                </a:cxn>
                <a:cxn ang="0">
                  <a:pos x="1" y="11"/>
                </a:cxn>
                <a:cxn ang="0">
                  <a:pos x="9" y="1"/>
                </a:cxn>
                <a:cxn ang="0">
                  <a:pos x="17" y="1"/>
                </a:cxn>
                <a:cxn ang="0">
                  <a:pos x="17" y="8"/>
                </a:cxn>
              </a:cxnLst>
              <a:rect l="0" t="0" r="r" b="b"/>
              <a:pathLst>
                <a:path w="19" h="14">
                  <a:moveTo>
                    <a:pt x="17" y="8"/>
                  </a:moveTo>
                  <a:cubicBezTo>
                    <a:pt x="16" y="10"/>
                    <a:pt x="12" y="14"/>
                    <a:pt x="9" y="14"/>
                  </a:cubicBezTo>
                  <a:cubicBezTo>
                    <a:pt x="7" y="14"/>
                    <a:pt x="1" y="13"/>
                    <a:pt x="1" y="11"/>
                  </a:cubicBezTo>
                  <a:cubicBezTo>
                    <a:pt x="0" y="8"/>
                    <a:pt x="6" y="3"/>
                    <a:pt x="9" y="1"/>
                  </a:cubicBezTo>
                  <a:cubicBezTo>
                    <a:pt x="11" y="0"/>
                    <a:pt x="16" y="0"/>
                    <a:pt x="17" y="1"/>
                  </a:cubicBezTo>
                  <a:cubicBezTo>
                    <a:pt x="19" y="3"/>
                    <a:pt x="18" y="6"/>
                    <a:pt x="17"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6" name="Freeform 92"/>
            <p:cNvSpPr>
              <a:spLocks/>
            </p:cNvSpPr>
            <p:nvPr/>
          </p:nvSpPr>
          <p:spPr bwMode="auto">
            <a:xfrm>
              <a:off x="8449806" y="6461115"/>
              <a:ext cx="29599" cy="27133"/>
            </a:xfrm>
            <a:custGeom>
              <a:avLst/>
              <a:gdLst/>
              <a:ahLst/>
              <a:cxnLst>
                <a:cxn ang="0">
                  <a:pos x="8" y="8"/>
                </a:cxn>
                <a:cxn ang="0">
                  <a:pos x="2" y="9"/>
                </a:cxn>
                <a:cxn ang="0">
                  <a:pos x="0" y="6"/>
                </a:cxn>
                <a:cxn ang="0">
                  <a:pos x="5" y="0"/>
                </a:cxn>
                <a:cxn ang="0">
                  <a:pos x="10" y="2"/>
                </a:cxn>
                <a:cxn ang="0">
                  <a:pos x="8" y="8"/>
                </a:cxn>
              </a:cxnLst>
              <a:rect l="0" t="0" r="r" b="b"/>
              <a:pathLst>
                <a:path w="11" h="10">
                  <a:moveTo>
                    <a:pt x="8" y="8"/>
                  </a:moveTo>
                  <a:cubicBezTo>
                    <a:pt x="6" y="9"/>
                    <a:pt x="3" y="10"/>
                    <a:pt x="2" y="9"/>
                  </a:cubicBezTo>
                  <a:cubicBezTo>
                    <a:pt x="1" y="8"/>
                    <a:pt x="0" y="7"/>
                    <a:pt x="0" y="6"/>
                  </a:cubicBezTo>
                  <a:cubicBezTo>
                    <a:pt x="0" y="4"/>
                    <a:pt x="3" y="1"/>
                    <a:pt x="5" y="0"/>
                  </a:cubicBezTo>
                  <a:cubicBezTo>
                    <a:pt x="6" y="0"/>
                    <a:pt x="9" y="1"/>
                    <a:pt x="10" y="2"/>
                  </a:cubicBezTo>
                  <a:cubicBezTo>
                    <a:pt x="11" y="3"/>
                    <a:pt x="9" y="7"/>
                    <a:pt x="8"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7" name="Freeform 93"/>
            <p:cNvSpPr>
              <a:spLocks/>
            </p:cNvSpPr>
            <p:nvPr/>
          </p:nvSpPr>
          <p:spPr bwMode="auto">
            <a:xfrm>
              <a:off x="8430073" y="6490714"/>
              <a:ext cx="39465" cy="44399"/>
            </a:xfrm>
            <a:custGeom>
              <a:avLst/>
              <a:gdLst/>
              <a:ahLst/>
              <a:cxnLst>
                <a:cxn ang="0">
                  <a:pos x="4" y="15"/>
                </a:cxn>
                <a:cxn ang="0">
                  <a:pos x="1" y="7"/>
                </a:cxn>
                <a:cxn ang="0">
                  <a:pos x="7" y="1"/>
                </a:cxn>
                <a:cxn ang="0">
                  <a:pos x="13" y="9"/>
                </a:cxn>
                <a:cxn ang="0">
                  <a:pos x="9" y="12"/>
                </a:cxn>
                <a:cxn ang="0">
                  <a:pos x="4" y="15"/>
                </a:cxn>
              </a:cxnLst>
              <a:rect l="0" t="0" r="r" b="b"/>
              <a:pathLst>
                <a:path w="14" h="15">
                  <a:moveTo>
                    <a:pt x="4" y="15"/>
                  </a:moveTo>
                  <a:cubicBezTo>
                    <a:pt x="2" y="14"/>
                    <a:pt x="0" y="9"/>
                    <a:pt x="1" y="7"/>
                  </a:cubicBezTo>
                  <a:cubicBezTo>
                    <a:pt x="1" y="4"/>
                    <a:pt x="5" y="0"/>
                    <a:pt x="7" y="1"/>
                  </a:cubicBezTo>
                  <a:cubicBezTo>
                    <a:pt x="10" y="1"/>
                    <a:pt x="14" y="7"/>
                    <a:pt x="13" y="9"/>
                  </a:cubicBezTo>
                  <a:cubicBezTo>
                    <a:pt x="13" y="10"/>
                    <a:pt x="10" y="11"/>
                    <a:pt x="9" y="12"/>
                  </a:cubicBezTo>
                  <a:cubicBezTo>
                    <a:pt x="8" y="13"/>
                    <a:pt x="5" y="15"/>
                    <a:pt x="4" y="1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aphicFrame>
        <p:nvGraphicFramePr>
          <p:cNvPr id="139" name="Chart 138"/>
          <p:cNvGraphicFramePr/>
          <p:nvPr/>
        </p:nvGraphicFramePr>
        <p:xfrm>
          <a:off x="552707" y="5176905"/>
          <a:ext cx="1511539" cy="159984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0" name="Chart 139"/>
          <p:cNvGraphicFramePr/>
          <p:nvPr/>
        </p:nvGraphicFramePr>
        <p:xfrm>
          <a:off x="4544869" y="1679290"/>
          <a:ext cx="1511539" cy="159984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41" name="Chart 140"/>
          <p:cNvGraphicFramePr/>
          <p:nvPr/>
        </p:nvGraphicFramePr>
        <p:xfrm>
          <a:off x="3531008" y="3906463"/>
          <a:ext cx="1511539" cy="159984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42" name="Chart 141"/>
          <p:cNvGraphicFramePr/>
          <p:nvPr/>
        </p:nvGraphicFramePr>
        <p:xfrm>
          <a:off x="625505" y="2547791"/>
          <a:ext cx="1511539" cy="1599840"/>
        </p:xfrm>
        <a:graphic>
          <a:graphicData uri="http://schemas.openxmlformats.org/drawingml/2006/chart">
            <c:chart xmlns:c="http://schemas.openxmlformats.org/drawingml/2006/chart" xmlns:r="http://schemas.openxmlformats.org/officeDocument/2006/relationships" r:id="rId7"/>
          </a:graphicData>
        </a:graphic>
      </p:graphicFrame>
      <p:grpSp>
        <p:nvGrpSpPr>
          <p:cNvPr id="159" name="Group 279"/>
          <p:cNvGrpSpPr/>
          <p:nvPr/>
        </p:nvGrpSpPr>
        <p:grpSpPr>
          <a:xfrm>
            <a:off x="9140267" y="1123717"/>
            <a:ext cx="718675" cy="718675"/>
            <a:chOff x="846989" y="1401020"/>
            <a:chExt cx="877416" cy="877416"/>
          </a:xfrm>
          <a:effectLst/>
        </p:grpSpPr>
        <p:sp>
          <p:nvSpPr>
            <p:cNvPr id="160" name="Teardrop 159"/>
            <p:cNvSpPr/>
            <p:nvPr/>
          </p:nvSpPr>
          <p:spPr>
            <a:xfrm rot="8100000">
              <a:off x="846989" y="1401020"/>
              <a:ext cx="877416" cy="877416"/>
            </a:xfrm>
            <a:prstGeom prst="teardrop">
              <a:avLst/>
            </a:pr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chemeClr val="accent4"/>
                </a:solidFill>
              </a:endParaRPr>
            </a:p>
          </p:txBody>
        </p:sp>
        <p:sp>
          <p:nvSpPr>
            <p:cNvPr id="161" name="Oval 160"/>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7A7A7A"/>
                  </a:solidFill>
                </a:rPr>
                <a:t>50%</a:t>
              </a:r>
            </a:p>
          </p:txBody>
        </p:sp>
      </p:grpSp>
      <p:grpSp>
        <p:nvGrpSpPr>
          <p:cNvPr id="162" name="Group 279"/>
          <p:cNvGrpSpPr/>
          <p:nvPr/>
        </p:nvGrpSpPr>
        <p:grpSpPr>
          <a:xfrm>
            <a:off x="8839155" y="3235559"/>
            <a:ext cx="718675" cy="718675"/>
            <a:chOff x="846989" y="1401020"/>
            <a:chExt cx="877416" cy="877416"/>
          </a:xfrm>
          <a:effectLst/>
        </p:grpSpPr>
        <p:sp>
          <p:nvSpPr>
            <p:cNvPr id="163" name="Teardrop 162"/>
            <p:cNvSpPr/>
            <p:nvPr/>
          </p:nvSpPr>
          <p:spPr>
            <a:xfrm rot="8100000">
              <a:off x="846989" y="1401020"/>
              <a:ext cx="877416" cy="877416"/>
            </a:xfrm>
            <a:prstGeom prst="teardrop">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chemeClr val="accent1"/>
                </a:solidFill>
              </a:endParaRPr>
            </a:p>
          </p:txBody>
        </p:sp>
        <p:sp>
          <p:nvSpPr>
            <p:cNvPr id="164" name="Oval 163"/>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FE4A1E"/>
                  </a:solidFill>
                </a:rPr>
                <a:t>80%</a:t>
              </a:r>
            </a:p>
          </p:txBody>
        </p:sp>
      </p:grpSp>
      <p:grpSp>
        <p:nvGrpSpPr>
          <p:cNvPr id="165" name="Group 279"/>
          <p:cNvGrpSpPr/>
          <p:nvPr/>
        </p:nvGrpSpPr>
        <p:grpSpPr>
          <a:xfrm>
            <a:off x="10168450" y="4007383"/>
            <a:ext cx="718675" cy="718675"/>
            <a:chOff x="846989" y="1401020"/>
            <a:chExt cx="877416" cy="877416"/>
          </a:xfrm>
          <a:effectLst/>
        </p:grpSpPr>
        <p:sp>
          <p:nvSpPr>
            <p:cNvPr id="166" name="Teardrop 165"/>
            <p:cNvSpPr/>
            <p:nvPr/>
          </p:nvSpPr>
          <p:spPr>
            <a:xfrm rot="8100000">
              <a:off x="846989" y="1401020"/>
              <a:ext cx="877416" cy="877416"/>
            </a:xfrm>
            <a:prstGeom prst="teardrop">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rgbClr val="5C9AD3"/>
                </a:solidFill>
              </a:endParaRPr>
            </a:p>
          </p:txBody>
        </p:sp>
        <p:sp>
          <p:nvSpPr>
            <p:cNvPr id="167" name="Oval 1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5C9AD3"/>
                  </a:solidFill>
                </a:rPr>
                <a:t>60%</a:t>
              </a:r>
            </a:p>
          </p:txBody>
        </p:sp>
      </p:grpSp>
      <p:grpSp>
        <p:nvGrpSpPr>
          <p:cNvPr id="168" name="Group 279"/>
          <p:cNvGrpSpPr/>
          <p:nvPr/>
        </p:nvGrpSpPr>
        <p:grpSpPr>
          <a:xfrm>
            <a:off x="8572713" y="5070068"/>
            <a:ext cx="718675" cy="718675"/>
            <a:chOff x="846989" y="1401020"/>
            <a:chExt cx="877416" cy="877416"/>
          </a:xfrm>
          <a:effectLst/>
        </p:grpSpPr>
        <p:sp>
          <p:nvSpPr>
            <p:cNvPr id="169" name="Teardrop 168"/>
            <p:cNvSpPr/>
            <p:nvPr/>
          </p:nvSpPr>
          <p:spPr>
            <a:xfrm rot="8100000">
              <a:off x="846989" y="1401020"/>
              <a:ext cx="877416" cy="877416"/>
            </a:xfrm>
            <a:prstGeom prst="teardrop">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chemeClr val="accent3"/>
                </a:solidFill>
              </a:endParaRPr>
            </a:p>
          </p:txBody>
        </p:sp>
        <p:sp>
          <p:nvSpPr>
            <p:cNvPr id="170" name="Oval 16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44546B"/>
                  </a:solidFill>
                </a:rPr>
                <a:t>70%</a:t>
              </a:r>
            </a:p>
          </p:txBody>
        </p:sp>
      </p:grpSp>
      <p:grpSp>
        <p:nvGrpSpPr>
          <p:cNvPr id="131" name="Group 130"/>
          <p:cNvGrpSpPr/>
          <p:nvPr/>
        </p:nvGrpSpPr>
        <p:grpSpPr>
          <a:xfrm>
            <a:off x="370046" y="304456"/>
            <a:ext cx="5845156" cy="1230983"/>
            <a:chOff x="587022" y="976809"/>
            <a:chExt cx="5845156" cy="1230983"/>
          </a:xfrm>
        </p:grpSpPr>
        <p:sp>
          <p:nvSpPr>
            <p:cNvPr id="132" name="TextBox 131"/>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FINLAND MAP</a:t>
              </a:r>
            </a:p>
          </p:txBody>
        </p:sp>
        <p:sp>
          <p:nvSpPr>
            <p:cNvPr id="133" name="TextBox 132"/>
            <p:cNvSpPr txBox="1"/>
            <p:nvPr/>
          </p:nvSpPr>
          <p:spPr>
            <a:xfrm>
              <a:off x="612683" y="1684572"/>
              <a:ext cx="5819495" cy="52322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
        <p:nvSpPr>
          <p:cNvPr id="171" name="TextBox 170"/>
          <p:cNvSpPr txBox="1"/>
          <p:nvPr/>
        </p:nvSpPr>
        <p:spPr>
          <a:xfrm>
            <a:off x="5062800" y="4157383"/>
            <a:ext cx="2533560" cy="1077218"/>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73" name="TextBox 172"/>
          <p:cNvSpPr txBox="1"/>
          <p:nvPr/>
        </p:nvSpPr>
        <p:spPr>
          <a:xfrm>
            <a:off x="5981522" y="1941392"/>
            <a:ext cx="2533560" cy="1077218"/>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74" name="TextBox 173"/>
          <p:cNvSpPr txBox="1"/>
          <p:nvPr/>
        </p:nvSpPr>
        <p:spPr>
          <a:xfrm>
            <a:off x="2079374" y="2799834"/>
            <a:ext cx="2533560" cy="1077218"/>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75" name="TextBox 174"/>
          <p:cNvSpPr txBox="1"/>
          <p:nvPr/>
        </p:nvSpPr>
        <p:spPr>
          <a:xfrm>
            <a:off x="2007828" y="5437092"/>
            <a:ext cx="2533560" cy="1077218"/>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968157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wipe(left)">
                                      <p:cBhvr>
                                        <p:cTn id="7" dur="750"/>
                                        <p:tgtEl>
                                          <p:spTgt spid="13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0"/>
                                        </p:tgtEl>
                                        <p:attrNameLst>
                                          <p:attrName>style.visibility</p:attrName>
                                        </p:attrNameLst>
                                      </p:cBhvr>
                                      <p:to>
                                        <p:strVal val="visible"/>
                                      </p:to>
                                    </p:set>
                                    <p:anim calcmode="lin" valueType="num">
                                      <p:cBhvr additive="base">
                                        <p:cTn id="11" dur="250" fill="hold"/>
                                        <p:tgtEl>
                                          <p:spTgt spid="340"/>
                                        </p:tgtEl>
                                        <p:attrNameLst>
                                          <p:attrName>ppt_x</p:attrName>
                                        </p:attrNameLst>
                                      </p:cBhvr>
                                      <p:tavLst>
                                        <p:tav tm="0">
                                          <p:val>
                                            <p:strVal val="#ppt_x"/>
                                          </p:val>
                                        </p:tav>
                                        <p:tav tm="100000">
                                          <p:val>
                                            <p:strVal val="#ppt_x"/>
                                          </p:val>
                                        </p:tav>
                                      </p:tavLst>
                                    </p:anim>
                                    <p:anim calcmode="lin" valueType="num">
                                      <p:cBhvr additive="base">
                                        <p:cTn id="12" dur="250" fill="hold"/>
                                        <p:tgtEl>
                                          <p:spTgt spid="34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46"/>
                                        </p:tgtEl>
                                        <p:attrNameLst>
                                          <p:attrName>style.visibility</p:attrName>
                                        </p:attrNameLst>
                                      </p:cBhvr>
                                      <p:to>
                                        <p:strVal val="visible"/>
                                      </p:to>
                                    </p:set>
                                    <p:anim calcmode="lin" valueType="num">
                                      <p:cBhvr additive="base">
                                        <p:cTn id="16" dur="250" fill="hold"/>
                                        <p:tgtEl>
                                          <p:spTgt spid="346"/>
                                        </p:tgtEl>
                                        <p:attrNameLst>
                                          <p:attrName>ppt_x</p:attrName>
                                        </p:attrNameLst>
                                      </p:cBhvr>
                                      <p:tavLst>
                                        <p:tav tm="0">
                                          <p:val>
                                            <p:strVal val="#ppt_x"/>
                                          </p:val>
                                        </p:tav>
                                        <p:tav tm="100000">
                                          <p:val>
                                            <p:strVal val="#ppt_x"/>
                                          </p:val>
                                        </p:tav>
                                      </p:tavLst>
                                    </p:anim>
                                    <p:anim calcmode="lin" valueType="num">
                                      <p:cBhvr additive="base">
                                        <p:cTn id="17" dur="250" fill="hold"/>
                                        <p:tgtEl>
                                          <p:spTgt spid="346"/>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250" fill="hold"/>
                                        <p:tgtEl>
                                          <p:spTgt spid="10"/>
                                        </p:tgtEl>
                                        <p:attrNameLst>
                                          <p:attrName>ppt_x</p:attrName>
                                        </p:attrNameLst>
                                      </p:cBhvr>
                                      <p:tavLst>
                                        <p:tav tm="0">
                                          <p:val>
                                            <p:strVal val="#ppt_x"/>
                                          </p:val>
                                        </p:tav>
                                        <p:tav tm="100000">
                                          <p:val>
                                            <p:strVal val="#ppt_x"/>
                                          </p:val>
                                        </p:tav>
                                      </p:tavLst>
                                    </p:anim>
                                    <p:anim calcmode="lin" valueType="num">
                                      <p:cBhvr additive="base">
                                        <p:cTn id="22" dur="25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44"/>
                                        </p:tgtEl>
                                        <p:attrNameLst>
                                          <p:attrName>style.visibility</p:attrName>
                                        </p:attrNameLst>
                                      </p:cBhvr>
                                      <p:to>
                                        <p:strVal val="visible"/>
                                      </p:to>
                                    </p:set>
                                    <p:anim calcmode="lin" valueType="num">
                                      <p:cBhvr additive="base">
                                        <p:cTn id="26" dur="250" fill="hold"/>
                                        <p:tgtEl>
                                          <p:spTgt spid="344"/>
                                        </p:tgtEl>
                                        <p:attrNameLst>
                                          <p:attrName>ppt_x</p:attrName>
                                        </p:attrNameLst>
                                      </p:cBhvr>
                                      <p:tavLst>
                                        <p:tav tm="0">
                                          <p:val>
                                            <p:strVal val="#ppt_x"/>
                                          </p:val>
                                        </p:tav>
                                        <p:tav tm="100000">
                                          <p:val>
                                            <p:strVal val="#ppt_x"/>
                                          </p:val>
                                        </p:tav>
                                      </p:tavLst>
                                    </p:anim>
                                    <p:anim calcmode="lin" valueType="num">
                                      <p:cBhvr additive="base">
                                        <p:cTn id="27" dur="250" fill="hold"/>
                                        <p:tgtEl>
                                          <p:spTgt spid="344"/>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42"/>
                                        </p:tgtEl>
                                        <p:attrNameLst>
                                          <p:attrName>style.visibility</p:attrName>
                                        </p:attrNameLst>
                                      </p:cBhvr>
                                      <p:to>
                                        <p:strVal val="visible"/>
                                      </p:to>
                                    </p:set>
                                    <p:anim calcmode="lin" valueType="num">
                                      <p:cBhvr additive="base">
                                        <p:cTn id="31" dur="250" fill="hold"/>
                                        <p:tgtEl>
                                          <p:spTgt spid="342"/>
                                        </p:tgtEl>
                                        <p:attrNameLst>
                                          <p:attrName>ppt_x</p:attrName>
                                        </p:attrNameLst>
                                      </p:cBhvr>
                                      <p:tavLst>
                                        <p:tav tm="0">
                                          <p:val>
                                            <p:strVal val="#ppt_x"/>
                                          </p:val>
                                        </p:tav>
                                        <p:tav tm="100000">
                                          <p:val>
                                            <p:strVal val="#ppt_x"/>
                                          </p:val>
                                        </p:tav>
                                      </p:tavLst>
                                    </p:anim>
                                    <p:anim calcmode="lin" valueType="num">
                                      <p:cBhvr additive="base">
                                        <p:cTn id="32" dur="250" fill="hold"/>
                                        <p:tgtEl>
                                          <p:spTgt spid="342"/>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41"/>
                                        </p:tgtEl>
                                        <p:attrNameLst>
                                          <p:attrName>style.visibility</p:attrName>
                                        </p:attrNameLst>
                                      </p:cBhvr>
                                      <p:to>
                                        <p:strVal val="visible"/>
                                      </p:to>
                                    </p:set>
                                    <p:anim calcmode="lin" valueType="num">
                                      <p:cBhvr additive="base">
                                        <p:cTn id="36" dur="250" fill="hold"/>
                                        <p:tgtEl>
                                          <p:spTgt spid="341"/>
                                        </p:tgtEl>
                                        <p:attrNameLst>
                                          <p:attrName>ppt_x</p:attrName>
                                        </p:attrNameLst>
                                      </p:cBhvr>
                                      <p:tavLst>
                                        <p:tav tm="0">
                                          <p:val>
                                            <p:strVal val="#ppt_x"/>
                                          </p:val>
                                        </p:tav>
                                        <p:tav tm="100000">
                                          <p:val>
                                            <p:strVal val="#ppt_x"/>
                                          </p:val>
                                        </p:tav>
                                      </p:tavLst>
                                    </p:anim>
                                    <p:anim calcmode="lin" valueType="num">
                                      <p:cBhvr additive="base">
                                        <p:cTn id="37" dur="250" fill="hold"/>
                                        <p:tgtEl>
                                          <p:spTgt spid="341"/>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43"/>
                                        </p:tgtEl>
                                        <p:attrNameLst>
                                          <p:attrName>style.visibility</p:attrName>
                                        </p:attrNameLst>
                                      </p:cBhvr>
                                      <p:to>
                                        <p:strVal val="visible"/>
                                      </p:to>
                                    </p:set>
                                    <p:anim calcmode="lin" valueType="num">
                                      <p:cBhvr additive="base">
                                        <p:cTn id="41" dur="250" fill="hold"/>
                                        <p:tgtEl>
                                          <p:spTgt spid="343"/>
                                        </p:tgtEl>
                                        <p:attrNameLst>
                                          <p:attrName>ppt_x</p:attrName>
                                        </p:attrNameLst>
                                      </p:cBhvr>
                                      <p:tavLst>
                                        <p:tav tm="0">
                                          <p:val>
                                            <p:strVal val="#ppt_x"/>
                                          </p:val>
                                        </p:tav>
                                        <p:tav tm="100000">
                                          <p:val>
                                            <p:strVal val="#ppt_x"/>
                                          </p:val>
                                        </p:tav>
                                      </p:tavLst>
                                    </p:anim>
                                    <p:anim calcmode="lin" valueType="num">
                                      <p:cBhvr additive="base">
                                        <p:cTn id="42" dur="250" fill="hold"/>
                                        <p:tgtEl>
                                          <p:spTgt spid="343"/>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45"/>
                                        </p:tgtEl>
                                        <p:attrNameLst>
                                          <p:attrName>style.visibility</p:attrName>
                                        </p:attrNameLst>
                                      </p:cBhvr>
                                      <p:to>
                                        <p:strVal val="visible"/>
                                      </p:to>
                                    </p:set>
                                    <p:anim calcmode="lin" valueType="num">
                                      <p:cBhvr additive="base">
                                        <p:cTn id="46" dur="250" fill="hold"/>
                                        <p:tgtEl>
                                          <p:spTgt spid="345"/>
                                        </p:tgtEl>
                                        <p:attrNameLst>
                                          <p:attrName>ppt_x</p:attrName>
                                        </p:attrNameLst>
                                      </p:cBhvr>
                                      <p:tavLst>
                                        <p:tav tm="0">
                                          <p:val>
                                            <p:strVal val="#ppt_x"/>
                                          </p:val>
                                        </p:tav>
                                        <p:tav tm="100000">
                                          <p:val>
                                            <p:strVal val="#ppt_x"/>
                                          </p:val>
                                        </p:tav>
                                      </p:tavLst>
                                    </p:anim>
                                    <p:anim calcmode="lin" valueType="num">
                                      <p:cBhvr additive="base">
                                        <p:cTn id="47" dur="250" fill="hold"/>
                                        <p:tgtEl>
                                          <p:spTgt spid="345"/>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nodeType="after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additive="base">
                                        <p:cTn id="51" dur="250" fill="hold"/>
                                        <p:tgtEl>
                                          <p:spTgt spid="11"/>
                                        </p:tgtEl>
                                        <p:attrNameLst>
                                          <p:attrName>ppt_x</p:attrName>
                                        </p:attrNameLst>
                                      </p:cBhvr>
                                      <p:tavLst>
                                        <p:tav tm="0">
                                          <p:val>
                                            <p:strVal val="#ppt_x"/>
                                          </p:val>
                                        </p:tav>
                                        <p:tav tm="100000">
                                          <p:val>
                                            <p:strVal val="#ppt_x"/>
                                          </p:val>
                                        </p:tav>
                                      </p:tavLst>
                                    </p:anim>
                                    <p:anim calcmode="lin" valueType="num">
                                      <p:cBhvr additive="base">
                                        <p:cTn id="52" dur="250" fill="hold"/>
                                        <p:tgtEl>
                                          <p:spTgt spid="1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348"/>
                                        </p:tgtEl>
                                        <p:attrNameLst>
                                          <p:attrName>style.visibility</p:attrName>
                                        </p:attrNameLst>
                                      </p:cBhvr>
                                      <p:to>
                                        <p:strVal val="visible"/>
                                      </p:to>
                                    </p:set>
                                    <p:anim calcmode="lin" valueType="num">
                                      <p:cBhvr additive="base">
                                        <p:cTn id="56" dur="250" fill="hold"/>
                                        <p:tgtEl>
                                          <p:spTgt spid="348"/>
                                        </p:tgtEl>
                                        <p:attrNameLst>
                                          <p:attrName>ppt_x</p:attrName>
                                        </p:attrNameLst>
                                      </p:cBhvr>
                                      <p:tavLst>
                                        <p:tav tm="0">
                                          <p:val>
                                            <p:strVal val="#ppt_x"/>
                                          </p:val>
                                        </p:tav>
                                        <p:tav tm="100000">
                                          <p:val>
                                            <p:strVal val="#ppt_x"/>
                                          </p:val>
                                        </p:tav>
                                      </p:tavLst>
                                    </p:anim>
                                    <p:anim calcmode="lin" valueType="num">
                                      <p:cBhvr additive="base">
                                        <p:cTn id="57" dur="250" fill="hold"/>
                                        <p:tgtEl>
                                          <p:spTgt spid="34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nodeType="after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additive="base">
                                        <p:cTn id="61" dur="250" fill="hold"/>
                                        <p:tgtEl>
                                          <p:spTgt spid="12"/>
                                        </p:tgtEl>
                                        <p:attrNameLst>
                                          <p:attrName>ppt_x</p:attrName>
                                        </p:attrNameLst>
                                      </p:cBhvr>
                                      <p:tavLst>
                                        <p:tav tm="0">
                                          <p:val>
                                            <p:strVal val="#ppt_x"/>
                                          </p:val>
                                        </p:tav>
                                        <p:tav tm="100000">
                                          <p:val>
                                            <p:strVal val="#ppt_x"/>
                                          </p:val>
                                        </p:tav>
                                      </p:tavLst>
                                    </p:anim>
                                    <p:anim calcmode="lin" valueType="num">
                                      <p:cBhvr additive="base">
                                        <p:cTn id="62" dur="250" fill="hold"/>
                                        <p:tgtEl>
                                          <p:spTgt spid="12"/>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 calcmode="lin" valueType="num">
                                      <p:cBhvr additive="base">
                                        <p:cTn id="66" dur="250" fill="hold"/>
                                        <p:tgtEl>
                                          <p:spTgt spid="6"/>
                                        </p:tgtEl>
                                        <p:attrNameLst>
                                          <p:attrName>ppt_x</p:attrName>
                                        </p:attrNameLst>
                                      </p:cBhvr>
                                      <p:tavLst>
                                        <p:tav tm="0">
                                          <p:val>
                                            <p:strVal val="#ppt_x"/>
                                          </p:val>
                                        </p:tav>
                                        <p:tav tm="100000">
                                          <p:val>
                                            <p:strVal val="#ppt_x"/>
                                          </p:val>
                                        </p:tav>
                                      </p:tavLst>
                                    </p:anim>
                                    <p:anim calcmode="lin" valueType="num">
                                      <p:cBhvr additive="base">
                                        <p:cTn id="67" dur="250" fill="hold"/>
                                        <p:tgtEl>
                                          <p:spTgt spid="6"/>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1" accel="50000" decel="50000" fill="hold" nodeType="afterEffect">
                                  <p:stCondLst>
                                    <p:cond delay="0"/>
                                  </p:stCondLst>
                                  <p:childTnLst>
                                    <p:set>
                                      <p:cBhvr>
                                        <p:cTn id="70" dur="1" fill="hold">
                                          <p:stCondLst>
                                            <p:cond delay="0"/>
                                          </p:stCondLst>
                                        </p:cTn>
                                        <p:tgtEl>
                                          <p:spTgt spid="162"/>
                                        </p:tgtEl>
                                        <p:attrNameLst>
                                          <p:attrName>style.visibility</p:attrName>
                                        </p:attrNameLst>
                                      </p:cBhvr>
                                      <p:to>
                                        <p:strVal val="visible"/>
                                      </p:to>
                                    </p:set>
                                    <p:anim calcmode="lin" valueType="num">
                                      <p:cBhvr additive="base">
                                        <p:cTn id="71" dur="500" fill="hold"/>
                                        <p:tgtEl>
                                          <p:spTgt spid="162"/>
                                        </p:tgtEl>
                                        <p:attrNameLst>
                                          <p:attrName>ppt_x</p:attrName>
                                        </p:attrNameLst>
                                      </p:cBhvr>
                                      <p:tavLst>
                                        <p:tav tm="0">
                                          <p:val>
                                            <p:strVal val="#ppt_x"/>
                                          </p:val>
                                        </p:tav>
                                        <p:tav tm="100000">
                                          <p:val>
                                            <p:strVal val="#ppt_x"/>
                                          </p:val>
                                        </p:tav>
                                      </p:tavLst>
                                    </p:anim>
                                    <p:anim calcmode="lin" valueType="num">
                                      <p:cBhvr additive="base">
                                        <p:cTn id="72" dur="500" fill="hold"/>
                                        <p:tgtEl>
                                          <p:spTgt spid="162"/>
                                        </p:tgtEl>
                                        <p:attrNameLst>
                                          <p:attrName>ppt_y</p:attrName>
                                        </p:attrNameLst>
                                      </p:cBhvr>
                                      <p:tavLst>
                                        <p:tav tm="0">
                                          <p:val>
                                            <p:strVal val="0-#ppt_h/2"/>
                                          </p:val>
                                        </p:tav>
                                        <p:tav tm="100000">
                                          <p:val>
                                            <p:strVal val="#ppt_y"/>
                                          </p:val>
                                        </p:tav>
                                      </p:tavLst>
                                    </p:anim>
                                  </p:childTnLst>
                                </p:cTn>
                              </p:par>
                            </p:childTnLst>
                          </p:cTn>
                        </p:par>
                        <p:par>
                          <p:cTn id="73" fill="hold">
                            <p:stCondLst>
                              <p:cond delay="4250"/>
                            </p:stCondLst>
                            <p:childTnLst>
                              <p:par>
                                <p:cTn id="74" presetID="31" presetClass="entr" presetSubtype="0" fill="hold" grpId="0" nodeType="afterEffect">
                                  <p:stCondLst>
                                    <p:cond delay="0"/>
                                  </p:stCondLst>
                                  <p:iterate type="lt">
                                    <p:tmPct val="5000"/>
                                  </p:iterate>
                                  <p:childTnLst>
                                    <p:set>
                                      <p:cBhvr>
                                        <p:cTn id="75" dur="1" fill="hold">
                                          <p:stCondLst>
                                            <p:cond delay="0"/>
                                          </p:stCondLst>
                                        </p:cTn>
                                        <p:tgtEl>
                                          <p:spTgt spid="142"/>
                                        </p:tgtEl>
                                        <p:attrNameLst>
                                          <p:attrName>style.visibility</p:attrName>
                                        </p:attrNameLst>
                                      </p:cBhvr>
                                      <p:to>
                                        <p:strVal val="visible"/>
                                      </p:to>
                                    </p:set>
                                    <p:anim calcmode="lin" valueType="num">
                                      <p:cBhvr>
                                        <p:cTn id="76" dur="1000" fill="hold"/>
                                        <p:tgtEl>
                                          <p:spTgt spid="142"/>
                                        </p:tgtEl>
                                        <p:attrNameLst>
                                          <p:attrName>ppt_w</p:attrName>
                                        </p:attrNameLst>
                                      </p:cBhvr>
                                      <p:tavLst>
                                        <p:tav tm="0">
                                          <p:val>
                                            <p:fltVal val="0"/>
                                          </p:val>
                                        </p:tav>
                                        <p:tav tm="100000">
                                          <p:val>
                                            <p:strVal val="#ppt_w"/>
                                          </p:val>
                                        </p:tav>
                                      </p:tavLst>
                                    </p:anim>
                                    <p:anim calcmode="lin" valueType="num">
                                      <p:cBhvr>
                                        <p:cTn id="77" dur="1000" fill="hold"/>
                                        <p:tgtEl>
                                          <p:spTgt spid="142"/>
                                        </p:tgtEl>
                                        <p:attrNameLst>
                                          <p:attrName>ppt_h</p:attrName>
                                        </p:attrNameLst>
                                      </p:cBhvr>
                                      <p:tavLst>
                                        <p:tav tm="0">
                                          <p:val>
                                            <p:fltVal val="0"/>
                                          </p:val>
                                        </p:tav>
                                        <p:tav tm="100000">
                                          <p:val>
                                            <p:strVal val="#ppt_h"/>
                                          </p:val>
                                        </p:tav>
                                      </p:tavLst>
                                    </p:anim>
                                    <p:anim calcmode="lin" valueType="num">
                                      <p:cBhvr>
                                        <p:cTn id="78" dur="1000" fill="hold"/>
                                        <p:tgtEl>
                                          <p:spTgt spid="142"/>
                                        </p:tgtEl>
                                        <p:attrNameLst>
                                          <p:attrName>style.rotation</p:attrName>
                                        </p:attrNameLst>
                                      </p:cBhvr>
                                      <p:tavLst>
                                        <p:tav tm="0">
                                          <p:val>
                                            <p:fltVal val="90"/>
                                          </p:val>
                                        </p:tav>
                                        <p:tav tm="100000">
                                          <p:val>
                                            <p:fltVal val="0"/>
                                          </p:val>
                                        </p:tav>
                                      </p:tavLst>
                                    </p:anim>
                                    <p:animEffect transition="in" filter="fade">
                                      <p:cBhvr>
                                        <p:cTn id="79" dur="1000"/>
                                        <p:tgtEl>
                                          <p:spTgt spid="142"/>
                                        </p:tgtEl>
                                      </p:cBhvr>
                                    </p:animEffect>
                                  </p:childTnLst>
                                </p:cTn>
                              </p:par>
                            </p:childTnLst>
                          </p:cTn>
                        </p:par>
                        <p:par>
                          <p:cTn id="80" fill="hold">
                            <p:stCondLst>
                              <p:cond delay="5250"/>
                            </p:stCondLst>
                            <p:childTnLst>
                              <p:par>
                                <p:cTn id="81" presetID="22" presetClass="entr" presetSubtype="1" fill="hold" grpId="0" nodeType="afterEffect">
                                  <p:stCondLst>
                                    <p:cond delay="0"/>
                                  </p:stCondLst>
                                  <p:childTnLst>
                                    <p:set>
                                      <p:cBhvr>
                                        <p:cTn id="82" dur="1" fill="hold">
                                          <p:stCondLst>
                                            <p:cond delay="0"/>
                                          </p:stCondLst>
                                        </p:cTn>
                                        <p:tgtEl>
                                          <p:spTgt spid="174"/>
                                        </p:tgtEl>
                                        <p:attrNameLst>
                                          <p:attrName>style.visibility</p:attrName>
                                        </p:attrNameLst>
                                      </p:cBhvr>
                                      <p:to>
                                        <p:strVal val="visible"/>
                                      </p:to>
                                    </p:set>
                                    <p:animEffect transition="in" filter="wipe(up)">
                                      <p:cBhvr>
                                        <p:cTn id="83" dur="500"/>
                                        <p:tgtEl>
                                          <p:spTgt spid="174"/>
                                        </p:tgtEl>
                                      </p:cBhvr>
                                    </p:animEffect>
                                  </p:childTnLst>
                                </p:cTn>
                              </p:par>
                            </p:childTnLst>
                          </p:cTn>
                        </p:par>
                        <p:par>
                          <p:cTn id="84" fill="hold">
                            <p:stCondLst>
                              <p:cond delay="5750"/>
                            </p:stCondLst>
                            <p:childTnLst>
                              <p:par>
                                <p:cTn id="85" presetID="2" presetClass="entr" presetSubtype="1" accel="50000" decel="50000" fill="hold" nodeType="afterEffect">
                                  <p:stCondLst>
                                    <p:cond delay="0"/>
                                  </p:stCondLst>
                                  <p:childTnLst>
                                    <p:set>
                                      <p:cBhvr>
                                        <p:cTn id="86" dur="1" fill="hold">
                                          <p:stCondLst>
                                            <p:cond delay="0"/>
                                          </p:stCondLst>
                                        </p:cTn>
                                        <p:tgtEl>
                                          <p:spTgt spid="165"/>
                                        </p:tgtEl>
                                        <p:attrNameLst>
                                          <p:attrName>style.visibility</p:attrName>
                                        </p:attrNameLst>
                                      </p:cBhvr>
                                      <p:to>
                                        <p:strVal val="visible"/>
                                      </p:to>
                                    </p:set>
                                    <p:anim calcmode="lin" valueType="num">
                                      <p:cBhvr additive="base">
                                        <p:cTn id="87" dur="500" fill="hold"/>
                                        <p:tgtEl>
                                          <p:spTgt spid="165"/>
                                        </p:tgtEl>
                                        <p:attrNameLst>
                                          <p:attrName>ppt_x</p:attrName>
                                        </p:attrNameLst>
                                      </p:cBhvr>
                                      <p:tavLst>
                                        <p:tav tm="0">
                                          <p:val>
                                            <p:strVal val="#ppt_x"/>
                                          </p:val>
                                        </p:tav>
                                        <p:tav tm="100000">
                                          <p:val>
                                            <p:strVal val="#ppt_x"/>
                                          </p:val>
                                        </p:tav>
                                      </p:tavLst>
                                    </p:anim>
                                    <p:anim calcmode="lin" valueType="num">
                                      <p:cBhvr additive="base">
                                        <p:cTn id="88" dur="500" fill="hold"/>
                                        <p:tgtEl>
                                          <p:spTgt spid="165"/>
                                        </p:tgtEl>
                                        <p:attrNameLst>
                                          <p:attrName>ppt_y</p:attrName>
                                        </p:attrNameLst>
                                      </p:cBhvr>
                                      <p:tavLst>
                                        <p:tav tm="0">
                                          <p:val>
                                            <p:strVal val="0-#ppt_h/2"/>
                                          </p:val>
                                        </p:tav>
                                        <p:tav tm="100000">
                                          <p:val>
                                            <p:strVal val="#ppt_y"/>
                                          </p:val>
                                        </p:tav>
                                      </p:tavLst>
                                    </p:anim>
                                  </p:childTnLst>
                                </p:cTn>
                              </p:par>
                            </p:childTnLst>
                          </p:cTn>
                        </p:par>
                        <p:par>
                          <p:cTn id="89" fill="hold">
                            <p:stCondLst>
                              <p:cond delay="6250"/>
                            </p:stCondLst>
                            <p:childTnLst>
                              <p:par>
                                <p:cTn id="90" presetID="31" presetClass="entr" presetSubtype="0" fill="hold" grpId="0" nodeType="afterEffect">
                                  <p:stCondLst>
                                    <p:cond delay="0"/>
                                  </p:stCondLst>
                                  <p:iterate type="lt">
                                    <p:tmPct val="5000"/>
                                  </p:iterate>
                                  <p:childTnLst>
                                    <p:set>
                                      <p:cBhvr>
                                        <p:cTn id="91" dur="1" fill="hold">
                                          <p:stCondLst>
                                            <p:cond delay="0"/>
                                          </p:stCondLst>
                                        </p:cTn>
                                        <p:tgtEl>
                                          <p:spTgt spid="140"/>
                                        </p:tgtEl>
                                        <p:attrNameLst>
                                          <p:attrName>style.visibility</p:attrName>
                                        </p:attrNameLst>
                                      </p:cBhvr>
                                      <p:to>
                                        <p:strVal val="visible"/>
                                      </p:to>
                                    </p:set>
                                    <p:anim calcmode="lin" valueType="num">
                                      <p:cBhvr>
                                        <p:cTn id="92" dur="1000" fill="hold"/>
                                        <p:tgtEl>
                                          <p:spTgt spid="140"/>
                                        </p:tgtEl>
                                        <p:attrNameLst>
                                          <p:attrName>ppt_w</p:attrName>
                                        </p:attrNameLst>
                                      </p:cBhvr>
                                      <p:tavLst>
                                        <p:tav tm="0">
                                          <p:val>
                                            <p:fltVal val="0"/>
                                          </p:val>
                                        </p:tav>
                                        <p:tav tm="100000">
                                          <p:val>
                                            <p:strVal val="#ppt_w"/>
                                          </p:val>
                                        </p:tav>
                                      </p:tavLst>
                                    </p:anim>
                                    <p:anim calcmode="lin" valueType="num">
                                      <p:cBhvr>
                                        <p:cTn id="93" dur="1000" fill="hold"/>
                                        <p:tgtEl>
                                          <p:spTgt spid="140"/>
                                        </p:tgtEl>
                                        <p:attrNameLst>
                                          <p:attrName>ppt_h</p:attrName>
                                        </p:attrNameLst>
                                      </p:cBhvr>
                                      <p:tavLst>
                                        <p:tav tm="0">
                                          <p:val>
                                            <p:fltVal val="0"/>
                                          </p:val>
                                        </p:tav>
                                        <p:tav tm="100000">
                                          <p:val>
                                            <p:strVal val="#ppt_h"/>
                                          </p:val>
                                        </p:tav>
                                      </p:tavLst>
                                    </p:anim>
                                    <p:anim calcmode="lin" valueType="num">
                                      <p:cBhvr>
                                        <p:cTn id="94" dur="1000" fill="hold"/>
                                        <p:tgtEl>
                                          <p:spTgt spid="140"/>
                                        </p:tgtEl>
                                        <p:attrNameLst>
                                          <p:attrName>style.rotation</p:attrName>
                                        </p:attrNameLst>
                                      </p:cBhvr>
                                      <p:tavLst>
                                        <p:tav tm="0">
                                          <p:val>
                                            <p:fltVal val="90"/>
                                          </p:val>
                                        </p:tav>
                                        <p:tav tm="100000">
                                          <p:val>
                                            <p:fltVal val="0"/>
                                          </p:val>
                                        </p:tav>
                                      </p:tavLst>
                                    </p:anim>
                                    <p:animEffect transition="in" filter="fade">
                                      <p:cBhvr>
                                        <p:cTn id="95" dur="1000"/>
                                        <p:tgtEl>
                                          <p:spTgt spid="140"/>
                                        </p:tgtEl>
                                      </p:cBhvr>
                                    </p:animEffect>
                                  </p:childTnLst>
                                </p:cTn>
                              </p:par>
                            </p:childTnLst>
                          </p:cTn>
                        </p:par>
                        <p:par>
                          <p:cTn id="96" fill="hold">
                            <p:stCondLst>
                              <p:cond delay="7250"/>
                            </p:stCondLst>
                            <p:childTnLst>
                              <p:par>
                                <p:cTn id="97" presetID="22" presetClass="entr" presetSubtype="1" fill="hold" grpId="0" nodeType="afterEffect">
                                  <p:stCondLst>
                                    <p:cond delay="0"/>
                                  </p:stCondLst>
                                  <p:childTnLst>
                                    <p:set>
                                      <p:cBhvr>
                                        <p:cTn id="98" dur="1" fill="hold">
                                          <p:stCondLst>
                                            <p:cond delay="0"/>
                                          </p:stCondLst>
                                        </p:cTn>
                                        <p:tgtEl>
                                          <p:spTgt spid="173"/>
                                        </p:tgtEl>
                                        <p:attrNameLst>
                                          <p:attrName>style.visibility</p:attrName>
                                        </p:attrNameLst>
                                      </p:cBhvr>
                                      <p:to>
                                        <p:strVal val="visible"/>
                                      </p:to>
                                    </p:set>
                                    <p:animEffect transition="in" filter="wipe(up)">
                                      <p:cBhvr>
                                        <p:cTn id="99" dur="500"/>
                                        <p:tgtEl>
                                          <p:spTgt spid="173"/>
                                        </p:tgtEl>
                                      </p:cBhvr>
                                    </p:animEffect>
                                  </p:childTnLst>
                                </p:cTn>
                              </p:par>
                            </p:childTnLst>
                          </p:cTn>
                        </p:par>
                        <p:par>
                          <p:cTn id="100" fill="hold">
                            <p:stCondLst>
                              <p:cond delay="7750"/>
                            </p:stCondLst>
                            <p:childTnLst>
                              <p:par>
                                <p:cTn id="101" presetID="2" presetClass="entr" presetSubtype="1" accel="50000" decel="50000" fill="hold" nodeType="afterEffect">
                                  <p:stCondLst>
                                    <p:cond delay="0"/>
                                  </p:stCondLst>
                                  <p:childTnLst>
                                    <p:set>
                                      <p:cBhvr>
                                        <p:cTn id="102" dur="1" fill="hold">
                                          <p:stCondLst>
                                            <p:cond delay="0"/>
                                          </p:stCondLst>
                                        </p:cTn>
                                        <p:tgtEl>
                                          <p:spTgt spid="168"/>
                                        </p:tgtEl>
                                        <p:attrNameLst>
                                          <p:attrName>style.visibility</p:attrName>
                                        </p:attrNameLst>
                                      </p:cBhvr>
                                      <p:to>
                                        <p:strVal val="visible"/>
                                      </p:to>
                                    </p:set>
                                    <p:anim calcmode="lin" valueType="num">
                                      <p:cBhvr additive="base">
                                        <p:cTn id="103" dur="500" fill="hold"/>
                                        <p:tgtEl>
                                          <p:spTgt spid="168"/>
                                        </p:tgtEl>
                                        <p:attrNameLst>
                                          <p:attrName>ppt_x</p:attrName>
                                        </p:attrNameLst>
                                      </p:cBhvr>
                                      <p:tavLst>
                                        <p:tav tm="0">
                                          <p:val>
                                            <p:strVal val="#ppt_x"/>
                                          </p:val>
                                        </p:tav>
                                        <p:tav tm="100000">
                                          <p:val>
                                            <p:strVal val="#ppt_x"/>
                                          </p:val>
                                        </p:tav>
                                      </p:tavLst>
                                    </p:anim>
                                    <p:anim calcmode="lin" valueType="num">
                                      <p:cBhvr additive="base">
                                        <p:cTn id="104" dur="500" fill="hold"/>
                                        <p:tgtEl>
                                          <p:spTgt spid="168"/>
                                        </p:tgtEl>
                                        <p:attrNameLst>
                                          <p:attrName>ppt_y</p:attrName>
                                        </p:attrNameLst>
                                      </p:cBhvr>
                                      <p:tavLst>
                                        <p:tav tm="0">
                                          <p:val>
                                            <p:strVal val="0-#ppt_h/2"/>
                                          </p:val>
                                        </p:tav>
                                        <p:tav tm="100000">
                                          <p:val>
                                            <p:strVal val="#ppt_y"/>
                                          </p:val>
                                        </p:tav>
                                      </p:tavLst>
                                    </p:anim>
                                  </p:childTnLst>
                                </p:cTn>
                              </p:par>
                            </p:childTnLst>
                          </p:cTn>
                        </p:par>
                        <p:par>
                          <p:cTn id="105" fill="hold">
                            <p:stCondLst>
                              <p:cond delay="8250"/>
                            </p:stCondLst>
                            <p:childTnLst>
                              <p:par>
                                <p:cTn id="106" presetID="31" presetClass="entr" presetSubtype="0" fill="hold" grpId="0" nodeType="afterEffect">
                                  <p:stCondLst>
                                    <p:cond delay="0"/>
                                  </p:stCondLst>
                                  <p:iterate type="lt">
                                    <p:tmPct val="5000"/>
                                  </p:iterate>
                                  <p:childTnLst>
                                    <p:set>
                                      <p:cBhvr>
                                        <p:cTn id="107" dur="1" fill="hold">
                                          <p:stCondLst>
                                            <p:cond delay="0"/>
                                          </p:stCondLst>
                                        </p:cTn>
                                        <p:tgtEl>
                                          <p:spTgt spid="141"/>
                                        </p:tgtEl>
                                        <p:attrNameLst>
                                          <p:attrName>style.visibility</p:attrName>
                                        </p:attrNameLst>
                                      </p:cBhvr>
                                      <p:to>
                                        <p:strVal val="visible"/>
                                      </p:to>
                                    </p:set>
                                    <p:anim calcmode="lin" valueType="num">
                                      <p:cBhvr>
                                        <p:cTn id="108" dur="1000" fill="hold"/>
                                        <p:tgtEl>
                                          <p:spTgt spid="141"/>
                                        </p:tgtEl>
                                        <p:attrNameLst>
                                          <p:attrName>ppt_w</p:attrName>
                                        </p:attrNameLst>
                                      </p:cBhvr>
                                      <p:tavLst>
                                        <p:tav tm="0">
                                          <p:val>
                                            <p:fltVal val="0"/>
                                          </p:val>
                                        </p:tav>
                                        <p:tav tm="100000">
                                          <p:val>
                                            <p:strVal val="#ppt_w"/>
                                          </p:val>
                                        </p:tav>
                                      </p:tavLst>
                                    </p:anim>
                                    <p:anim calcmode="lin" valueType="num">
                                      <p:cBhvr>
                                        <p:cTn id="109" dur="1000" fill="hold"/>
                                        <p:tgtEl>
                                          <p:spTgt spid="141"/>
                                        </p:tgtEl>
                                        <p:attrNameLst>
                                          <p:attrName>ppt_h</p:attrName>
                                        </p:attrNameLst>
                                      </p:cBhvr>
                                      <p:tavLst>
                                        <p:tav tm="0">
                                          <p:val>
                                            <p:fltVal val="0"/>
                                          </p:val>
                                        </p:tav>
                                        <p:tav tm="100000">
                                          <p:val>
                                            <p:strVal val="#ppt_h"/>
                                          </p:val>
                                        </p:tav>
                                      </p:tavLst>
                                    </p:anim>
                                    <p:anim calcmode="lin" valueType="num">
                                      <p:cBhvr>
                                        <p:cTn id="110" dur="1000" fill="hold"/>
                                        <p:tgtEl>
                                          <p:spTgt spid="141"/>
                                        </p:tgtEl>
                                        <p:attrNameLst>
                                          <p:attrName>style.rotation</p:attrName>
                                        </p:attrNameLst>
                                      </p:cBhvr>
                                      <p:tavLst>
                                        <p:tav tm="0">
                                          <p:val>
                                            <p:fltVal val="90"/>
                                          </p:val>
                                        </p:tav>
                                        <p:tav tm="100000">
                                          <p:val>
                                            <p:fltVal val="0"/>
                                          </p:val>
                                        </p:tav>
                                      </p:tavLst>
                                    </p:anim>
                                    <p:animEffect transition="in" filter="fade">
                                      <p:cBhvr>
                                        <p:cTn id="111" dur="1000"/>
                                        <p:tgtEl>
                                          <p:spTgt spid="141"/>
                                        </p:tgtEl>
                                      </p:cBhvr>
                                    </p:animEffect>
                                  </p:childTnLst>
                                </p:cTn>
                              </p:par>
                            </p:childTnLst>
                          </p:cTn>
                        </p:par>
                        <p:par>
                          <p:cTn id="112" fill="hold">
                            <p:stCondLst>
                              <p:cond delay="9250"/>
                            </p:stCondLst>
                            <p:childTnLst>
                              <p:par>
                                <p:cTn id="113" presetID="22" presetClass="entr" presetSubtype="1" fill="hold" grpId="0" nodeType="afterEffect">
                                  <p:stCondLst>
                                    <p:cond delay="0"/>
                                  </p:stCondLst>
                                  <p:childTnLst>
                                    <p:set>
                                      <p:cBhvr>
                                        <p:cTn id="114" dur="1" fill="hold">
                                          <p:stCondLst>
                                            <p:cond delay="0"/>
                                          </p:stCondLst>
                                        </p:cTn>
                                        <p:tgtEl>
                                          <p:spTgt spid="171"/>
                                        </p:tgtEl>
                                        <p:attrNameLst>
                                          <p:attrName>style.visibility</p:attrName>
                                        </p:attrNameLst>
                                      </p:cBhvr>
                                      <p:to>
                                        <p:strVal val="visible"/>
                                      </p:to>
                                    </p:set>
                                    <p:animEffect transition="in" filter="wipe(up)">
                                      <p:cBhvr>
                                        <p:cTn id="115" dur="500"/>
                                        <p:tgtEl>
                                          <p:spTgt spid="171"/>
                                        </p:tgtEl>
                                      </p:cBhvr>
                                    </p:animEffect>
                                  </p:childTnLst>
                                </p:cTn>
                              </p:par>
                            </p:childTnLst>
                          </p:cTn>
                        </p:par>
                        <p:par>
                          <p:cTn id="116" fill="hold">
                            <p:stCondLst>
                              <p:cond delay="9750"/>
                            </p:stCondLst>
                            <p:childTnLst>
                              <p:par>
                                <p:cTn id="117" presetID="2" presetClass="entr" presetSubtype="1" accel="50000" decel="50000" fill="hold" nodeType="afterEffect">
                                  <p:stCondLst>
                                    <p:cond delay="0"/>
                                  </p:stCondLst>
                                  <p:childTnLst>
                                    <p:set>
                                      <p:cBhvr>
                                        <p:cTn id="118" dur="1" fill="hold">
                                          <p:stCondLst>
                                            <p:cond delay="0"/>
                                          </p:stCondLst>
                                        </p:cTn>
                                        <p:tgtEl>
                                          <p:spTgt spid="159"/>
                                        </p:tgtEl>
                                        <p:attrNameLst>
                                          <p:attrName>style.visibility</p:attrName>
                                        </p:attrNameLst>
                                      </p:cBhvr>
                                      <p:to>
                                        <p:strVal val="visible"/>
                                      </p:to>
                                    </p:set>
                                    <p:anim calcmode="lin" valueType="num">
                                      <p:cBhvr additive="base">
                                        <p:cTn id="119" dur="500" fill="hold"/>
                                        <p:tgtEl>
                                          <p:spTgt spid="159"/>
                                        </p:tgtEl>
                                        <p:attrNameLst>
                                          <p:attrName>ppt_x</p:attrName>
                                        </p:attrNameLst>
                                      </p:cBhvr>
                                      <p:tavLst>
                                        <p:tav tm="0">
                                          <p:val>
                                            <p:strVal val="#ppt_x"/>
                                          </p:val>
                                        </p:tav>
                                        <p:tav tm="100000">
                                          <p:val>
                                            <p:strVal val="#ppt_x"/>
                                          </p:val>
                                        </p:tav>
                                      </p:tavLst>
                                    </p:anim>
                                    <p:anim calcmode="lin" valueType="num">
                                      <p:cBhvr additive="base">
                                        <p:cTn id="120" dur="500" fill="hold"/>
                                        <p:tgtEl>
                                          <p:spTgt spid="159"/>
                                        </p:tgtEl>
                                        <p:attrNameLst>
                                          <p:attrName>ppt_y</p:attrName>
                                        </p:attrNameLst>
                                      </p:cBhvr>
                                      <p:tavLst>
                                        <p:tav tm="0">
                                          <p:val>
                                            <p:strVal val="0-#ppt_h/2"/>
                                          </p:val>
                                        </p:tav>
                                        <p:tav tm="100000">
                                          <p:val>
                                            <p:strVal val="#ppt_y"/>
                                          </p:val>
                                        </p:tav>
                                      </p:tavLst>
                                    </p:anim>
                                  </p:childTnLst>
                                </p:cTn>
                              </p:par>
                            </p:childTnLst>
                          </p:cTn>
                        </p:par>
                        <p:par>
                          <p:cTn id="121" fill="hold">
                            <p:stCondLst>
                              <p:cond delay="10250"/>
                            </p:stCondLst>
                            <p:childTnLst>
                              <p:par>
                                <p:cTn id="122" presetID="31" presetClass="entr" presetSubtype="0" fill="hold" grpId="0" nodeType="afterEffect">
                                  <p:stCondLst>
                                    <p:cond delay="0"/>
                                  </p:stCondLst>
                                  <p:iterate type="lt">
                                    <p:tmPct val="5000"/>
                                  </p:iterate>
                                  <p:childTnLst>
                                    <p:set>
                                      <p:cBhvr>
                                        <p:cTn id="123" dur="1" fill="hold">
                                          <p:stCondLst>
                                            <p:cond delay="0"/>
                                          </p:stCondLst>
                                        </p:cTn>
                                        <p:tgtEl>
                                          <p:spTgt spid="139"/>
                                        </p:tgtEl>
                                        <p:attrNameLst>
                                          <p:attrName>style.visibility</p:attrName>
                                        </p:attrNameLst>
                                      </p:cBhvr>
                                      <p:to>
                                        <p:strVal val="visible"/>
                                      </p:to>
                                    </p:set>
                                    <p:anim calcmode="lin" valueType="num">
                                      <p:cBhvr>
                                        <p:cTn id="124" dur="1000" fill="hold"/>
                                        <p:tgtEl>
                                          <p:spTgt spid="139"/>
                                        </p:tgtEl>
                                        <p:attrNameLst>
                                          <p:attrName>ppt_w</p:attrName>
                                        </p:attrNameLst>
                                      </p:cBhvr>
                                      <p:tavLst>
                                        <p:tav tm="0">
                                          <p:val>
                                            <p:fltVal val="0"/>
                                          </p:val>
                                        </p:tav>
                                        <p:tav tm="100000">
                                          <p:val>
                                            <p:strVal val="#ppt_w"/>
                                          </p:val>
                                        </p:tav>
                                      </p:tavLst>
                                    </p:anim>
                                    <p:anim calcmode="lin" valueType="num">
                                      <p:cBhvr>
                                        <p:cTn id="125" dur="1000" fill="hold"/>
                                        <p:tgtEl>
                                          <p:spTgt spid="139"/>
                                        </p:tgtEl>
                                        <p:attrNameLst>
                                          <p:attrName>ppt_h</p:attrName>
                                        </p:attrNameLst>
                                      </p:cBhvr>
                                      <p:tavLst>
                                        <p:tav tm="0">
                                          <p:val>
                                            <p:fltVal val="0"/>
                                          </p:val>
                                        </p:tav>
                                        <p:tav tm="100000">
                                          <p:val>
                                            <p:strVal val="#ppt_h"/>
                                          </p:val>
                                        </p:tav>
                                      </p:tavLst>
                                    </p:anim>
                                    <p:anim calcmode="lin" valueType="num">
                                      <p:cBhvr>
                                        <p:cTn id="126" dur="1000" fill="hold"/>
                                        <p:tgtEl>
                                          <p:spTgt spid="139"/>
                                        </p:tgtEl>
                                        <p:attrNameLst>
                                          <p:attrName>style.rotation</p:attrName>
                                        </p:attrNameLst>
                                      </p:cBhvr>
                                      <p:tavLst>
                                        <p:tav tm="0">
                                          <p:val>
                                            <p:fltVal val="90"/>
                                          </p:val>
                                        </p:tav>
                                        <p:tav tm="100000">
                                          <p:val>
                                            <p:fltVal val="0"/>
                                          </p:val>
                                        </p:tav>
                                      </p:tavLst>
                                    </p:anim>
                                    <p:animEffect transition="in" filter="fade">
                                      <p:cBhvr>
                                        <p:cTn id="127" dur="1000"/>
                                        <p:tgtEl>
                                          <p:spTgt spid="139"/>
                                        </p:tgtEl>
                                      </p:cBhvr>
                                    </p:animEffect>
                                  </p:childTnLst>
                                </p:cTn>
                              </p:par>
                            </p:childTnLst>
                          </p:cTn>
                        </p:par>
                        <p:par>
                          <p:cTn id="128" fill="hold">
                            <p:stCondLst>
                              <p:cond delay="11250"/>
                            </p:stCondLst>
                            <p:childTnLst>
                              <p:par>
                                <p:cTn id="129" presetID="22" presetClass="entr" presetSubtype="1" fill="hold" grpId="0" nodeType="afterEffect">
                                  <p:stCondLst>
                                    <p:cond delay="0"/>
                                  </p:stCondLst>
                                  <p:childTnLst>
                                    <p:set>
                                      <p:cBhvr>
                                        <p:cTn id="130" dur="1" fill="hold">
                                          <p:stCondLst>
                                            <p:cond delay="0"/>
                                          </p:stCondLst>
                                        </p:cTn>
                                        <p:tgtEl>
                                          <p:spTgt spid="175"/>
                                        </p:tgtEl>
                                        <p:attrNameLst>
                                          <p:attrName>style.visibility</p:attrName>
                                        </p:attrNameLst>
                                      </p:cBhvr>
                                      <p:to>
                                        <p:strVal val="visible"/>
                                      </p:to>
                                    </p:set>
                                    <p:animEffect transition="in" filter="wipe(up)">
                                      <p:cBhvr>
                                        <p:cTn id="131" dur="500"/>
                                        <p:tgtEl>
                                          <p:spTgt spid="1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 grpId="0" animBg="1"/>
      <p:bldP spid="345" grpId="0" animBg="1"/>
      <p:bldP spid="343" grpId="0" animBg="1"/>
      <p:bldP spid="341" grpId="0" animBg="1"/>
      <p:bldP spid="342" grpId="0" animBg="1"/>
      <p:bldP spid="344" grpId="0" animBg="1"/>
      <p:bldP spid="346" grpId="0" animBg="1"/>
      <p:bldP spid="340" grpId="0" animBg="1"/>
      <p:bldGraphic spid="139" grpId="0">
        <p:bldAsOne/>
      </p:bldGraphic>
      <p:bldGraphic spid="140" grpId="0">
        <p:bldAsOne/>
      </p:bldGraphic>
      <p:bldGraphic spid="141" grpId="0">
        <p:bldAsOne/>
      </p:bldGraphic>
      <p:bldGraphic spid="142" grpId="0">
        <p:bldAsOne/>
      </p:bldGraphic>
      <p:bldP spid="171" grpId="0"/>
      <p:bldP spid="173" grpId="0"/>
      <p:bldP spid="174" grpId="0"/>
      <p:bldP spid="175" grpId="0"/>
    </p:bld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500"/>
                                        <p:tgtEl>
                                          <p:spTgt spid="4"/>
                                        </p:tgtEl>
                                      </p:cBhvr>
                                    </p:animEffect>
                                    <p:anim calcmode="lin" valueType="num">
                                      <p:cBhvr>
                                        <p:cTn id="8" dur="1500" fill="hold"/>
                                        <p:tgtEl>
                                          <p:spTgt spid="4"/>
                                        </p:tgtEl>
                                        <p:attrNameLst>
                                          <p:attrName>ppt_x</p:attrName>
                                        </p:attrNameLst>
                                      </p:cBhvr>
                                      <p:tavLst>
                                        <p:tav tm="0">
                                          <p:val>
                                            <p:strVal val="#ppt_x"/>
                                          </p:val>
                                        </p:tav>
                                        <p:tav tm="100000">
                                          <p:val>
                                            <p:strVal val="#ppt_x"/>
                                          </p:val>
                                        </p:tav>
                                      </p:tavLst>
                                    </p:anim>
                                    <p:anim calcmode="lin" valueType="num">
                                      <p:cBhvr>
                                        <p:cTn id="9" dur="15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15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1500" fill="hold"/>
                                        <p:tgtEl>
                                          <p:spTgt spid="16"/>
                                        </p:tgtEl>
                                        <p:attrNameLst>
                                          <p:attrName>r</p:attrName>
                                        </p:attrNameLst>
                                      </p:cBhvr>
                                    </p:animRot>
                                  </p:childTnLst>
                                </p:cTn>
                              </p:par>
                            </p:childTnLst>
                          </p:cTn>
                        </p:par>
                        <p:par>
                          <p:cTn id="14" fill="hold">
                            <p:stCondLst>
                              <p:cond delay="1500"/>
                            </p:stCondLst>
                            <p:childTnLst>
                              <p:par>
                                <p:cTn id="15" presetID="8" presetClass="emph" presetSubtype="0" fill="hold" nodeType="afterEffect">
                                  <p:stCondLst>
                                    <p:cond delay="0"/>
                                  </p:stCondLst>
                                  <p:childTnLst>
                                    <p:animRot by="43200000">
                                      <p:cBhvr>
                                        <p:cTn id="16" dur="15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1500" fill="hold"/>
                                        <p:tgtEl>
                                          <p:spTgt spid="16"/>
                                        </p:tgtEl>
                                        <p:attrNameLst>
                                          <p:attrName>r</p:attrName>
                                        </p:attrNameLst>
                                      </p:cBhvr>
                                    </p:animRot>
                                  </p:childTnLst>
                                </p:cTn>
                              </p:par>
                            </p:childTnLst>
                          </p:cTn>
                        </p:par>
                        <p:par>
                          <p:cTn id="19" fill="hold">
                            <p:stCondLst>
                              <p:cond delay="3000"/>
                            </p:stCondLst>
                            <p:childTnLst>
                              <p:par>
                                <p:cTn id="20" presetID="8" presetClass="emph" presetSubtype="0" fill="hold" nodeType="afterEffect">
                                  <p:stCondLst>
                                    <p:cond delay="0"/>
                                  </p:stCondLst>
                                  <p:childTnLst>
                                    <p:animRot by="43200000">
                                      <p:cBhvr>
                                        <p:cTn id="21" dur="15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1500" fill="hold"/>
                                        <p:tgtEl>
                                          <p:spTgt spid="16"/>
                                        </p:tgtEl>
                                        <p:attrNameLst>
                                          <p:attrName>r</p:attrName>
                                        </p:attrNameLst>
                                      </p:cBhvr>
                                    </p:animRot>
                                  </p:childTnLst>
                                </p:cTn>
                              </p:par>
                            </p:childTnLst>
                          </p:cTn>
                        </p:par>
                        <p:par>
                          <p:cTn id="24" fill="hold">
                            <p:stCondLst>
                              <p:cond delay="4500"/>
                            </p:stCondLst>
                            <p:childTnLst>
                              <p:par>
                                <p:cTn id="25" presetID="8" presetClass="emph" presetSubtype="0" fill="hold" nodeType="afterEffect">
                                  <p:stCondLst>
                                    <p:cond delay="0"/>
                                  </p:stCondLst>
                                  <p:childTnLst>
                                    <p:animRot by="43200000">
                                      <p:cBhvr>
                                        <p:cTn id="26" dur="15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1500" fill="hold"/>
                                        <p:tgtEl>
                                          <p:spTgt spid="16"/>
                                        </p:tgtEl>
                                        <p:attrNameLst>
                                          <p:attrName>r</p:attrName>
                                        </p:attrNameLst>
                                      </p:cBhvr>
                                    </p:animRot>
                                  </p:childTnLst>
                                </p:cTn>
                              </p:par>
                            </p:childTnLst>
                          </p:cTn>
                        </p:par>
                        <p:par>
                          <p:cTn id="29" fill="hold">
                            <p:stCondLst>
                              <p:cond delay="6000"/>
                            </p:stCondLst>
                            <p:childTnLst>
                              <p:par>
                                <p:cTn id="30" presetID="8" presetClass="emph" presetSubtype="0" fill="hold" nodeType="afterEffect">
                                  <p:stCondLst>
                                    <p:cond delay="0"/>
                                  </p:stCondLst>
                                  <p:childTnLst>
                                    <p:animRot by="43200000">
                                      <p:cBhvr>
                                        <p:cTn id="31" dur="15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1500" fill="hold"/>
                                        <p:tgtEl>
                                          <p:spTgt spid="16"/>
                                        </p:tgtEl>
                                        <p:attrNameLst>
                                          <p:attrName>r</p:attrName>
                                        </p:attrNameLst>
                                      </p:cBhvr>
                                    </p:animRot>
                                  </p:childTnLst>
                                </p:cTn>
                              </p:par>
                            </p:childTnLst>
                          </p:cTn>
                        </p:par>
                        <p:par>
                          <p:cTn id="34" fill="hold">
                            <p:stCondLst>
                              <p:cond delay="7500"/>
                            </p:stCondLst>
                            <p:childTnLst>
                              <p:par>
                                <p:cTn id="35" presetID="8" presetClass="emph" presetSubtype="0" fill="hold" nodeType="afterEffect">
                                  <p:stCondLst>
                                    <p:cond delay="0"/>
                                  </p:stCondLst>
                                  <p:childTnLst>
                                    <p:animRot by="43200000">
                                      <p:cBhvr>
                                        <p:cTn id="36" dur="15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1500" fill="hold"/>
                                        <p:tgtEl>
                                          <p:spTgt spid="16"/>
                                        </p:tgtEl>
                                        <p:attrNameLst>
                                          <p:attrName>r</p:attrName>
                                        </p:attrNameLst>
                                      </p:cBhvr>
                                    </p:animRot>
                                  </p:childTnLst>
                                </p:cTn>
                              </p:par>
                            </p:childTnLst>
                          </p:cTn>
                        </p:par>
                        <p:par>
                          <p:cTn id="39" fill="hold">
                            <p:stCondLst>
                              <p:cond delay="9000"/>
                            </p:stCondLst>
                            <p:childTnLst>
                              <p:par>
                                <p:cTn id="40" presetID="8" presetClass="emph" presetSubtype="0" fill="hold" nodeType="afterEffect">
                                  <p:stCondLst>
                                    <p:cond delay="0"/>
                                  </p:stCondLst>
                                  <p:childTnLst>
                                    <p:animRot by="43200000">
                                      <p:cBhvr>
                                        <p:cTn id="41" dur="15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1500" fill="hold"/>
                                        <p:tgtEl>
                                          <p:spTgt spid="16"/>
                                        </p:tgtEl>
                                        <p:attrNameLst>
                                          <p:attrName>r</p:attrName>
                                        </p:attrNameLst>
                                      </p:cBhvr>
                                    </p:animRot>
                                  </p:childTnLst>
                                </p:cTn>
                              </p:par>
                            </p:childTnLst>
                          </p:cTn>
                        </p:par>
                        <p:par>
                          <p:cTn id="44" fill="hold">
                            <p:stCondLst>
                              <p:cond delay="10500"/>
                            </p:stCondLst>
                            <p:childTnLst>
                              <p:par>
                                <p:cTn id="45" presetID="8" presetClass="emph" presetSubtype="0" fill="hold" nodeType="afterEffect">
                                  <p:stCondLst>
                                    <p:cond delay="0"/>
                                  </p:stCondLst>
                                  <p:childTnLst>
                                    <p:animRot by="43200000">
                                      <p:cBhvr>
                                        <p:cTn id="46" dur="15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15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8ADB11D-DF4A-4335-B102-A657DD09E057}"/>
              </a:ext>
            </a:extLst>
          </p:cNvPr>
          <p:cNvGrpSpPr/>
          <p:nvPr/>
        </p:nvGrpSpPr>
        <p:grpSpPr>
          <a:xfrm>
            <a:off x="911990" y="2014090"/>
            <a:ext cx="4119620" cy="2743200"/>
            <a:chOff x="911990" y="2014090"/>
            <a:chExt cx="4119620" cy="2743200"/>
          </a:xfrm>
        </p:grpSpPr>
        <p:cxnSp>
          <p:nvCxnSpPr>
            <p:cNvPr id="11" name="Straight Connector 10">
              <a:extLst>
                <a:ext uri="{FF2B5EF4-FFF2-40B4-BE49-F238E27FC236}">
                  <a16:creationId xmlns:a16="http://schemas.microsoft.com/office/drawing/2014/main" id="{D796F32F-5175-44D1-9837-F6BE78B079A2}"/>
                </a:ext>
              </a:extLst>
            </p:cNvPr>
            <p:cNvCxnSpPr>
              <a:cxnSpLocks/>
            </p:cNvCxnSpPr>
            <p:nvPr/>
          </p:nvCxnSpPr>
          <p:spPr>
            <a:xfrm rot="5400000">
              <a:off x="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70E8A68-E2DB-4C08-9A42-86955CB2C8AE}"/>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4716180-AC90-4CFA-A23B-FE1AC0D4895E}"/>
                </a:ext>
              </a:extLst>
            </p:cNvPr>
            <p:cNvCxnSpPr>
              <a:cxnSpLocks/>
            </p:cNvCxnSpPr>
            <p:nvPr/>
          </p:nvCxnSpPr>
          <p:spPr>
            <a:xfrm rot="5400000">
              <a:off x="914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614182E-3745-4F63-9AD1-82779F4F5CD8}"/>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7C0CF50-A6B4-4C4A-B752-7BA06F8267D6}"/>
                </a:ext>
              </a:extLst>
            </p:cNvPr>
            <p:cNvCxnSpPr>
              <a:cxnSpLocks/>
            </p:cNvCxnSpPr>
            <p:nvPr/>
          </p:nvCxnSpPr>
          <p:spPr>
            <a:xfrm rot="5400000">
              <a:off x="1371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7017CD0-2807-44BF-8D37-4ED028EB80B2}"/>
                </a:ext>
              </a:extLst>
            </p:cNvPr>
            <p:cNvCxnSpPr>
              <a:cxnSpLocks/>
            </p:cNvCxnSpPr>
            <p:nvPr/>
          </p:nvCxnSpPr>
          <p:spPr>
            <a:xfrm rot="5400000">
              <a:off x="18288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7E2F359-D253-4E4A-AD6A-04411E85A28D}"/>
                </a:ext>
              </a:extLst>
            </p:cNvPr>
            <p:cNvCxnSpPr>
              <a:cxnSpLocks/>
            </p:cNvCxnSpPr>
            <p:nvPr/>
          </p:nvCxnSpPr>
          <p:spPr>
            <a:xfrm rot="5400000">
              <a:off x="22860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DA70852-6E90-4350-BD88-1E8EBEC7C7BD}"/>
                </a:ext>
              </a:extLst>
            </p:cNvPr>
            <p:cNvCxnSpPr>
              <a:cxnSpLocks/>
            </p:cNvCxnSpPr>
            <p:nvPr/>
          </p:nvCxnSpPr>
          <p:spPr>
            <a:xfrm rot="5400000">
              <a:off x="2743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B18C5F2-6CEF-489A-89F4-CF6974C6FA9E}"/>
                </a:ext>
              </a:extLst>
            </p:cNvPr>
            <p:cNvCxnSpPr>
              <a:cxnSpLocks/>
            </p:cNvCxnSpPr>
            <p:nvPr/>
          </p:nvCxnSpPr>
          <p:spPr>
            <a:xfrm rot="5400000">
              <a:off x="3200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90B8EED-9C67-4415-B515-28C4F9357448}"/>
                </a:ext>
              </a:extLst>
            </p:cNvPr>
            <p:cNvCxnSpPr>
              <a:cxnSpLocks/>
            </p:cNvCxnSpPr>
            <p:nvPr/>
          </p:nvCxnSpPr>
          <p:spPr>
            <a:xfrm rot="5400000">
              <a:off x="3657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40097D70-D943-4579-AC85-1A634C4DC0A4}"/>
              </a:ext>
            </a:extLst>
          </p:cNvPr>
          <p:cNvGrpSpPr/>
          <p:nvPr/>
        </p:nvGrpSpPr>
        <p:grpSpPr>
          <a:xfrm>
            <a:off x="631576" y="4754880"/>
            <a:ext cx="4618993" cy="310187"/>
            <a:chOff x="631576" y="4754880"/>
            <a:chExt cx="4618993" cy="310187"/>
          </a:xfrm>
        </p:grpSpPr>
        <p:sp>
          <p:nvSpPr>
            <p:cNvPr id="10" name="TextBox 9">
              <a:extLst>
                <a:ext uri="{FF2B5EF4-FFF2-40B4-BE49-F238E27FC236}">
                  <a16:creationId xmlns:a16="http://schemas.microsoft.com/office/drawing/2014/main" id="{98B26949-8527-4CF3-9E85-9011FDDB550B}"/>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chemeClr val="bg1"/>
                  </a:solidFill>
                </a:rPr>
                <a:t>50</a:t>
              </a:r>
            </a:p>
          </p:txBody>
        </p:sp>
        <p:sp>
          <p:nvSpPr>
            <p:cNvPr id="21" name="TextBox 20">
              <a:extLst>
                <a:ext uri="{FF2B5EF4-FFF2-40B4-BE49-F238E27FC236}">
                  <a16:creationId xmlns:a16="http://schemas.microsoft.com/office/drawing/2014/main" id="{816F86AF-816C-455D-BD70-A6CAAB7BCA41}"/>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chemeClr val="bg1"/>
                  </a:solidFill>
                </a:rPr>
                <a:t>0</a:t>
              </a:r>
            </a:p>
          </p:txBody>
        </p:sp>
        <p:sp>
          <p:nvSpPr>
            <p:cNvPr id="22" name="TextBox 21">
              <a:extLst>
                <a:ext uri="{FF2B5EF4-FFF2-40B4-BE49-F238E27FC236}">
                  <a16:creationId xmlns:a16="http://schemas.microsoft.com/office/drawing/2014/main" id="{5D0B638B-4F67-435F-9962-8B8190B6F6A4}"/>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chemeClr val="bg1"/>
                  </a:solidFill>
                </a:rPr>
                <a:t>100</a:t>
              </a:r>
            </a:p>
          </p:txBody>
        </p:sp>
        <p:sp>
          <p:nvSpPr>
            <p:cNvPr id="23" name="TextBox 22">
              <a:extLst>
                <a:ext uri="{FF2B5EF4-FFF2-40B4-BE49-F238E27FC236}">
                  <a16:creationId xmlns:a16="http://schemas.microsoft.com/office/drawing/2014/main" id="{8DD04646-FF68-4CAC-978D-8F0EAC406059}"/>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chemeClr val="bg1"/>
                  </a:solidFill>
                </a:rPr>
                <a:t>150</a:t>
              </a:r>
            </a:p>
          </p:txBody>
        </p:sp>
        <p:sp>
          <p:nvSpPr>
            <p:cNvPr id="24" name="TextBox 23">
              <a:extLst>
                <a:ext uri="{FF2B5EF4-FFF2-40B4-BE49-F238E27FC236}">
                  <a16:creationId xmlns:a16="http://schemas.microsoft.com/office/drawing/2014/main" id="{74CE68C1-41EF-4236-BB59-0105785B0FC1}"/>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chemeClr val="bg1"/>
                  </a:solidFill>
                </a:rPr>
                <a:t>200</a:t>
              </a:r>
            </a:p>
          </p:txBody>
        </p:sp>
        <p:sp>
          <p:nvSpPr>
            <p:cNvPr id="25" name="TextBox 24">
              <a:extLst>
                <a:ext uri="{FF2B5EF4-FFF2-40B4-BE49-F238E27FC236}">
                  <a16:creationId xmlns:a16="http://schemas.microsoft.com/office/drawing/2014/main" id="{E53294DE-394A-486F-B947-42177C2AFDD5}"/>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chemeClr val="bg1"/>
                  </a:solidFill>
                </a:rPr>
                <a:t>250</a:t>
              </a:r>
            </a:p>
          </p:txBody>
        </p:sp>
        <p:sp>
          <p:nvSpPr>
            <p:cNvPr id="26" name="TextBox 25">
              <a:extLst>
                <a:ext uri="{FF2B5EF4-FFF2-40B4-BE49-F238E27FC236}">
                  <a16:creationId xmlns:a16="http://schemas.microsoft.com/office/drawing/2014/main" id="{BFFEFFF9-5414-434A-B35B-38A5FA0BC115}"/>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chemeClr val="bg1"/>
                  </a:solidFill>
                </a:rPr>
                <a:t>300</a:t>
              </a:r>
            </a:p>
          </p:txBody>
        </p:sp>
        <p:sp>
          <p:nvSpPr>
            <p:cNvPr id="27" name="TextBox 26">
              <a:extLst>
                <a:ext uri="{FF2B5EF4-FFF2-40B4-BE49-F238E27FC236}">
                  <a16:creationId xmlns:a16="http://schemas.microsoft.com/office/drawing/2014/main" id="{D6F901FF-394D-4522-AE6E-B10E290774D5}"/>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chemeClr val="bg1"/>
                  </a:solidFill>
                </a:rPr>
                <a:t>350</a:t>
              </a:r>
            </a:p>
          </p:txBody>
        </p:sp>
        <p:sp>
          <p:nvSpPr>
            <p:cNvPr id="28" name="TextBox 27">
              <a:extLst>
                <a:ext uri="{FF2B5EF4-FFF2-40B4-BE49-F238E27FC236}">
                  <a16:creationId xmlns:a16="http://schemas.microsoft.com/office/drawing/2014/main" id="{85DF72E4-E748-496A-8D15-6A2D5A34B69A}"/>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chemeClr val="bg1"/>
                  </a:solidFill>
                </a:rPr>
                <a:t>400</a:t>
              </a:r>
            </a:p>
          </p:txBody>
        </p:sp>
        <p:sp>
          <p:nvSpPr>
            <p:cNvPr id="29" name="TextBox 28">
              <a:extLst>
                <a:ext uri="{FF2B5EF4-FFF2-40B4-BE49-F238E27FC236}">
                  <a16:creationId xmlns:a16="http://schemas.microsoft.com/office/drawing/2014/main" id="{F17FEBD8-63CF-4B96-B1B6-385DD267AEC3}"/>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chemeClr val="bg1"/>
                  </a:solidFill>
                </a:rPr>
                <a:t>450</a:t>
              </a:r>
            </a:p>
          </p:txBody>
        </p:sp>
      </p:grpSp>
      <p:cxnSp>
        <p:nvCxnSpPr>
          <p:cNvPr id="30" name="Straight Connector 29">
            <a:extLst>
              <a:ext uri="{FF2B5EF4-FFF2-40B4-BE49-F238E27FC236}">
                <a16:creationId xmlns:a16="http://schemas.microsoft.com/office/drawing/2014/main" id="{38B2D4EE-F229-4090-B455-2CB9FEE2A329}"/>
              </a:ext>
            </a:extLst>
          </p:cNvPr>
          <p:cNvCxnSpPr>
            <a:cxnSpLocks/>
          </p:cNvCxnSpPr>
          <p:nvPr/>
        </p:nvCxnSpPr>
        <p:spPr>
          <a:xfrm rot="5400000">
            <a:off x="4726810" y="338087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F2CF3DF7-429B-40EA-BE29-7C2CA185D7BB}"/>
              </a:ext>
            </a:extLst>
          </p:cNvPr>
          <p:cNvSpPr>
            <a:spLocks noChangeAspect="1"/>
          </p:cNvSpPr>
          <p:nvPr/>
        </p:nvSpPr>
        <p:spPr>
          <a:xfrm>
            <a:off x="5560172" y="2832791"/>
            <a:ext cx="1097280" cy="10972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DE82471-5170-4AC9-82B0-6760B25A94EB}"/>
              </a:ext>
            </a:extLst>
          </p:cNvPr>
          <p:cNvSpPr txBox="1"/>
          <p:nvPr/>
        </p:nvSpPr>
        <p:spPr>
          <a:xfrm>
            <a:off x="5593080" y="3013948"/>
            <a:ext cx="1005840" cy="738664"/>
          </a:xfrm>
          <a:prstGeom prst="rect">
            <a:avLst/>
          </a:prstGeom>
          <a:noFill/>
        </p:spPr>
        <p:txBody>
          <a:bodyPr wrap="square" lIns="0" tIns="0" rIns="0" bIns="0" rtlCol="0" anchor="t">
            <a:spAutoFit/>
          </a:bodyPr>
          <a:lstStyle/>
          <a:p>
            <a:pPr algn="ctr"/>
            <a:r>
              <a:rPr lang="en-US" sz="4800" dirty="0">
                <a:solidFill>
                  <a:srgbClr val="585858"/>
                </a:solidFill>
                <a:latin typeface="Bernard MT Condensed" panose="02050806060905020404" pitchFamily="18" charset="0"/>
              </a:rPr>
              <a:t>VS</a:t>
            </a:r>
          </a:p>
        </p:txBody>
      </p:sp>
      <p:sp>
        <p:nvSpPr>
          <p:cNvPr id="33" name="TextBox 32">
            <a:extLst>
              <a:ext uri="{FF2B5EF4-FFF2-40B4-BE49-F238E27FC236}">
                <a16:creationId xmlns:a16="http://schemas.microsoft.com/office/drawing/2014/main" id="{D954FEC3-32AA-4406-91C0-F5AAE741151C}"/>
              </a:ext>
            </a:extLst>
          </p:cNvPr>
          <p:cNvSpPr txBox="1"/>
          <p:nvPr/>
        </p:nvSpPr>
        <p:spPr>
          <a:xfrm>
            <a:off x="858032" y="5131122"/>
            <a:ext cx="4219519" cy="1489639"/>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2018</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8" name="Group 37">
            <a:extLst>
              <a:ext uri="{FF2B5EF4-FFF2-40B4-BE49-F238E27FC236}">
                <a16:creationId xmlns:a16="http://schemas.microsoft.com/office/drawing/2014/main" id="{96D88DAE-E399-430D-BBCC-E4BA6EC9836D}"/>
              </a:ext>
            </a:extLst>
          </p:cNvPr>
          <p:cNvGrpSpPr/>
          <p:nvPr/>
        </p:nvGrpSpPr>
        <p:grpSpPr>
          <a:xfrm>
            <a:off x="7157979" y="2009831"/>
            <a:ext cx="4119620" cy="2743200"/>
            <a:chOff x="911990" y="2014090"/>
            <a:chExt cx="4119620" cy="2743200"/>
          </a:xfrm>
        </p:grpSpPr>
        <p:cxnSp>
          <p:nvCxnSpPr>
            <p:cNvPr id="39" name="Straight Connector 38">
              <a:extLst>
                <a:ext uri="{FF2B5EF4-FFF2-40B4-BE49-F238E27FC236}">
                  <a16:creationId xmlns:a16="http://schemas.microsoft.com/office/drawing/2014/main" id="{CADA654A-74C5-480E-B7B4-EB7B525A9BF2}"/>
                </a:ext>
              </a:extLst>
            </p:cNvPr>
            <p:cNvCxnSpPr>
              <a:cxnSpLocks/>
            </p:cNvCxnSpPr>
            <p:nvPr/>
          </p:nvCxnSpPr>
          <p:spPr>
            <a:xfrm rot="5400000">
              <a:off x="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6797704-A9BA-4B17-A0E3-C951EEB90FED}"/>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7104A6F-FAAA-46F1-B1B1-32C60804C9EF}"/>
                </a:ext>
              </a:extLst>
            </p:cNvPr>
            <p:cNvCxnSpPr>
              <a:cxnSpLocks/>
            </p:cNvCxnSpPr>
            <p:nvPr/>
          </p:nvCxnSpPr>
          <p:spPr>
            <a:xfrm rot="5400000">
              <a:off x="914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04E33B0-775E-44F6-AD58-9A0F9DC24FE0}"/>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D57F5C8-093E-4EA4-9483-B91AD68604EA}"/>
                </a:ext>
              </a:extLst>
            </p:cNvPr>
            <p:cNvCxnSpPr>
              <a:cxnSpLocks/>
            </p:cNvCxnSpPr>
            <p:nvPr/>
          </p:nvCxnSpPr>
          <p:spPr>
            <a:xfrm rot="5400000">
              <a:off x="1371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B0E3FF5-4C4B-4FEA-A533-E6207AE1E148}"/>
                </a:ext>
              </a:extLst>
            </p:cNvPr>
            <p:cNvCxnSpPr>
              <a:cxnSpLocks/>
            </p:cNvCxnSpPr>
            <p:nvPr/>
          </p:nvCxnSpPr>
          <p:spPr>
            <a:xfrm rot="5400000">
              <a:off x="18288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719A6A8-B0C4-43B3-BC51-D7AC270790DC}"/>
                </a:ext>
              </a:extLst>
            </p:cNvPr>
            <p:cNvCxnSpPr>
              <a:cxnSpLocks/>
            </p:cNvCxnSpPr>
            <p:nvPr/>
          </p:nvCxnSpPr>
          <p:spPr>
            <a:xfrm rot="5400000">
              <a:off x="22860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F569F3A-5EA3-404A-B780-B65D34F2F224}"/>
                </a:ext>
              </a:extLst>
            </p:cNvPr>
            <p:cNvCxnSpPr>
              <a:cxnSpLocks/>
            </p:cNvCxnSpPr>
            <p:nvPr/>
          </p:nvCxnSpPr>
          <p:spPr>
            <a:xfrm rot="5400000">
              <a:off x="2743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97ED767-BD46-41EF-91EC-B3AD8D7F984C}"/>
                </a:ext>
              </a:extLst>
            </p:cNvPr>
            <p:cNvCxnSpPr>
              <a:cxnSpLocks/>
            </p:cNvCxnSpPr>
            <p:nvPr/>
          </p:nvCxnSpPr>
          <p:spPr>
            <a:xfrm rot="5400000">
              <a:off x="3200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52C3E99-FFF9-43E5-8E5E-B24E62A5DE97}"/>
                </a:ext>
              </a:extLst>
            </p:cNvPr>
            <p:cNvCxnSpPr>
              <a:cxnSpLocks/>
            </p:cNvCxnSpPr>
            <p:nvPr/>
          </p:nvCxnSpPr>
          <p:spPr>
            <a:xfrm rot="5400000">
              <a:off x="3657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287991CB-517E-44B8-9A28-6F895B332E29}"/>
              </a:ext>
            </a:extLst>
          </p:cNvPr>
          <p:cNvGrpSpPr/>
          <p:nvPr/>
        </p:nvGrpSpPr>
        <p:grpSpPr>
          <a:xfrm>
            <a:off x="6877565" y="4750621"/>
            <a:ext cx="4618993" cy="310187"/>
            <a:chOff x="631576" y="4754880"/>
            <a:chExt cx="4618993" cy="310187"/>
          </a:xfrm>
        </p:grpSpPr>
        <p:sp>
          <p:nvSpPr>
            <p:cNvPr id="50" name="TextBox 49">
              <a:extLst>
                <a:ext uri="{FF2B5EF4-FFF2-40B4-BE49-F238E27FC236}">
                  <a16:creationId xmlns:a16="http://schemas.microsoft.com/office/drawing/2014/main" id="{32DD09AD-E813-424C-96F9-E30BE6128150}"/>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chemeClr val="bg1"/>
                  </a:solidFill>
                </a:rPr>
                <a:t>400</a:t>
              </a:r>
            </a:p>
          </p:txBody>
        </p:sp>
        <p:sp>
          <p:nvSpPr>
            <p:cNvPr id="51" name="TextBox 50">
              <a:extLst>
                <a:ext uri="{FF2B5EF4-FFF2-40B4-BE49-F238E27FC236}">
                  <a16:creationId xmlns:a16="http://schemas.microsoft.com/office/drawing/2014/main" id="{D123399F-49DD-4FAE-ABE0-2FAFDF472C59}"/>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chemeClr val="bg1"/>
                  </a:solidFill>
                </a:rPr>
                <a:t>450</a:t>
              </a:r>
            </a:p>
          </p:txBody>
        </p:sp>
        <p:sp>
          <p:nvSpPr>
            <p:cNvPr id="52" name="TextBox 51">
              <a:extLst>
                <a:ext uri="{FF2B5EF4-FFF2-40B4-BE49-F238E27FC236}">
                  <a16:creationId xmlns:a16="http://schemas.microsoft.com/office/drawing/2014/main" id="{535EDE14-239A-4DA6-8AB0-4532E8BC2330}"/>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chemeClr val="bg1"/>
                  </a:solidFill>
                </a:rPr>
                <a:t>350</a:t>
              </a:r>
            </a:p>
          </p:txBody>
        </p:sp>
        <p:sp>
          <p:nvSpPr>
            <p:cNvPr id="53" name="TextBox 52">
              <a:extLst>
                <a:ext uri="{FF2B5EF4-FFF2-40B4-BE49-F238E27FC236}">
                  <a16:creationId xmlns:a16="http://schemas.microsoft.com/office/drawing/2014/main" id="{3B90461B-A1F7-4D55-BB90-A05339C8DAB3}"/>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chemeClr val="bg1"/>
                  </a:solidFill>
                </a:rPr>
                <a:t>300</a:t>
              </a:r>
            </a:p>
          </p:txBody>
        </p:sp>
        <p:sp>
          <p:nvSpPr>
            <p:cNvPr id="54" name="TextBox 53">
              <a:extLst>
                <a:ext uri="{FF2B5EF4-FFF2-40B4-BE49-F238E27FC236}">
                  <a16:creationId xmlns:a16="http://schemas.microsoft.com/office/drawing/2014/main" id="{406942FB-FC7E-45DD-A114-6D090CBA1DE9}"/>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chemeClr val="bg1"/>
                  </a:solidFill>
                </a:rPr>
                <a:t>250</a:t>
              </a:r>
            </a:p>
          </p:txBody>
        </p:sp>
        <p:sp>
          <p:nvSpPr>
            <p:cNvPr id="55" name="TextBox 54">
              <a:extLst>
                <a:ext uri="{FF2B5EF4-FFF2-40B4-BE49-F238E27FC236}">
                  <a16:creationId xmlns:a16="http://schemas.microsoft.com/office/drawing/2014/main" id="{45659FF7-B944-4C98-8737-6E6EB6913B76}"/>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chemeClr val="bg1"/>
                  </a:solidFill>
                </a:rPr>
                <a:t>200</a:t>
              </a:r>
            </a:p>
          </p:txBody>
        </p:sp>
        <p:sp>
          <p:nvSpPr>
            <p:cNvPr id="56" name="TextBox 55">
              <a:extLst>
                <a:ext uri="{FF2B5EF4-FFF2-40B4-BE49-F238E27FC236}">
                  <a16:creationId xmlns:a16="http://schemas.microsoft.com/office/drawing/2014/main" id="{F5D2BD4E-5B26-412F-8175-8CEF860A45B8}"/>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chemeClr val="bg1"/>
                  </a:solidFill>
                </a:rPr>
                <a:t>150</a:t>
              </a:r>
            </a:p>
          </p:txBody>
        </p:sp>
        <p:sp>
          <p:nvSpPr>
            <p:cNvPr id="57" name="TextBox 56">
              <a:extLst>
                <a:ext uri="{FF2B5EF4-FFF2-40B4-BE49-F238E27FC236}">
                  <a16:creationId xmlns:a16="http://schemas.microsoft.com/office/drawing/2014/main" id="{BEDFCFD4-E0DE-4EF9-AB71-83EFE4ACDD6A}"/>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chemeClr val="bg1"/>
                  </a:solidFill>
                </a:rPr>
                <a:t>100</a:t>
              </a:r>
            </a:p>
          </p:txBody>
        </p:sp>
        <p:sp>
          <p:nvSpPr>
            <p:cNvPr id="58" name="TextBox 57">
              <a:extLst>
                <a:ext uri="{FF2B5EF4-FFF2-40B4-BE49-F238E27FC236}">
                  <a16:creationId xmlns:a16="http://schemas.microsoft.com/office/drawing/2014/main" id="{E7A6FD5F-1393-4C6E-B82D-E05EE6E43A83}"/>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chemeClr val="bg1"/>
                  </a:solidFill>
                </a:rPr>
                <a:t>50</a:t>
              </a:r>
            </a:p>
          </p:txBody>
        </p:sp>
        <p:sp>
          <p:nvSpPr>
            <p:cNvPr id="59" name="TextBox 58">
              <a:extLst>
                <a:ext uri="{FF2B5EF4-FFF2-40B4-BE49-F238E27FC236}">
                  <a16:creationId xmlns:a16="http://schemas.microsoft.com/office/drawing/2014/main" id="{41DDA8EB-B076-40C7-B8B1-CA31F5311758}"/>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chemeClr val="bg1"/>
                  </a:solidFill>
                </a:rPr>
                <a:t>0</a:t>
              </a:r>
            </a:p>
          </p:txBody>
        </p:sp>
      </p:grpSp>
      <p:sp>
        <p:nvSpPr>
          <p:cNvPr id="61" name="TextBox 60">
            <a:extLst>
              <a:ext uri="{FF2B5EF4-FFF2-40B4-BE49-F238E27FC236}">
                <a16:creationId xmlns:a16="http://schemas.microsoft.com/office/drawing/2014/main" id="{57DD5EB4-1ABA-4552-AC41-E739BF3C4C14}"/>
              </a:ext>
            </a:extLst>
          </p:cNvPr>
          <p:cNvSpPr txBox="1"/>
          <p:nvPr/>
        </p:nvSpPr>
        <p:spPr>
          <a:xfrm>
            <a:off x="7104021" y="5126863"/>
            <a:ext cx="4219519" cy="1489639"/>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2020</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71" name="Group 70">
            <a:extLst>
              <a:ext uri="{FF2B5EF4-FFF2-40B4-BE49-F238E27FC236}">
                <a16:creationId xmlns:a16="http://schemas.microsoft.com/office/drawing/2014/main" id="{A9EEDD20-3D40-47D9-B8AF-F3FC6B9950F4}"/>
              </a:ext>
            </a:extLst>
          </p:cNvPr>
          <p:cNvGrpSpPr/>
          <p:nvPr/>
        </p:nvGrpSpPr>
        <p:grpSpPr>
          <a:xfrm>
            <a:off x="7151885" y="2098861"/>
            <a:ext cx="2601715" cy="307777"/>
            <a:chOff x="7151885" y="2098861"/>
            <a:chExt cx="2601715" cy="307777"/>
          </a:xfrm>
        </p:grpSpPr>
        <p:sp>
          <p:nvSpPr>
            <p:cNvPr id="60" name="Rectangle 59">
              <a:extLst>
                <a:ext uri="{FF2B5EF4-FFF2-40B4-BE49-F238E27FC236}">
                  <a16:creationId xmlns:a16="http://schemas.microsoft.com/office/drawing/2014/main" id="{5B8C7D2B-1260-40CA-BB17-3F47212FD068}"/>
                </a:ext>
              </a:extLst>
            </p:cNvPr>
            <p:cNvSpPr/>
            <p:nvPr/>
          </p:nvSpPr>
          <p:spPr>
            <a:xfrm>
              <a:off x="7162800" y="2098861"/>
              <a:ext cx="2590800" cy="307777"/>
            </a:xfrm>
            <a:prstGeom prst="rect">
              <a:avLst/>
            </a:pr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E1BF0327-B9D3-4B9C-B2B5-68C7821F1C5F}"/>
                </a:ext>
              </a:extLst>
            </p:cNvPr>
            <p:cNvSpPr txBox="1"/>
            <p:nvPr/>
          </p:nvSpPr>
          <p:spPr>
            <a:xfrm>
              <a:off x="7151885" y="2115248"/>
              <a:ext cx="1074455" cy="261610"/>
            </a:xfrm>
            <a:prstGeom prst="rect">
              <a:avLst/>
            </a:prstGeom>
            <a:noFill/>
          </p:spPr>
          <p:txBody>
            <a:bodyPr wrap="square" rtlCol="0">
              <a:spAutoFit/>
            </a:bodyPr>
            <a:lstStyle/>
            <a:p>
              <a:r>
                <a:rPr lang="en-US" sz="1100" dirty="0">
                  <a:solidFill>
                    <a:schemeClr val="bg1"/>
                  </a:solidFill>
                </a:rPr>
                <a:t>OPTION 01</a:t>
              </a:r>
            </a:p>
          </p:txBody>
        </p:sp>
      </p:grpSp>
      <p:grpSp>
        <p:nvGrpSpPr>
          <p:cNvPr id="72" name="Group 71">
            <a:extLst>
              <a:ext uri="{FF2B5EF4-FFF2-40B4-BE49-F238E27FC236}">
                <a16:creationId xmlns:a16="http://schemas.microsoft.com/office/drawing/2014/main" id="{CAE9DB2F-C17D-4B7C-B0AE-8EBE89FD1EF7}"/>
              </a:ext>
            </a:extLst>
          </p:cNvPr>
          <p:cNvGrpSpPr/>
          <p:nvPr/>
        </p:nvGrpSpPr>
        <p:grpSpPr>
          <a:xfrm>
            <a:off x="7142031" y="2647501"/>
            <a:ext cx="3485848" cy="307777"/>
            <a:chOff x="7142031" y="2647501"/>
            <a:chExt cx="3485848" cy="307777"/>
          </a:xfrm>
        </p:grpSpPr>
        <p:sp>
          <p:nvSpPr>
            <p:cNvPr id="62" name="Rectangle 61">
              <a:extLst>
                <a:ext uri="{FF2B5EF4-FFF2-40B4-BE49-F238E27FC236}">
                  <a16:creationId xmlns:a16="http://schemas.microsoft.com/office/drawing/2014/main" id="{E1922F6D-0392-4DAE-872C-F58E3EB5B205}"/>
                </a:ext>
              </a:extLst>
            </p:cNvPr>
            <p:cNvSpPr/>
            <p:nvPr/>
          </p:nvSpPr>
          <p:spPr>
            <a:xfrm>
              <a:off x="7165210" y="2647501"/>
              <a:ext cx="3462669" cy="307777"/>
            </a:xfrm>
            <a:prstGeom prst="rect">
              <a:avLst/>
            </a:pr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Box 66">
              <a:extLst>
                <a:ext uri="{FF2B5EF4-FFF2-40B4-BE49-F238E27FC236}">
                  <a16:creationId xmlns:a16="http://schemas.microsoft.com/office/drawing/2014/main" id="{FD897178-D4C4-44CC-A5BC-D1D52B9CC154}"/>
                </a:ext>
              </a:extLst>
            </p:cNvPr>
            <p:cNvSpPr txBox="1"/>
            <p:nvPr/>
          </p:nvSpPr>
          <p:spPr>
            <a:xfrm>
              <a:off x="7142031" y="2671202"/>
              <a:ext cx="1074455" cy="261610"/>
            </a:xfrm>
            <a:prstGeom prst="rect">
              <a:avLst/>
            </a:prstGeom>
            <a:noFill/>
          </p:spPr>
          <p:txBody>
            <a:bodyPr wrap="square" rtlCol="0">
              <a:spAutoFit/>
            </a:bodyPr>
            <a:lstStyle/>
            <a:p>
              <a:r>
                <a:rPr lang="en-US" sz="1100" dirty="0">
                  <a:solidFill>
                    <a:schemeClr val="bg1"/>
                  </a:solidFill>
                </a:rPr>
                <a:t>OPTION 02</a:t>
              </a:r>
            </a:p>
          </p:txBody>
        </p:sp>
      </p:grpSp>
      <p:grpSp>
        <p:nvGrpSpPr>
          <p:cNvPr id="73" name="Group 72">
            <a:extLst>
              <a:ext uri="{FF2B5EF4-FFF2-40B4-BE49-F238E27FC236}">
                <a16:creationId xmlns:a16="http://schemas.microsoft.com/office/drawing/2014/main" id="{9B976B69-F661-4886-AC72-F5E7E1B8BA9C}"/>
              </a:ext>
            </a:extLst>
          </p:cNvPr>
          <p:cNvGrpSpPr/>
          <p:nvPr/>
        </p:nvGrpSpPr>
        <p:grpSpPr>
          <a:xfrm>
            <a:off x="7137530" y="3196141"/>
            <a:ext cx="2087490" cy="307777"/>
            <a:chOff x="7137530" y="3196141"/>
            <a:chExt cx="2087490" cy="307777"/>
          </a:xfrm>
        </p:grpSpPr>
        <p:sp>
          <p:nvSpPr>
            <p:cNvPr id="63" name="Rectangle 62">
              <a:extLst>
                <a:ext uri="{FF2B5EF4-FFF2-40B4-BE49-F238E27FC236}">
                  <a16:creationId xmlns:a16="http://schemas.microsoft.com/office/drawing/2014/main" id="{6D43C9BA-E02A-4311-8700-D278F9C108E5}"/>
                </a:ext>
              </a:extLst>
            </p:cNvPr>
            <p:cNvSpPr/>
            <p:nvPr/>
          </p:nvSpPr>
          <p:spPr>
            <a:xfrm>
              <a:off x="7163403" y="3196141"/>
              <a:ext cx="2061617" cy="307777"/>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1B0CE36D-485B-41E3-B3C0-5C6D9D3DCEA4}"/>
                </a:ext>
              </a:extLst>
            </p:cNvPr>
            <p:cNvSpPr txBox="1"/>
            <p:nvPr/>
          </p:nvSpPr>
          <p:spPr>
            <a:xfrm>
              <a:off x="7137530" y="3219224"/>
              <a:ext cx="1074455" cy="261610"/>
            </a:xfrm>
            <a:prstGeom prst="rect">
              <a:avLst/>
            </a:prstGeom>
            <a:noFill/>
          </p:spPr>
          <p:txBody>
            <a:bodyPr wrap="square" rtlCol="0">
              <a:spAutoFit/>
            </a:bodyPr>
            <a:lstStyle/>
            <a:p>
              <a:r>
                <a:rPr lang="en-US" sz="1100" dirty="0">
                  <a:solidFill>
                    <a:schemeClr val="bg1"/>
                  </a:solidFill>
                </a:rPr>
                <a:t>OPTION 03</a:t>
              </a:r>
            </a:p>
          </p:txBody>
        </p:sp>
      </p:grpSp>
      <p:grpSp>
        <p:nvGrpSpPr>
          <p:cNvPr id="74" name="Group 73">
            <a:extLst>
              <a:ext uri="{FF2B5EF4-FFF2-40B4-BE49-F238E27FC236}">
                <a16:creationId xmlns:a16="http://schemas.microsoft.com/office/drawing/2014/main" id="{424AB14D-23E4-4AB8-BA04-A3FFF0D7ADB4}"/>
              </a:ext>
            </a:extLst>
          </p:cNvPr>
          <p:cNvGrpSpPr/>
          <p:nvPr/>
        </p:nvGrpSpPr>
        <p:grpSpPr>
          <a:xfrm>
            <a:off x="7165210" y="3744781"/>
            <a:ext cx="3888610" cy="307777"/>
            <a:chOff x="7165210" y="3744781"/>
            <a:chExt cx="3888610" cy="307777"/>
          </a:xfrm>
        </p:grpSpPr>
        <p:sp>
          <p:nvSpPr>
            <p:cNvPr id="64" name="Rectangle 63">
              <a:extLst>
                <a:ext uri="{FF2B5EF4-FFF2-40B4-BE49-F238E27FC236}">
                  <a16:creationId xmlns:a16="http://schemas.microsoft.com/office/drawing/2014/main" id="{0A7209DD-F836-459B-BEC2-263EA502D442}"/>
                </a:ext>
              </a:extLst>
            </p:cNvPr>
            <p:cNvSpPr/>
            <p:nvPr/>
          </p:nvSpPr>
          <p:spPr>
            <a:xfrm>
              <a:off x="7165210" y="3744781"/>
              <a:ext cx="3888610" cy="307777"/>
            </a:xfrm>
            <a:prstGeom prst="rect">
              <a:avLst/>
            </a:pr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a:extLst>
                <a:ext uri="{FF2B5EF4-FFF2-40B4-BE49-F238E27FC236}">
                  <a16:creationId xmlns:a16="http://schemas.microsoft.com/office/drawing/2014/main" id="{8365CED5-E76D-48C8-B225-6942B4C75B08}"/>
                </a:ext>
              </a:extLst>
            </p:cNvPr>
            <p:cNvSpPr txBox="1"/>
            <p:nvPr/>
          </p:nvSpPr>
          <p:spPr>
            <a:xfrm>
              <a:off x="7169427" y="3764546"/>
              <a:ext cx="1074455" cy="261610"/>
            </a:xfrm>
            <a:prstGeom prst="rect">
              <a:avLst/>
            </a:prstGeom>
            <a:noFill/>
          </p:spPr>
          <p:txBody>
            <a:bodyPr wrap="square" rtlCol="0">
              <a:spAutoFit/>
            </a:bodyPr>
            <a:lstStyle/>
            <a:p>
              <a:r>
                <a:rPr lang="en-US" sz="1100" dirty="0">
                  <a:solidFill>
                    <a:schemeClr val="bg1"/>
                  </a:solidFill>
                </a:rPr>
                <a:t>OPTION 04</a:t>
              </a:r>
            </a:p>
          </p:txBody>
        </p:sp>
      </p:grpSp>
      <p:grpSp>
        <p:nvGrpSpPr>
          <p:cNvPr id="75" name="Group 74">
            <a:extLst>
              <a:ext uri="{FF2B5EF4-FFF2-40B4-BE49-F238E27FC236}">
                <a16:creationId xmlns:a16="http://schemas.microsoft.com/office/drawing/2014/main" id="{6B1C059F-C4B4-47CA-8626-CF7F272CB371}"/>
              </a:ext>
            </a:extLst>
          </p:cNvPr>
          <p:cNvGrpSpPr/>
          <p:nvPr/>
        </p:nvGrpSpPr>
        <p:grpSpPr>
          <a:xfrm>
            <a:off x="7165210" y="4293421"/>
            <a:ext cx="3185938" cy="307777"/>
            <a:chOff x="7165210" y="4293421"/>
            <a:chExt cx="3185938" cy="307777"/>
          </a:xfrm>
        </p:grpSpPr>
        <p:sp>
          <p:nvSpPr>
            <p:cNvPr id="65" name="Rectangle 64">
              <a:extLst>
                <a:ext uri="{FF2B5EF4-FFF2-40B4-BE49-F238E27FC236}">
                  <a16:creationId xmlns:a16="http://schemas.microsoft.com/office/drawing/2014/main" id="{EDF83A2D-87D9-4A28-9520-814EFC1AFA52}"/>
                </a:ext>
              </a:extLst>
            </p:cNvPr>
            <p:cNvSpPr/>
            <p:nvPr/>
          </p:nvSpPr>
          <p:spPr>
            <a:xfrm>
              <a:off x="7165210" y="4293421"/>
              <a:ext cx="3185938" cy="307777"/>
            </a:xfrm>
            <a:prstGeom prst="rect">
              <a:avLst/>
            </a:prstGeom>
            <a:solidFill>
              <a:srgbClr val="9393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2598A13F-59FE-4D3B-9A90-18E5F66DFACE}"/>
                </a:ext>
              </a:extLst>
            </p:cNvPr>
            <p:cNvSpPr txBox="1"/>
            <p:nvPr/>
          </p:nvSpPr>
          <p:spPr>
            <a:xfrm>
              <a:off x="7171447" y="4312040"/>
              <a:ext cx="1074455" cy="261610"/>
            </a:xfrm>
            <a:prstGeom prst="rect">
              <a:avLst/>
            </a:prstGeom>
            <a:noFill/>
          </p:spPr>
          <p:txBody>
            <a:bodyPr wrap="square" rtlCol="0">
              <a:spAutoFit/>
            </a:bodyPr>
            <a:lstStyle/>
            <a:p>
              <a:r>
                <a:rPr lang="en-US" sz="1100" dirty="0">
                  <a:solidFill>
                    <a:schemeClr val="bg1"/>
                  </a:solidFill>
                </a:rPr>
                <a:t>OPTION 05</a:t>
              </a:r>
            </a:p>
          </p:txBody>
        </p:sp>
      </p:grpSp>
      <p:grpSp>
        <p:nvGrpSpPr>
          <p:cNvPr id="81" name="Group 80">
            <a:extLst>
              <a:ext uri="{FF2B5EF4-FFF2-40B4-BE49-F238E27FC236}">
                <a16:creationId xmlns:a16="http://schemas.microsoft.com/office/drawing/2014/main" id="{A5327384-A7AE-4037-B1D7-360CE2262B9C}"/>
              </a:ext>
            </a:extLst>
          </p:cNvPr>
          <p:cNvGrpSpPr/>
          <p:nvPr/>
        </p:nvGrpSpPr>
        <p:grpSpPr>
          <a:xfrm>
            <a:off x="1369190" y="2103120"/>
            <a:ext cx="3657600" cy="307777"/>
            <a:chOff x="1369190" y="2103120"/>
            <a:chExt cx="3657600" cy="307777"/>
          </a:xfrm>
        </p:grpSpPr>
        <p:sp>
          <p:nvSpPr>
            <p:cNvPr id="32" name="Rectangle 31">
              <a:extLst>
                <a:ext uri="{FF2B5EF4-FFF2-40B4-BE49-F238E27FC236}">
                  <a16:creationId xmlns:a16="http://schemas.microsoft.com/office/drawing/2014/main" id="{9B471CDF-F5D8-4D0B-A428-926BB9E1BCDF}"/>
                </a:ext>
              </a:extLst>
            </p:cNvPr>
            <p:cNvSpPr/>
            <p:nvPr/>
          </p:nvSpPr>
          <p:spPr>
            <a:xfrm>
              <a:off x="1369190" y="2103120"/>
              <a:ext cx="3657600" cy="307777"/>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F67AE08-D499-442C-8C40-108FEA6DB19F}"/>
                </a:ext>
              </a:extLst>
            </p:cNvPr>
            <p:cNvSpPr txBox="1"/>
            <p:nvPr/>
          </p:nvSpPr>
          <p:spPr>
            <a:xfrm>
              <a:off x="3913436" y="2122298"/>
              <a:ext cx="1074455" cy="261610"/>
            </a:xfrm>
            <a:prstGeom prst="rect">
              <a:avLst/>
            </a:prstGeom>
            <a:noFill/>
          </p:spPr>
          <p:txBody>
            <a:bodyPr wrap="square" rtlCol="0">
              <a:spAutoFit/>
            </a:bodyPr>
            <a:lstStyle/>
            <a:p>
              <a:pPr algn="r"/>
              <a:r>
                <a:rPr lang="en-US" sz="1100" dirty="0">
                  <a:solidFill>
                    <a:schemeClr val="bg1"/>
                  </a:solidFill>
                </a:rPr>
                <a:t>OPTION 01</a:t>
              </a:r>
            </a:p>
          </p:txBody>
        </p:sp>
      </p:grpSp>
      <p:grpSp>
        <p:nvGrpSpPr>
          <p:cNvPr id="82" name="Group 81">
            <a:extLst>
              <a:ext uri="{FF2B5EF4-FFF2-40B4-BE49-F238E27FC236}">
                <a16:creationId xmlns:a16="http://schemas.microsoft.com/office/drawing/2014/main" id="{A30B5018-D09B-486F-AB4C-7D5153E4CD18}"/>
              </a:ext>
            </a:extLst>
          </p:cNvPr>
          <p:cNvGrpSpPr/>
          <p:nvPr/>
        </p:nvGrpSpPr>
        <p:grpSpPr>
          <a:xfrm>
            <a:off x="2122538" y="2651760"/>
            <a:ext cx="2906661" cy="307777"/>
            <a:chOff x="2122538" y="2651760"/>
            <a:chExt cx="2906661" cy="307777"/>
          </a:xfrm>
        </p:grpSpPr>
        <p:sp>
          <p:nvSpPr>
            <p:cNvPr id="34" name="Rectangle 33">
              <a:extLst>
                <a:ext uri="{FF2B5EF4-FFF2-40B4-BE49-F238E27FC236}">
                  <a16:creationId xmlns:a16="http://schemas.microsoft.com/office/drawing/2014/main" id="{6FDC1108-9B62-4393-89CA-11334F75E5C5}"/>
                </a:ext>
              </a:extLst>
            </p:cNvPr>
            <p:cNvSpPr/>
            <p:nvPr/>
          </p:nvSpPr>
          <p:spPr>
            <a:xfrm>
              <a:off x="2122538" y="2651760"/>
              <a:ext cx="2906661" cy="307777"/>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DD67AD76-B969-4EF3-B2B3-56E06AE21A06}"/>
                </a:ext>
              </a:extLst>
            </p:cNvPr>
            <p:cNvSpPr txBox="1"/>
            <p:nvPr/>
          </p:nvSpPr>
          <p:spPr>
            <a:xfrm>
              <a:off x="3908759" y="2670369"/>
              <a:ext cx="1074455" cy="261610"/>
            </a:xfrm>
            <a:prstGeom prst="rect">
              <a:avLst/>
            </a:prstGeom>
            <a:noFill/>
          </p:spPr>
          <p:txBody>
            <a:bodyPr wrap="square" rtlCol="0">
              <a:spAutoFit/>
            </a:bodyPr>
            <a:lstStyle/>
            <a:p>
              <a:pPr algn="r"/>
              <a:r>
                <a:rPr lang="en-US" sz="1100" dirty="0">
                  <a:solidFill>
                    <a:schemeClr val="bg1"/>
                  </a:solidFill>
                </a:rPr>
                <a:t>OPTION 02</a:t>
              </a:r>
            </a:p>
          </p:txBody>
        </p:sp>
      </p:grpSp>
      <p:grpSp>
        <p:nvGrpSpPr>
          <p:cNvPr id="83" name="Group 82">
            <a:extLst>
              <a:ext uri="{FF2B5EF4-FFF2-40B4-BE49-F238E27FC236}">
                <a16:creationId xmlns:a16="http://schemas.microsoft.com/office/drawing/2014/main" id="{738F1EAF-B29D-40DD-81DF-3D7A50395012}"/>
              </a:ext>
            </a:extLst>
          </p:cNvPr>
          <p:cNvGrpSpPr/>
          <p:nvPr/>
        </p:nvGrpSpPr>
        <p:grpSpPr>
          <a:xfrm>
            <a:off x="2945499" y="3200400"/>
            <a:ext cx="2081893" cy="307777"/>
            <a:chOff x="2945499" y="3200400"/>
            <a:chExt cx="2081893" cy="307777"/>
          </a:xfrm>
        </p:grpSpPr>
        <p:sp>
          <p:nvSpPr>
            <p:cNvPr id="35" name="Rectangle 34">
              <a:extLst>
                <a:ext uri="{FF2B5EF4-FFF2-40B4-BE49-F238E27FC236}">
                  <a16:creationId xmlns:a16="http://schemas.microsoft.com/office/drawing/2014/main" id="{6283D0C3-FF98-4B47-A7F3-4294552129EF}"/>
                </a:ext>
              </a:extLst>
            </p:cNvPr>
            <p:cNvSpPr/>
            <p:nvPr/>
          </p:nvSpPr>
          <p:spPr>
            <a:xfrm>
              <a:off x="2945499" y="3200400"/>
              <a:ext cx="2081893" cy="307777"/>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a:extLst>
                <a:ext uri="{FF2B5EF4-FFF2-40B4-BE49-F238E27FC236}">
                  <a16:creationId xmlns:a16="http://schemas.microsoft.com/office/drawing/2014/main" id="{1535022B-5593-4A92-A316-08D720E2DBE2}"/>
                </a:ext>
              </a:extLst>
            </p:cNvPr>
            <p:cNvSpPr txBox="1"/>
            <p:nvPr/>
          </p:nvSpPr>
          <p:spPr>
            <a:xfrm>
              <a:off x="3913632" y="3210685"/>
              <a:ext cx="1074455" cy="261610"/>
            </a:xfrm>
            <a:prstGeom prst="rect">
              <a:avLst/>
            </a:prstGeom>
            <a:noFill/>
          </p:spPr>
          <p:txBody>
            <a:bodyPr wrap="square" rtlCol="0">
              <a:spAutoFit/>
            </a:bodyPr>
            <a:lstStyle/>
            <a:p>
              <a:pPr algn="r"/>
              <a:r>
                <a:rPr lang="en-US" sz="1100" dirty="0">
                  <a:solidFill>
                    <a:schemeClr val="bg1"/>
                  </a:solidFill>
                </a:rPr>
                <a:t>OPTION 03</a:t>
              </a:r>
            </a:p>
          </p:txBody>
        </p:sp>
      </p:grpSp>
      <p:grpSp>
        <p:nvGrpSpPr>
          <p:cNvPr id="84" name="Group 83">
            <a:extLst>
              <a:ext uri="{FF2B5EF4-FFF2-40B4-BE49-F238E27FC236}">
                <a16:creationId xmlns:a16="http://schemas.microsoft.com/office/drawing/2014/main" id="{25FDED8D-06A1-4D7D-92EB-F7BE55AE4B32}"/>
              </a:ext>
            </a:extLst>
          </p:cNvPr>
          <p:cNvGrpSpPr/>
          <p:nvPr/>
        </p:nvGrpSpPr>
        <p:grpSpPr>
          <a:xfrm>
            <a:off x="2431168" y="3749040"/>
            <a:ext cx="2598031" cy="307777"/>
            <a:chOff x="2431168" y="3749040"/>
            <a:chExt cx="2598031" cy="307777"/>
          </a:xfrm>
        </p:grpSpPr>
        <p:sp>
          <p:nvSpPr>
            <p:cNvPr id="36" name="Rectangle 35">
              <a:extLst>
                <a:ext uri="{FF2B5EF4-FFF2-40B4-BE49-F238E27FC236}">
                  <a16:creationId xmlns:a16="http://schemas.microsoft.com/office/drawing/2014/main" id="{C7706221-2888-4629-B040-1EF458178431}"/>
                </a:ext>
              </a:extLst>
            </p:cNvPr>
            <p:cNvSpPr/>
            <p:nvPr/>
          </p:nvSpPr>
          <p:spPr>
            <a:xfrm>
              <a:off x="2431168" y="3749040"/>
              <a:ext cx="2598031" cy="307777"/>
            </a:xfrm>
            <a:prstGeom prst="rect">
              <a:avLst/>
            </a:prstGeom>
            <a:solidFill>
              <a:srgbClr val="7A7A7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10060734-0AF4-4C2E-A13F-4C4F39A12116}"/>
                </a:ext>
              </a:extLst>
            </p:cNvPr>
            <p:cNvSpPr txBox="1"/>
            <p:nvPr/>
          </p:nvSpPr>
          <p:spPr>
            <a:xfrm>
              <a:off x="3913632" y="3772123"/>
              <a:ext cx="1074455" cy="261610"/>
            </a:xfrm>
            <a:prstGeom prst="rect">
              <a:avLst/>
            </a:prstGeom>
            <a:noFill/>
          </p:spPr>
          <p:txBody>
            <a:bodyPr wrap="square" rtlCol="0">
              <a:spAutoFit/>
            </a:bodyPr>
            <a:lstStyle/>
            <a:p>
              <a:pPr algn="r"/>
              <a:r>
                <a:rPr lang="en-US" sz="1100" dirty="0">
                  <a:solidFill>
                    <a:schemeClr val="bg1"/>
                  </a:solidFill>
                </a:rPr>
                <a:t>OPTION 04</a:t>
              </a:r>
            </a:p>
          </p:txBody>
        </p:sp>
      </p:grpSp>
      <p:grpSp>
        <p:nvGrpSpPr>
          <p:cNvPr id="85" name="Group 84">
            <a:extLst>
              <a:ext uri="{FF2B5EF4-FFF2-40B4-BE49-F238E27FC236}">
                <a16:creationId xmlns:a16="http://schemas.microsoft.com/office/drawing/2014/main" id="{E6F84F58-9881-4BE2-A3F4-61907B73E237}"/>
              </a:ext>
            </a:extLst>
          </p:cNvPr>
          <p:cNvGrpSpPr/>
          <p:nvPr/>
        </p:nvGrpSpPr>
        <p:grpSpPr>
          <a:xfrm>
            <a:off x="1665338" y="4297680"/>
            <a:ext cx="3363861" cy="307777"/>
            <a:chOff x="1665338" y="4297680"/>
            <a:chExt cx="3363861" cy="307777"/>
          </a:xfrm>
        </p:grpSpPr>
        <p:sp>
          <p:nvSpPr>
            <p:cNvPr id="37" name="Rectangle 36">
              <a:extLst>
                <a:ext uri="{FF2B5EF4-FFF2-40B4-BE49-F238E27FC236}">
                  <a16:creationId xmlns:a16="http://schemas.microsoft.com/office/drawing/2014/main" id="{8C7E8E4C-B776-40CD-907C-6C578ADD8F32}"/>
                </a:ext>
              </a:extLst>
            </p:cNvPr>
            <p:cNvSpPr/>
            <p:nvPr/>
          </p:nvSpPr>
          <p:spPr>
            <a:xfrm>
              <a:off x="1665338" y="4297680"/>
              <a:ext cx="3363861" cy="307777"/>
            </a:xfrm>
            <a:prstGeom prst="rect">
              <a:avLst/>
            </a:prstGeom>
            <a:solidFill>
              <a:srgbClr val="93939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a:extLst>
                <a:ext uri="{FF2B5EF4-FFF2-40B4-BE49-F238E27FC236}">
                  <a16:creationId xmlns:a16="http://schemas.microsoft.com/office/drawing/2014/main" id="{0D3FCD1C-3B41-497C-B367-366F6E873DEB}"/>
                </a:ext>
              </a:extLst>
            </p:cNvPr>
            <p:cNvSpPr txBox="1"/>
            <p:nvPr/>
          </p:nvSpPr>
          <p:spPr>
            <a:xfrm>
              <a:off x="3913632" y="4312040"/>
              <a:ext cx="1074455" cy="261610"/>
            </a:xfrm>
            <a:prstGeom prst="rect">
              <a:avLst/>
            </a:prstGeom>
            <a:noFill/>
          </p:spPr>
          <p:txBody>
            <a:bodyPr wrap="square" rtlCol="0">
              <a:spAutoFit/>
            </a:bodyPr>
            <a:lstStyle/>
            <a:p>
              <a:pPr algn="r"/>
              <a:r>
                <a:rPr lang="en-US" sz="1100" dirty="0">
                  <a:solidFill>
                    <a:schemeClr val="bg1"/>
                  </a:solidFill>
                </a:rPr>
                <a:t>OPTION 05</a:t>
              </a:r>
            </a:p>
          </p:txBody>
        </p:sp>
      </p:grpSp>
    </p:spTree>
    <p:extLst>
      <p:ext uri="{BB962C8B-B14F-4D97-AF65-F5344CB8AC3E}">
        <p14:creationId xmlns:p14="http://schemas.microsoft.com/office/powerpoint/2010/main" val="3452263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1000"/>
                                        <p:tgtEl>
                                          <p:spTgt spid="2"/>
                                        </p:tgtEl>
                                      </p:cBhvr>
                                    </p:animEffect>
                                  </p:childTnLst>
                                </p:cTn>
                              </p:par>
                              <p:par>
                                <p:cTn id="12" presetID="22" presetClass="entr" presetSubtype="2"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right)">
                                      <p:cBhvr>
                                        <p:cTn id="14" dur="1000"/>
                                        <p:tgtEl>
                                          <p:spTgt spid="3"/>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1000"/>
                                        <p:tgtEl>
                                          <p:spTgt spid="33"/>
                                        </p:tgtEl>
                                      </p:cBhvr>
                                    </p:animEffect>
                                    <p:anim calcmode="lin" valueType="num">
                                      <p:cBhvr>
                                        <p:cTn id="19" dur="1000" fill="hold"/>
                                        <p:tgtEl>
                                          <p:spTgt spid="33"/>
                                        </p:tgtEl>
                                        <p:attrNameLst>
                                          <p:attrName>ppt_x</p:attrName>
                                        </p:attrNameLst>
                                      </p:cBhvr>
                                      <p:tavLst>
                                        <p:tav tm="0">
                                          <p:val>
                                            <p:strVal val="#ppt_x"/>
                                          </p:val>
                                        </p:tav>
                                        <p:tav tm="100000">
                                          <p:val>
                                            <p:strVal val="#ppt_x"/>
                                          </p:val>
                                        </p:tav>
                                      </p:tavLst>
                                    </p:anim>
                                    <p:anim calcmode="lin" valueType="num">
                                      <p:cBhvr>
                                        <p:cTn id="20" dur="1000" fill="hold"/>
                                        <p:tgtEl>
                                          <p:spTgt spid="33"/>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81"/>
                                        </p:tgtEl>
                                        <p:attrNameLst>
                                          <p:attrName>style.visibility</p:attrName>
                                        </p:attrNameLst>
                                      </p:cBhvr>
                                      <p:to>
                                        <p:strVal val="visible"/>
                                      </p:to>
                                    </p:set>
                                    <p:animEffect transition="in" filter="wipe(right)">
                                      <p:cBhvr>
                                        <p:cTn id="24" dur="500"/>
                                        <p:tgtEl>
                                          <p:spTgt spid="81"/>
                                        </p:tgtEl>
                                      </p:cBhvr>
                                    </p:animEffect>
                                  </p:childTnLst>
                                </p:cTn>
                              </p:par>
                            </p:childTnLst>
                          </p:cTn>
                        </p:par>
                        <p:par>
                          <p:cTn id="25" fill="hold">
                            <p:stCondLst>
                              <p:cond delay="3000"/>
                            </p:stCondLst>
                            <p:childTnLst>
                              <p:par>
                                <p:cTn id="26" presetID="22" presetClass="entr" presetSubtype="2" fill="hold" nodeType="afterEffect">
                                  <p:stCondLst>
                                    <p:cond delay="0"/>
                                  </p:stCondLst>
                                  <p:childTnLst>
                                    <p:set>
                                      <p:cBhvr>
                                        <p:cTn id="27" dur="1" fill="hold">
                                          <p:stCondLst>
                                            <p:cond delay="0"/>
                                          </p:stCondLst>
                                        </p:cTn>
                                        <p:tgtEl>
                                          <p:spTgt spid="82"/>
                                        </p:tgtEl>
                                        <p:attrNameLst>
                                          <p:attrName>style.visibility</p:attrName>
                                        </p:attrNameLst>
                                      </p:cBhvr>
                                      <p:to>
                                        <p:strVal val="visible"/>
                                      </p:to>
                                    </p:set>
                                    <p:animEffect transition="in" filter="wipe(right)">
                                      <p:cBhvr>
                                        <p:cTn id="28" dur="500"/>
                                        <p:tgtEl>
                                          <p:spTgt spid="82"/>
                                        </p:tgtEl>
                                      </p:cBhvr>
                                    </p:animEffect>
                                  </p:childTnLst>
                                </p:cTn>
                              </p:par>
                            </p:childTnLst>
                          </p:cTn>
                        </p:par>
                        <p:par>
                          <p:cTn id="29" fill="hold">
                            <p:stCondLst>
                              <p:cond delay="3500"/>
                            </p:stCondLst>
                            <p:childTnLst>
                              <p:par>
                                <p:cTn id="30" presetID="22" presetClass="entr" presetSubtype="2" fill="hold" nodeType="afterEffect">
                                  <p:stCondLst>
                                    <p:cond delay="0"/>
                                  </p:stCondLst>
                                  <p:childTnLst>
                                    <p:set>
                                      <p:cBhvr>
                                        <p:cTn id="31" dur="1" fill="hold">
                                          <p:stCondLst>
                                            <p:cond delay="0"/>
                                          </p:stCondLst>
                                        </p:cTn>
                                        <p:tgtEl>
                                          <p:spTgt spid="83"/>
                                        </p:tgtEl>
                                        <p:attrNameLst>
                                          <p:attrName>style.visibility</p:attrName>
                                        </p:attrNameLst>
                                      </p:cBhvr>
                                      <p:to>
                                        <p:strVal val="visible"/>
                                      </p:to>
                                    </p:set>
                                    <p:animEffect transition="in" filter="wipe(right)">
                                      <p:cBhvr>
                                        <p:cTn id="32" dur="500"/>
                                        <p:tgtEl>
                                          <p:spTgt spid="83"/>
                                        </p:tgtEl>
                                      </p:cBhvr>
                                    </p:animEffect>
                                  </p:childTnLst>
                                </p:cTn>
                              </p:par>
                            </p:childTnLst>
                          </p:cTn>
                        </p:par>
                        <p:par>
                          <p:cTn id="33" fill="hold">
                            <p:stCondLst>
                              <p:cond delay="4000"/>
                            </p:stCondLst>
                            <p:childTnLst>
                              <p:par>
                                <p:cTn id="34" presetID="22" presetClass="entr" presetSubtype="2" fill="hold"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right)">
                                      <p:cBhvr>
                                        <p:cTn id="36" dur="500"/>
                                        <p:tgtEl>
                                          <p:spTgt spid="84"/>
                                        </p:tgtEl>
                                      </p:cBhvr>
                                    </p:animEffect>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85"/>
                                        </p:tgtEl>
                                        <p:attrNameLst>
                                          <p:attrName>style.visibility</p:attrName>
                                        </p:attrNameLst>
                                      </p:cBhvr>
                                      <p:to>
                                        <p:strVal val="visible"/>
                                      </p:to>
                                    </p:set>
                                    <p:animEffect transition="in" filter="wipe(right)">
                                      <p:cBhvr>
                                        <p:cTn id="40" dur="500"/>
                                        <p:tgtEl>
                                          <p:spTgt spid="85"/>
                                        </p:tgtEl>
                                      </p:cBhvr>
                                    </p:animEffect>
                                  </p:childTnLst>
                                </p:cTn>
                              </p:par>
                            </p:childTnLst>
                          </p:cTn>
                        </p:par>
                        <p:par>
                          <p:cTn id="41" fill="hold">
                            <p:stCondLst>
                              <p:cond delay="5000"/>
                            </p:stCondLst>
                            <p:childTnLst>
                              <p:par>
                                <p:cTn id="42" presetID="42" presetClass="entr" presetSubtype="0" fill="hold" nodeType="after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2000"/>
                                        <p:tgtEl>
                                          <p:spTgt spid="30"/>
                                        </p:tgtEl>
                                      </p:cBhvr>
                                    </p:animEffect>
                                    <p:anim calcmode="lin" valueType="num">
                                      <p:cBhvr>
                                        <p:cTn id="45" dur="2000" fill="hold"/>
                                        <p:tgtEl>
                                          <p:spTgt spid="30"/>
                                        </p:tgtEl>
                                        <p:attrNameLst>
                                          <p:attrName>ppt_x</p:attrName>
                                        </p:attrNameLst>
                                      </p:cBhvr>
                                      <p:tavLst>
                                        <p:tav tm="0">
                                          <p:val>
                                            <p:strVal val="#ppt_x"/>
                                          </p:val>
                                        </p:tav>
                                        <p:tav tm="100000">
                                          <p:val>
                                            <p:strVal val="#ppt_x"/>
                                          </p:val>
                                        </p:tav>
                                      </p:tavLst>
                                    </p:anim>
                                    <p:anim calcmode="lin" valueType="num">
                                      <p:cBhvr>
                                        <p:cTn id="46" dur="2000" fill="hold"/>
                                        <p:tgtEl>
                                          <p:spTgt spid="30"/>
                                        </p:tgtEl>
                                        <p:attrNameLst>
                                          <p:attrName>ppt_y</p:attrName>
                                        </p:attrNameLst>
                                      </p:cBhvr>
                                      <p:tavLst>
                                        <p:tav tm="0">
                                          <p:val>
                                            <p:strVal val="#ppt_y+.1"/>
                                          </p:val>
                                        </p:tav>
                                        <p:tav tm="100000">
                                          <p:val>
                                            <p:strVal val="#ppt_y"/>
                                          </p:val>
                                        </p:tav>
                                      </p:tavLst>
                                    </p:anim>
                                  </p:childTnLst>
                                </p:cTn>
                              </p:par>
                              <p:par>
                                <p:cTn id="47" presetID="45" presetClass="entr" presetSubtype="0" fill="hold" grpId="0" nodeType="with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2000"/>
                                        <p:tgtEl>
                                          <p:spTgt spid="4"/>
                                        </p:tgtEl>
                                      </p:cBhvr>
                                    </p:animEffect>
                                    <p:anim calcmode="lin" valueType="num">
                                      <p:cBhvr>
                                        <p:cTn id="50" dur="2000" fill="hold"/>
                                        <p:tgtEl>
                                          <p:spTgt spid="4"/>
                                        </p:tgtEl>
                                        <p:attrNameLst>
                                          <p:attrName>ppt_w</p:attrName>
                                        </p:attrNameLst>
                                      </p:cBhvr>
                                      <p:tavLst>
                                        <p:tav tm="0" fmla="#ppt_w*sin(2.5*pi*$)">
                                          <p:val>
                                            <p:fltVal val="0"/>
                                          </p:val>
                                        </p:tav>
                                        <p:tav tm="100000">
                                          <p:val>
                                            <p:fltVal val="1"/>
                                          </p:val>
                                        </p:tav>
                                      </p:tavLst>
                                    </p:anim>
                                    <p:anim calcmode="lin" valueType="num">
                                      <p:cBhvr>
                                        <p:cTn id="51" dur="2000" fill="hold"/>
                                        <p:tgtEl>
                                          <p:spTgt spid="4"/>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2000"/>
                                        <p:tgtEl>
                                          <p:spTgt spid="31"/>
                                        </p:tgtEl>
                                      </p:cBhvr>
                                    </p:animEffect>
                                    <p:anim calcmode="lin" valueType="num">
                                      <p:cBhvr>
                                        <p:cTn id="55" dur="2000" fill="hold"/>
                                        <p:tgtEl>
                                          <p:spTgt spid="31"/>
                                        </p:tgtEl>
                                        <p:attrNameLst>
                                          <p:attrName>ppt_w</p:attrName>
                                        </p:attrNameLst>
                                      </p:cBhvr>
                                      <p:tavLst>
                                        <p:tav tm="0" fmla="#ppt_w*sin(2.5*pi*$)">
                                          <p:val>
                                            <p:fltVal val="0"/>
                                          </p:val>
                                        </p:tav>
                                        <p:tav tm="100000">
                                          <p:val>
                                            <p:fltVal val="1"/>
                                          </p:val>
                                        </p:tav>
                                      </p:tavLst>
                                    </p:anim>
                                    <p:anim calcmode="lin" valueType="num">
                                      <p:cBhvr>
                                        <p:cTn id="56" dur="2000" fill="hold"/>
                                        <p:tgtEl>
                                          <p:spTgt spid="31"/>
                                        </p:tgtEl>
                                        <p:attrNameLst>
                                          <p:attrName>ppt_h</p:attrName>
                                        </p:attrNameLst>
                                      </p:cBhvr>
                                      <p:tavLst>
                                        <p:tav tm="0">
                                          <p:val>
                                            <p:strVal val="#ppt_h"/>
                                          </p:val>
                                        </p:tav>
                                        <p:tav tm="100000">
                                          <p:val>
                                            <p:strVal val="#ppt_h"/>
                                          </p:val>
                                        </p:tav>
                                      </p:tavLst>
                                    </p:anim>
                                  </p:childTnLst>
                                </p:cTn>
                              </p:par>
                            </p:childTnLst>
                          </p:cTn>
                        </p:par>
                        <p:par>
                          <p:cTn id="57" fill="hold">
                            <p:stCondLst>
                              <p:cond delay="7000"/>
                            </p:stCondLst>
                            <p:childTnLst>
                              <p:par>
                                <p:cTn id="58" presetID="22" presetClass="entr" presetSubtype="8" fill="hold" nodeType="after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wipe(left)">
                                      <p:cBhvr>
                                        <p:cTn id="60" dur="1000"/>
                                        <p:tgtEl>
                                          <p:spTgt spid="38"/>
                                        </p:tgtEl>
                                      </p:cBhvr>
                                    </p:animEffect>
                                  </p:childTnLst>
                                </p:cTn>
                              </p:par>
                              <p:par>
                                <p:cTn id="61" presetID="22" presetClass="entr" presetSubtype="8" fill="hold" nodeType="withEffect">
                                  <p:stCondLst>
                                    <p:cond delay="0"/>
                                  </p:stCondLst>
                                  <p:childTnLst>
                                    <p:set>
                                      <p:cBhvr>
                                        <p:cTn id="62" dur="1" fill="hold">
                                          <p:stCondLst>
                                            <p:cond delay="0"/>
                                          </p:stCondLst>
                                        </p:cTn>
                                        <p:tgtEl>
                                          <p:spTgt spid="49"/>
                                        </p:tgtEl>
                                        <p:attrNameLst>
                                          <p:attrName>style.visibility</p:attrName>
                                        </p:attrNameLst>
                                      </p:cBhvr>
                                      <p:to>
                                        <p:strVal val="visible"/>
                                      </p:to>
                                    </p:set>
                                    <p:animEffect transition="in" filter="wipe(left)">
                                      <p:cBhvr>
                                        <p:cTn id="63" dur="1000"/>
                                        <p:tgtEl>
                                          <p:spTgt spid="49"/>
                                        </p:tgtEl>
                                      </p:cBhvr>
                                    </p:animEffect>
                                  </p:childTnLst>
                                </p:cTn>
                              </p:par>
                            </p:childTnLst>
                          </p:cTn>
                        </p:par>
                        <p:par>
                          <p:cTn id="64" fill="hold">
                            <p:stCondLst>
                              <p:cond delay="8000"/>
                            </p:stCondLst>
                            <p:childTnLst>
                              <p:par>
                                <p:cTn id="65" presetID="42" presetClass="entr" presetSubtype="0"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Effect transition="in" filter="fade">
                                      <p:cBhvr>
                                        <p:cTn id="67" dur="1000"/>
                                        <p:tgtEl>
                                          <p:spTgt spid="61"/>
                                        </p:tgtEl>
                                      </p:cBhvr>
                                    </p:animEffect>
                                    <p:anim calcmode="lin" valueType="num">
                                      <p:cBhvr>
                                        <p:cTn id="68" dur="1000" fill="hold"/>
                                        <p:tgtEl>
                                          <p:spTgt spid="61"/>
                                        </p:tgtEl>
                                        <p:attrNameLst>
                                          <p:attrName>ppt_x</p:attrName>
                                        </p:attrNameLst>
                                      </p:cBhvr>
                                      <p:tavLst>
                                        <p:tav tm="0">
                                          <p:val>
                                            <p:strVal val="#ppt_x"/>
                                          </p:val>
                                        </p:tav>
                                        <p:tav tm="100000">
                                          <p:val>
                                            <p:strVal val="#ppt_x"/>
                                          </p:val>
                                        </p:tav>
                                      </p:tavLst>
                                    </p:anim>
                                    <p:anim calcmode="lin" valueType="num">
                                      <p:cBhvr>
                                        <p:cTn id="69" dur="1000" fill="hold"/>
                                        <p:tgtEl>
                                          <p:spTgt spid="61"/>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22" presetClass="entr" presetSubtype="8" fill="hold" nodeType="afterEffect">
                                  <p:stCondLst>
                                    <p:cond delay="0"/>
                                  </p:stCondLst>
                                  <p:childTnLst>
                                    <p:set>
                                      <p:cBhvr>
                                        <p:cTn id="72" dur="1" fill="hold">
                                          <p:stCondLst>
                                            <p:cond delay="0"/>
                                          </p:stCondLst>
                                        </p:cTn>
                                        <p:tgtEl>
                                          <p:spTgt spid="71"/>
                                        </p:tgtEl>
                                        <p:attrNameLst>
                                          <p:attrName>style.visibility</p:attrName>
                                        </p:attrNameLst>
                                      </p:cBhvr>
                                      <p:to>
                                        <p:strVal val="visible"/>
                                      </p:to>
                                    </p:set>
                                    <p:animEffect transition="in" filter="wipe(left)">
                                      <p:cBhvr>
                                        <p:cTn id="73" dur="500"/>
                                        <p:tgtEl>
                                          <p:spTgt spid="71"/>
                                        </p:tgtEl>
                                      </p:cBhvr>
                                    </p:animEffect>
                                  </p:childTnLst>
                                </p:cTn>
                              </p:par>
                            </p:childTnLst>
                          </p:cTn>
                        </p:par>
                        <p:par>
                          <p:cTn id="74" fill="hold">
                            <p:stCondLst>
                              <p:cond delay="9500"/>
                            </p:stCondLst>
                            <p:childTnLst>
                              <p:par>
                                <p:cTn id="75" presetID="22" presetClass="entr" presetSubtype="8" fill="hold" nodeType="afterEffect">
                                  <p:stCondLst>
                                    <p:cond delay="0"/>
                                  </p:stCondLst>
                                  <p:childTnLst>
                                    <p:set>
                                      <p:cBhvr>
                                        <p:cTn id="76" dur="1" fill="hold">
                                          <p:stCondLst>
                                            <p:cond delay="0"/>
                                          </p:stCondLst>
                                        </p:cTn>
                                        <p:tgtEl>
                                          <p:spTgt spid="72"/>
                                        </p:tgtEl>
                                        <p:attrNameLst>
                                          <p:attrName>style.visibility</p:attrName>
                                        </p:attrNameLst>
                                      </p:cBhvr>
                                      <p:to>
                                        <p:strVal val="visible"/>
                                      </p:to>
                                    </p:set>
                                    <p:animEffect transition="in" filter="wipe(left)">
                                      <p:cBhvr>
                                        <p:cTn id="77" dur="500"/>
                                        <p:tgtEl>
                                          <p:spTgt spid="72"/>
                                        </p:tgtEl>
                                      </p:cBhvr>
                                    </p:animEffect>
                                  </p:childTnLst>
                                </p:cTn>
                              </p:par>
                            </p:childTnLst>
                          </p:cTn>
                        </p:par>
                        <p:par>
                          <p:cTn id="78" fill="hold">
                            <p:stCondLst>
                              <p:cond delay="10000"/>
                            </p:stCondLst>
                            <p:childTnLst>
                              <p:par>
                                <p:cTn id="79" presetID="22" presetClass="entr" presetSubtype="8" fill="hold" nodeType="afterEffect">
                                  <p:stCondLst>
                                    <p:cond delay="0"/>
                                  </p:stCondLst>
                                  <p:childTnLst>
                                    <p:set>
                                      <p:cBhvr>
                                        <p:cTn id="80" dur="1" fill="hold">
                                          <p:stCondLst>
                                            <p:cond delay="0"/>
                                          </p:stCondLst>
                                        </p:cTn>
                                        <p:tgtEl>
                                          <p:spTgt spid="73"/>
                                        </p:tgtEl>
                                        <p:attrNameLst>
                                          <p:attrName>style.visibility</p:attrName>
                                        </p:attrNameLst>
                                      </p:cBhvr>
                                      <p:to>
                                        <p:strVal val="visible"/>
                                      </p:to>
                                    </p:set>
                                    <p:animEffect transition="in" filter="wipe(left)">
                                      <p:cBhvr>
                                        <p:cTn id="81" dur="500"/>
                                        <p:tgtEl>
                                          <p:spTgt spid="73"/>
                                        </p:tgtEl>
                                      </p:cBhvr>
                                    </p:animEffect>
                                  </p:childTnLst>
                                </p:cTn>
                              </p:par>
                            </p:childTnLst>
                          </p:cTn>
                        </p:par>
                        <p:par>
                          <p:cTn id="82" fill="hold">
                            <p:stCondLst>
                              <p:cond delay="10500"/>
                            </p:stCondLst>
                            <p:childTnLst>
                              <p:par>
                                <p:cTn id="83" presetID="22" presetClass="entr" presetSubtype="8" fill="hold" nodeType="afterEffect">
                                  <p:stCondLst>
                                    <p:cond delay="0"/>
                                  </p:stCondLst>
                                  <p:childTnLst>
                                    <p:set>
                                      <p:cBhvr>
                                        <p:cTn id="84" dur="1" fill="hold">
                                          <p:stCondLst>
                                            <p:cond delay="0"/>
                                          </p:stCondLst>
                                        </p:cTn>
                                        <p:tgtEl>
                                          <p:spTgt spid="74"/>
                                        </p:tgtEl>
                                        <p:attrNameLst>
                                          <p:attrName>style.visibility</p:attrName>
                                        </p:attrNameLst>
                                      </p:cBhvr>
                                      <p:to>
                                        <p:strVal val="visible"/>
                                      </p:to>
                                    </p:set>
                                    <p:animEffect transition="in" filter="wipe(left)">
                                      <p:cBhvr>
                                        <p:cTn id="85" dur="500"/>
                                        <p:tgtEl>
                                          <p:spTgt spid="74"/>
                                        </p:tgtEl>
                                      </p:cBhvr>
                                    </p:animEffect>
                                  </p:childTnLst>
                                </p:cTn>
                              </p:par>
                            </p:childTnLst>
                          </p:cTn>
                        </p:par>
                        <p:par>
                          <p:cTn id="86" fill="hold">
                            <p:stCondLst>
                              <p:cond delay="11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animBg="1"/>
      <p:bldP spid="31" grpId="0"/>
      <p:bldP spid="33" grpId="0"/>
      <p:bldP spid="61" grpId="0"/>
    </p:bldLst>
  </p:timing>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E4A1E"/>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FE4A1E"/>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5C9AD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5C9AD3"/>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44546B"/>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44546B"/>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969684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E0F8B934-D9AA-43BD-90ED-316FD601D4AF}"/>
              </a:ext>
            </a:extLst>
          </p:cNvPr>
          <p:cNvGrpSpPr/>
          <p:nvPr/>
        </p:nvGrpSpPr>
        <p:grpSpPr>
          <a:xfrm>
            <a:off x="590550" y="2286000"/>
            <a:ext cx="11148140" cy="1448556"/>
            <a:chOff x="590550" y="2286000"/>
            <a:chExt cx="11148140" cy="1448556"/>
          </a:xfrm>
          <a:effectLst>
            <a:outerShdw blurRad="50800" dist="38100" dir="13500000" algn="br" rotWithShape="0">
              <a:prstClr val="black">
                <a:alpha val="40000"/>
              </a:prstClr>
            </a:outerShdw>
          </a:effectLst>
        </p:grpSpPr>
        <p:grpSp>
          <p:nvGrpSpPr>
            <p:cNvPr id="13" name="Group 12">
              <a:extLst>
                <a:ext uri="{FF2B5EF4-FFF2-40B4-BE49-F238E27FC236}">
                  <a16:creationId xmlns:a16="http://schemas.microsoft.com/office/drawing/2014/main" id="{49DD3F85-29E5-4991-868C-C66BC8749FB4}"/>
                </a:ext>
              </a:extLst>
            </p:cNvPr>
            <p:cNvGrpSpPr/>
            <p:nvPr/>
          </p:nvGrpSpPr>
          <p:grpSpPr>
            <a:xfrm>
              <a:off x="590550" y="2286000"/>
              <a:ext cx="11148140" cy="1448556"/>
              <a:chOff x="590550" y="2286000"/>
              <a:chExt cx="11148140" cy="1448556"/>
            </a:xfrm>
          </p:grpSpPr>
          <p:grpSp>
            <p:nvGrpSpPr>
              <p:cNvPr id="3" name="Group 2">
                <a:extLst>
                  <a:ext uri="{FF2B5EF4-FFF2-40B4-BE49-F238E27FC236}">
                    <a16:creationId xmlns:a16="http://schemas.microsoft.com/office/drawing/2014/main" id="{BB97A26E-59D1-4B2E-BE54-927FA8EA55F0}"/>
                  </a:ext>
                </a:extLst>
              </p:cNvPr>
              <p:cNvGrpSpPr/>
              <p:nvPr/>
            </p:nvGrpSpPr>
            <p:grpSpPr>
              <a:xfrm>
                <a:off x="10293938" y="2286000"/>
                <a:ext cx="1444752" cy="1435608"/>
                <a:chOff x="10293938" y="2510796"/>
                <a:chExt cx="1444752" cy="1435608"/>
              </a:xfrm>
            </p:grpSpPr>
            <p:sp>
              <p:nvSpPr>
                <p:cNvPr id="76" name="Freeform: Shape 75">
                  <a:extLst>
                    <a:ext uri="{FF2B5EF4-FFF2-40B4-BE49-F238E27FC236}">
                      <a16:creationId xmlns:a16="http://schemas.microsoft.com/office/drawing/2014/main" id="{500901CC-B37E-4B84-9EBF-A86EC23C3A05}"/>
                    </a:ext>
                  </a:extLst>
                </p:cNvPr>
                <p:cNvSpPr/>
                <p:nvPr/>
              </p:nvSpPr>
              <p:spPr>
                <a:xfrm rot="5400000">
                  <a:off x="10298510" y="2506224"/>
                  <a:ext cx="1435608" cy="1444752"/>
                </a:xfrm>
                <a:custGeom>
                  <a:avLst/>
                  <a:gdLst>
                    <a:gd name="connsiteX0" fmla="*/ 0 w 1428243"/>
                    <a:gd name="connsiteY0" fmla="*/ 1444752 h 1444752"/>
                    <a:gd name="connsiteX1" fmla="*/ 0 w 1428243"/>
                    <a:gd name="connsiteY1" fmla="*/ 1430202 h 1444752"/>
                    <a:gd name="connsiteX2" fmla="*/ 715101 w 1428243"/>
                    <a:gd name="connsiteY2" fmla="*/ 0 h 1444752"/>
                    <a:gd name="connsiteX3" fmla="*/ 1428243 w 1428243"/>
                    <a:gd name="connsiteY3" fmla="*/ 1426284 h 1444752"/>
                    <a:gd name="connsiteX4" fmla="*/ 1428243 w 1428243"/>
                    <a:gd name="connsiteY4" fmla="*/ 1444752 h 1444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243" h="1444752">
                      <a:moveTo>
                        <a:pt x="0" y="1444752"/>
                      </a:moveTo>
                      <a:lnTo>
                        <a:pt x="0" y="1430202"/>
                      </a:lnTo>
                      <a:lnTo>
                        <a:pt x="715101" y="0"/>
                      </a:lnTo>
                      <a:lnTo>
                        <a:pt x="1428243" y="1426284"/>
                      </a:lnTo>
                      <a:lnTo>
                        <a:pt x="1428243" y="1444752"/>
                      </a:lnTo>
                      <a:close/>
                    </a:path>
                  </a:pathLst>
                </a:custGeom>
                <a:gradFill>
                  <a:gsLst>
                    <a:gs pos="20000">
                      <a:srgbClr val="BE6F26"/>
                    </a:gs>
                    <a:gs pos="0">
                      <a:srgbClr val="AA5B12"/>
                    </a:gs>
                    <a:gs pos="10000">
                      <a:srgbClr val="B4651C"/>
                    </a:gs>
                    <a:gs pos="30000">
                      <a:srgbClr val="B5651C"/>
                    </a:gs>
                    <a:gs pos="50000">
                      <a:srgbClr val="FBAB62"/>
                    </a:gs>
                    <a:gs pos="60000">
                      <a:srgbClr val="C97930"/>
                    </a:gs>
                    <a:gs pos="90000">
                      <a:srgbClr val="AA5B12"/>
                    </a:gs>
                    <a:gs pos="80000">
                      <a:srgbClr val="B4651C"/>
                    </a:gs>
                    <a:gs pos="70000">
                      <a:srgbClr val="BE6F26"/>
                    </a:gs>
                    <a:gs pos="40000">
                      <a:srgbClr val="C87930"/>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1F5754B-26A9-4255-8455-DB1198707535}"/>
                    </a:ext>
                  </a:extLst>
                </p:cNvPr>
                <p:cNvSpPr/>
                <p:nvPr/>
              </p:nvSpPr>
              <p:spPr>
                <a:xfrm rot="5400000">
                  <a:off x="11353800" y="3036576"/>
                  <a:ext cx="384890" cy="384890"/>
                </a:xfrm>
                <a:custGeom>
                  <a:avLst/>
                  <a:gdLst>
                    <a:gd name="connsiteX0" fmla="*/ 0 w 384890"/>
                    <a:gd name="connsiteY0" fmla="*/ 384890 h 384890"/>
                    <a:gd name="connsiteX1" fmla="*/ 192445 w 384890"/>
                    <a:gd name="connsiteY1" fmla="*/ 0 h 384890"/>
                    <a:gd name="connsiteX2" fmla="*/ 384890 w 384890"/>
                    <a:gd name="connsiteY2" fmla="*/ 384890 h 384890"/>
                  </a:gdLst>
                  <a:ahLst/>
                  <a:cxnLst>
                    <a:cxn ang="0">
                      <a:pos x="connsiteX0" y="connsiteY0"/>
                    </a:cxn>
                    <a:cxn ang="0">
                      <a:pos x="connsiteX1" y="connsiteY1"/>
                    </a:cxn>
                    <a:cxn ang="0">
                      <a:pos x="connsiteX2" y="connsiteY2"/>
                    </a:cxn>
                  </a:cxnLst>
                  <a:rect l="l" t="t" r="r" b="b"/>
                  <a:pathLst>
                    <a:path w="384890" h="384890">
                      <a:moveTo>
                        <a:pt x="0" y="384890"/>
                      </a:moveTo>
                      <a:lnTo>
                        <a:pt x="192445" y="0"/>
                      </a:lnTo>
                      <a:lnTo>
                        <a:pt x="384890" y="38489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362A6AE6-AC4F-46AF-8074-D8400A53B2D7}"/>
                  </a:ext>
                </a:extLst>
              </p:cNvPr>
              <p:cNvGrpSpPr/>
              <p:nvPr/>
            </p:nvGrpSpPr>
            <p:grpSpPr>
              <a:xfrm>
                <a:off x="1559734" y="2286345"/>
                <a:ext cx="8734203" cy="1448211"/>
                <a:chOff x="1559734" y="2286345"/>
                <a:chExt cx="8734203" cy="1448211"/>
              </a:xfrm>
            </p:grpSpPr>
            <p:sp>
              <p:nvSpPr>
                <p:cNvPr id="100" name="Rectangle 99">
                  <a:extLst>
                    <a:ext uri="{FF2B5EF4-FFF2-40B4-BE49-F238E27FC236}">
                      <a16:creationId xmlns:a16="http://schemas.microsoft.com/office/drawing/2014/main" id="{4BCA0DAD-C71E-4DBE-A4B7-77B04BCE2A09}"/>
                    </a:ext>
                  </a:extLst>
                </p:cNvPr>
                <p:cNvSpPr/>
                <p:nvPr/>
              </p:nvSpPr>
              <p:spPr>
                <a:xfrm>
                  <a:off x="1559734" y="3249924"/>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852C6D9D-6991-40F5-BB91-C7D2CEE517A7}"/>
                    </a:ext>
                  </a:extLst>
                </p:cNvPr>
                <p:cNvSpPr/>
                <p:nvPr/>
              </p:nvSpPr>
              <p:spPr>
                <a:xfrm>
                  <a:off x="1559734" y="2765292"/>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981B7447-11CB-4BAA-BAF0-671BA5E46C9F}"/>
                    </a:ext>
                  </a:extLst>
                </p:cNvPr>
                <p:cNvSpPr/>
                <p:nvPr/>
              </p:nvSpPr>
              <p:spPr>
                <a:xfrm>
                  <a:off x="1559734" y="2286345"/>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4C81943C-A438-4081-9323-230C9352F968}"/>
                  </a:ext>
                </a:extLst>
              </p:cNvPr>
              <p:cNvGrpSpPr/>
              <p:nvPr/>
            </p:nvGrpSpPr>
            <p:grpSpPr>
              <a:xfrm>
                <a:off x="10293938" y="2289804"/>
                <a:ext cx="219457" cy="1444752"/>
                <a:chOff x="10293938" y="2506224"/>
                <a:chExt cx="219457" cy="1444752"/>
              </a:xfrm>
            </p:grpSpPr>
            <p:sp>
              <p:nvSpPr>
                <p:cNvPr id="27" name="Freeform: Shape 26">
                  <a:extLst>
                    <a:ext uri="{FF2B5EF4-FFF2-40B4-BE49-F238E27FC236}">
                      <a16:creationId xmlns:a16="http://schemas.microsoft.com/office/drawing/2014/main" id="{523AE3BB-5B6A-4C88-BB4F-308C9D7A1BB9}"/>
                    </a:ext>
                  </a:extLst>
                </p:cNvPr>
                <p:cNvSpPr>
                  <a:spLocks/>
                </p:cNvSpPr>
                <p:nvPr/>
              </p:nvSpPr>
              <p:spPr>
                <a:xfrm>
                  <a:off x="10293939" y="2980944"/>
                  <a:ext cx="219456" cy="493776"/>
                </a:xfrm>
                <a:custGeom>
                  <a:avLst/>
                  <a:gdLst>
                    <a:gd name="connsiteX0" fmla="*/ 14433 w 261321"/>
                    <a:gd name="connsiteY0" fmla="*/ 0 h 493776"/>
                    <a:gd name="connsiteX1" fmla="*/ 261321 w 261321"/>
                    <a:gd name="connsiteY1" fmla="*/ 246888 h 493776"/>
                    <a:gd name="connsiteX2" fmla="*/ 14433 w 261321"/>
                    <a:gd name="connsiteY2" fmla="*/ 493776 h 493776"/>
                    <a:gd name="connsiteX3" fmla="*/ 0 w 261321"/>
                    <a:gd name="connsiteY3" fmla="*/ 490862 h 493776"/>
                    <a:gd name="connsiteX4" fmla="*/ 0 w 261321"/>
                    <a:gd name="connsiteY4" fmla="*/ 2914 h 49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321" h="493776">
                      <a:moveTo>
                        <a:pt x="14433" y="0"/>
                      </a:moveTo>
                      <a:cubicBezTo>
                        <a:pt x="150785" y="0"/>
                        <a:pt x="261321" y="110536"/>
                        <a:pt x="261321" y="246888"/>
                      </a:cubicBezTo>
                      <a:cubicBezTo>
                        <a:pt x="261321" y="383240"/>
                        <a:pt x="150785" y="493776"/>
                        <a:pt x="14433" y="493776"/>
                      </a:cubicBezTo>
                      <a:lnTo>
                        <a:pt x="0" y="490862"/>
                      </a:lnTo>
                      <a:lnTo>
                        <a:pt x="0" y="2914"/>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Shape 69">
                  <a:extLst>
                    <a:ext uri="{FF2B5EF4-FFF2-40B4-BE49-F238E27FC236}">
                      <a16:creationId xmlns:a16="http://schemas.microsoft.com/office/drawing/2014/main" id="{E9B3BEE2-A2DC-41B9-9A1B-4370AD897008}"/>
                    </a:ext>
                  </a:extLst>
                </p:cNvPr>
                <p:cNvSpPr>
                  <a:spLocks/>
                </p:cNvSpPr>
                <p:nvPr/>
              </p:nvSpPr>
              <p:spPr>
                <a:xfrm>
                  <a:off x="10293938" y="2506224"/>
                  <a:ext cx="219456" cy="475488"/>
                </a:xfrm>
                <a:custGeom>
                  <a:avLst/>
                  <a:gdLst>
                    <a:gd name="connsiteX0" fmla="*/ 0 w 254348"/>
                    <a:gd name="connsiteY0" fmla="*/ 0 h 465755"/>
                    <a:gd name="connsiteX1" fmla="*/ 33018 w 254348"/>
                    <a:gd name="connsiteY1" fmla="*/ 0 h 465755"/>
                    <a:gd name="connsiteX2" fmla="*/ 218704 w 254348"/>
                    <a:gd name="connsiteY2" fmla="*/ 92843 h 465755"/>
                    <a:gd name="connsiteX3" fmla="*/ 234946 w 254348"/>
                    <a:gd name="connsiteY3" fmla="*/ 122767 h 465755"/>
                    <a:gd name="connsiteX4" fmla="*/ 254348 w 254348"/>
                    <a:gd name="connsiteY4" fmla="*/ 218867 h 465755"/>
                    <a:gd name="connsiteX5" fmla="*/ 7460 w 254348"/>
                    <a:gd name="connsiteY5" fmla="*/ 465755 h 465755"/>
                    <a:gd name="connsiteX6" fmla="*/ 0 w 254348"/>
                    <a:gd name="connsiteY6" fmla="*/ 464249 h 465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65755">
                      <a:moveTo>
                        <a:pt x="0" y="0"/>
                      </a:moveTo>
                      <a:lnTo>
                        <a:pt x="33018" y="0"/>
                      </a:lnTo>
                      <a:lnTo>
                        <a:pt x="218704" y="92843"/>
                      </a:lnTo>
                      <a:lnTo>
                        <a:pt x="234946" y="122767"/>
                      </a:lnTo>
                      <a:cubicBezTo>
                        <a:pt x="247440" y="152305"/>
                        <a:pt x="254348" y="184779"/>
                        <a:pt x="254348" y="218867"/>
                      </a:cubicBezTo>
                      <a:cubicBezTo>
                        <a:pt x="254348" y="355219"/>
                        <a:pt x="143812" y="465755"/>
                        <a:pt x="7460" y="465755"/>
                      </a:cubicBezTo>
                      <a:lnTo>
                        <a:pt x="0" y="464249"/>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61A1B060-D4A1-4056-9E33-CD3C64868216}"/>
                    </a:ext>
                  </a:extLst>
                </p:cNvPr>
                <p:cNvSpPr>
                  <a:spLocks/>
                </p:cNvSpPr>
                <p:nvPr/>
              </p:nvSpPr>
              <p:spPr>
                <a:xfrm>
                  <a:off x="10293938" y="3469550"/>
                  <a:ext cx="219456" cy="481426"/>
                </a:xfrm>
                <a:custGeom>
                  <a:avLst/>
                  <a:gdLst>
                    <a:gd name="connsiteX0" fmla="*/ 7460 w 254348"/>
                    <a:gd name="connsiteY0" fmla="*/ 0 h 481426"/>
                    <a:gd name="connsiteX1" fmla="*/ 254348 w 254348"/>
                    <a:gd name="connsiteY1" fmla="*/ 246888 h 481426"/>
                    <a:gd name="connsiteX2" fmla="*/ 234946 w 254348"/>
                    <a:gd name="connsiteY2" fmla="*/ 342988 h 481426"/>
                    <a:gd name="connsiteX3" fmla="*/ 219327 w 254348"/>
                    <a:gd name="connsiteY3" fmla="*/ 371763 h 481426"/>
                    <a:gd name="connsiteX4" fmla="*/ 2 w 254348"/>
                    <a:gd name="connsiteY4" fmla="*/ 481426 h 481426"/>
                    <a:gd name="connsiteX5" fmla="*/ 0 w 254348"/>
                    <a:gd name="connsiteY5" fmla="*/ 481426 h 481426"/>
                    <a:gd name="connsiteX6" fmla="*/ 0 w 254348"/>
                    <a:gd name="connsiteY6" fmla="*/ 1506 h 481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81426">
                      <a:moveTo>
                        <a:pt x="7460" y="0"/>
                      </a:moveTo>
                      <a:cubicBezTo>
                        <a:pt x="143812" y="0"/>
                        <a:pt x="254348" y="110536"/>
                        <a:pt x="254348" y="246888"/>
                      </a:cubicBezTo>
                      <a:cubicBezTo>
                        <a:pt x="254348" y="280976"/>
                        <a:pt x="247440" y="313451"/>
                        <a:pt x="234946" y="342988"/>
                      </a:cubicBezTo>
                      <a:lnTo>
                        <a:pt x="219327" y="371763"/>
                      </a:lnTo>
                      <a:lnTo>
                        <a:pt x="2" y="481426"/>
                      </a:lnTo>
                      <a:lnTo>
                        <a:pt x="0" y="481426"/>
                      </a:lnTo>
                      <a:lnTo>
                        <a:pt x="0" y="1506"/>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Shape 10">
                <a:extLst>
                  <a:ext uri="{FF2B5EF4-FFF2-40B4-BE49-F238E27FC236}">
                    <a16:creationId xmlns:a16="http://schemas.microsoft.com/office/drawing/2014/main" id="{4339FD33-3B2F-420B-A857-901422E447CE}"/>
                  </a:ext>
                </a:extLst>
              </p:cNvPr>
              <p:cNvSpPr/>
              <p:nvPr/>
            </p:nvSpPr>
            <p:spPr>
              <a:xfrm>
                <a:off x="590550" y="2288626"/>
                <a:ext cx="489886" cy="1444752"/>
              </a:xfrm>
              <a:custGeom>
                <a:avLst/>
                <a:gdLst>
                  <a:gd name="connsiteX0" fmla="*/ 139703 w 489886"/>
                  <a:gd name="connsiteY0" fmla="*/ 0 h 1447800"/>
                  <a:gd name="connsiteX1" fmla="*/ 489886 w 489886"/>
                  <a:gd name="connsiteY1" fmla="*/ 0 h 1447800"/>
                  <a:gd name="connsiteX2" fmla="*/ 489886 w 489886"/>
                  <a:gd name="connsiteY2" fmla="*/ 1447800 h 1447800"/>
                  <a:gd name="connsiteX3" fmla="*/ 139703 w 489886"/>
                  <a:gd name="connsiteY3" fmla="*/ 1447800 h 1447800"/>
                  <a:gd name="connsiteX4" fmla="*/ 0 w 489886"/>
                  <a:gd name="connsiteY4" fmla="*/ 1308097 h 1447800"/>
                  <a:gd name="connsiteX5" fmla="*/ 0 w 489886"/>
                  <a:gd name="connsiteY5" fmla="*/ 139703 h 1447800"/>
                  <a:gd name="connsiteX6" fmla="*/ 139703 w 489886"/>
                  <a:gd name="connsiteY6"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9886" h="1447800">
                    <a:moveTo>
                      <a:pt x="139703" y="0"/>
                    </a:moveTo>
                    <a:lnTo>
                      <a:pt x="489886" y="0"/>
                    </a:lnTo>
                    <a:lnTo>
                      <a:pt x="489886" y="1447800"/>
                    </a:lnTo>
                    <a:lnTo>
                      <a:pt x="139703" y="1447800"/>
                    </a:lnTo>
                    <a:cubicBezTo>
                      <a:pt x="62547" y="1447800"/>
                      <a:pt x="0" y="1385253"/>
                      <a:pt x="0" y="1308097"/>
                    </a:cubicBezTo>
                    <a:lnTo>
                      <a:pt x="0" y="139703"/>
                    </a:lnTo>
                    <a:cubicBezTo>
                      <a:pt x="0" y="62547"/>
                      <a:pt x="62547" y="0"/>
                      <a:pt x="139703" y="0"/>
                    </a:cubicBezTo>
                    <a:close/>
                  </a:path>
                </a:pathLst>
              </a:custGeom>
              <a:solidFill>
                <a:srgbClr val="F173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BB639EC6-6102-41A7-B1EA-CFDDE693F20D}"/>
                  </a:ext>
                </a:extLst>
              </p:cNvPr>
              <p:cNvSpPr/>
              <p:nvPr/>
            </p:nvSpPr>
            <p:spPr>
              <a:xfrm>
                <a:off x="1069848" y="2286551"/>
                <a:ext cx="594360" cy="1447800"/>
              </a:xfrm>
              <a:custGeom>
                <a:avLst/>
                <a:gdLst>
                  <a:gd name="connsiteX0" fmla="*/ 0 w 680386"/>
                  <a:gd name="connsiteY0" fmla="*/ 0 h 1447800"/>
                  <a:gd name="connsiteX1" fmla="*/ 678510 w 680386"/>
                  <a:gd name="connsiteY1" fmla="*/ 0 h 1447800"/>
                  <a:gd name="connsiteX2" fmla="*/ 680386 w 680386"/>
                  <a:gd name="connsiteY2" fmla="*/ 379 h 1447800"/>
                  <a:gd name="connsiteX3" fmla="*/ 680386 w 680386"/>
                  <a:gd name="connsiteY3" fmla="*/ 1447421 h 1447800"/>
                  <a:gd name="connsiteX4" fmla="*/ 678510 w 680386"/>
                  <a:gd name="connsiteY4" fmla="*/ 1447800 h 1447800"/>
                  <a:gd name="connsiteX5" fmla="*/ 0 w 680386"/>
                  <a:gd name="connsiteY5"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0386" h="1447800">
                    <a:moveTo>
                      <a:pt x="0" y="0"/>
                    </a:moveTo>
                    <a:lnTo>
                      <a:pt x="678510" y="0"/>
                    </a:lnTo>
                    <a:lnTo>
                      <a:pt x="680386" y="379"/>
                    </a:lnTo>
                    <a:lnTo>
                      <a:pt x="680386" y="1447421"/>
                    </a:lnTo>
                    <a:lnTo>
                      <a:pt x="678510" y="1447800"/>
                    </a:lnTo>
                    <a:lnTo>
                      <a:pt x="0" y="14478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3B43AA8C-2B8A-409F-961F-6C68A2CBECCC}"/>
                </a:ext>
              </a:extLst>
            </p:cNvPr>
            <p:cNvGrpSpPr/>
            <p:nvPr/>
          </p:nvGrpSpPr>
          <p:grpSpPr>
            <a:xfrm>
              <a:off x="1088136" y="2370371"/>
              <a:ext cx="548640" cy="1280160"/>
              <a:chOff x="1097280" y="2560320"/>
              <a:chExt cx="548640" cy="1280160"/>
            </a:xfrm>
          </p:grpSpPr>
          <p:grpSp>
            <p:nvGrpSpPr>
              <p:cNvPr id="7" name="Group 6">
                <a:extLst>
                  <a:ext uri="{FF2B5EF4-FFF2-40B4-BE49-F238E27FC236}">
                    <a16:creationId xmlns:a16="http://schemas.microsoft.com/office/drawing/2014/main" id="{ECB405C5-D07E-4758-93ED-E65D7D53877B}"/>
                  </a:ext>
                </a:extLst>
              </p:cNvPr>
              <p:cNvGrpSpPr/>
              <p:nvPr/>
            </p:nvGrpSpPr>
            <p:grpSpPr>
              <a:xfrm>
                <a:off x="1097280" y="2560320"/>
                <a:ext cx="548640" cy="182880"/>
                <a:chOff x="1097280" y="2651760"/>
                <a:chExt cx="548640" cy="182880"/>
              </a:xfrm>
            </p:grpSpPr>
            <p:cxnSp>
              <p:nvCxnSpPr>
                <p:cNvPr id="71" name="Straight Connector 70">
                  <a:extLst>
                    <a:ext uri="{FF2B5EF4-FFF2-40B4-BE49-F238E27FC236}">
                      <a16:creationId xmlns:a16="http://schemas.microsoft.com/office/drawing/2014/main" id="{5B317547-31F6-4C43-99FF-2E6D54AF404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89CE1CEF-CB04-4CCC-96AE-DB4CECE30D6E}"/>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A0AA0F4C-591F-409C-B7F2-B498A6740531}"/>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3" name="Group 82">
                <a:extLst>
                  <a:ext uri="{FF2B5EF4-FFF2-40B4-BE49-F238E27FC236}">
                    <a16:creationId xmlns:a16="http://schemas.microsoft.com/office/drawing/2014/main" id="{660151B8-BBD8-4B84-B191-E630A3FEE5EA}"/>
                  </a:ext>
                </a:extLst>
              </p:cNvPr>
              <p:cNvGrpSpPr/>
              <p:nvPr/>
            </p:nvGrpSpPr>
            <p:grpSpPr>
              <a:xfrm>
                <a:off x="1097280" y="2834640"/>
                <a:ext cx="548640" cy="182880"/>
                <a:chOff x="1097280" y="2651760"/>
                <a:chExt cx="548640" cy="182880"/>
              </a:xfrm>
            </p:grpSpPr>
            <p:cxnSp>
              <p:nvCxnSpPr>
                <p:cNvPr id="84" name="Straight Connector 83">
                  <a:extLst>
                    <a:ext uri="{FF2B5EF4-FFF2-40B4-BE49-F238E27FC236}">
                      <a16:creationId xmlns:a16="http://schemas.microsoft.com/office/drawing/2014/main" id="{D938F71E-7669-4B11-9609-E8483350A73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E64B2954-90C5-43A4-AC57-CB6E4D3A631D}"/>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A4754B56-A2BC-493A-99B2-26847B0A7CBE}"/>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7" name="Group 86">
                <a:extLst>
                  <a:ext uri="{FF2B5EF4-FFF2-40B4-BE49-F238E27FC236}">
                    <a16:creationId xmlns:a16="http://schemas.microsoft.com/office/drawing/2014/main" id="{3A907033-8A19-4896-9827-B6AC568F4B66}"/>
                  </a:ext>
                </a:extLst>
              </p:cNvPr>
              <p:cNvGrpSpPr/>
              <p:nvPr/>
            </p:nvGrpSpPr>
            <p:grpSpPr>
              <a:xfrm>
                <a:off x="1097280" y="3108960"/>
                <a:ext cx="548640" cy="182880"/>
                <a:chOff x="1097280" y="2651760"/>
                <a:chExt cx="548640" cy="182880"/>
              </a:xfrm>
            </p:grpSpPr>
            <p:cxnSp>
              <p:nvCxnSpPr>
                <p:cNvPr id="88" name="Straight Connector 87">
                  <a:extLst>
                    <a:ext uri="{FF2B5EF4-FFF2-40B4-BE49-F238E27FC236}">
                      <a16:creationId xmlns:a16="http://schemas.microsoft.com/office/drawing/2014/main" id="{556456EC-ABC2-4B4D-8D13-E0890E4A6C08}"/>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7F611C90-BE7D-449A-8238-FFD5E2253BC3}"/>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13E6195B-BAA1-4473-996E-9AB1B5A3E4D6}"/>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1" name="Group 90">
                <a:extLst>
                  <a:ext uri="{FF2B5EF4-FFF2-40B4-BE49-F238E27FC236}">
                    <a16:creationId xmlns:a16="http://schemas.microsoft.com/office/drawing/2014/main" id="{CADE126F-592C-4A20-ADBC-1464B54B9B10}"/>
                  </a:ext>
                </a:extLst>
              </p:cNvPr>
              <p:cNvGrpSpPr/>
              <p:nvPr/>
            </p:nvGrpSpPr>
            <p:grpSpPr>
              <a:xfrm>
                <a:off x="1097280" y="3383280"/>
                <a:ext cx="548640" cy="182880"/>
                <a:chOff x="1097280" y="2651760"/>
                <a:chExt cx="548640" cy="182880"/>
              </a:xfrm>
            </p:grpSpPr>
            <p:cxnSp>
              <p:nvCxnSpPr>
                <p:cNvPr id="92" name="Straight Connector 91">
                  <a:extLst>
                    <a:ext uri="{FF2B5EF4-FFF2-40B4-BE49-F238E27FC236}">
                      <a16:creationId xmlns:a16="http://schemas.microsoft.com/office/drawing/2014/main" id="{6B5DC11B-F258-4063-BF07-B3C7DD1149C7}"/>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BB4470E4-F54A-4482-BAD3-3FBD1BFAE61C}"/>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3E154F96-1390-405B-9FA1-D372D9EEA777}"/>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5" name="Group 94">
                <a:extLst>
                  <a:ext uri="{FF2B5EF4-FFF2-40B4-BE49-F238E27FC236}">
                    <a16:creationId xmlns:a16="http://schemas.microsoft.com/office/drawing/2014/main" id="{20D41F44-03CF-4B5B-86ED-2D5D462FB79A}"/>
                  </a:ext>
                </a:extLst>
              </p:cNvPr>
              <p:cNvGrpSpPr/>
              <p:nvPr/>
            </p:nvGrpSpPr>
            <p:grpSpPr>
              <a:xfrm>
                <a:off x="1097280" y="3657600"/>
                <a:ext cx="548640" cy="182880"/>
                <a:chOff x="1097280" y="2651760"/>
                <a:chExt cx="548640" cy="182880"/>
              </a:xfrm>
            </p:grpSpPr>
            <p:cxnSp>
              <p:nvCxnSpPr>
                <p:cNvPr id="96" name="Straight Connector 95">
                  <a:extLst>
                    <a:ext uri="{FF2B5EF4-FFF2-40B4-BE49-F238E27FC236}">
                      <a16:creationId xmlns:a16="http://schemas.microsoft.com/office/drawing/2014/main" id="{4A5DE3C4-74C3-4E6E-903B-D41A4EE634A2}"/>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854CF62B-131B-404B-9287-964D123186F1}"/>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48081B69-50CF-4DE6-8CBB-C6E3AC94BB5B}"/>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grpSp>
      <p:sp>
        <p:nvSpPr>
          <p:cNvPr id="34" name="TextBox 33">
            <a:extLst>
              <a:ext uri="{FF2B5EF4-FFF2-40B4-BE49-F238E27FC236}">
                <a16:creationId xmlns:a16="http://schemas.microsoft.com/office/drawing/2014/main" id="{6C6C2939-BB43-4267-B46E-BC893544BCE2}"/>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6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B9F06BE2-4305-4124-AF34-7568BA5E9BDE}"/>
              </a:ext>
            </a:extLst>
          </p:cNvPr>
          <p:cNvSpPr txBox="1"/>
          <p:nvPr/>
        </p:nvSpPr>
        <p:spPr>
          <a:xfrm>
            <a:off x="7620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cxnSp>
        <p:nvCxnSpPr>
          <p:cNvPr id="65" name="Straight Connector 64">
            <a:extLst>
              <a:ext uri="{FF2B5EF4-FFF2-40B4-BE49-F238E27FC236}">
                <a16:creationId xmlns:a16="http://schemas.microsoft.com/office/drawing/2014/main" id="{F9ABC443-6BE7-49A1-B8B0-8309EAC00CDA}"/>
              </a:ext>
            </a:extLst>
          </p:cNvPr>
          <p:cNvCxnSpPr>
            <a:cxnSpLocks/>
          </p:cNvCxnSpPr>
          <p:nvPr/>
        </p:nvCxnSpPr>
        <p:spPr>
          <a:xfrm>
            <a:off x="824753" y="4121168"/>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grpSp>
        <p:nvGrpSpPr>
          <p:cNvPr id="16" name="Group 15">
            <a:extLst>
              <a:ext uri="{FF2B5EF4-FFF2-40B4-BE49-F238E27FC236}">
                <a16:creationId xmlns:a16="http://schemas.microsoft.com/office/drawing/2014/main" id="{CBCFDEA4-5A5E-4E25-BA62-7D1B4042B30C}"/>
              </a:ext>
            </a:extLst>
          </p:cNvPr>
          <p:cNvGrpSpPr/>
          <p:nvPr/>
        </p:nvGrpSpPr>
        <p:grpSpPr>
          <a:xfrm>
            <a:off x="1737360" y="2288073"/>
            <a:ext cx="2359601" cy="1444752"/>
            <a:chOff x="1737360" y="2288073"/>
            <a:chExt cx="2359601" cy="1444752"/>
          </a:xfrm>
        </p:grpSpPr>
        <p:sp>
          <p:nvSpPr>
            <p:cNvPr id="104" name="Freeform: Shape 103">
              <a:extLst>
                <a:ext uri="{FF2B5EF4-FFF2-40B4-BE49-F238E27FC236}">
                  <a16:creationId xmlns:a16="http://schemas.microsoft.com/office/drawing/2014/main" id="{01623C48-9B21-4234-A28C-3893B9F07C69}"/>
                </a:ext>
              </a:extLst>
            </p:cNvPr>
            <p:cNvSpPr/>
            <p:nvPr/>
          </p:nvSpPr>
          <p:spPr>
            <a:xfrm>
              <a:off x="1737360" y="2288073"/>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1" name="TextBox 40">
              <a:extLst>
                <a:ext uri="{FF2B5EF4-FFF2-40B4-BE49-F238E27FC236}">
                  <a16:creationId xmlns:a16="http://schemas.microsoft.com/office/drawing/2014/main" id="{00FADE05-6289-474F-B82A-8B0D0B9B276E}"/>
                </a:ext>
              </a:extLst>
            </p:cNvPr>
            <p:cNvSpPr txBox="1"/>
            <p:nvPr/>
          </p:nvSpPr>
          <p:spPr>
            <a:xfrm>
              <a:off x="2194560" y="2496312"/>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7" name="Group 16">
            <a:extLst>
              <a:ext uri="{FF2B5EF4-FFF2-40B4-BE49-F238E27FC236}">
                <a16:creationId xmlns:a16="http://schemas.microsoft.com/office/drawing/2014/main" id="{2E06269D-5A34-40FC-ACEB-B10DD824F5E9}"/>
              </a:ext>
            </a:extLst>
          </p:cNvPr>
          <p:cNvGrpSpPr/>
          <p:nvPr/>
        </p:nvGrpSpPr>
        <p:grpSpPr>
          <a:xfrm>
            <a:off x="3749040" y="2288073"/>
            <a:ext cx="2359601" cy="1444752"/>
            <a:chOff x="3749040" y="2288073"/>
            <a:chExt cx="2359601" cy="1444752"/>
          </a:xfrm>
        </p:grpSpPr>
        <p:sp>
          <p:nvSpPr>
            <p:cNvPr id="105" name="Freeform: Shape 104">
              <a:extLst>
                <a:ext uri="{FF2B5EF4-FFF2-40B4-BE49-F238E27FC236}">
                  <a16:creationId xmlns:a16="http://schemas.microsoft.com/office/drawing/2014/main" id="{4A5DB313-0E73-426C-B2C9-3237E61665D3}"/>
                </a:ext>
              </a:extLst>
            </p:cNvPr>
            <p:cNvSpPr/>
            <p:nvPr/>
          </p:nvSpPr>
          <p:spPr>
            <a:xfrm>
              <a:off x="3749040" y="2288073"/>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8" name="TextBox 107">
              <a:extLst>
                <a:ext uri="{FF2B5EF4-FFF2-40B4-BE49-F238E27FC236}">
                  <a16:creationId xmlns:a16="http://schemas.microsoft.com/office/drawing/2014/main" id="{61CAB288-D86F-422D-9FA7-C92EA59B623B}"/>
                </a:ext>
              </a:extLst>
            </p:cNvPr>
            <p:cNvSpPr txBox="1"/>
            <p:nvPr/>
          </p:nvSpPr>
          <p:spPr>
            <a:xfrm>
              <a:off x="4206240" y="2491847"/>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8" name="Group 17">
            <a:extLst>
              <a:ext uri="{FF2B5EF4-FFF2-40B4-BE49-F238E27FC236}">
                <a16:creationId xmlns:a16="http://schemas.microsoft.com/office/drawing/2014/main" id="{2E9581B8-F8B1-4323-9ED4-3DA5844E147A}"/>
              </a:ext>
            </a:extLst>
          </p:cNvPr>
          <p:cNvGrpSpPr/>
          <p:nvPr/>
        </p:nvGrpSpPr>
        <p:grpSpPr>
          <a:xfrm>
            <a:off x="5760720" y="2288073"/>
            <a:ext cx="2359601" cy="1444752"/>
            <a:chOff x="5760720" y="2288073"/>
            <a:chExt cx="2359601" cy="1444752"/>
          </a:xfrm>
        </p:grpSpPr>
        <p:sp>
          <p:nvSpPr>
            <p:cNvPr id="106" name="Freeform: Shape 105">
              <a:extLst>
                <a:ext uri="{FF2B5EF4-FFF2-40B4-BE49-F238E27FC236}">
                  <a16:creationId xmlns:a16="http://schemas.microsoft.com/office/drawing/2014/main" id="{A4B10D58-0215-4B40-9AEB-F1CF9F64CF73}"/>
                </a:ext>
              </a:extLst>
            </p:cNvPr>
            <p:cNvSpPr/>
            <p:nvPr/>
          </p:nvSpPr>
          <p:spPr>
            <a:xfrm>
              <a:off x="5760720" y="2288073"/>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9" name="TextBox 108">
              <a:extLst>
                <a:ext uri="{FF2B5EF4-FFF2-40B4-BE49-F238E27FC236}">
                  <a16:creationId xmlns:a16="http://schemas.microsoft.com/office/drawing/2014/main" id="{8B3087CD-D94C-4C59-A05F-0E392E60DF0D}"/>
                </a:ext>
              </a:extLst>
            </p:cNvPr>
            <p:cNvSpPr txBox="1"/>
            <p:nvPr/>
          </p:nvSpPr>
          <p:spPr>
            <a:xfrm>
              <a:off x="6217920" y="2496312"/>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9" name="Group 18">
            <a:extLst>
              <a:ext uri="{FF2B5EF4-FFF2-40B4-BE49-F238E27FC236}">
                <a16:creationId xmlns:a16="http://schemas.microsoft.com/office/drawing/2014/main" id="{1AA058EB-BB78-4CAE-9C51-12E750F05562}"/>
              </a:ext>
            </a:extLst>
          </p:cNvPr>
          <p:cNvGrpSpPr/>
          <p:nvPr/>
        </p:nvGrpSpPr>
        <p:grpSpPr>
          <a:xfrm>
            <a:off x="7772400" y="2286000"/>
            <a:ext cx="2359601" cy="1444752"/>
            <a:chOff x="7772400" y="2286000"/>
            <a:chExt cx="2359601" cy="1444752"/>
          </a:xfrm>
        </p:grpSpPr>
        <p:sp>
          <p:nvSpPr>
            <p:cNvPr id="107" name="Freeform: Shape 106">
              <a:extLst>
                <a:ext uri="{FF2B5EF4-FFF2-40B4-BE49-F238E27FC236}">
                  <a16:creationId xmlns:a16="http://schemas.microsoft.com/office/drawing/2014/main" id="{B7351118-48F9-416B-A0F4-559444E31802}"/>
                </a:ext>
              </a:extLst>
            </p:cNvPr>
            <p:cNvSpPr/>
            <p:nvPr/>
          </p:nvSpPr>
          <p:spPr>
            <a:xfrm>
              <a:off x="7772400" y="2286000"/>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0" name="TextBox 109">
              <a:extLst>
                <a:ext uri="{FF2B5EF4-FFF2-40B4-BE49-F238E27FC236}">
                  <a16:creationId xmlns:a16="http://schemas.microsoft.com/office/drawing/2014/main" id="{BD102EE9-5186-4E7F-83B8-529BEDDA4418}"/>
                </a:ext>
              </a:extLst>
            </p:cNvPr>
            <p:cNvSpPr txBox="1"/>
            <p:nvPr/>
          </p:nvSpPr>
          <p:spPr>
            <a:xfrm>
              <a:off x="8229600" y="2496524"/>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sp>
        <p:nvSpPr>
          <p:cNvPr id="115" name="TextBox 114">
            <a:extLst>
              <a:ext uri="{FF2B5EF4-FFF2-40B4-BE49-F238E27FC236}">
                <a16:creationId xmlns:a16="http://schemas.microsoft.com/office/drawing/2014/main" id="{3C3D4F7B-9B6B-4DC9-81CE-1E503D1A92AB}"/>
              </a:ext>
            </a:extLst>
          </p:cNvPr>
          <p:cNvSpPr txBox="1"/>
          <p:nvPr/>
        </p:nvSpPr>
        <p:spPr>
          <a:xfrm>
            <a:off x="35052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cxnSp>
        <p:nvCxnSpPr>
          <p:cNvPr id="116" name="Straight Connector 115">
            <a:extLst>
              <a:ext uri="{FF2B5EF4-FFF2-40B4-BE49-F238E27FC236}">
                <a16:creationId xmlns:a16="http://schemas.microsoft.com/office/drawing/2014/main" id="{8D011F37-2D63-426A-B456-7B1B19A03BF6}"/>
              </a:ext>
            </a:extLst>
          </p:cNvPr>
          <p:cNvCxnSpPr>
            <a:cxnSpLocks/>
          </p:cNvCxnSpPr>
          <p:nvPr/>
        </p:nvCxnSpPr>
        <p:spPr>
          <a:xfrm>
            <a:off x="3505200" y="4121168"/>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118" name="TextBox 117">
            <a:extLst>
              <a:ext uri="{FF2B5EF4-FFF2-40B4-BE49-F238E27FC236}">
                <a16:creationId xmlns:a16="http://schemas.microsoft.com/office/drawing/2014/main" id="{A4FD4810-AF2A-4DD0-9EC1-B5A847DDFB66}"/>
              </a:ext>
            </a:extLst>
          </p:cNvPr>
          <p:cNvSpPr txBox="1"/>
          <p:nvPr/>
        </p:nvSpPr>
        <p:spPr>
          <a:xfrm>
            <a:off x="62484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cxnSp>
        <p:nvCxnSpPr>
          <p:cNvPr id="119" name="Straight Connector 118">
            <a:extLst>
              <a:ext uri="{FF2B5EF4-FFF2-40B4-BE49-F238E27FC236}">
                <a16:creationId xmlns:a16="http://schemas.microsoft.com/office/drawing/2014/main" id="{A59E1B0B-5213-4886-A577-A0052C7C9127}"/>
              </a:ext>
            </a:extLst>
          </p:cNvPr>
          <p:cNvCxnSpPr>
            <a:cxnSpLocks/>
          </p:cNvCxnSpPr>
          <p:nvPr/>
        </p:nvCxnSpPr>
        <p:spPr>
          <a:xfrm>
            <a:off x="6248400" y="4121168"/>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121" name="TextBox 120">
            <a:extLst>
              <a:ext uri="{FF2B5EF4-FFF2-40B4-BE49-F238E27FC236}">
                <a16:creationId xmlns:a16="http://schemas.microsoft.com/office/drawing/2014/main" id="{8756444B-4F56-4D1F-BF21-15E66F6D76CE}"/>
              </a:ext>
            </a:extLst>
          </p:cNvPr>
          <p:cNvSpPr txBox="1"/>
          <p:nvPr/>
        </p:nvSpPr>
        <p:spPr>
          <a:xfrm>
            <a:off x="89916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cxnSp>
        <p:nvCxnSpPr>
          <p:cNvPr id="122" name="Straight Connector 121">
            <a:extLst>
              <a:ext uri="{FF2B5EF4-FFF2-40B4-BE49-F238E27FC236}">
                <a16:creationId xmlns:a16="http://schemas.microsoft.com/office/drawing/2014/main" id="{DF63B2CF-4BCF-4864-91EF-DBDBB21000E1}"/>
              </a:ext>
            </a:extLst>
          </p:cNvPr>
          <p:cNvCxnSpPr>
            <a:cxnSpLocks/>
          </p:cNvCxnSpPr>
          <p:nvPr/>
        </p:nvCxnSpPr>
        <p:spPr>
          <a:xfrm>
            <a:off x="8991600" y="4121168"/>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ACA5EA7F-DBBB-499F-A0D6-DE10AA99CFF4}"/>
              </a:ext>
            </a:extLst>
          </p:cNvPr>
          <p:cNvGrpSpPr/>
          <p:nvPr/>
        </p:nvGrpSpPr>
        <p:grpSpPr>
          <a:xfrm>
            <a:off x="2055177" y="1993392"/>
            <a:ext cx="477855" cy="517135"/>
            <a:chOff x="1856072" y="2779277"/>
            <a:chExt cx="477855" cy="517135"/>
          </a:xfrm>
        </p:grpSpPr>
        <p:sp>
          <p:nvSpPr>
            <p:cNvPr id="39" name="Freeform: Shape 38">
              <a:extLst>
                <a:ext uri="{FF2B5EF4-FFF2-40B4-BE49-F238E27FC236}">
                  <a16:creationId xmlns:a16="http://schemas.microsoft.com/office/drawing/2014/main" id="{E992C8AE-DD01-4C27-A87A-148288B08D29}"/>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48C3A1FB-DC74-45ED-872C-B063AC1A3EEF}"/>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01</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1" name="Group 50">
            <a:extLst>
              <a:ext uri="{FF2B5EF4-FFF2-40B4-BE49-F238E27FC236}">
                <a16:creationId xmlns:a16="http://schemas.microsoft.com/office/drawing/2014/main" id="{C276324D-17C5-4D41-AADE-3A8F6E52C987}"/>
              </a:ext>
            </a:extLst>
          </p:cNvPr>
          <p:cNvGrpSpPr/>
          <p:nvPr/>
        </p:nvGrpSpPr>
        <p:grpSpPr>
          <a:xfrm>
            <a:off x="4069080" y="1993392"/>
            <a:ext cx="477855" cy="517135"/>
            <a:chOff x="1856072" y="2779277"/>
            <a:chExt cx="477855" cy="517135"/>
          </a:xfrm>
        </p:grpSpPr>
        <p:sp>
          <p:nvSpPr>
            <p:cNvPr id="52" name="Freeform: Shape 51">
              <a:extLst>
                <a:ext uri="{FF2B5EF4-FFF2-40B4-BE49-F238E27FC236}">
                  <a16:creationId xmlns:a16="http://schemas.microsoft.com/office/drawing/2014/main" id="{89B72B7C-9194-453E-8A8A-670805F7249D}"/>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5667194D-92A8-437C-AF7B-9F3B76B53E86}"/>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02</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9" name="Group 58">
            <a:extLst>
              <a:ext uri="{FF2B5EF4-FFF2-40B4-BE49-F238E27FC236}">
                <a16:creationId xmlns:a16="http://schemas.microsoft.com/office/drawing/2014/main" id="{21CD963B-9554-484E-B397-56288A064B1F}"/>
              </a:ext>
            </a:extLst>
          </p:cNvPr>
          <p:cNvGrpSpPr/>
          <p:nvPr/>
        </p:nvGrpSpPr>
        <p:grpSpPr>
          <a:xfrm>
            <a:off x="6080760" y="1993392"/>
            <a:ext cx="477855" cy="517135"/>
            <a:chOff x="1856072" y="2779277"/>
            <a:chExt cx="477855" cy="517135"/>
          </a:xfrm>
        </p:grpSpPr>
        <p:sp>
          <p:nvSpPr>
            <p:cNvPr id="60" name="Freeform: Shape 59">
              <a:extLst>
                <a:ext uri="{FF2B5EF4-FFF2-40B4-BE49-F238E27FC236}">
                  <a16:creationId xmlns:a16="http://schemas.microsoft.com/office/drawing/2014/main" id="{E0B2EA9E-0B1C-4DB5-A50F-9A1B75353926}"/>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06118405-8890-4B94-BF1D-E7F118682EFC}"/>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03</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111" name="Group 110">
            <a:extLst>
              <a:ext uri="{FF2B5EF4-FFF2-40B4-BE49-F238E27FC236}">
                <a16:creationId xmlns:a16="http://schemas.microsoft.com/office/drawing/2014/main" id="{E38FC48B-8204-4128-AF7E-FA6AB4F4BC66}"/>
              </a:ext>
            </a:extLst>
          </p:cNvPr>
          <p:cNvGrpSpPr/>
          <p:nvPr/>
        </p:nvGrpSpPr>
        <p:grpSpPr>
          <a:xfrm>
            <a:off x="8064166" y="1993392"/>
            <a:ext cx="477855" cy="517135"/>
            <a:chOff x="1861088" y="2779277"/>
            <a:chExt cx="477855" cy="517135"/>
          </a:xfrm>
        </p:grpSpPr>
        <p:sp>
          <p:nvSpPr>
            <p:cNvPr id="112" name="Freeform: Shape 111">
              <a:extLst>
                <a:ext uri="{FF2B5EF4-FFF2-40B4-BE49-F238E27FC236}">
                  <a16:creationId xmlns:a16="http://schemas.microsoft.com/office/drawing/2014/main" id="{C7DC9DD8-41DC-4CF5-AB7E-AB58DA8483C7}"/>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TextBox 112">
              <a:extLst>
                <a:ext uri="{FF2B5EF4-FFF2-40B4-BE49-F238E27FC236}">
                  <a16:creationId xmlns:a16="http://schemas.microsoft.com/office/drawing/2014/main" id="{9BAF1605-522A-4067-80DE-FDF72730BE5E}"/>
                </a:ext>
              </a:extLst>
            </p:cNvPr>
            <p:cNvSpPr txBox="1"/>
            <p:nvPr/>
          </p:nvSpPr>
          <p:spPr>
            <a:xfrm>
              <a:off x="1861088"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04</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Tree>
    <p:extLst>
      <p:ext uri="{BB962C8B-B14F-4D97-AF65-F5344CB8AC3E}">
        <p14:creationId xmlns:p14="http://schemas.microsoft.com/office/powerpoint/2010/main" val="833061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1000"/>
                                        <p:tgtEl>
                                          <p:spTgt spid="3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par>
                          <p:cTn id="12" fill="hold">
                            <p:stCondLst>
                              <p:cond delay="2000"/>
                            </p:stCondLst>
                            <p:childTnLst>
                              <p:par>
                                <p:cTn id="13" presetID="2" presetClass="entr" presetSubtype="8"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additive="base">
                                        <p:cTn id="15" dur="750" fill="hold"/>
                                        <p:tgtEl>
                                          <p:spTgt spid="65"/>
                                        </p:tgtEl>
                                        <p:attrNameLst>
                                          <p:attrName>ppt_x</p:attrName>
                                        </p:attrNameLst>
                                      </p:cBhvr>
                                      <p:tavLst>
                                        <p:tav tm="0">
                                          <p:val>
                                            <p:strVal val="0-#ppt_w/2"/>
                                          </p:val>
                                        </p:tav>
                                        <p:tav tm="100000">
                                          <p:val>
                                            <p:strVal val="#ppt_x"/>
                                          </p:val>
                                        </p:tav>
                                      </p:tavLst>
                                    </p:anim>
                                    <p:anim calcmode="lin" valueType="num">
                                      <p:cBhvr additive="base">
                                        <p:cTn id="16" dur="750" fill="hold"/>
                                        <p:tgtEl>
                                          <p:spTgt spid="65"/>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116"/>
                                        </p:tgtEl>
                                        <p:attrNameLst>
                                          <p:attrName>style.visibility</p:attrName>
                                        </p:attrNameLst>
                                      </p:cBhvr>
                                      <p:to>
                                        <p:strVal val="visible"/>
                                      </p:to>
                                    </p:set>
                                    <p:anim calcmode="lin" valueType="num">
                                      <p:cBhvr additive="base">
                                        <p:cTn id="19" dur="750" fill="hold"/>
                                        <p:tgtEl>
                                          <p:spTgt spid="116"/>
                                        </p:tgtEl>
                                        <p:attrNameLst>
                                          <p:attrName>ppt_x</p:attrName>
                                        </p:attrNameLst>
                                      </p:cBhvr>
                                      <p:tavLst>
                                        <p:tav tm="0">
                                          <p:val>
                                            <p:strVal val="0-#ppt_w/2"/>
                                          </p:val>
                                        </p:tav>
                                        <p:tav tm="100000">
                                          <p:val>
                                            <p:strVal val="#ppt_x"/>
                                          </p:val>
                                        </p:tav>
                                      </p:tavLst>
                                    </p:anim>
                                    <p:anim calcmode="lin" valueType="num">
                                      <p:cBhvr additive="base">
                                        <p:cTn id="20" dur="750" fill="hold"/>
                                        <p:tgtEl>
                                          <p:spTgt spid="116"/>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119"/>
                                        </p:tgtEl>
                                        <p:attrNameLst>
                                          <p:attrName>style.visibility</p:attrName>
                                        </p:attrNameLst>
                                      </p:cBhvr>
                                      <p:to>
                                        <p:strVal val="visible"/>
                                      </p:to>
                                    </p:set>
                                    <p:anim calcmode="lin" valueType="num">
                                      <p:cBhvr additive="base">
                                        <p:cTn id="23" dur="750" fill="hold"/>
                                        <p:tgtEl>
                                          <p:spTgt spid="119"/>
                                        </p:tgtEl>
                                        <p:attrNameLst>
                                          <p:attrName>ppt_x</p:attrName>
                                        </p:attrNameLst>
                                      </p:cBhvr>
                                      <p:tavLst>
                                        <p:tav tm="0">
                                          <p:val>
                                            <p:strVal val="0-#ppt_w/2"/>
                                          </p:val>
                                        </p:tav>
                                        <p:tav tm="100000">
                                          <p:val>
                                            <p:strVal val="#ppt_x"/>
                                          </p:val>
                                        </p:tav>
                                      </p:tavLst>
                                    </p:anim>
                                    <p:anim calcmode="lin" valueType="num">
                                      <p:cBhvr additive="base">
                                        <p:cTn id="24" dur="750" fill="hold"/>
                                        <p:tgtEl>
                                          <p:spTgt spid="119"/>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0"/>
                                  </p:stCondLst>
                                  <p:childTnLst>
                                    <p:set>
                                      <p:cBhvr>
                                        <p:cTn id="26" dur="1" fill="hold">
                                          <p:stCondLst>
                                            <p:cond delay="0"/>
                                          </p:stCondLst>
                                        </p:cTn>
                                        <p:tgtEl>
                                          <p:spTgt spid="122"/>
                                        </p:tgtEl>
                                        <p:attrNameLst>
                                          <p:attrName>style.visibility</p:attrName>
                                        </p:attrNameLst>
                                      </p:cBhvr>
                                      <p:to>
                                        <p:strVal val="visible"/>
                                      </p:to>
                                    </p:set>
                                    <p:anim calcmode="lin" valueType="num">
                                      <p:cBhvr additive="base">
                                        <p:cTn id="27" dur="750" fill="hold"/>
                                        <p:tgtEl>
                                          <p:spTgt spid="122"/>
                                        </p:tgtEl>
                                        <p:attrNameLst>
                                          <p:attrName>ppt_x</p:attrName>
                                        </p:attrNameLst>
                                      </p:cBhvr>
                                      <p:tavLst>
                                        <p:tav tm="0">
                                          <p:val>
                                            <p:strVal val="0-#ppt_w/2"/>
                                          </p:val>
                                        </p:tav>
                                        <p:tav tm="100000">
                                          <p:val>
                                            <p:strVal val="#ppt_x"/>
                                          </p:val>
                                        </p:tav>
                                      </p:tavLst>
                                    </p:anim>
                                    <p:anim calcmode="lin" valueType="num">
                                      <p:cBhvr additive="base">
                                        <p:cTn id="28" dur="750" fill="hold"/>
                                        <p:tgtEl>
                                          <p:spTgt spid="122"/>
                                        </p:tgtEl>
                                        <p:attrNameLst>
                                          <p:attrName>ppt_y</p:attrName>
                                        </p:attrNameLst>
                                      </p:cBhvr>
                                      <p:tavLst>
                                        <p:tav tm="0">
                                          <p:val>
                                            <p:strVal val="#ppt_y"/>
                                          </p:val>
                                        </p:tav>
                                        <p:tav tm="100000">
                                          <p:val>
                                            <p:strVal val="#ppt_y"/>
                                          </p:val>
                                        </p:tav>
                                      </p:tavLst>
                                    </p:anim>
                                  </p:childTnLst>
                                </p:cTn>
                              </p:par>
                            </p:childTnLst>
                          </p:cTn>
                        </p:par>
                        <p:par>
                          <p:cTn id="29" fill="hold">
                            <p:stCondLst>
                              <p:cond delay="2750"/>
                            </p:stCondLst>
                            <p:childTnLst>
                              <p:par>
                                <p:cTn id="30" presetID="22" presetClass="entr" presetSubtype="8" fill="hold" nodeType="afterEffect">
                                  <p:stCondLst>
                                    <p:cond delay="500"/>
                                  </p:stCondLst>
                                  <p:childTnLst>
                                    <p:set>
                                      <p:cBhvr>
                                        <p:cTn id="31" dur="1" fill="hold">
                                          <p:stCondLst>
                                            <p:cond delay="0"/>
                                          </p:stCondLst>
                                        </p:cTn>
                                        <p:tgtEl>
                                          <p:spTgt spid="16"/>
                                        </p:tgtEl>
                                        <p:attrNameLst>
                                          <p:attrName>style.visibility</p:attrName>
                                        </p:attrNameLst>
                                      </p:cBhvr>
                                      <p:to>
                                        <p:strVal val="visible"/>
                                      </p:to>
                                    </p:set>
                                    <p:animEffect transition="in" filter="wipe(left)">
                                      <p:cBhvr>
                                        <p:cTn id="32" dur="1250"/>
                                        <p:tgtEl>
                                          <p:spTgt spid="16"/>
                                        </p:tgtEl>
                                      </p:cBhvr>
                                    </p:animEffect>
                                  </p:childTnLst>
                                </p:cTn>
                              </p:par>
                              <p:par>
                                <p:cTn id="33" presetID="42" presetClass="entr" presetSubtype="0" fill="hold" nodeType="withEffect">
                                  <p:stCondLst>
                                    <p:cond delay="500"/>
                                  </p:stCondLst>
                                  <p:childTnLst>
                                    <p:set>
                                      <p:cBhvr>
                                        <p:cTn id="34" dur="1" fill="hold">
                                          <p:stCondLst>
                                            <p:cond delay="0"/>
                                          </p:stCondLst>
                                        </p:cTn>
                                        <p:tgtEl>
                                          <p:spTgt spid="46"/>
                                        </p:tgtEl>
                                        <p:attrNameLst>
                                          <p:attrName>style.visibility</p:attrName>
                                        </p:attrNameLst>
                                      </p:cBhvr>
                                      <p:to>
                                        <p:strVal val="visible"/>
                                      </p:to>
                                    </p:set>
                                    <p:animEffect transition="in" filter="fade">
                                      <p:cBhvr>
                                        <p:cTn id="35" dur="1250"/>
                                        <p:tgtEl>
                                          <p:spTgt spid="46"/>
                                        </p:tgtEl>
                                      </p:cBhvr>
                                    </p:animEffect>
                                    <p:anim calcmode="lin" valueType="num">
                                      <p:cBhvr>
                                        <p:cTn id="36" dur="1250" fill="hold"/>
                                        <p:tgtEl>
                                          <p:spTgt spid="46"/>
                                        </p:tgtEl>
                                        <p:attrNameLst>
                                          <p:attrName>ppt_x</p:attrName>
                                        </p:attrNameLst>
                                      </p:cBhvr>
                                      <p:tavLst>
                                        <p:tav tm="0">
                                          <p:val>
                                            <p:strVal val="#ppt_x"/>
                                          </p:val>
                                        </p:tav>
                                        <p:tav tm="100000">
                                          <p:val>
                                            <p:strVal val="#ppt_x"/>
                                          </p:val>
                                        </p:tav>
                                      </p:tavLst>
                                    </p:anim>
                                    <p:anim calcmode="lin" valueType="num">
                                      <p:cBhvr>
                                        <p:cTn id="37" dur="1250" fill="hold"/>
                                        <p:tgtEl>
                                          <p:spTgt spid="4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43">
                                            <p:txEl>
                                              <p:pRg st="0" end="0"/>
                                            </p:txEl>
                                          </p:spTgt>
                                        </p:tgtEl>
                                        <p:attrNameLst>
                                          <p:attrName>style.visibility</p:attrName>
                                        </p:attrNameLst>
                                      </p:cBhvr>
                                      <p:to>
                                        <p:strVal val="visible"/>
                                      </p:to>
                                    </p:set>
                                    <p:animEffect transition="in" filter="fade">
                                      <p:cBhvr>
                                        <p:cTn id="41" dur="1000"/>
                                        <p:tgtEl>
                                          <p:spTgt spid="43">
                                            <p:txEl>
                                              <p:pRg st="0" end="0"/>
                                            </p:txEl>
                                          </p:spTgt>
                                        </p:tgtEl>
                                      </p:cBhvr>
                                    </p:animEffect>
                                    <p:anim calcmode="lin" valueType="num">
                                      <p:cBhvr>
                                        <p:cTn id="42"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43">
                                            <p:txEl>
                                              <p:pRg st="1" end="1"/>
                                            </p:txEl>
                                          </p:spTgt>
                                        </p:tgtEl>
                                        <p:attrNameLst>
                                          <p:attrName>style.visibility</p:attrName>
                                        </p:attrNameLst>
                                      </p:cBhvr>
                                      <p:to>
                                        <p:strVal val="visible"/>
                                      </p:to>
                                    </p:set>
                                    <p:animEffect transition="in" filter="fade">
                                      <p:cBhvr>
                                        <p:cTn id="47" dur="1000"/>
                                        <p:tgtEl>
                                          <p:spTgt spid="43">
                                            <p:txEl>
                                              <p:pRg st="1" end="1"/>
                                            </p:txEl>
                                          </p:spTgt>
                                        </p:tgtEl>
                                      </p:cBhvr>
                                    </p:animEffect>
                                    <p:anim calcmode="lin" valueType="num">
                                      <p:cBhvr>
                                        <p:cTn id="48"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49"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43">
                                            <p:txEl>
                                              <p:pRg st="2" end="2"/>
                                            </p:txEl>
                                          </p:spTgt>
                                        </p:tgtEl>
                                        <p:attrNameLst>
                                          <p:attrName>style.visibility</p:attrName>
                                        </p:attrNameLst>
                                      </p:cBhvr>
                                      <p:to>
                                        <p:strVal val="visible"/>
                                      </p:to>
                                    </p:set>
                                    <p:animEffect transition="in" filter="fade">
                                      <p:cBhvr>
                                        <p:cTn id="53" dur="1000"/>
                                        <p:tgtEl>
                                          <p:spTgt spid="43">
                                            <p:txEl>
                                              <p:pRg st="2" end="2"/>
                                            </p:txEl>
                                          </p:spTgt>
                                        </p:tgtEl>
                                      </p:cBhvr>
                                    </p:animEffect>
                                    <p:anim calcmode="lin" valueType="num">
                                      <p:cBhvr>
                                        <p:cTn id="54"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55"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8"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Effect transition="in" filter="wipe(left)">
                                      <p:cBhvr>
                                        <p:cTn id="59" dur="1250"/>
                                        <p:tgtEl>
                                          <p:spTgt spid="17"/>
                                        </p:tgtEl>
                                      </p:cBhvr>
                                    </p:animEffect>
                                  </p:childTnLst>
                                </p:cTn>
                              </p:par>
                              <p:par>
                                <p:cTn id="60" presetID="42" presetClass="entr" presetSubtype="0" fill="hold" nodeType="with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250"/>
                                        <p:tgtEl>
                                          <p:spTgt spid="51"/>
                                        </p:tgtEl>
                                      </p:cBhvr>
                                    </p:animEffect>
                                    <p:anim calcmode="lin" valueType="num">
                                      <p:cBhvr>
                                        <p:cTn id="63" dur="1250" fill="hold"/>
                                        <p:tgtEl>
                                          <p:spTgt spid="51"/>
                                        </p:tgtEl>
                                        <p:attrNameLst>
                                          <p:attrName>ppt_x</p:attrName>
                                        </p:attrNameLst>
                                      </p:cBhvr>
                                      <p:tavLst>
                                        <p:tav tm="0">
                                          <p:val>
                                            <p:strVal val="#ppt_x"/>
                                          </p:val>
                                        </p:tav>
                                        <p:tav tm="100000">
                                          <p:val>
                                            <p:strVal val="#ppt_x"/>
                                          </p:val>
                                        </p:tav>
                                      </p:tavLst>
                                    </p:anim>
                                    <p:anim calcmode="lin" valueType="num">
                                      <p:cBhvr>
                                        <p:cTn id="64" dur="1250" fill="hold"/>
                                        <p:tgtEl>
                                          <p:spTgt spid="51"/>
                                        </p:tgtEl>
                                        <p:attrNameLst>
                                          <p:attrName>ppt_y</p:attrName>
                                        </p:attrNameLst>
                                      </p:cBhvr>
                                      <p:tavLst>
                                        <p:tav tm="0">
                                          <p:val>
                                            <p:strVal val="#ppt_y+.1"/>
                                          </p:val>
                                        </p:tav>
                                        <p:tav tm="100000">
                                          <p:val>
                                            <p:strVal val="#ppt_y"/>
                                          </p:val>
                                        </p:tav>
                                      </p:tavLst>
                                    </p:anim>
                                  </p:childTnLst>
                                </p:cTn>
                              </p:par>
                            </p:childTnLst>
                          </p:cTn>
                        </p:par>
                        <p:par>
                          <p:cTn id="65" fill="hold">
                            <p:stCondLst>
                              <p:cond delay="8750"/>
                            </p:stCondLst>
                            <p:childTnLst>
                              <p:par>
                                <p:cTn id="66" presetID="42" presetClass="entr" presetSubtype="0" fill="hold" grpId="0" nodeType="afterEffect">
                                  <p:stCondLst>
                                    <p:cond delay="0"/>
                                  </p:stCondLst>
                                  <p:childTnLst>
                                    <p:set>
                                      <p:cBhvr>
                                        <p:cTn id="67" dur="1" fill="hold">
                                          <p:stCondLst>
                                            <p:cond delay="0"/>
                                          </p:stCondLst>
                                        </p:cTn>
                                        <p:tgtEl>
                                          <p:spTgt spid="115">
                                            <p:txEl>
                                              <p:pRg st="0" end="0"/>
                                            </p:txEl>
                                          </p:spTgt>
                                        </p:tgtEl>
                                        <p:attrNameLst>
                                          <p:attrName>style.visibility</p:attrName>
                                        </p:attrNameLst>
                                      </p:cBhvr>
                                      <p:to>
                                        <p:strVal val="visible"/>
                                      </p:to>
                                    </p:set>
                                    <p:animEffect transition="in" filter="fade">
                                      <p:cBhvr>
                                        <p:cTn id="68" dur="1000"/>
                                        <p:tgtEl>
                                          <p:spTgt spid="115">
                                            <p:txEl>
                                              <p:pRg st="0" end="0"/>
                                            </p:txEl>
                                          </p:spTgt>
                                        </p:tgtEl>
                                      </p:cBhvr>
                                    </p:animEffect>
                                    <p:anim calcmode="lin" valueType="num">
                                      <p:cBhvr>
                                        <p:cTn id="69" dur="1000" fill="hold"/>
                                        <p:tgtEl>
                                          <p:spTgt spid="115">
                                            <p:txEl>
                                              <p:pRg st="0" end="0"/>
                                            </p:txEl>
                                          </p:spTgt>
                                        </p:tgtEl>
                                        <p:attrNameLst>
                                          <p:attrName>ppt_x</p:attrName>
                                        </p:attrNameLst>
                                      </p:cBhvr>
                                      <p:tavLst>
                                        <p:tav tm="0">
                                          <p:val>
                                            <p:strVal val="#ppt_x"/>
                                          </p:val>
                                        </p:tav>
                                        <p:tav tm="100000">
                                          <p:val>
                                            <p:strVal val="#ppt_x"/>
                                          </p:val>
                                        </p:tav>
                                      </p:tavLst>
                                    </p:anim>
                                    <p:anim calcmode="lin" valueType="num">
                                      <p:cBhvr>
                                        <p:cTn id="70" dur="1000" fill="hold"/>
                                        <p:tgtEl>
                                          <p:spTgt spid="115">
                                            <p:txEl>
                                              <p:pRg st="0" end="0"/>
                                            </p:txEl>
                                          </p:spTgt>
                                        </p:tgtEl>
                                        <p:attrNameLst>
                                          <p:attrName>ppt_y</p:attrName>
                                        </p:attrNameLst>
                                      </p:cBhvr>
                                      <p:tavLst>
                                        <p:tav tm="0">
                                          <p:val>
                                            <p:strVal val="#ppt_y+.1"/>
                                          </p:val>
                                        </p:tav>
                                        <p:tav tm="100000">
                                          <p:val>
                                            <p:strVal val="#ppt_y"/>
                                          </p:val>
                                        </p:tav>
                                      </p:tavLst>
                                    </p:anim>
                                  </p:childTnLst>
                                </p:cTn>
                              </p:par>
                            </p:childTnLst>
                          </p:cTn>
                        </p:par>
                        <p:par>
                          <p:cTn id="71" fill="hold">
                            <p:stCondLst>
                              <p:cond delay="9750"/>
                            </p:stCondLst>
                            <p:childTnLst>
                              <p:par>
                                <p:cTn id="72" presetID="42" presetClass="entr" presetSubtype="0" fill="hold" grpId="0" nodeType="afterEffect">
                                  <p:stCondLst>
                                    <p:cond delay="0"/>
                                  </p:stCondLst>
                                  <p:childTnLst>
                                    <p:set>
                                      <p:cBhvr>
                                        <p:cTn id="73" dur="1" fill="hold">
                                          <p:stCondLst>
                                            <p:cond delay="0"/>
                                          </p:stCondLst>
                                        </p:cTn>
                                        <p:tgtEl>
                                          <p:spTgt spid="115">
                                            <p:txEl>
                                              <p:pRg st="1" end="1"/>
                                            </p:txEl>
                                          </p:spTgt>
                                        </p:tgtEl>
                                        <p:attrNameLst>
                                          <p:attrName>style.visibility</p:attrName>
                                        </p:attrNameLst>
                                      </p:cBhvr>
                                      <p:to>
                                        <p:strVal val="visible"/>
                                      </p:to>
                                    </p:set>
                                    <p:animEffect transition="in" filter="fade">
                                      <p:cBhvr>
                                        <p:cTn id="74" dur="1000"/>
                                        <p:tgtEl>
                                          <p:spTgt spid="115">
                                            <p:txEl>
                                              <p:pRg st="1" end="1"/>
                                            </p:txEl>
                                          </p:spTgt>
                                        </p:tgtEl>
                                      </p:cBhvr>
                                    </p:animEffect>
                                    <p:anim calcmode="lin" valueType="num">
                                      <p:cBhvr>
                                        <p:cTn id="75" dur="1000" fill="hold"/>
                                        <p:tgtEl>
                                          <p:spTgt spid="115">
                                            <p:txEl>
                                              <p:pRg st="1" end="1"/>
                                            </p:txEl>
                                          </p:spTgt>
                                        </p:tgtEl>
                                        <p:attrNameLst>
                                          <p:attrName>ppt_x</p:attrName>
                                        </p:attrNameLst>
                                      </p:cBhvr>
                                      <p:tavLst>
                                        <p:tav tm="0">
                                          <p:val>
                                            <p:strVal val="#ppt_x"/>
                                          </p:val>
                                        </p:tav>
                                        <p:tav tm="100000">
                                          <p:val>
                                            <p:strVal val="#ppt_x"/>
                                          </p:val>
                                        </p:tav>
                                      </p:tavLst>
                                    </p:anim>
                                    <p:anim calcmode="lin" valueType="num">
                                      <p:cBhvr>
                                        <p:cTn id="76" dur="1000" fill="hold"/>
                                        <p:tgtEl>
                                          <p:spTgt spid="115">
                                            <p:txEl>
                                              <p:pRg st="1" end="1"/>
                                            </p:txEl>
                                          </p:spTgt>
                                        </p:tgtEl>
                                        <p:attrNameLst>
                                          <p:attrName>ppt_y</p:attrName>
                                        </p:attrNameLst>
                                      </p:cBhvr>
                                      <p:tavLst>
                                        <p:tav tm="0">
                                          <p:val>
                                            <p:strVal val="#ppt_y+.1"/>
                                          </p:val>
                                        </p:tav>
                                        <p:tav tm="100000">
                                          <p:val>
                                            <p:strVal val="#ppt_y"/>
                                          </p:val>
                                        </p:tav>
                                      </p:tavLst>
                                    </p:anim>
                                  </p:childTnLst>
                                </p:cTn>
                              </p:par>
                            </p:childTnLst>
                          </p:cTn>
                        </p:par>
                        <p:par>
                          <p:cTn id="77" fill="hold">
                            <p:stCondLst>
                              <p:cond delay="10750"/>
                            </p:stCondLst>
                            <p:childTnLst>
                              <p:par>
                                <p:cTn id="78" presetID="42" presetClass="entr" presetSubtype="0" fill="hold" grpId="0" nodeType="afterEffect">
                                  <p:stCondLst>
                                    <p:cond delay="0"/>
                                  </p:stCondLst>
                                  <p:childTnLst>
                                    <p:set>
                                      <p:cBhvr>
                                        <p:cTn id="79" dur="1" fill="hold">
                                          <p:stCondLst>
                                            <p:cond delay="0"/>
                                          </p:stCondLst>
                                        </p:cTn>
                                        <p:tgtEl>
                                          <p:spTgt spid="115">
                                            <p:txEl>
                                              <p:pRg st="2" end="2"/>
                                            </p:txEl>
                                          </p:spTgt>
                                        </p:tgtEl>
                                        <p:attrNameLst>
                                          <p:attrName>style.visibility</p:attrName>
                                        </p:attrNameLst>
                                      </p:cBhvr>
                                      <p:to>
                                        <p:strVal val="visible"/>
                                      </p:to>
                                    </p:set>
                                    <p:animEffect transition="in" filter="fade">
                                      <p:cBhvr>
                                        <p:cTn id="80" dur="1000"/>
                                        <p:tgtEl>
                                          <p:spTgt spid="115">
                                            <p:txEl>
                                              <p:pRg st="2" end="2"/>
                                            </p:txEl>
                                          </p:spTgt>
                                        </p:tgtEl>
                                      </p:cBhvr>
                                    </p:animEffect>
                                    <p:anim calcmode="lin" valueType="num">
                                      <p:cBhvr>
                                        <p:cTn id="81" dur="1000" fill="hold"/>
                                        <p:tgtEl>
                                          <p:spTgt spid="115">
                                            <p:txEl>
                                              <p:pRg st="2" end="2"/>
                                            </p:txEl>
                                          </p:spTgt>
                                        </p:tgtEl>
                                        <p:attrNameLst>
                                          <p:attrName>ppt_x</p:attrName>
                                        </p:attrNameLst>
                                      </p:cBhvr>
                                      <p:tavLst>
                                        <p:tav tm="0">
                                          <p:val>
                                            <p:strVal val="#ppt_x"/>
                                          </p:val>
                                        </p:tav>
                                        <p:tav tm="100000">
                                          <p:val>
                                            <p:strVal val="#ppt_x"/>
                                          </p:val>
                                        </p:tav>
                                      </p:tavLst>
                                    </p:anim>
                                    <p:anim calcmode="lin" valueType="num">
                                      <p:cBhvr>
                                        <p:cTn id="82" dur="1000" fill="hold"/>
                                        <p:tgtEl>
                                          <p:spTgt spid="115">
                                            <p:txEl>
                                              <p:pRg st="2" end="2"/>
                                            </p:txEl>
                                          </p:spTgt>
                                        </p:tgtEl>
                                        <p:attrNameLst>
                                          <p:attrName>ppt_y</p:attrName>
                                        </p:attrNameLst>
                                      </p:cBhvr>
                                      <p:tavLst>
                                        <p:tav tm="0">
                                          <p:val>
                                            <p:strVal val="#ppt_y+.1"/>
                                          </p:val>
                                        </p:tav>
                                        <p:tav tm="100000">
                                          <p:val>
                                            <p:strVal val="#ppt_y"/>
                                          </p:val>
                                        </p:tav>
                                      </p:tavLst>
                                    </p:anim>
                                  </p:childTnLst>
                                </p:cTn>
                              </p:par>
                            </p:childTnLst>
                          </p:cTn>
                        </p:par>
                        <p:par>
                          <p:cTn id="83" fill="hold">
                            <p:stCondLst>
                              <p:cond delay="11750"/>
                            </p:stCondLst>
                            <p:childTnLst>
                              <p:par>
                                <p:cTn id="84" presetID="22" presetClass="entr" presetSubtype="8" fill="hold" nodeType="afterEffect">
                                  <p:stCondLst>
                                    <p:cond delay="0"/>
                                  </p:stCondLst>
                                  <p:childTnLst>
                                    <p:set>
                                      <p:cBhvr>
                                        <p:cTn id="85" dur="1" fill="hold">
                                          <p:stCondLst>
                                            <p:cond delay="0"/>
                                          </p:stCondLst>
                                        </p:cTn>
                                        <p:tgtEl>
                                          <p:spTgt spid="18"/>
                                        </p:tgtEl>
                                        <p:attrNameLst>
                                          <p:attrName>style.visibility</p:attrName>
                                        </p:attrNameLst>
                                      </p:cBhvr>
                                      <p:to>
                                        <p:strVal val="visible"/>
                                      </p:to>
                                    </p:set>
                                    <p:animEffect transition="in" filter="wipe(left)">
                                      <p:cBhvr>
                                        <p:cTn id="86" dur="1250"/>
                                        <p:tgtEl>
                                          <p:spTgt spid="18"/>
                                        </p:tgtEl>
                                      </p:cBhvr>
                                    </p:animEffect>
                                  </p:childTnLst>
                                </p:cTn>
                              </p:par>
                              <p:par>
                                <p:cTn id="87" presetID="42" presetClass="entr" presetSubtype="0" fill="hold" nodeType="withEffect">
                                  <p:stCondLst>
                                    <p:cond delay="0"/>
                                  </p:stCondLst>
                                  <p:childTnLst>
                                    <p:set>
                                      <p:cBhvr>
                                        <p:cTn id="88" dur="1" fill="hold">
                                          <p:stCondLst>
                                            <p:cond delay="0"/>
                                          </p:stCondLst>
                                        </p:cTn>
                                        <p:tgtEl>
                                          <p:spTgt spid="59"/>
                                        </p:tgtEl>
                                        <p:attrNameLst>
                                          <p:attrName>style.visibility</p:attrName>
                                        </p:attrNameLst>
                                      </p:cBhvr>
                                      <p:to>
                                        <p:strVal val="visible"/>
                                      </p:to>
                                    </p:set>
                                    <p:animEffect transition="in" filter="fade">
                                      <p:cBhvr>
                                        <p:cTn id="89" dur="1250"/>
                                        <p:tgtEl>
                                          <p:spTgt spid="59"/>
                                        </p:tgtEl>
                                      </p:cBhvr>
                                    </p:animEffect>
                                    <p:anim calcmode="lin" valueType="num">
                                      <p:cBhvr>
                                        <p:cTn id="90" dur="1250" fill="hold"/>
                                        <p:tgtEl>
                                          <p:spTgt spid="59"/>
                                        </p:tgtEl>
                                        <p:attrNameLst>
                                          <p:attrName>ppt_x</p:attrName>
                                        </p:attrNameLst>
                                      </p:cBhvr>
                                      <p:tavLst>
                                        <p:tav tm="0">
                                          <p:val>
                                            <p:strVal val="#ppt_x"/>
                                          </p:val>
                                        </p:tav>
                                        <p:tav tm="100000">
                                          <p:val>
                                            <p:strVal val="#ppt_x"/>
                                          </p:val>
                                        </p:tav>
                                      </p:tavLst>
                                    </p:anim>
                                    <p:anim calcmode="lin" valueType="num">
                                      <p:cBhvr>
                                        <p:cTn id="91" dur="1250" fill="hold"/>
                                        <p:tgtEl>
                                          <p:spTgt spid="59"/>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118">
                                            <p:txEl>
                                              <p:pRg st="0" end="0"/>
                                            </p:txEl>
                                          </p:spTgt>
                                        </p:tgtEl>
                                        <p:attrNameLst>
                                          <p:attrName>style.visibility</p:attrName>
                                        </p:attrNameLst>
                                      </p:cBhvr>
                                      <p:to>
                                        <p:strVal val="visible"/>
                                      </p:to>
                                    </p:set>
                                    <p:animEffect transition="in" filter="fade">
                                      <p:cBhvr>
                                        <p:cTn id="95" dur="1000"/>
                                        <p:tgtEl>
                                          <p:spTgt spid="118">
                                            <p:txEl>
                                              <p:pRg st="0" end="0"/>
                                            </p:txEl>
                                          </p:spTgt>
                                        </p:tgtEl>
                                      </p:cBhvr>
                                    </p:animEffect>
                                    <p:anim calcmode="lin" valueType="num">
                                      <p:cBhvr>
                                        <p:cTn id="96"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118">
                                            <p:txEl>
                                              <p:pRg st="1" end="1"/>
                                            </p:txEl>
                                          </p:spTgt>
                                        </p:tgtEl>
                                        <p:attrNameLst>
                                          <p:attrName>style.visibility</p:attrName>
                                        </p:attrNameLst>
                                      </p:cBhvr>
                                      <p:to>
                                        <p:strVal val="visible"/>
                                      </p:to>
                                    </p:set>
                                    <p:animEffect transition="in" filter="fade">
                                      <p:cBhvr>
                                        <p:cTn id="101" dur="1000"/>
                                        <p:tgtEl>
                                          <p:spTgt spid="118">
                                            <p:txEl>
                                              <p:pRg st="1" end="1"/>
                                            </p:txEl>
                                          </p:spTgt>
                                        </p:tgtEl>
                                      </p:cBhvr>
                                    </p:animEffect>
                                    <p:anim calcmode="lin" valueType="num">
                                      <p:cBhvr>
                                        <p:cTn id="102" dur="1000" fill="hold"/>
                                        <p:tgtEl>
                                          <p:spTgt spid="118">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118">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42" presetClass="entr" presetSubtype="0" fill="hold" grpId="0" nodeType="afterEffect">
                                  <p:stCondLst>
                                    <p:cond delay="0"/>
                                  </p:stCondLst>
                                  <p:childTnLst>
                                    <p:set>
                                      <p:cBhvr>
                                        <p:cTn id="106" dur="1" fill="hold">
                                          <p:stCondLst>
                                            <p:cond delay="0"/>
                                          </p:stCondLst>
                                        </p:cTn>
                                        <p:tgtEl>
                                          <p:spTgt spid="118">
                                            <p:txEl>
                                              <p:pRg st="2" end="2"/>
                                            </p:txEl>
                                          </p:spTgt>
                                        </p:tgtEl>
                                        <p:attrNameLst>
                                          <p:attrName>style.visibility</p:attrName>
                                        </p:attrNameLst>
                                      </p:cBhvr>
                                      <p:to>
                                        <p:strVal val="visible"/>
                                      </p:to>
                                    </p:set>
                                    <p:animEffect transition="in" filter="fade">
                                      <p:cBhvr>
                                        <p:cTn id="107" dur="1000"/>
                                        <p:tgtEl>
                                          <p:spTgt spid="118">
                                            <p:txEl>
                                              <p:pRg st="2" end="2"/>
                                            </p:txEl>
                                          </p:spTgt>
                                        </p:tgtEl>
                                      </p:cBhvr>
                                    </p:animEffect>
                                    <p:anim calcmode="lin" valueType="num">
                                      <p:cBhvr>
                                        <p:cTn id="108" dur="10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6000"/>
                            </p:stCondLst>
                            <p:childTnLst>
                              <p:par>
                                <p:cTn id="111" presetID="22" presetClass="entr" presetSubtype="8" fill="hold" nodeType="afterEffect">
                                  <p:stCondLst>
                                    <p:cond delay="0"/>
                                  </p:stCondLst>
                                  <p:childTnLst>
                                    <p:set>
                                      <p:cBhvr>
                                        <p:cTn id="112" dur="1" fill="hold">
                                          <p:stCondLst>
                                            <p:cond delay="0"/>
                                          </p:stCondLst>
                                        </p:cTn>
                                        <p:tgtEl>
                                          <p:spTgt spid="19"/>
                                        </p:tgtEl>
                                        <p:attrNameLst>
                                          <p:attrName>style.visibility</p:attrName>
                                        </p:attrNameLst>
                                      </p:cBhvr>
                                      <p:to>
                                        <p:strVal val="visible"/>
                                      </p:to>
                                    </p:set>
                                    <p:animEffect transition="in" filter="wipe(left)">
                                      <p:cBhvr>
                                        <p:cTn id="113" dur="1250"/>
                                        <p:tgtEl>
                                          <p:spTgt spid="19"/>
                                        </p:tgtEl>
                                      </p:cBhvr>
                                    </p:animEffect>
                                  </p:childTnLst>
                                </p:cTn>
                              </p:par>
                              <p:par>
                                <p:cTn id="114" presetID="42" presetClass="entr" presetSubtype="0" fill="hold" nodeType="withEffect">
                                  <p:stCondLst>
                                    <p:cond delay="0"/>
                                  </p:stCondLst>
                                  <p:childTnLst>
                                    <p:set>
                                      <p:cBhvr>
                                        <p:cTn id="115" dur="1" fill="hold">
                                          <p:stCondLst>
                                            <p:cond delay="0"/>
                                          </p:stCondLst>
                                        </p:cTn>
                                        <p:tgtEl>
                                          <p:spTgt spid="111"/>
                                        </p:tgtEl>
                                        <p:attrNameLst>
                                          <p:attrName>style.visibility</p:attrName>
                                        </p:attrNameLst>
                                      </p:cBhvr>
                                      <p:to>
                                        <p:strVal val="visible"/>
                                      </p:to>
                                    </p:set>
                                    <p:animEffect transition="in" filter="fade">
                                      <p:cBhvr>
                                        <p:cTn id="116" dur="1250"/>
                                        <p:tgtEl>
                                          <p:spTgt spid="111"/>
                                        </p:tgtEl>
                                      </p:cBhvr>
                                    </p:animEffect>
                                    <p:anim calcmode="lin" valueType="num">
                                      <p:cBhvr>
                                        <p:cTn id="117" dur="1250" fill="hold"/>
                                        <p:tgtEl>
                                          <p:spTgt spid="111"/>
                                        </p:tgtEl>
                                        <p:attrNameLst>
                                          <p:attrName>ppt_x</p:attrName>
                                        </p:attrNameLst>
                                      </p:cBhvr>
                                      <p:tavLst>
                                        <p:tav tm="0">
                                          <p:val>
                                            <p:strVal val="#ppt_x"/>
                                          </p:val>
                                        </p:tav>
                                        <p:tav tm="100000">
                                          <p:val>
                                            <p:strVal val="#ppt_x"/>
                                          </p:val>
                                        </p:tav>
                                      </p:tavLst>
                                    </p:anim>
                                    <p:anim calcmode="lin" valueType="num">
                                      <p:cBhvr>
                                        <p:cTn id="118" dur="1250" fill="hold"/>
                                        <p:tgtEl>
                                          <p:spTgt spid="111"/>
                                        </p:tgtEl>
                                        <p:attrNameLst>
                                          <p:attrName>ppt_y</p:attrName>
                                        </p:attrNameLst>
                                      </p:cBhvr>
                                      <p:tavLst>
                                        <p:tav tm="0">
                                          <p:val>
                                            <p:strVal val="#ppt_y+.1"/>
                                          </p:val>
                                        </p:tav>
                                        <p:tav tm="100000">
                                          <p:val>
                                            <p:strVal val="#ppt_y"/>
                                          </p:val>
                                        </p:tav>
                                      </p:tavLst>
                                    </p:anim>
                                  </p:childTnLst>
                                </p:cTn>
                              </p:par>
                            </p:childTnLst>
                          </p:cTn>
                        </p:par>
                        <p:par>
                          <p:cTn id="119" fill="hold">
                            <p:stCondLst>
                              <p:cond delay="17250"/>
                            </p:stCondLst>
                            <p:childTnLst>
                              <p:par>
                                <p:cTn id="120" presetID="42" presetClass="entr" presetSubtype="0" fill="hold" grpId="0" nodeType="afterEffect">
                                  <p:stCondLst>
                                    <p:cond delay="0"/>
                                  </p:stCondLst>
                                  <p:childTnLst>
                                    <p:set>
                                      <p:cBhvr>
                                        <p:cTn id="121" dur="1" fill="hold">
                                          <p:stCondLst>
                                            <p:cond delay="0"/>
                                          </p:stCondLst>
                                        </p:cTn>
                                        <p:tgtEl>
                                          <p:spTgt spid="121">
                                            <p:txEl>
                                              <p:pRg st="0" end="0"/>
                                            </p:txEl>
                                          </p:spTgt>
                                        </p:tgtEl>
                                        <p:attrNameLst>
                                          <p:attrName>style.visibility</p:attrName>
                                        </p:attrNameLst>
                                      </p:cBhvr>
                                      <p:to>
                                        <p:strVal val="visible"/>
                                      </p:to>
                                    </p:set>
                                    <p:animEffect transition="in" filter="fade">
                                      <p:cBhvr>
                                        <p:cTn id="122" dur="1000"/>
                                        <p:tgtEl>
                                          <p:spTgt spid="121">
                                            <p:txEl>
                                              <p:pRg st="0" end="0"/>
                                            </p:txEl>
                                          </p:spTgt>
                                        </p:tgtEl>
                                      </p:cBhvr>
                                    </p:animEffect>
                                    <p:anim calcmode="lin" valueType="num">
                                      <p:cBhvr>
                                        <p:cTn id="123" dur="1000" fill="hold"/>
                                        <p:tgtEl>
                                          <p:spTgt spid="121">
                                            <p:txEl>
                                              <p:pRg st="0" end="0"/>
                                            </p:txEl>
                                          </p:spTgt>
                                        </p:tgtEl>
                                        <p:attrNameLst>
                                          <p:attrName>ppt_x</p:attrName>
                                        </p:attrNameLst>
                                      </p:cBhvr>
                                      <p:tavLst>
                                        <p:tav tm="0">
                                          <p:val>
                                            <p:strVal val="#ppt_x"/>
                                          </p:val>
                                        </p:tav>
                                        <p:tav tm="100000">
                                          <p:val>
                                            <p:strVal val="#ppt_x"/>
                                          </p:val>
                                        </p:tav>
                                      </p:tavLst>
                                    </p:anim>
                                    <p:anim calcmode="lin" valueType="num">
                                      <p:cBhvr>
                                        <p:cTn id="124" dur="1000" fill="hold"/>
                                        <p:tgtEl>
                                          <p:spTgt spid="121">
                                            <p:txEl>
                                              <p:pRg st="0" end="0"/>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8250"/>
                            </p:stCondLst>
                            <p:childTnLst>
                              <p:par>
                                <p:cTn id="126" presetID="42" presetClass="entr" presetSubtype="0" fill="hold" grpId="0" nodeType="afterEffect">
                                  <p:stCondLst>
                                    <p:cond delay="0"/>
                                  </p:stCondLst>
                                  <p:childTnLst>
                                    <p:set>
                                      <p:cBhvr>
                                        <p:cTn id="127" dur="1" fill="hold">
                                          <p:stCondLst>
                                            <p:cond delay="0"/>
                                          </p:stCondLst>
                                        </p:cTn>
                                        <p:tgtEl>
                                          <p:spTgt spid="121">
                                            <p:txEl>
                                              <p:pRg st="1" end="1"/>
                                            </p:txEl>
                                          </p:spTgt>
                                        </p:tgtEl>
                                        <p:attrNameLst>
                                          <p:attrName>style.visibility</p:attrName>
                                        </p:attrNameLst>
                                      </p:cBhvr>
                                      <p:to>
                                        <p:strVal val="visible"/>
                                      </p:to>
                                    </p:set>
                                    <p:animEffect transition="in" filter="fade">
                                      <p:cBhvr>
                                        <p:cTn id="128" dur="1000"/>
                                        <p:tgtEl>
                                          <p:spTgt spid="121">
                                            <p:txEl>
                                              <p:pRg st="1" end="1"/>
                                            </p:txEl>
                                          </p:spTgt>
                                        </p:tgtEl>
                                      </p:cBhvr>
                                    </p:animEffect>
                                    <p:anim calcmode="lin" valueType="num">
                                      <p:cBhvr>
                                        <p:cTn id="129" dur="1000" fill="hold"/>
                                        <p:tgtEl>
                                          <p:spTgt spid="121">
                                            <p:txEl>
                                              <p:pRg st="1" end="1"/>
                                            </p:txEl>
                                          </p:spTgt>
                                        </p:tgtEl>
                                        <p:attrNameLst>
                                          <p:attrName>ppt_x</p:attrName>
                                        </p:attrNameLst>
                                      </p:cBhvr>
                                      <p:tavLst>
                                        <p:tav tm="0">
                                          <p:val>
                                            <p:strVal val="#ppt_x"/>
                                          </p:val>
                                        </p:tav>
                                        <p:tav tm="100000">
                                          <p:val>
                                            <p:strVal val="#ppt_x"/>
                                          </p:val>
                                        </p:tav>
                                      </p:tavLst>
                                    </p:anim>
                                    <p:anim calcmode="lin" valueType="num">
                                      <p:cBhvr>
                                        <p:cTn id="130" dur="1000" fill="hold"/>
                                        <p:tgtEl>
                                          <p:spTgt spid="121">
                                            <p:txEl>
                                              <p:pRg st="1" end="1"/>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9250"/>
                            </p:stCondLst>
                            <p:childTnLst>
                              <p:par>
                                <p:cTn id="132" presetID="42" presetClass="entr" presetSubtype="0" fill="hold" grpId="0" nodeType="afterEffect">
                                  <p:stCondLst>
                                    <p:cond delay="0"/>
                                  </p:stCondLst>
                                  <p:childTnLst>
                                    <p:set>
                                      <p:cBhvr>
                                        <p:cTn id="133" dur="1" fill="hold">
                                          <p:stCondLst>
                                            <p:cond delay="0"/>
                                          </p:stCondLst>
                                        </p:cTn>
                                        <p:tgtEl>
                                          <p:spTgt spid="121">
                                            <p:txEl>
                                              <p:pRg st="2" end="2"/>
                                            </p:txEl>
                                          </p:spTgt>
                                        </p:tgtEl>
                                        <p:attrNameLst>
                                          <p:attrName>style.visibility</p:attrName>
                                        </p:attrNameLst>
                                      </p:cBhvr>
                                      <p:to>
                                        <p:strVal val="visible"/>
                                      </p:to>
                                    </p:set>
                                    <p:animEffect transition="in" filter="fade">
                                      <p:cBhvr>
                                        <p:cTn id="134" dur="1000"/>
                                        <p:tgtEl>
                                          <p:spTgt spid="121">
                                            <p:txEl>
                                              <p:pRg st="2" end="2"/>
                                            </p:txEl>
                                          </p:spTgt>
                                        </p:tgtEl>
                                      </p:cBhvr>
                                    </p:animEffect>
                                    <p:anim calcmode="lin" valueType="num">
                                      <p:cBhvr>
                                        <p:cTn id="135" dur="1000" fill="hold"/>
                                        <p:tgtEl>
                                          <p:spTgt spid="121">
                                            <p:txEl>
                                              <p:pRg st="2" end="2"/>
                                            </p:txEl>
                                          </p:spTgt>
                                        </p:tgtEl>
                                        <p:attrNameLst>
                                          <p:attrName>ppt_x</p:attrName>
                                        </p:attrNameLst>
                                      </p:cBhvr>
                                      <p:tavLst>
                                        <p:tav tm="0">
                                          <p:val>
                                            <p:strVal val="#ppt_x"/>
                                          </p:val>
                                        </p:tav>
                                        <p:tav tm="100000">
                                          <p:val>
                                            <p:strVal val="#ppt_x"/>
                                          </p:val>
                                        </p:tav>
                                      </p:tavLst>
                                    </p:anim>
                                    <p:anim calcmode="lin" valueType="num">
                                      <p:cBhvr>
                                        <p:cTn id="136" dur="1000" fill="hold"/>
                                        <p:tgtEl>
                                          <p:spTgt spid="121">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43" grpId="0" uiExpand="1" build="p"/>
      <p:bldP spid="115" grpId="0" uiExpand="1" build="p"/>
      <p:bldP spid="118" grpId="0" uiExpand="1" build="p"/>
      <p:bldP spid="121" grpId="0" build="p"/>
    </p:bldLst>
  </p:timing>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4720371-2BC3-4715-BBF2-258E0661FB70}"/>
              </a:ext>
            </a:extLst>
          </p:cNvPr>
          <p:cNvSpPr/>
          <p:nvPr/>
        </p:nvSpPr>
        <p:spPr>
          <a:xfrm>
            <a:off x="6096000" y="5181600"/>
            <a:ext cx="5105400" cy="1143000"/>
          </a:xfrm>
          <a:prstGeom prst="rect">
            <a:avLst/>
          </a:prstGeom>
          <a:gradFill>
            <a:gsLst>
              <a:gs pos="20000">
                <a:srgbClr val="FE4A1E"/>
              </a:gs>
              <a:gs pos="50000">
                <a:srgbClr val="5C9AD3"/>
              </a:gs>
              <a:gs pos="80000">
                <a:srgbClr val="44546B"/>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2F44E9C6-708F-4CD0-8DA9-842672CC2659}"/>
              </a:ext>
            </a:extLst>
          </p:cNvPr>
          <p:cNvSpPr/>
          <p:nvPr/>
        </p:nvSpPr>
        <p:spPr>
          <a:xfrm rot="19807782">
            <a:off x="841359" y="818967"/>
            <a:ext cx="4384860" cy="3821945"/>
          </a:xfrm>
          <a:prstGeom prst="hexagon">
            <a:avLst>
              <a:gd name="adj" fmla="val 28018"/>
              <a:gd name="vf" fmla="val 115470"/>
            </a:avLst>
          </a:prstGeom>
          <a:solidFill>
            <a:schemeClr val="bg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476ECD15-5F10-42F6-BBAC-F74228255F94}"/>
              </a:ext>
            </a:extLst>
          </p:cNvPr>
          <p:cNvSpPr/>
          <p:nvPr/>
        </p:nvSpPr>
        <p:spPr>
          <a:xfrm rot="19807782">
            <a:off x="471339" y="800367"/>
            <a:ext cx="4384860" cy="3821945"/>
          </a:xfrm>
          <a:prstGeom prst="hexagon">
            <a:avLst>
              <a:gd name="adj" fmla="val 28018"/>
              <a:gd name="vf" fmla="val 115470"/>
            </a:avLst>
          </a:pr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CCCB4218-BD22-403B-A076-6AA200ACA790}"/>
              </a:ext>
            </a:extLst>
          </p:cNvPr>
          <p:cNvCxnSpPr/>
          <p:nvPr/>
        </p:nvCxnSpPr>
        <p:spPr>
          <a:xfrm>
            <a:off x="7772400" y="5410200"/>
            <a:ext cx="0" cy="73152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14020D21-B222-4D30-A684-64C030B8C799}"/>
              </a:ext>
            </a:extLst>
          </p:cNvPr>
          <p:cNvCxnSpPr/>
          <p:nvPr/>
        </p:nvCxnSpPr>
        <p:spPr>
          <a:xfrm>
            <a:off x="9464040" y="5410200"/>
            <a:ext cx="0" cy="73152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5EA4E49A-1156-445E-A832-B17994F2D033}"/>
              </a:ext>
            </a:extLst>
          </p:cNvPr>
          <p:cNvSpPr txBox="1"/>
          <p:nvPr/>
        </p:nvSpPr>
        <p:spPr>
          <a:xfrm>
            <a:off x="6265843" y="5365705"/>
            <a:ext cx="1036659"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OPTION A</a:t>
            </a:r>
          </a:p>
        </p:txBody>
      </p:sp>
      <p:sp>
        <p:nvSpPr>
          <p:cNvPr id="12" name="TextBox 11">
            <a:extLst>
              <a:ext uri="{FF2B5EF4-FFF2-40B4-BE49-F238E27FC236}">
                <a16:creationId xmlns:a16="http://schemas.microsoft.com/office/drawing/2014/main" id="{B406F261-7CB1-4E7D-91BF-D2189E9C4018}"/>
              </a:ext>
            </a:extLst>
          </p:cNvPr>
          <p:cNvSpPr txBox="1"/>
          <p:nvPr/>
        </p:nvSpPr>
        <p:spPr>
          <a:xfrm>
            <a:off x="6263640" y="5690541"/>
            <a:ext cx="1540356" cy="461665"/>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 </a:t>
            </a:r>
            <a:r>
              <a:rPr lang="en-US" sz="2400" dirty="0">
                <a:solidFill>
                  <a:schemeClr val="bg1"/>
                </a:solidFill>
                <a:latin typeface="Bernard MT Condensed" panose="02050806060905020404" pitchFamily="18" charset="0"/>
              </a:rPr>
              <a:t>100 /</a:t>
            </a:r>
            <a:r>
              <a:rPr lang="en-US" sz="1300" b="1" dirty="0">
                <a:solidFill>
                  <a:schemeClr val="bg1"/>
                </a:solidFill>
              </a:rPr>
              <a:t>Month</a:t>
            </a:r>
          </a:p>
        </p:txBody>
      </p:sp>
      <p:grpSp>
        <p:nvGrpSpPr>
          <p:cNvPr id="17" name="Group 16">
            <a:extLst>
              <a:ext uri="{FF2B5EF4-FFF2-40B4-BE49-F238E27FC236}">
                <a16:creationId xmlns:a16="http://schemas.microsoft.com/office/drawing/2014/main" id="{A245E880-3F4E-44D9-9A23-8CB021DCAEB6}"/>
              </a:ext>
            </a:extLst>
          </p:cNvPr>
          <p:cNvGrpSpPr/>
          <p:nvPr/>
        </p:nvGrpSpPr>
        <p:grpSpPr>
          <a:xfrm>
            <a:off x="6096000" y="1922596"/>
            <a:ext cx="5105400" cy="365809"/>
            <a:chOff x="6096000" y="1447800"/>
            <a:chExt cx="5105400" cy="365809"/>
          </a:xfrm>
        </p:grpSpPr>
        <p:sp>
          <p:nvSpPr>
            <p:cNvPr id="13" name="Rectangle 12">
              <a:extLst>
                <a:ext uri="{FF2B5EF4-FFF2-40B4-BE49-F238E27FC236}">
                  <a16:creationId xmlns:a16="http://schemas.microsoft.com/office/drawing/2014/main" id="{5DAF2D5D-B00F-4158-8DDB-C1BD2444EF46}"/>
                </a:ext>
              </a:extLst>
            </p:cNvPr>
            <p:cNvSpPr/>
            <p:nvPr/>
          </p:nvSpPr>
          <p:spPr>
            <a:xfrm>
              <a:off x="6096000" y="1447800"/>
              <a:ext cx="5105400" cy="365809"/>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Box 10">
              <a:extLst>
                <a:ext uri="{FF2B5EF4-FFF2-40B4-BE49-F238E27FC236}">
                  <a16:creationId xmlns:a16="http://schemas.microsoft.com/office/drawing/2014/main" id="{8B0CE865-129A-4D29-A5BA-0A2654DA483A}"/>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01</a:t>
              </a:r>
            </a:p>
          </p:txBody>
        </p:sp>
      </p:grpSp>
      <p:grpSp>
        <p:nvGrpSpPr>
          <p:cNvPr id="18" name="Group 17">
            <a:extLst>
              <a:ext uri="{FF2B5EF4-FFF2-40B4-BE49-F238E27FC236}">
                <a16:creationId xmlns:a16="http://schemas.microsoft.com/office/drawing/2014/main" id="{1197B485-2F5E-494B-8813-1ED13D75B609}"/>
              </a:ext>
            </a:extLst>
          </p:cNvPr>
          <p:cNvGrpSpPr/>
          <p:nvPr/>
        </p:nvGrpSpPr>
        <p:grpSpPr>
          <a:xfrm>
            <a:off x="6096000" y="2282710"/>
            <a:ext cx="5105400" cy="365809"/>
            <a:chOff x="6096000" y="1807914"/>
            <a:chExt cx="5105400" cy="365809"/>
          </a:xfrm>
        </p:grpSpPr>
        <p:sp>
          <p:nvSpPr>
            <p:cNvPr id="14" name="Rectangle 13">
              <a:extLst>
                <a:ext uri="{FF2B5EF4-FFF2-40B4-BE49-F238E27FC236}">
                  <a16:creationId xmlns:a16="http://schemas.microsoft.com/office/drawing/2014/main" id="{7BB65D71-D328-4BD4-98EB-E27113B1B04F}"/>
                </a:ext>
              </a:extLst>
            </p:cNvPr>
            <p:cNvSpPr/>
            <p:nvPr/>
          </p:nvSpPr>
          <p:spPr>
            <a:xfrm>
              <a:off x="6096000" y="1807914"/>
              <a:ext cx="5105400" cy="365809"/>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9A79460E-4D08-4576-9485-3AF9DDD4448A}"/>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02</a:t>
              </a:r>
            </a:p>
          </p:txBody>
        </p:sp>
      </p:grpSp>
      <p:grpSp>
        <p:nvGrpSpPr>
          <p:cNvPr id="19" name="Group 18">
            <a:extLst>
              <a:ext uri="{FF2B5EF4-FFF2-40B4-BE49-F238E27FC236}">
                <a16:creationId xmlns:a16="http://schemas.microsoft.com/office/drawing/2014/main" id="{C5D64E1B-D96E-4C69-BAB3-442694E89B93}"/>
              </a:ext>
            </a:extLst>
          </p:cNvPr>
          <p:cNvGrpSpPr/>
          <p:nvPr/>
        </p:nvGrpSpPr>
        <p:grpSpPr>
          <a:xfrm>
            <a:off x="6096000" y="2641481"/>
            <a:ext cx="5105400" cy="365809"/>
            <a:chOff x="6096000" y="1447800"/>
            <a:chExt cx="5105400" cy="365809"/>
          </a:xfrm>
        </p:grpSpPr>
        <p:sp>
          <p:nvSpPr>
            <p:cNvPr id="20" name="Rectangle 19">
              <a:extLst>
                <a:ext uri="{FF2B5EF4-FFF2-40B4-BE49-F238E27FC236}">
                  <a16:creationId xmlns:a16="http://schemas.microsoft.com/office/drawing/2014/main" id="{67F3E703-A267-4017-8061-D122DE800145}"/>
                </a:ext>
              </a:extLst>
            </p:cNvPr>
            <p:cNvSpPr/>
            <p:nvPr/>
          </p:nvSpPr>
          <p:spPr>
            <a:xfrm>
              <a:off x="6096000" y="1447800"/>
              <a:ext cx="5105400" cy="365809"/>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81EC98E9-F41B-4D3E-A57F-D06798B0BD00}"/>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03</a:t>
              </a:r>
            </a:p>
          </p:txBody>
        </p:sp>
      </p:grpSp>
      <p:grpSp>
        <p:nvGrpSpPr>
          <p:cNvPr id="22" name="Group 21">
            <a:extLst>
              <a:ext uri="{FF2B5EF4-FFF2-40B4-BE49-F238E27FC236}">
                <a16:creationId xmlns:a16="http://schemas.microsoft.com/office/drawing/2014/main" id="{4D28E98B-0225-4F86-991A-CDFB1B4A2FE4}"/>
              </a:ext>
            </a:extLst>
          </p:cNvPr>
          <p:cNvGrpSpPr/>
          <p:nvPr/>
        </p:nvGrpSpPr>
        <p:grpSpPr>
          <a:xfrm>
            <a:off x="6096000" y="3001595"/>
            <a:ext cx="5105400" cy="365809"/>
            <a:chOff x="6096000" y="1807914"/>
            <a:chExt cx="5105400" cy="365809"/>
          </a:xfrm>
        </p:grpSpPr>
        <p:sp>
          <p:nvSpPr>
            <p:cNvPr id="23" name="Rectangle 22">
              <a:extLst>
                <a:ext uri="{FF2B5EF4-FFF2-40B4-BE49-F238E27FC236}">
                  <a16:creationId xmlns:a16="http://schemas.microsoft.com/office/drawing/2014/main" id="{A2EACB62-44E9-4E02-8AF6-5520235FED79}"/>
                </a:ext>
              </a:extLst>
            </p:cNvPr>
            <p:cNvSpPr/>
            <p:nvPr/>
          </p:nvSpPr>
          <p:spPr>
            <a:xfrm>
              <a:off x="6096000" y="1807914"/>
              <a:ext cx="5105400" cy="365809"/>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a:extLst>
                <a:ext uri="{FF2B5EF4-FFF2-40B4-BE49-F238E27FC236}">
                  <a16:creationId xmlns:a16="http://schemas.microsoft.com/office/drawing/2014/main" id="{FFE36C33-6A58-4A72-AD4B-B931CEDE11F0}"/>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04</a:t>
              </a:r>
            </a:p>
          </p:txBody>
        </p:sp>
      </p:grpSp>
      <p:grpSp>
        <p:nvGrpSpPr>
          <p:cNvPr id="25" name="Group 24">
            <a:extLst>
              <a:ext uri="{FF2B5EF4-FFF2-40B4-BE49-F238E27FC236}">
                <a16:creationId xmlns:a16="http://schemas.microsoft.com/office/drawing/2014/main" id="{0A5FC64B-02A7-43EA-AAF2-AAC68134231B}"/>
              </a:ext>
            </a:extLst>
          </p:cNvPr>
          <p:cNvGrpSpPr/>
          <p:nvPr/>
        </p:nvGrpSpPr>
        <p:grpSpPr>
          <a:xfrm>
            <a:off x="6096000" y="3360366"/>
            <a:ext cx="5105400" cy="365809"/>
            <a:chOff x="6096000" y="1447800"/>
            <a:chExt cx="5105400" cy="365809"/>
          </a:xfrm>
        </p:grpSpPr>
        <p:sp>
          <p:nvSpPr>
            <p:cNvPr id="26" name="Rectangle 25">
              <a:extLst>
                <a:ext uri="{FF2B5EF4-FFF2-40B4-BE49-F238E27FC236}">
                  <a16:creationId xmlns:a16="http://schemas.microsoft.com/office/drawing/2014/main" id="{D56D4880-7B5A-4CB1-B0BC-AE6CDEC50DEC}"/>
                </a:ext>
              </a:extLst>
            </p:cNvPr>
            <p:cNvSpPr/>
            <p:nvPr/>
          </p:nvSpPr>
          <p:spPr>
            <a:xfrm>
              <a:off x="6096000" y="1447800"/>
              <a:ext cx="5105400" cy="365809"/>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 Box 10">
              <a:extLst>
                <a:ext uri="{FF2B5EF4-FFF2-40B4-BE49-F238E27FC236}">
                  <a16:creationId xmlns:a16="http://schemas.microsoft.com/office/drawing/2014/main" id="{5A70AD66-7280-4F2A-BD2B-0CC474806989}"/>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05</a:t>
              </a:r>
            </a:p>
          </p:txBody>
        </p:sp>
      </p:grpSp>
      <p:grpSp>
        <p:nvGrpSpPr>
          <p:cNvPr id="28" name="Group 27">
            <a:extLst>
              <a:ext uri="{FF2B5EF4-FFF2-40B4-BE49-F238E27FC236}">
                <a16:creationId xmlns:a16="http://schemas.microsoft.com/office/drawing/2014/main" id="{747F0B7B-5C59-4D3D-9589-9C23CE924C53}"/>
              </a:ext>
            </a:extLst>
          </p:cNvPr>
          <p:cNvGrpSpPr/>
          <p:nvPr/>
        </p:nvGrpSpPr>
        <p:grpSpPr>
          <a:xfrm>
            <a:off x="6096000" y="3720480"/>
            <a:ext cx="5105400" cy="365809"/>
            <a:chOff x="6096000" y="1807914"/>
            <a:chExt cx="5105400" cy="365809"/>
          </a:xfrm>
        </p:grpSpPr>
        <p:sp>
          <p:nvSpPr>
            <p:cNvPr id="29" name="Rectangle 28">
              <a:extLst>
                <a:ext uri="{FF2B5EF4-FFF2-40B4-BE49-F238E27FC236}">
                  <a16:creationId xmlns:a16="http://schemas.microsoft.com/office/drawing/2014/main" id="{9BE87BFC-6E15-4CFF-BFE9-902910C8A337}"/>
                </a:ext>
              </a:extLst>
            </p:cNvPr>
            <p:cNvSpPr/>
            <p:nvPr/>
          </p:nvSpPr>
          <p:spPr>
            <a:xfrm>
              <a:off x="6096000" y="1807914"/>
              <a:ext cx="5105400" cy="365809"/>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52ABD198-26DF-433E-B9A0-201F6DAA058B}"/>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06</a:t>
              </a:r>
            </a:p>
          </p:txBody>
        </p:sp>
      </p:grpSp>
      <p:grpSp>
        <p:nvGrpSpPr>
          <p:cNvPr id="31" name="Group 30">
            <a:extLst>
              <a:ext uri="{FF2B5EF4-FFF2-40B4-BE49-F238E27FC236}">
                <a16:creationId xmlns:a16="http://schemas.microsoft.com/office/drawing/2014/main" id="{DB68E1D2-C6D8-4B97-915D-8BDF31E6FD24}"/>
              </a:ext>
            </a:extLst>
          </p:cNvPr>
          <p:cNvGrpSpPr/>
          <p:nvPr/>
        </p:nvGrpSpPr>
        <p:grpSpPr>
          <a:xfrm>
            <a:off x="6096000" y="4074677"/>
            <a:ext cx="5105400" cy="365809"/>
            <a:chOff x="6096000" y="1447800"/>
            <a:chExt cx="5105400" cy="365809"/>
          </a:xfrm>
        </p:grpSpPr>
        <p:sp>
          <p:nvSpPr>
            <p:cNvPr id="32" name="Rectangle 31">
              <a:extLst>
                <a:ext uri="{FF2B5EF4-FFF2-40B4-BE49-F238E27FC236}">
                  <a16:creationId xmlns:a16="http://schemas.microsoft.com/office/drawing/2014/main" id="{3786DDC8-FBD2-4EEB-A709-7110775E0082}"/>
                </a:ext>
              </a:extLst>
            </p:cNvPr>
            <p:cNvSpPr/>
            <p:nvPr/>
          </p:nvSpPr>
          <p:spPr>
            <a:xfrm>
              <a:off x="6096000" y="1447800"/>
              <a:ext cx="5105400" cy="365809"/>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53552439-47E1-4CFB-BDBB-B922CAE6AC4A}"/>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07</a:t>
              </a:r>
            </a:p>
          </p:txBody>
        </p:sp>
      </p:grpSp>
      <p:grpSp>
        <p:nvGrpSpPr>
          <p:cNvPr id="34" name="Group 33">
            <a:extLst>
              <a:ext uri="{FF2B5EF4-FFF2-40B4-BE49-F238E27FC236}">
                <a16:creationId xmlns:a16="http://schemas.microsoft.com/office/drawing/2014/main" id="{1560D682-FCFB-48E5-934F-D060EBFDF235}"/>
              </a:ext>
            </a:extLst>
          </p:cNvPr>
          <p:cNvGrpSpPr/>
          <p:nvPr/>
        </p:nvGrpSpPr>
        <p:grpSpPr>
          <a:xfrm>
            <a:off x="6096000" y="4434791"/>
            <a:ext cx="5105400" cy="365809"/>
            <a:chOff x="6096000" y="1807914"/>
            <a:chExt cx="5105400" cy="365809"/>
          </a:xfrm>
        </p:grpSpPr>
        <p:sp>
          <p:nvSpPr>
            <p:cNvPr id="35" name="Rectangle 34">
              <a:extLst>
                <a:ext uri="{FF2B5EF4-FFF2-40B4-BE49-F238E27FC236}">
                  <a16:creationId xmlns:a16="http://schemas.microsoft.com/office/drawing/2014/main" id="{1D6F33FE-EE20-4C0F-ACB3-CA5A5F7879F9}"/>
                </a:ext>
              </a:extLst>
            </p:cNvPr>
            <p:cNvSpPr/>
            <p:nvPr/>
          </p:nvSpPr>
          <p:spPr>
            <a:xfrm>
              <a:off x="6096000" y="1807914"/>
              <a:ext cx="5105400" cy="365809"/>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Box 10">
              <a:extLst>
                <a:ext uri="{FF2B5EF4-FFF2-40B4-BE49-F238E27FC236}">
                  <a16:creationId xmlns:a16="http://schemas.microsoft.com/office/drawing/2014/main" id="{DA1B2204-A91B-4C47-860E-0D65AE4DAD35}"/>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08</a:t>
              </a:r>
            </a:p>
          </p:txBody>
        </p:sp>
      </p:grpSp>
      <p:sp>
        <p:nvSpPr>
          <p:cNvPr id="43" name="TextBox 42">
            <a:extLst>
              <a:ext uri="{FF2B5EF4-FFF2-40B4-BE49-F238E27FC236}">
                <a16:creationId xmlns:a16="http://schemas.microsoft.com/office/drawing/2014/main" id="{E6590DD6-A5B3-48F9-B3D2-B4278BDDFE28}"/>
              </a:ext>
            </a:extLst>
          </p:cNvPr>
          <p:cNvSpPr txBox="1"/>
          <p:nvPr/>
        </p:nvSpPr>
        <p:spPr>
          <a:xfrm>
            <a:off x="7955280" y="5365705"/>
            <a:ext cx="1036659"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OPTION B</a:t>
            </a:r>
          </a:p>
        </p:txBody>
      </p:sp>
      <p:sp>
        <p:nvSpPr>
          <p:cNvPr id="44" name="TextBox 43">
            <a:extLst>
              <a:ext uri="{FF2B5EF4-FFF2-40B4-BE49-F238E27FC236}">
                <a16:creationId xmlns:a16="http://schemas.microsoft.com/office/drawing/2014/main" id="{60961913-3C4A-4382-A02A-17DD874AE778}"/>
              </a:ext>
            </a:extLst>
          </p:cNvPr>
          <p:cNvSpPr txBox="1"/>
          <p:nvPr/>
        </p:nvSpPr>
        <p:spPr>
          <a:xfrm>
            <a:off x="7955280" y="5690541"/>
            <a:ext cx="1522065" cy="461665"/>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 </a:t>
            </a:r>
            <a:r>
              <a:rPr lang="en-US" sz="2400" dirty="0">
                <a:solidFill>
                  <a:schemeClr val="bg1"/>
                </a:solidFill>
                <a:latin typeface="Bernard MT Condensed" panose="02050806060905020404" pitchFamily="18" charset="0"/>
              </a:rPr>
              <a:t>150 /</a:t>
            </a:r>
            <a:r>
              <a:rPr lang="en-US" sz="1300" b="1" dirty="0">
                <a:solidFill>
                  <a:schemeClr val="bg1"/>
                </a:solidFill>
              </a:rPr>
              <a:t>Month</a:t>
            </a:r>
          </a:p>
        </p:txBody>
      </p:sp>
      <p:sp>
        <p:nvSpPr>
          <p:cNvPr id="45" name="TextBox 44">
            <a:extLst>
              <a:ext uri="{FF2B5EF4-FFF2-40B4-BE49-F238E27FC236}">
                <a16:creationId xmlns:a16="http://schemas.microsoft.com/office/drawing/2014/main" id="{48DE7A89-15CA-4E3E-9490-D09857CFF6D1}"/>
              </a:ext>
            </a:extLst>
          </p:cNvPr>
          <p:cNvSpPr txBox="1"/>
          <p:nvPr/>
        </p:nvSpPr>
        <p:spPr>
          <a:xfrm>
            <a:off x="9601200" y="5374188"/>
            <a:ext cx="1036659"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OPTION C</a:t>
            </a:r>
          </a:p>
        </p:txBody>
      </p:sp>
      <p:sp>
        <p:nvSpPr>
          <p:cNvPr id="46" name="TextBox 45">
            <a:extLst>
              <a:ext uri="{FF2B5EF4-FFF2-40B4-BE49-F238E27FC236}">
                <a16:creationId xmlns:a16="http://schemas.microsoft.com/office/drawing/2014/main" id="{27D40620-AA25-489B-8EDC-AB4AB46D9F48}"/>
              </a:ext>
            </a:extLst>
          </p:cNvPr>
          <p:cNvSpPr txBox="1"/>
          <p:nvPr/>
        </p:nvSpPr>
        <p:spPr>
          <a:xfrm>
            <a:off x="9601200" y="5695796"/>
            <a:ext cx="1522063" cy="461665"/>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 </a:t>
            </a:r>
            <a:r>
              <a:rPr lang="en-US" sz="2400" dirty="0">
                <a:solidFill>
                  <a:schemeClr val="bg1"/>
                </a:solidFill>
                <a:latin typeface="Bernard MT Condensed" panose="02050806060905020404" pitchFamily="18" charset="0"/>
              </a:rPr>
              <a:t>200 /</a:t>
            </a:r>
            <a:r>
              <a:rPr lang="en-US" sz="1300" b="1" dirty="0">
                <a:solidFill>
                  <a:schemeClr val="bg1"/>
                </a:solidFill>
              </a:rPr>
              <a:t>Month</a:t>
            </a:r>
          </a:p>
        </p:txBody>
      </p:sp>
      <p:grpSp>
        <p:nvGrpSpPr>
          <p:cNvPr id="49" name="Group 48">
            <a:extLst>
              <a:ext uri="{FF2B5EF4-FFF2-40B4-BE49-F238E27FC236}">
                <a16:creationId xmlns:a16="http://schemas.microsoft.com/office/drawing/2014/main" id="{1D0D9D30-081E-4624-ABCE-B5F6B72E6469}"/>
              </a:ext>
            </a:extLst>
          </p:cNvPr>
          <p:cNvGrpSpPr/>
          <p:nvPr/>
        </p:nvGrpSpPr>
        <p:grpSpPr>
          <a:xfrm>
            <a:off x="1746588" y="6289938"/>
            <a:ext cx="1901734" cy="425303"/>
            <a:chOff x="1371600" y="5777377"/>
            <a:chExt cx="1901734" cy="425303"/>
          </a:xfrm>
        </p:grpSpPr>
        <p:grpSp>
          <p:nvGrpSpPr>
            <p:cNvPr id="50" name="Group 49">
              <a:extLst>
                <a:ext uri="{FF2B5EF4-FFF2-40B4-BE49-F238E27FC236}">
                  <a16:creationId xmlns:a16="http://schemas.microsoft.com/office/drawing/2014/main" id="{60D63F14-92C5-4074-B2D6-C0EF018DFA62}"/>
                </a:ext>
              </a:extLst>
            </p:cNvPr>
            <p:cNvGrpSpPr/>
            <p:nvPr/>
          </p:nvGrpSpPr>
          <p:grpSpPr>
            <a:xfrm>
              <a:off x="1371600" y="5791200"/>
              <a:ext cx="411480" cy="411480"/>
              <a:chOff x="1371600" y="5791200"/>
              <a:chExt cx="411480" cy="411480"/>
            </a:xfrm>
          </p:grpSpPr>
          <p:sp>
            <p:nvSpPr>
              <p:cNvPr id="60" name="Oval 59">
                <a:extLst>
                  <a:ext uri="{FF2B5EF4-FFF2-40B4-BE49-F238E27FC236}">
                    <a16:creationId xmlns:a16="http://schemas.microsoft.com/office/drawing/2014/main" id="{4F3698EC-E981-426F-B80F-952D56BD2031}"/>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1" name="Freeform 1">
                <a:extLst>
                  <a:ext uri="{FF2B5EF4-FFF2-40B4-BE49-F238E27FC236}">
                    <a16:creationId xmlns:a16="http://schemas.microsoft.com/office/drawing/2014/main" id="{3248969B-1065-4F04-B6F1-77DD8B92F455}"/>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1" name="Group 50">
              <a:extLst>
                <a:ext uri="{FF2B5EF4-FFF2-40B4-BE49-F238E27FC236}">
                  <a16:creationId xmlns:a16="http://schemas.microsoft.com/office/drawing/2014/main" id="{752A9FFD-5E11-462F-A1CE-FDC1071FE0C0}"/>
                </a:ext>
              </a:extLst>
            </p:cNvPr>
            <p:cNvGrpSpPr/>
            <p:nvPr/>
          </p:nvGrpSpPr>
          <p:grpSpPr>
            <a:xfrm>
              <a:off x="1870166" y="5791200"/>
              <a:ext cx="411480" cy="411480"/>
              <a:chOff x="1870166" y="5791200"/>
              <a:chExt cx="411480" cy="411480"/>
            </a:xfrm>
          </p:grpSpPr>
          <p:sp>
            <p:nvSpPr>
              <p:cNvPr id="58" name="Freeform 12">
                <a:extLst>
                  <a:ext uri="{FF2B5EF4-FFF2-40B4-BE49-F238E27FC236}">
                    <a16:creationId xmlns:a16="http://schemas.microsoft.com/office/drawing/2014/main" id="{DC1F5322-326B-4821-AC56-9425C90A976B}"/>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59" name="Oval 58">
                <a:extLst>
                  <a:ext uri="{FF2B5EF4-FFF2-40B4-BE49-F238E27FC236}">
                    <a16:creationId xmlns:a16="http://schemas.microsoft.com/office/drawing/2014/main" id="{63CEF27E-9188-4AAA-937B-B55211689179}"/>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2" name="Group 51">
              <a:extLst>
                <a:ext uri="{FF2B5EF4-FFF2-40B4-BE49-F238E27FC236}">
                  <a16:creationId xmlns:a16="http://schemas.microsoft.com/office/drawing/2014/main" id="{48B283B0-1464-4B4C-9003-C51DCF8403F7}"/>
                </a:ext>
              </a:extLst>
            </p:cNvPr>
            <p:cNvGrpSpPr/>
            <p:nvPr/>
          </p:nvGrpSpPr>
          <p:grpSpPr>
            <a:xfrm>
              <a:off x="2368732" y="5791200"/>
              <a:ext cx="411480" cy="411480"/>
              <a:chOff x="2368732" y="5791200"/>
              <a:chExt cx="411480" cy="411480"/>
            </a:xfrm>
          </p:grpSpPr>
          <p:sp>
            <p:nvSpPr>
              <p:cNvPr id="56" name="Freeform 9">
                <a:extLst>
                  <a:ext uri="{FF2B5EF4-FFF2-40B4-BE49-F238E27FC236}">
                    <a16:creationId xmlns:a16="http://schemas.microsoft.com/office/drawing/2014/main" id="{3E28B3C3-7044-45D6-96B6-70E578261197}"/>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57" name="Oval 56">
                <a:extLst>
                  <a:ext uri="{FF2B5EF4-FFF2-40B4-BE49-F238E27FC236}">
                    <a16:creationId xmlns:a16="http://schemas.microsoft.com/office/drawing/2014/main" id="{A7C8DCC0-010D-45C9-B5A1-B88B443367D4}"/>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3" name="Group 52">
              <a:extLst>
                <a:ext uri="{FF2B5EF4-FFF2-40B4-BE49-F238E27FC236}">
                  <a16:creationId xmlns:a16="http://schemas.microsoft.com/office/drawing/2014/main" id="{C123E053-8D07-4AF6-A9C0-CEE41B108CFB}"/>
                </a:ext>
              </a:extLst>
            </p:cNvPr>
            <p:cNvGrpSpPr/>
            <p:nvPr/>
          </p:nvGrpSpPr>
          <p:grpSpPr>
            <a:xfrm>
              <a:off x="2861854" y="5777377"/>
              <a:ext cx="411480" cy="411480"/>
              <a:chOff x="2861854" y="5777377"/>
              <a:chExt cx="411480" cy="411480"/>
            </a:xfrm>
          </p:grpSpPr>
          <p:sp>
            <p:nvSpPr>
              <p:cNvPr id="54" name="Freeform 13">
                <a:extLst>
                  <a:ext uri="{FF2B5EF4-FFF2-40B4-BE49-F238E27FC236}">
                    <a16:creationId xmlns:a16="http://schemas.microsoft.com/office/drawing/2014/main" id="{79534D23-8C43-44DB-88F3-038D2D6254C0}"/>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55" name="Oval 54">
                <a:extLst>
                  <a:ext uri="{FF2B5EF4-FFF2-40B4-BE49-F238E27FC236}">
                    <a16:creationId xmlns:a16="http://schemas.microsoft.com/office/drawing/2014/main" id="{24C4E1EB-9809-452B-96B3-CB3082B7CB0E}"/>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62" name="Text Placeholder 3">
            <a:extLst>
              <a:ext uri="{FF2B5EF4-FFF2-40B4-BE49-F238E27FC236}">
                <a16:creationId xmlns:a16="http://schemas.microsoft.com/office/drawing/2014/main" id="{BDD00292-D4FC-416A-AA41-F6792F338D7F}"/>
              </a:ext>
            </a:extLst>
          </p:cNvPr>
          <p:cNvSpPr txBox="1">
            <a:spLocks/>
          </p:cNvSpPr>
          <p:nvPr/>
        </p:nvSpPr>
        <p:spPr>
          <a:xfrm>
            <a:off x="1907641" y="5136452"/>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chemeClr val="bg1"/>
                </a:solidFill>
                <a:latin typeface="Bernard MT Condensed" panose="02050806060905020404" pitchFamily="18" charset="0"/>
              </a:rPr>
              <a:t>Lorem Ipsum Dolor</a:t>
            </a:r>
          </a:p>
        </p:txBody>
      </p:sp>
      <p:cxnSp>
        <p:nvCxnSpPr>
          <p:cNvPr id="63" name="Straight Connector 62">
            <a:extLst>
              <a:ext uri="{FF2B5EF4-FFF2-40B4-BE49-F238E27FC236}">
                <a16:creationId xmlns:a16="http://schemas.microsoft.com/office/drawing/2014/main" id="{86629EA5-5A39-4704-8BE0-63ACA180513E}"/>
              </a:ext>
            </a:extLst>
          </p:cNvPr>
          <p:cNvCxnSpPr/>
          <p:nvPr/>
        </p:nvCxnSpPr>
        <p:spPr>
          <a:xfrm>
            <a:off x="1928711" y="5556595"/>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a:extLst>
              <a:ext uri="{FF2B5EF4-FFF2-40B4-BE49-F238E27FC236}">
                <a16:creationId xmlns:a16="http://schemas.microsoft.com/office/drawing/2014/main" id="{356F0734-6CE8-4B25-8181-9A9877F722B3}"/>
              </a:ext>
            </a:extLst>
          </p:cNvPr>
          <p:cNvSpPr txBox="1">
            <a:spLocks/>
          </p:cNvSpPr>
          <p:nvPr/>
        </p:nvSpPr>
        <p:spPr>
          <a:xfrm>
            <a:off x="1180779" y="5682008"/>
            <a:ext cx="3276080" cy="5486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500" b="1" dirty="0">
              <a:solidFill>
                <a:schemeClr val="bg1"/>
              </a:solidFill>
              <a:latin typeface="Candara" panose="020E0502030303020204" pitchFamily="34" charset="0"/>
            </a:endParaRPr>
          </a:p>
        </p:txBody>
      </p:sp>
      <p:sp>
        <p:nvSpPr>
          <p:cNvPr id="66" name="TextBox 65">
            <a:extLst>
              <a:ext uri="{FF2B5EF4-FFF2-40B4-BE49-F238E27FC236}">
                <a16:creationId xmlns:a16="http://schemas.microsoft.com/office/drawing/2014/main" id="{B2C1DC78-3516-41D8-8BF4-CA9A4DC0893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52090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right)">
                                      <p:cBhvr>
                                        <p:cTn id="7" dur="1000"/>
                                        <p:tgtEl>
                                          <p:spTgt spid="66"/>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62"/>
                                        </p:tgtEl>
                                        <p:attrNameLst>
                                          <p:attrName>style.visibility</p:attrName>
                                        </p:attrNameLst>
                                      </p:cBhvr>
                                      <p:to>
                                        <p:strVal val="visible"/>
                                      </p:to>
                                    </p:set>
                                    <p:animEffect transition="in" filter="fade">
                                      <p:cBhvr>
                                        <p:cTn id="24" dur="1000"/>
                                        <p:tgtEl>
                                          <p:spTgt spid="62"/>
                                        </p:tgtEl>
                                      </p:cBhvr>
                                    </p:animEffect>
                                    <p:anim calcmode="lin" valueType="num">
                                      <p:cBhvr>
                                        <p:cTn id="25" dur="1000" fill="hold"/>
                                        <p:tgtEl>
                                          <p:spTgt spid="62"/>
                                        </p:tgtEl>
                                        <p:attrNameLst>
                                          <p:attrName>ppt_x</p:attrName>
                                        </p:attrNameLst>
                                      </p:cBhvr>
                                      <p:tavLst>
                                        <p:tav tm="0">
                                          <p:val>
                                            <p:strVal val="#ppt_x"/>
                                          </p:val>
                                        </p:tav>
                                        <p:tav tm="100000">
                                          <p:val>
                                            <p:strVal val="#ppt_x"/>
                                          </p:val>
                                        </p:tav>
                                      </p:tavLst>
                                    </p:anim>
                                    <p:anim calcmode="lin" valueType="num">
                                      <p:cBhvr>
                                        <p:cTn id="26" dur="1000" fill="hold"/>
                                        <p:tgtEl>
                                          <p:spTgt spid="62"/>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Effect transition="in" filter="fade">
                                      <p:cBhvr>
                                        <p:cTn id="29" dur="1000"/>
                                        <p:tgtEl>
                                          <p:spTgt spid="63"/>
                                        </p:tgtEl>
                                      </p:cBhvr>
                                    </p:animEffect>
                                    <p:anim calcmode="lin" valueType="num">
                                      <p:cBhvr>
                                        <p:cTn id="30" dur="1000" fill="hold"/>
                                        <p:tgtEl>
                                          <p:spTgt spid="63"/>
                                        </p:tgtEl>
                                        <p:attrNameLst>
                                          <p:attrName>ppt_x</p:attrName>
                                        </p:attrNameLst>
                                      </p:cBhvr>
                                      <p:tavLst>
                                        <p:tav tm="0">
                                          <p:val>
                                            <p:strVal val="#ppt_x"/>
                                          </p:val>
                                        </p:tav>
                                        <p:tav tm="100000">
                                          <p:val>
                                            <p:strVal val="#ppt_x"/>
                                          </p:val>
                                        </p:tav>
                                      </p:tavLst>
                                    </p:anim>
                                    <p:anim calcmode="lin" valueType="num">
                                      <p:cBhvr>
                                        <p:cTn id="31" dur="1000" fill="hold"/>
                                        <p:tgtEl>
                                          <p:spTgt spid="63"/>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16" presetClass="entr" presetSubtype="37" fill="hold" grpId="0" nodeType="afterEffect">
                                  <p:stCondLst>
                                    <p:cond delay="0"/>
                                  </p:stCondLst>
                                  <p:childTnLst>
                                    <p:set>
                                      <p:cBhvr>
                                        <p:cTn id="34" dur="1" fill="hold">
                                          <p:stCondLst>
                                            <p:cond delay="0"/>
                                          </p:stCondLst>
                                        </p:cTn>
                                        <p:tgtEl>
                                          <p:spTgt spid="64"/>
                                        </p:tgtEl>
                                        <p:attrNameLst>
                                          <p:attrName>style.visibility</p:attrName>
                                        </p:attrNameLst>
                                      </p:cBhvr>
                                      <p:to>
                                        <p:strVal val="visible"/>
                                      </p:to>
                                    </p:set>
                                    <p:animEffect transition="in" filter="barn(outVertical)">
                                      <p:cBhvr>
                                        <p:cTn id="35" dur="500"/>
                                        <p:tgtEl>
                                          <p:spTgt spid="64"/>
                                        </p:tgtEl>
                                      </p:cBhvr>
                                    </p:animEffect>
                                  </p:childTnLst>
                                </p:cTn>
                              </p:par>
                              <p:par>
                                <p:cTn id="36" presetID="16" presetClass="entr" presetSubtype="37" fill="hold" nodeType="withEffect">
                                  <p:stCondLst>
                                    <p:cond delay="0"/>
                                  </p:stCondLst>
                                  <p:childTnLst>
                                    <p:set>
                                      <p:cBhvr>
                                        <p:cTn id="37" dur="1" fill="hold">
                                          <p:stCondLst>
                                            <p:cond delay="0"/>
                                          </p:stCondLst>
                                        </p:cTn>
                                        <p:tgtEl>
                                          <p:spTgt spid="49"/>
                                        </p:tgtEl>
                                        <p:attrNameLst>
                                          <p:attrName>style.visibility</p:attrName>
                                        </p:attrNameLst>
                                      </p:cBhvr>
                                      <p:to>
                                        <p:strVal val="visible"/>
                                      </p:to>
                                    </p:set>
                                    <p:animEffect transition="in" filter="barn(outVertical)">
                                      <p:cBhvr>
                                        <p:cTn id="38" dur="500"/>
                                        <p:tgtEl>
                                          <p:spTgt spid="49"/>
                                        </p:tgtEl>
                                      </p:cBhvr>
                                    </p:animEffect>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500"/>
                                        <p:tgtEl>
                                          <p:spTgt spid="17"/>
                                        </p:tgtEl>
                                      </p:cBhvr>
                                    </p:animEffect>
                                    <p:anim calcmode="lin" valueType="num">
                                      <p:cBhvr>
                                        <p:cTn id="43" dur="500" fill="hold"/>
                                        <p:tgtEl>
                                          <p:spTgt spid="17"/>
                                        </p:tgtEl>
                                        <p:attrNameLst>
                                          <p:attrName>ppt_x</p:attrName>
                                        </p:attrNameLst>
                                      </p:cBhvr>
                                      <p:tavLst>
                                        <p:tav tm="0">
                                          <p:val>
                                            <p:strVal val="#ppt_x"/>
                                          </p:val>
                                        </p:tav>
                                        <p:tav tm="100000">
                                          <p:val>
                                            <p:strVal val="#ppt_x"/>
                                          </p:val>
                                        </p:tav>
                                      </p:tavLst>
                                    </p:anim>
                                    <p:anim calcmode="lin" valueType="num">
                                      <p:cBhvr>
                                        <p:cTn id="44" dur="500" fill="hold"/>
                                        <p:tgtEl>
                                          <p:spTgt spid="17"/>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nodeType="after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fade">
                                      <p:cBhvr>
                                        <p:cTn id="48" dur="500"/>
                                        <p:tgtEl>
                                          <p:spTgt spid="18"/>
                                        </p:tgtEl>
                                      </p:cBhvr>
                                    </p:animEffect>
                                    <p:anim calcmode="lin" valueType="num">
                                      <p:cBhvr>
                                        <p:cTn id="49" dur="500" fill="hold"/>
                                        <p:tgtEl>
                                          <p:spTgt spid="18"/>
                                        </p:tgtEl>
                                        <p:attrNameLst>
                                          <p:attrName>ppt_x</p:attrName>
                                        </p:attrNameLst>
                                      </p:cBhvr>
                                      <p:tavLst>
                                        <p:tav tm="0">
                                          <p:val>
                                            <p:strVal val="#ppt_x"/>
                                          </p:val>
                                        </p:tav>
                                        <p:tav tm="100000">
                                          <p:val>
                                            <p:strVal val="#ppt_x"/>
                                          </p:val>
                                        </p:tav>
                                      </p:tavLst>
                                    </p:anim>
                                    <p:anim calcmode="lin" valueType="num">
                                      <p:cBhvr>
                                        <p:cTn id="50" dur="500" fill="hold"/>
                                        <p:tgtEl>
                                          <p:spTgt spid="18"/>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42"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500"/>
                                        <p:tgtEl>
                                          <p:spTgt spid="19"/>
                                        </p:tgtEl>
                                      </p:cBhvr>
                                    </p:animEffect>
                                    <p:anim calcmode="lin" valueType="num">
                                      <p:cBhvr>
                                        <p:cTn id="55" dur="500" fill="hold"/>
                                        <p:tgtEl>
                                          <p:spTgt spid="19"/>
                                        </p:tgtEl>
                                        <p:attrNameLst>
                                          <p:attrName>ppt_x</p:attrName>
                                        </p:attrNameLst>
                                      </p:cBhvr>
                                      <p:tavLst>
                                        <p:tav tm="0">
                                          <p:val>
                                            <p:strVal val="#ppt_x"/>
                                          </p:val>
                                        </p:tav>
                                        <p:tav tm="100000">
                                          <p:val>
                                            <p:strVal val="#ppt_x"/>
                                          </p:val>
                                        </p:tav>
                                      </p:tavLst>
                                    </p:anim>
                                    <p:anim calcmode="lin" valueType="num">
                                      <p:cBhvr>
                                        <p:cTn id="56" dur="500" fill="hold"/>
                                        <p:tgtEl>
                                          <p:spTgt spid="19"/>
                                        </p:tgtEl>
                                        <p:attrNameLst>
                                          <p:attrName>ppt_y</p:attrName>
                                        </p:attrNameLst>
                                      </p:cBhvr>
                                      <p:tavLst>
                                        <p:tav tm="0">
                                          <p:val>
                                            <p:strVal val="#ppt_y+.1"/>
                                          </p:val>
                                        </p:tav>
                                        <p:tav tm="100000">
                                          <p:val>
                                            <p:strVal val="#ppt_y"/>
                                          </p:val>
                                        </p:tav>
                                      </p:tavLst>
                                    </p:anim>
                                  </p:childTnLst>
                                </p:cTn>
                              </p:par>
                            </p:childTnLst>
                          </p:cTn>
                        </p:par>
                        <p:par>
                          <p:cTn id="57" fill="hold">
                            <p:stCondLst>
                              <p:cond delay="5000"/>
                            </p:stCondLst>
                            <p:childTnLst>
                              <p:par>
                                <p:cTn id="58" presetID="42" presetClass="entr" presetSubtype="0" fill="hold" nodeType="afterEffect">
                                  <p:stCondLst>
                                    <p:cond delay="0"/>
                                  </p:stCondLst>
                                  <p:childTnLst>
                                    <p:set>
                                      <p:cBhvr>
                                        <p:cTn id="59" dur="1" fill="hold">
                                          <p:stCondLst>
                                            <p:cond delay="0"/>
                                          </p:stCondLst>
                                        </p:cTn>
                                        <p:tgtEl>
                                          <p:spTgt spid="22"/>
                                        </p:tgtEl>
                                        <p:attrNameLst>
                                          <p:attrName>style.visibility</p:attrName>
                                        </p:attrNameLst>
                                      </p:cBhvr>
                                      <p:to>
                                        <p:strVal val="visible"/>
                                      </p:to>
                                    </p:set>
                                    <p:animEffect transition="in" filter="fade">
                                      <p:cBhvr>
                                        <p:cTn id="60" dur="500"/>
                                        <p:tgtEl>
                                          <p:spTgt spid="22"/>
                                        </p:tgtEl>
                                      </p:cBhvr>
                                    </p:animEffect>
                                    <p:anim calcmode="lin" valueType="num">
                                      <p:cBhvr>
                                        <p:cTn id="61" dur="500" fill="hold"/>
                                        <p:tgtEl>
                                          <p:spTgt spid="22"/>
                                        </p:tgtEl>
                                        <p:attrNameLst>
                                          <p:attrName>ppt_x</p:attrName>
                                        </p:attrNameLst>
                                      </p:cBhvr>
                                      <p:tavLst>
                                        <p:tav tm="0">
                                          <p:val>
                                            <p:strVal val="#ppt_x"/>
                                          </p:val>
                                        </p:tav>
                                        <p:tav tm="100000">
                                          <p:val>
                                            <p:strVal val="#ppt_x"/>
                                          </p:val>
                                        </p:tav>
                                      </p:tavLst>
                                    </p:anim>
                                    <p:anim calcmode="lin" valueType="num">
                                      <p:cBhvr>
                                        <p:cTn id="62" dur="500" fill="hold"/>
                                        <p:tgtEl>
                                          <p:spTgt spid="22"/>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42" presetClass="entr" presetSubtype="0" fill="hold" nodeType="afterEffect">
                                  <p:stCondLst>
                                    <p:cond delay="0"/>
                                  </p:stCondLst>
                                  <p:childTnLst>
                                    <p:set>
                                      <p:cBhvr>
                                        <p:cTn id="65" dur="1" fill="hold">
                                          <p:stCondLst>
                                            <p:cond delay="0"/>
                                          </p:stCondLst>
                                        </p:cTn>
                                        <p:tgtEl>
                                          <p:spTgt spid="25"/>
                                        </p:tgtEl>
                                        <p:attrNameLst>
                                          <p:attrName>style.visibility</p:attrName>
                                        </p:attrNameLst>
                                      </p:cBhvr>
                                      <p:to>
                                        <p:strVal val="visible"/>
                                      </p:to>
                                    </p:set>
                                    <p:animEffect transition="in" filter="fade">
                                      <p:cBhvr>
                                        <p:cTn id="66" dur="500"/>
                                        <p:tgtEl>
                                          <p:spTgt spid="25"/>
                                        </p:tgtEl>
                                      </p:cBhvr>
                                    </p:animEffect>
                                    <p:anim calcmode="lin" valueType="num">
                                      <p:cBhvr>
                                        <p:cTn id="67" dur="500" fill="hold"/>
                                        <p:tgtEl>
                                          <p:spTgt spid="25"/>
                                        </p:tgtEl>
                                        <p:attrNameLst>
                                          <p:attrName>ppt_x</p:attrName>
                                        </p:attrNameLst>
                                      </p:cBhvr>
                                      <p:tavLst>
                                        <p:tav tm="0">
                                          <p:val>
                                            <p:strVal val="#ppt_x"/>
                                          </p:val>
                                        </p:tav>
                                        <p:tav tm="100000">
                                          <p:val>
                                            <p:strVal val="#ppt_x"/>
                                          </p:val>
                                        </p:tav>
                                      </p:tavLst>
                                    </p:anim>
                                    <p:anim calcmode="lin" valueType="num">
                                      <p:cBhvr>
                                        <p:cTn id="68" dur="500" fill="hold"/>
                                        <p:tgtEl>
                                          <p:spTgt spid="25"/>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42" presetClass="entr" presetSubtype="0"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fade">
                                      <p:cBhvr>
                                        <p:cTn id="72" dur="500"/>
                                        <p:tgtEl>
                                          <p:spTgt spid="28"/>
                                        </p:tgtEl>
                                      </p:cBhvr>
                                    </p:animEffect>
                                    <p:anim calcmode="lin" valueType="num">
                                      <p:cBhvr>
                                        <p:cTn id="73" dur="500" fill="hold"/>
                                        <p:tgtEl>
                                          <p:spTgt spid="28"/>
                                        </p:tgtEl>
                                        <p:attrNameLst>
                                          <p:attrName>ppt_x</p:attrName>
                                        </p:attrNameLst>
                                      </p:cBhvr>
                                      <p:tavLst>
                                        <p:tav tm="0">
                                          <p:val>
                                            <p:strVal val="#ppt_x"/>
                                          </p:val>
                                        </p:tav>
                                        <p:tav tm="100000">
                                          <p:val>
                                            <p:strVal val="#ppt_x"/>
                                          </p:val>
                                        </p:tav>
                                      </p:tavLst>
                                    </p:anim>
                                    <p:anim calcmode="lin" valueType="num">
                                      <p:cBhvr>
                                        <p:cTn id="74" dur="500" fill="hold"/>
                                        <p:tgtEl>
                                          <p:spTgt spid="28"/>
                                        </p:tgtEl>
                                        <p:attrNameLst>
                                          <p:attrName>ppt_y</p:attrName>
                                        </p:attrNameLst>
                                      </p:cBhvr>
                                      <p:tavLst>
                                        <p:tav tm="0">
                                          <p:val>
                                            <p:strVal val="#ppt_y+.1"/>
                                          </p:val>
                                        </p:tav>
                                        <p:tav tm="100000">
                                          <p:val>
                                            <p:strVal val="#ppt_y"/>
                                          </p:val>
                                        </p:tav>
                                      </p:tavLst>
                                    </p:anim>
                                  </p:childTnLst>
                                </p:cTn>
                              </p:par>
                            </p:childTnLst>
                          </p:cTn>
                        </p:par>
                        <p:par>
                          <p:cTn id="75" fill="hold">
                            <p:stCondLst>
                              <p:cond delay="6500"/>
                            </p:stCondLst>
                            <p:childTnLst>
                              <p:par>
                                <p:cTn id="76" presetID="42" presetClass="entr" presetSubtype="0" fill="hold"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500"/>
                                        <p:tgtEl>
                                          <p:spTgt spid="31"/>
                                        </p:tgtEl>
                                      </p:cBhvr>
                                    </p:animEffect>
                                    <p:anim calcmode="lin" valueType="num">
                                      <p:cBhvr>
                                        <p:cTn id="79" dur="500" fill="hold"/>
                                        <p:tgtEl>
                                          <p:spTgt spid="31"/>
                                        </p:tgtEl>
                                        <p:attrNameLst>
                                          <p:attrName>ppt_x</p:attrName>
                                        </p:attrNameLst>
                                      </p:cBhvr>
                                      <p:tavLst>
                                        <p:tav tm="0">
                                          <p:val>
                                            <p:strVal val="#ppt_x"/>
                                          </p:val>
                                        </p:tav>
                                        <p:tav tm="100000">
                                          <p:val>
                                            <p:strVal val="#ppt_x"/>
                                          </p:val>
                                        </p:tav>
                                      </p:tavLst>
                                    </p:anim>
                                    <p:anim calcmode="lin" valueType="num">
                                      <p:cBhvr>
                                        <p:cTn id="80" dur="500" fill="hold"/>
                                        <p:tgtEl>
                                          <p:spTgt spid="31"/>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42" presetClass="entr" presetSubtype="0" fill="hold" nodeType="afterEffect">
                                  <p:stCondLst>
                                    <p:cond delay="0"/>
                                  </p:stCondLst>
                                  <p:childTnLst>
                                    <p:set>
                                      <p:cBhvr>
                                        <p:cTn id="83" dur="1" fill="hold">
                                          <p:stCondLst>
                                            <p:cond delay="0"/>
                                          </p:stCondLst>
                                        </p:cTn>
                                        <p:tgtEl>
                                          <p:spTgt spid="34"/>
                                        </p:tgtEl>
                                        <p:attrNameLst>
                                          <p:attrName>style.visibility</p:attrName>
                                        </p:attrNameLst>
                                      </p:cBhvr>
                                      <p:to>
                                        <p:strVal val="visible"/>
                                      </p:to>
                                    </p:set>
                                    <p:animEffect transition="in" filter="fade">
                                      <p:cBhvr>
                                        <p:cTn id="84" dur="500"/>
                                        <p:tgtEl>
                                          <p:spTgt spid="34"/>
                                        </p:tgtEl>
                                      </p:cBhvr>
                                    </p:animEffect>
                                    <p:anim calcmode="lin" valueType="num">
                                      <p:cBhvr>
                                        <p:cTn id="85" dur="500" fill="hold"/>
                                        <p:tgtEl>
                                          <p:spTgt spid="34"/>
                                        </p:tgtEl>
                                        <p:attrNameLst>
                                          <p:attrName>ppt_x</p:attrName>
                                        </p:attrNameLst>
                                      </p:cBhvr>
                                      <p:tavLst>
                                        <p:tav tm="0">
                                          <p:val>
                                            <p:strVal val="#ppt_x"/>
                                          </p:val>
                                        </p:tav>
                                        <p:tav tm="100000">
                                          <p:val>
                                            <p:strVal val="#ppt_x"/>
                                          </p:val>
                                        </p:tav>
                                      </p:tavLst>
                                    </p:anim>
                                    <p:anim calcmode="lin" valueType="num">
                                      <p:cBhvr>
                                        <p:cTn id="86" dur="500" fill="hold"/>
                                        <p:tgtEl>
                                          <p:spTgt spid="34"/>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grpId="0" nodeType="afterEffect">
                                  <p:stCondLst>
                                    <p:cond delay="0"/>
                                  </p:stCondLst>
                                  <p:childTnLst>
                                    <p:set>
                                      <p:cBhvr>
                                        <p:cTn id="89" dur="1" fill="hold">
                                          <p:stCondLst>
                                            <p:cond delay="0"/>
                                          </p:stCondLst>
                                        </p:cTn>
                                        <p:tgtEl>
                                          <p:spTgt spid="3"/>
                                        </p:tgtEl>
                                        <p:attrNameLst>
                                          <p:attrName>style.visibility</p:attrName>
                                        </p:attrNameLst>
                                      </p:cBhvr>
                                      <p:to>
                                        <p:strVal val="visible"/>
                                      </p:to>
                                    </p:set>
                                    <p:anim calcmode="lin" valueType="num">
                                      <p:cBhvr>
                                        <p:cTn id="90" dur="500" fill="hold"/>
                                        <p:tgtEl>
                                          <p:spTgt spid="3"/>
                                        </p:tgtEl>
                                        <p:attrNameLst>
                                          <p:attrName>ppt_w</p:attrName>
                                        </p:attrNameLst>
                                      </p:cBhvr>
                                      <p:tavLst>
                                        <p:tav tm="0">
                                          <p:val>
                                            <p:fltVal val="0"/>
                                          </p:val>
                                        </p:tav>
                                        <p:tav tm="100000">
                                          <p:val>
                                            <p:strVal val="#ppt_w"/>
                                          </p:val>
                                        </p:tav>
                                      </p:tavLst>
                                    </p:anim>
                                    <p:anim calcmode="lin" valueType="num">
                                      <p:cBhvr>
                                        <p:cTn id="91" dur="500" fill="hold"/>
                                        <p:tgtEl>
                                          <p:spTgt spid="3"/>
                                        </p:tgtEl>
                                        <p:attrNameLst>
                                          <p:attrName>ppt_h</p:attrName>
                                        </p:attrNameLst>
                                      </p:cBhvr>
                                      <p:tavLst>
                                        <p:tav tm="0">
                                          <p:val>
                                            <p:fltVal val="0"/>
                                          </p:val>
                                        </p:tav>
                                        <p:tav tm="100000">
                                          <p:val>
                                            <p:strVal val="#ppt_h"/>
                                          </p:val>
                                        </p:tav>
                                      </p:tavLst>
                                    </p:anim>
                                    <p:animEffect transition="in" filter="fade">
                                      <p:cBhvr>
                                        <p:cTn id="92" dur="500"/>
                                        <p:tgtEl>
                                          <p:spTgt spid="3"/>
                                        </p:tgtEl>
                                      </p:cBhvr>
                                    </p:animEffect>
                                  </p:childTnLst>
                                </p:cTn>
                              </p:par>
                              <p:par>
                                <p:cTn id="93" presetID="53" presetClass="entr" presetSubtype="16" fill="hold" nodeType="withEffect">
                                  <p:stCondLst>
                                    <p:cond delay="0"/>
                                  </p:stCondLst>
                                  <p:childTnLst>
                                    <p:set>
                                      <p:cBhvr>
                                        <p:cTn id="94" dur="1" fill="hold">
                                          <p:stCondLst>
                                            <p:cond delay="0"/>
                                          </p:stCondLst>
                                        </p:cTn>
                                        <p:tgtEl>
                                          <p:spTgt spid="9"/>
                                        </p:tgtEl>
                                        <p:attrNameLst>
                                          <p:attrName>style.visibility</p:attrName>
                                        </p:attrNameLst>
                                      </p:cBhvr>
                                      <p:to>
                                        <p:strVal val="visible"/>
                                      </p:to>
                                    </p:set>
                                    <p:anim calcmode="lin" valueType="num">
                                      <p:cBhvr>
                                        <p:cTn id="95" dur="500" fill="hold"/>
                                        <p:tgtEl>
                                          <p:spTgt spid="9"/>
                                        </p:tgtEl>
                                        <p:attrNameLst>
                                          <p:attrName>ppt_w</p:attrName>
                                        </p:attrNameLst>
                                      </p:cBhvr>
                                      <p:tavLst>
                                        <p:tav tm="0">
                                          <p:val>
                                            <p:fltVal val="0"/>
                                          </p:val>
                                        </p:tav>
                                        <p:tav tm="100000">
                                          <p:val>
                                            <p:strVal val="#ppt_w"/>
                                          </p:val>
                                        </p:tav>
                                      </p:tavLst>
                                    </p:anim>
                                    <p:anim calcmode="lin" valueType="num">
                                      <p:cBhvr>
                                        <p:cTn id="96" dur="500" fill="hold"/>
                                        <p:tgtEl>
                                          <p:spTgt spid="9"/>
                                        </p:tgtEl>
                                        <p:attrNameLst>
                                          <p:attrName>ppt_h</p:attrName>
                                        </p:attrNameLst>
                                      </p:cBhvr>
                                      <p:tavLst>
                                        <p:tav tm="0">
                                          <p:val>
                                            <p:fltVal val="0"/>
                                          </p:val>
                                        </p:tav>
                                        <p:tav tm="100000">
                                          <p:val>
                                            <p:strVal val="#ppt_h"/>
                                          </p:val>
                                        </p:tav>
                                      </p:tavLst>
                                    </p:anim>
                                    <p:animEffect transition="in" filter="fade">
                                      <p:cBhvr>
                                        <p:cTn id="97" dur="500"/>
                                        <p:tgtEl>
                                          <p:spTgt spid="9"/>
                                        </p:tgtEl>
                                      </p:cBhvr>
                                    </p:animEffect>
                                  </p:childTnLst>
                                </p:cTn>
                              </p:par>
                              <p:par>
                                <p:cTn id="98" presetID="53" presetClass="entr" presetSubtype="16" fill="hold" nodeType="withEffect">
                                  <p:stCondLst>
                                    <p:cond delay="0"/>
                                  </p:stCondLst>
                                  <p:childTnLst>
                                    <p:set>
                                      <p:cBhvr>
                                        <p:cTn id="99" dur="1" fill="hold">
                                          <p:stCondLst>
                                            <p:cond delay="0"/>
                                          </p:stCondLst>
                                        </p:cTn>
                                        <p:tgtEl>
                                          <p:spTgt spid="10"/>
                                        </p:tgtEl>
                                        <p:attrNameLst>
                                          <p:attrName>style.visibility</p:attrName>
                                        </p:attrNameLst>
                                      </p:cBhvr>
                                      <p:to>
                                        <p:strVal val="visible"/>
                                      </p:to>
                                    </p:set>
                                    <p:anim calcmode="lin" valueType="num">
                                      <p:cBhvr>
                                        <p:cTn id="100" dur="500" fill="hold"/>
                                        <p:tgtEl>
                                          <p:spTgt spid="10"/>
                                        </p:tgtEl>
                                        <p:attrNameLst>
                                          <p:attrName>ppt_w</p:attrName>
                                        </p:attrNameLst>
                                      </p:cBhvr>
                                      <p:tavLst>
                                        <p:tav tm="0">
                                          <p:val>
                                            <p:fltVal val="0"/>
                                          </p:val>
                                        </p:tav>
                                        <p:tav tm="100000">
                                          <p:val>
                                            <p:strVal val="#ppt_w"/>
                                          </p:val>
                                        </p:tav>
                                      </p:tavLst>
                                    </p:anim>
                                    <p:anim calcmode="lin" valueType="num">
                                      <p:cBhvr>
                                        <p:cTn id="101" dur="500" fill="hold"/>
                                        <p:tgtEl>
                                          <p:spTgt spid="10"/>
                                        </p:tgtEl>
                                        <p:attrNameLst>
                                          <p:attrName>ppt_h</p:attrName>
                                        </p:attrNameLst>
                                      </p:cBhvr>
                                      <p:tavLst>
                                        <p:tav tm="0">
                                          <p:val>
                                            <p:fltVal val="0"/>
                                          </p:val>
                                        </p:tav>
                                        <p:tav tm="100000">
                                          <p:val>
                                            <p:strVal val="#ppt_h"/>
                                          </p:val>
                                        </p:tav>
                                      </p:tavLst>
                                    </p:anim>
                                    <p:animEffect transition="in" filter="fade">
                                      <p:cBhvr>
                                        <p:cTn id="102" dur="500"/>
                                        <p:tgtEl>
                                          <p:spTgt spid="10"/>
                                        </p:tgtEl>
                                      </p:cBhvr>
                                    </p:animEffect>
                                  </p:childTnLst>
                                </p:cTn>
                              </p:par>
                            </p:childTnLst>
                          </p:cTn>
                        </p:par>
                        <p:par>
                          <p:cTn id="103" fill="hold">
                            <p:stCondLst>
                              <p:cond delay="8000"/>
                            </p:stCondLst>
                            <p:childTnLst>
                              <p:par>
                                <p:cTn id="104" presetID="42" presetClass="entr" presetSubtype="0" fill="hold" grpId="0" nodeType="afterEffect">
                                  <p:stCondLst>
                                    <p:cond delay="0"/>
                                  </p:stCondLst>
                                  <p:childTnLst>
                                    <p:set>
                                      <p:cBhvr>
                                        <p:cTn id="105" dur="1" fill="hold">
                                          <p:stCondLst>
                                            <p:cond delay="0"/>
                                          </p:stCondLst>
                                        </p:cTn>
                                        <p:tgtEl>
                                          <p:spTgt spid="11"/>
                                        </p:tgtEl>
                                        <p:attrNameLst>
                                          <p:attrName>style.visibility</p:attrName>
                                        </p:attrNameLst>
                                      </p:cBhvr>
                                      <p:to>
                                        <p:strVal val="visible"/>
                                      </p:to>
                                    </p:set>
                                    <p:animEffect transition="in" filter="fade">
                                      <p:cBhvr>
                                        <p:cTn id="106" dur="1000"/>
                                        <p:tgtEl>
                                          <p:spTgt spid="11"/>
                                        </p:tgtEl>
                                      </p:cBhvr>
                                    </p:animEffect>
                                    <p:anim calcmode="lin" valueType="num">
                                      <p:cBhvr>
                                        <p:cTn id="107" dur="1000" fill="hold"/>
                                        <p:tgtEl>
                                          <p:spTgt spid="11"/>
                                        </p:tgtEl>
                                        <p:attrNameLst>
                                          <p:attrName>ppt_x</p:attrName>
                                        </p:attrNameLst>
                                      </p:cBhvr>
                                      <p:tavLst>
                                        <p:tav tm="0">
                                          <p:val>
                                            <p:strVal val="#ppt_x"/>
                                          </p:val>
                                        </p:tav>
                                        <p:tav tm="100000">
                                          <p:val>
                                            <p:strVal val="#ppt_x"/>
                                          </p:val>
                                        </p:tav>
                                      </p:tavLst>
                                    </p:anim>
                                    <p:anim calcmode="lin" valueType="num">
                                      <p:cBhvr>
                                        <p:cTn id="108" dur="1000" fill="hold"/>
                                        <p:tgtEl>
                                          <p:spTgt spid="11"/>
                                        </p:tgtEl>
                                        <p:attrNameLst>
                                          <p:attrName>ppt_y</p:attrName>
                                        </p:attrNameLst>
                                      </p:cBhvr>
                                      <p:tavLst>
                                        <p:tav tm="0">
                                          <p:val>
                                            <p:strVal val="#ppt_y+.1"/>
                                          </p:val>
                                        </p:tav>
                                        <p:tav tm="100000">
                                          <p:val>
                                            <p:strVal val="#ppt_y"/>
                                          </p:val>
                                        </p:tav>
                                      </p:tavLst>
                                    </p:anim>
                                  </p:childTnLst>
                                </p:cTn>
                              </p:par>
                              <p:par>
                                <p:cTn id="109" presetID="22" presetClass="entr" presetSubtype="8" fill="hold" grpId="0" nodeType="withEffect">
                                  <p:stCondLst>
                                    <p:cond delay="750"/>
                                  </p:stCondLst>
                                  <p:childTnLst>
                                    <p:set>
                                      <p:cBhvr>
                                        <p:cTn id="110" dur="1" fill="hold">
                                          <p:stCondLst>
                                            <p:cond delay="0"/>
                                          </p:stCondLst>
                                        </p:cTn>
                                        <p:tgtEl>
                                          <p:spTgt spid="12"/>
                                        </p:tgtEl>
                                        <p:attrNameLst>
                                          <p:attrName>style.visibility</p:attrName>
                                        </p:attrNameLst>
                                      </p:cBhvr>
                                      <p:to>
                                        <p:strVal val="visible"/>
                                      </p:to>
                                    </p:set>
                                    <p:animEffect transition="in" filter="wipe(left)">
                                      <p:cBhvr>
                                        <p:cTn id="111" dur="1000"/>
                                        <p:tgtEl>
                                          <p:spTgt spid="12"/>
                                        </p:tgtEl>
                                      </p:cBhvr>
                                    </p:animEffect>
                                  </p:childTnLst>
                                </p:cTn>
                              </p:par>
                            </p:childTnLst>
                          </p:cTn>
                        </p:par>
                        <p:par>
                          <p:cTn id="112" fill="hold">
                            <p:stCondLst>
                              <p:cond delay="9750"/>
                            </p:stCondLst>
                            <p:childTnLst>
                              <p:par>
                                <p:cTn id="113" presetID="42" presetClass="entr" presetSubtype="0" fill="hold" grpId="0" nodeType="afterEffect">
                                  <p:stCondLst>
                                    <p:cond delay="0"/>
                                  </p:stCondLst>
                                  <p:childTnLst>
                                    <p:set>
                                      <p:cBhvr>
                                        <p:cTn id="114" dur="1" fill="hold">
                                          <p:stCondLst>
                                            <p:cond delay="0"/>
                                          </p:stCondLst>
                                        </p:cTn>
                                        <p:tgtEl>
                                          <p:spTgt spid="43"/>
                                        </p:tgtEl>
                                        <p:attrNameLst>
                                          <p:attrName>style.visibility</p:attrName>
                                        </p:attrNameLst>
                                      </p:cBhvr>
                                      <p:to>
                                        <p:strVal val="visible"/>
                                      </p:to>
                                    </p:set>
                                    <p:animEffect transition="in" filter="fade">
                                      <p:cBhvr>
                                        <p:cTn id="115" dur="1000"/>
                                        <p:tgtEl>
                                          <p:spTgt spid="43"/>
                                        </p:tgtEl>
                                      </p:cBhvr>
                                    </p:animEffect>
                                    <p:anim calcmode="lin" valueType="num">
                                      <p:cBhvr>
                                        <p:cTn id="116" dur="1000" fill="hold"/>
                                        <p:tgtEl>
                                          <p:spTgt spid="43"/>
                                        </p:tgtEl>
                                        <p:attrNameLst>
                                          <p:attrName>ppt_x</p:attrName>
                                        </p:attrNameLst>
                                      </p:cBhvr>
                                      <p:tavLst>
                                        <p:tav tm="0">
                                          <p:val>
                                            <p:strVal val="#ppt_x"/>
                                          </p:val>
                                        </p:tav>
                                        <p:tav tm="100000">
                                          <p:val>
                                            <p:strVal val="#ppt_x"/>
                                          </p:val>
                                        </p:tav>
                                      </p:tavLst>
                                    </p:anim>
                                    <p:anim calcmode="lin" valueType="num">
                                      <p:cBhvr>
                                        <p:cTn id="117" dur="1000" fill="hold"/>
                                        <p:tgtEl>
                                          <p:spTgt spid="43"/>
                                        </p:tgtEl>
                                        <p:attrNameLst>
                                          <p:attrName>ppt_y</p:attrName>
                                        </p:attrNameLst>
                                      </p:cBhvr>
                                      <p:tavLst>
                                        <p:tav tm="0">
                                          <p:val>
                                            <p:strVal val="#ppt_y+.1"/>
                                          </p:val>
                                        </p:tav>
                                        <p:tav tm="100000">
                                          <p:val>
                                            <p:strVal val="#ppt_y"/>
                                          </p:val>
                                        </p:tav>
                                      </p:tavLst>
                                    </p:anim>
                                  </p:childTnLst>
                                </p:cTn>
                              </p:par>
                              <p:par>
                                <p:cTn id="118" presetID="22" presetClass="entr" presetSubtype="8" fill="hold" grpId="0" nodeType="withEffect">
                                  <p:stCondLst>
                                    <p:cond delay="750"/>
                                  </p:stCondLst>
                                  <p:childTnLst>
                                    <p:set>
                                      <p:cBhvr>
                                        <p:cTn id="119" dur="1" fill="hold">
                                          <p:stCondLst>
                                            <p:cond delay="0"/>
                                          </p:stCondLst>
                                        </p:cTn>
                                        <p:tgtEl>
                                          <p:spTgt spid="44"/>
                                        </p:tgtEl>
                                        <p:attrNameLst>
                                          <p:attrName>style.visibility</p:attrName>
                                        </p:attrNameLst>
                                      </p:cBhvr>
                                      <p:to>
                                        <p:strVal val="visible"/>
                                      </p:to>
                                    </p:set>
                                    <p:animEffect transition="in" filter="wipe(left)">
                                      <p:cBhvr>
                                        <p:cTn id="120" dur="1000"/>
                                        <p:tgtEl>
                                          <p:spTgt spid="44"/>
                                        </p:tgtEl>
                                      </p:cBhvr>
                                    </p:animEffect>
                                  </p:childTnLst>
                                </p:cTn>
                              </p:par>
                            </p:childTnLst>
                          </p:cTn>
                        </p:par>
                        <p:par>
                          <p:cTn id="121" fill="hold">
                            <p:stCondLst>
                              <p:cond delay="11500"/>
                            </p:stCondLst>
                            <p:childTnLst>
                              <p:par>
                                <p:cTn id="122" presetID="42" presetClass="entr" presetSubtype="0" fill="hold" grpId="0" nodeType="afterEffect">
                                  <p:stCondLst>
                                    <p:cond delay="0"/>
                                  </p:stCondLst>
                                  <p:childTnLst>
                                    <p:set>
                                      <p:cBhvr>
                                        <p:cTn id="123" dur="1" fill="hold">
                                          <p:stCondLst>
                                            <p:cond delay="0"/>
                                          </p:stCondLst>
                                        </p:cTn>
                                        <p:tgtEl>
                                          <p:spTgt spid="45"/>
                                        </p:tgtEl>
                                        <p:attrNameLst>
                                          <p:attrName>style.visibility</p:attrName>
                                        </p:attrNameLst>
                                      </p:cBhvr>
                                      <p:to>
                                        <p:strVal val="visible"/>
                                      </p:to>
                                    </p:set>
                                    <p:animEffect transition="in" filter="fade">
                                      <p:cBhvr>
                                        <p:cTn id="124" dur="1000"/>
                                        <p:tgtEl>
                                          <p:spTgt spid="45"/>
                                        </p:tgtEl>
                                      </p:cBhvr>
                                    </p:animEffect>
                                    <p:anim calcmode="lin" valueType="num">
                                      <p:cBhvr>
                                        <p:cTn id="125" dur="1000" fill="hold"/>
                                        <p:tgtEl>
                                          <p:spTgt spid="45"/>
                                        </p:tgtEl>
                                        <p:attrNameLst>
                                          <p:attrName>ppt_x</p:attrName>
                                        </p:attrNameLst>
                                      </p:cBhvr>
                                      <p:tavLst>
                                        <p:tav tm="0">
                                          <p:val>
                                            <p:strVal val="#ppt_x"/>
                                          </p:val>
                                        </p:tav>
                                        <p:tav tm="100000">
                                          <p:val>
                                            <p:strVal val="#ppt_x"/>
                                          </p:val>
                                        </p:tav>
                                      </p:tavLst>
                                    </p:anim>
                                    <p:anim calcmode="lin" valueType="num">
                                      <p:cBhvr>
                                        <p:cTn id="126" dur="1000" fill="hold"/>
                                        <p:tgtEl>
                                          <p:spTgt spid="45"/>
                                        </p:tgtEl>
                                        <p:attrNameLst>
                                          <p:attrName>ppt_y</p:attrName>
                                        </p:attrNameLst>
                                      </p:cBhvr>
                                      <p:tavLst>
                                        <p:tav tm="0">
                                          <p:val>
                                            <p:strVal val="#ppt_y+.1"/>
                                          </p:val>
                                        </p:tav>
                                        <p:tav tm="100000">
                                          <p:val>
                                            <p:strVal val="#ppt_y"/>
                                          </p:val>
                                        </p:tav>
                                      </p:tavLst>
                                    </p:anim>
                                  </p:childTnLst>
                                </p:cTn>
                              </p:par>
                              <p:par>
                                <p:cTn id="127" presetID="22" presetClass="entr" presetSubtype="8" fill="hold" grpId="0" nodeType="withEffect">
                                  <p:stCondLst>
                                    <p:cond delay="750"/>
                                  </p:stCondLst>
                                  <p:childTnLst>
                                    <p:set>
                                      <p:cBhvr>
                                        <p:cTn id="128" dur="1" fill="hold">
                                          <p:stCondLst>
                                            <p:cond delay="0"/>
                                          </p:stCondLst>
                                        </p:cTn>
                                        <p:tgtEl>
                                          <p:spTgt spid="46"/>
                                        </p:tgtEl>
                                        <p:attrNameLst>
                                          <p:attrName>style.visibility</p:attrName>
                                        </p:attrNameLst>
                                      </p:cBhvr>
                                      <p:to>
                                        <p:strVal val="visible"/>
                                      </p:to>
                                    </p:set>
                                    <p:animEffect transition="in" filter="wipe(left)">
                                      <p:cBhvr>
                                        <p:cTn id="129" dur="10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8" grpId="0" animBg="1"/>
      <p:bldP spid="11" grpId="0"/>
      <p:bldP spid="12" grpId="0"/>
      <p:bldP spid="43" grpId="0"/>
      <p:bldP spid="44" grpId="0"/>
      <p:bldP spid="45" grpId="0"/>
      <p:bldP spid="46" grpId="0"/>
      <p:bldP spid="62" grpId="0"/>
      <p:bldP spid="64" grpId="0"/>
      <p:bldP spid="66" grpId="0"/>
    </p:bldLst>
  </p:timing>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2" name="Freeform 31"/>
          <p:cNvSpPr/>
          <p:nvPr/>
        </p:nvSpPr>
        <p:spPr>
          <a:xfrm>
            <a:off x="0" y="3"/>
            <a:ext cx="9381067" cy="6857999"/>
          </a:xfrm>
          <a:custGeom>
            <a:avLst/>
            <a:gdLst>
              <a:gd name="connsiteX0" fmla="*/ 7302430 w 9381065"/>
              <a:gd name="connsiteY0" fmla="*/ 5089730 h 6857999"/>
              <a:gd name="connsiteX1" fmla="*/ 7391362 w 9381065"/>
              <a:gd name="connsiteY1" fmla="*/ 5089730 h 6857999"/>
              <a:gd name="connsiteX2" fmla="*/ 6708473 w 9381065"/>
              <a:gd name="connsiteY2" fmla="*/ 6846709 h 6857999"/>
              <a:gd name="connsiteX3" fmla="*/ 6619540 w 9381065"/>
              <a:gd name="connsiteY3" fmla="*/ 6846709 h 6857999"/>
              <a:gd name="connsiteX4" fmla="*/ 7028258 w 9381065"/>
              <a:gd name="connsiteY4" fmla="*/ 5089730 h 6857999"/>
              <a:gd name="connsiteX5" fmla="*/ 7102605 w 9381065"/>
              <a:gd name="connsiteY5" fmla="*/ 5089730 h 6857999"/>
              <a:gd name="connsiteX6" fmla="*/ 6419715 w 9381065"/>
              <a:gd name="connsiteY6" fmla="*/ 6846710 h 6857999"/>
              <a:gd name="connsiteX7" fmla="*/ 6708473 w 9381065"/>
              <a:gd name="connsiteY7" fmla="*/ 6846710 h 6857999"/>
              <a:gd name="connsiteX8" fmla="*/ 6704086 w 9381065"/>
              <a:gd name="connsiteY8" fmla="*/ 6857997 h 6857999"/>
              <a:gd name="connsiteX9" fmla="*/ 6340980 w 9381065"/>
              <a:gd name="connsiteY9" fmla="*/ 6857997 h 6857999"/>
              <a:gd name="connsiteX10" fmla="*/ 7931184 w 9381065"/>
              <a:gd name="connsiteY10" fmla="*/ 3472035 h 6857999"/>
              <a:gd name="connsiteX11" fmla="*/ 8020116 w 9381065"/>
              <a:gd name="connsiteY11" fmla="*/ 3472035 h 6857999"/>
              <a:gd name="connsiteX12" fmla="*/ 7391363 w 9381065"/>
              <a:gd name="connsiteY12" fmla="*/ 5089729 h 6857999"/>
              <a:gd name="connsiteX13" fmla="*/ 7302430 w 9381065"/>
              <a:gd name="connsiteY13" fmla="*/ 5089729 h 6857999"/>
              <a:gd name="connsiteX14" fmla="*/ 0 w 9381065"/>
              <a:gd name="connsiteY14" fmla="*/ 0 h 6857999"/>
              <a:gd name="connsiteX15" fmla="*/ 9369600 w 9381065"/>
              <a:gd name="connsiteY15" fmla="*/ 0 h 6857999"/>
              <a:gd name="connsiteX16" fmla="*/ 8020116 w 9381065"/>
              <a:gd name="connsiteY16" fmla="*/ 3472034 h 6857999"/>
              <a:gd name="connsiteX17" fmla="*/ 7931184 w 9381065"/>
              <a:gd name="connsiteY17" fmla="*/ 3472034 h 6857999"/>
              <a:gd name="connsiteX18" fmla="*/ 8186345 w 9381065"/>
              <a:gd name="connsiteY18" fmla="*/ 2815541 h 6857999"/>
              <a:gd name="connsiteX19" fmla="*/ 7986520 w 9381065"/>
              <a:gd name="connsiteY19" fmla="*/ 2815541 h 6857999"/>
              <a:gd name="connsiteX20" fmla="*/ 7731359 w 9381065"/>
              <a:gd name="connsiteY20" fmla="*/ 3472034 h 6857999"/>
              <a:gd name="connsiteX21" fmla="*/ 7661782 w 9381065"/>
              <a:gd name="connsiteY21" fmla="*/ 3472034 h 6857999"/>
              <a:gd name="connsiteX22" fmla="*/ 8636944 w 9381065"/>
              <a:gd name="connsiteY22" fmla="*/ 963081 h 6857999"/>
              <a:gd name="connsiteX23" fmla="*/ 8437119 w 9381065"/>
              <a:gd name="connsiteY23" fmla="*/ 963081 h 6857999"/>
              <a:gd name="connsiteX24" fmla="*/ 7461957 w 9381065"/>
              <a:gd name="connsiteY24" fmla="*/ 3472035 h 6857999"/>
              <a:gd name="connsiteX25" fmla="*/ 7731359 w 9381065"/>
              <a:gd name="connsiteY25" fmla="*/ 3472035 h 6857999"/>
              <a:gd name="connsiteX26" fmla="*/ 7102606 w 9381065"/>
              <a:gd name="connsiteY26" fmla="*/ 5089729 h 6857999"/>
              <a:gd name="connsiteX27" fmla="*/ 7028258 w 9381065"/>
              <a:gd name="connsiteY27" fmla="*/ 5089729 h 6857999"/>
              <a:gd name="connsiteX28" fmla="*/ 7316142 w 9381065"/>
              <a:gd name="connsiteY28" fmla="*/ 4349044 h 6857999"/>
              <a:gd name="connsiteX29" fmla="*/ 7116317 w 9381065"/>
              <a:gd name="connsiteY29" fmla="*/ 4349044 h 6857999"/>
              <a:gd name="connsiteX30" fmla="*/ 6828433 w 9381065"/>
              <a:gd name="connsiteY30" fmla="*/ 5089729 h 6857999"/>
              <a:gd name="connsiteX31" fmla="*/ 6759895 w 9381065"/>
              <a:gd name="connsiteY31" fmla="*/ 5089729 h 6857999"/>
              <a:gd name="connsiteX32" fmla="*/ 7735057 w 9381065"/>
              <a:gd name="connsiteY32" fmla="*/ 2580776 h 6857999"/>
              <a:gd name="connsiteX33" fmla="*/ 7535232 w 9381065"/>
              <a:gd name="connsiteY33" fmla="*/ 2580776 h 6857999"/>
              <a:gd name="connsiteX34" fmla="*/ 6560070 w 9381065"/>
              <a:gd name="connsiteY34" fmla="*/ 5089730 h 6857999"/>
              <a:gd name="connsiteX35" fmla="*/ 6828433 w 9381065"/>
              <a:gd name="connsiteY35" fmla="*/ 5089730 h 6857999"/>
              <a:gd name="connsiteX36" fmla="*/ 6141155 w 9381065"/>
              <a:gd name="connsiteY36" fmla="*/ 6857998 h 6857999"/>
              <a:gd name="connsiteX37" fmla="*/ 6704085 w 9381065"/>
              <a:gd name="connsiteY37" fmla="*/ 6857998 h 6857999"/>
              <a:gd name="connsiteX38" fmla="*/ 9381065 w 9381065"/>
              <a:gd name="connsiteY38" fmla="*/ 6857998 h 6857999"/>
              <a:gd name="connsiteX39" fmla="*/ 9381065 w 9381065"/>
              <a:gd name="connsiteY39" fmla="*/ 6857999 h 6857999"/>
              <a:gd name="connsiteX40" fmla="*/ 0 w 9381065"/>
              <a:gd name="connsiteY40"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381065" h="6857999">
                <a:moveTo>
                  <a:pt x="7302430" y="5089730"/>
                </a:moveTo>
                <a:lnTo>
                  <a:pt x="7391362" y="5089730"/>
                </a:lnTo>
                <a:lnTo>
                  <a:pt x="6708473" y="6846709"/>
                </a:lnTo>
                <a:lnTo>
                  <a:pt x="6619540" y="6846709"/>
                </a:lnTo>
                <a:close/>
                <a:moveTo>
                  <a:pt x="7028258" y="5089730"/>
                </a:moveTo>
                <a:lnTo>
                  <a:pt x="7102605" y="5089730"/>
                </a:lnTo>
                <a:lnTo>
                  <a:pt x="6419715" y="6846710"/>
                </a:lnTo>
                <a:lnTo>
                  <a:pt x="6708473" y="6846710"/>
                </a:lnTo>
                <a:lnTo>
                  <a:pt x="6704086" y="6857997"/>
                </a:lnTo>
                <a:lnTo>
                  <a:pt x="6340980" y="6857997"/>
                </a:lnTo>
                <a:close/>
                <a:moveTo>
                  <a:pt x="7931184" y="3472035"/>
                </a:moveTo>
                <a:lnTo>
                  <a:pt x="8020116" y="3472035"/>
                </a:lnTo>
                <a:lnTo>
                  <a:pt x="7391363" y="5089729"/>
                </a:lnTo>
                <a:lnTo>
                  <a:pt x="7302430" y="5089729"/>
                </a:lnTo>
                <a:close/>
                <a:moveTo>
                  <a:pt x="0" y="0"/>
                </a:moveTo>
                <a:lnTo>
                  <a:pt x="9369600" y="0"/>
                </a:lnTo>
                <a:lnTo>
                  <a:pt x="8020116" y="3472034"/>
                </a:lnTo>
                <a:lnTo>
                  <a:pt x="7931184" y="3472034"/>
                </a:lnTo>
                <a:lnTo>
                  <a:pt x="8186345" y="2815541"/>
                </a:lnTo>
                <a:lnTo>
                  <a:pt x="7986520" y="2815541"/>
                </a:lnTo>
                <a:lnTo>
                  <a:pt x="7731359" y="3472034"/>
                </a:lnTo>
                <a:lnTo>
                  <a:pt x="7661782" y="3472034"/>
                </a:lnTo>
                <a:lnTo>
                  <a:pt x="8636944" y="963081"/>
                </a:lnTo>
                <a:lnTo>
                  <a:pt x="8437119" y="963081"/>
                </a:lnTo>
                <a:lnTo>
                  <a:pt x="7461957" y="3472035"/>
                </a:lnTo>
                <a:lnTo>
                  <a:pt x="7731359" y="3472035"/>
                </a:lnTo>
                <a:lnTo>
                  <a:pt x="7102606" y="5089729"/>
                </a:lnTo>
                <a:lnTo>
                  <a:pt x="7028258" y="5089729"/>
                </a:lnTo>
                <a:lnTo>
                  <a:pt x="7316142" y="4349044"/>
                </a:lnTo>
                <a:lnTo>
                  <a:pt x="7116317" y="4349044"/>
                </a:lnTo>
                <a:lnTo>
                  <a:pt x="6828433" y="5089729"/>
                </a:lnTo>
                <a:lnTo>
                  <a:pt x="6759895" y="5089729"/>
                </a:lnTo>
                <a:lnTo>
                  <a:pt x="7735057" y="2580776"/>
                </a:lnTo>
                <a:lnTo>
                  <a:pt x="7535232" y="2580776"/>
                </a:lnTo>
                <a:lnTo>
                  <a:pt x="6560070" y="5089730"/>
                </a:lnTo>
                <a:lnTo>
                  <a:pt x="6828433" y="5089730"/>
                </a:lnTo>
                <a:lnTo>
                  <a:pt x="6141155" y="6857998"/>
                </a:lnTo>
                <a:lnTo>
                  <a:pt x="6704085" y="6857998"/>
                </a:lnTo>
                <a:lnTo>
                  <a:pt x="9381065" y="6857998"/>
                </a:lnTo>
                <a:lnTo>
                  <a:pt x="9381065"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7608711" y="4344806"/>
            <a:ext cx="4539262" cy="1723548"/>
            <a:chOff x="3469341" y="258228"/>
            <a:chExt cx="4672770" cy="1723548"/>
          </a:xfrm>
        </p:grpSpPr>
        <p:sp>
          <p:nvSpPr>
            <p:cNvPr id="7" name="TextBox 6"/>
            <p:cNvSpPr txBox="1"/>
            <p:nvPr/>
          </p:nvSpPr>
          <p:spPr>
            <a:xfrm>
              <a:off x="3469341" y="258228"/>
              <a:ext cx="45720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8" name="TextBox 7"/>
            <p:cNvSpPr txBox="1"/>
            <p:nvPr/>
          </p:nvSpPr>
          <p:spPr>
            <a:xfrm>
              <a:off x="3570111" y="1027669"/>
              <a:ext cx="4572000" cy="95410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433075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BECC2A5E-0C71-4095-AC96-722D837B3352}"/>
              </a:ext>
            </a:extLst>
          </p:cNvPr>
          <p:cNvSpPr/>
          <p:nvPr/>
        </p:nvSpPr>
        <p:spPr>
          <a:xfrm>
            <a:off x="0" y="0"/>
            <a:ext cx="5686090" cy="6857999"/>
          </a:xfrm>
          <a:custGeom>
            <a:avLst/>
            <a:gdLst>
              <a:gd name="connsiteX0" fmla="*/ 0 w 5686090"/>
              <a:gd name="connsiteY0" fmla="*/ 0 h 6857999"/>
              <a:gd name="connsiteX1" fmla="*/ 5686090 w 5686090"/>
              <a:gd name="connsiteY1" fmla="*/ 0 h 6857999"/>
              <a:gd name="connsiteX2" fmla="*/ 2209800 w 5686090"/>
              <a:gd name="connsiteY2" fmla="*/ 3450524 h 6857999"/>
              <a:gd name="connsiteX3" fmla="*/ 5592019 w 5686090"/>
              <a:gd name="connsiteY3" fmla="*/ 6857999 h 6857999"/>
              <a:gd name="connsiteX4" fmla="*/ 0 w 5686090"/>
              <a:gd name="connsiteY4" fmla="*/ 6857999 h 685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86090" h="6857999">
                <a:moveTo>
                  <a:pt x="0" y="0"/>
                </a:moveTo>
                <a:lnTo>
                  <a:pt x="5686090" y="0"/>
                </a:lnTo>
                <a:lnTo>
                  <a:pt x="2209800" y="3450524"/>
                </a:lnTo>
                <a:lnTo>
                  <a:pt x="5592019"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FD0B766-B6F9-460C-BB52-B988B534C69A}"/>
              </a:ext>
            </a:extLst>
          </p:cNvPr>
          <p:cNvSpPr>
            <a:spLocks noChangeAspect="1"/>
          </p:cNvSpPr>
          <p:nvPr/>
        </p:nvSpPr>
        <p:spPr>
          <a:xfrm rot="18899017">
            <a:off x="3140445" y="2285999"/>
            <a:ext cx="2286000" cy="22860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F824042E-0C37-4482-842F-0165EFE5A378}"/>
              </a:ext>
            </a:extLst>
          </p:cNvPr>
          <p:cNvSpPr txBox="1"/>
          <p:nvPr/>
        </p:nvSpPr>
        <p:spPr>
          <a:xfrm>
            <a:off x="3372260" y="2767279"/>
            <a:ext cx="1822369" cy="1323439"/>
          </a:xfrm>
          <a:prstGeom prst="rect">
            <a:avLst/>
          </a:prstGeom>
          <a:noFill/>
        </p:spPr>
        <p:txBody>
          <a:bodyPr wrap="square" rtlCol="0">
            <a:spAutoFit/>
          </a:bodyPr>
          <a:lstStyle/>
          <a:p>
            <a:pPr algn="ctr"/>
            <a:r>
              <a:rPr lang="en-US" sz="8000" b="1" dirty="0">
                <a:solidFill>
                  <a:schemeClr val="bg1"/>
                </a:solidFill>
                <a:latin typeface="Bernard MT Condensed" panose="02050806060905020404" pitchFamily="18" charset="0"/>
              </a:rPr>
              <a:t>02</a:t>
            </a:r>
            <a:endParaRPr lang="en-US" sz="8000" dirty="0">
              <a:solidFill>
                <a:schemeClr val="bg1"/>
              </a:solidFill>
              <a:latin typeface="Bernard MT Condensed" panose="02050806060905020404" pitchFamily="18" charset="0"/>
            </a:endParaRPr>
          </a:p>
        </p:txBody>
      </p:sp>
      <p:sp>
        <p:nvSpPr>
          <p:cNvPr id="16" name="TextBox 15">
            <a:extLst>
              <a:ext uri="{FF2B5EF4-FFF2-40B4-BE49-F238E27FC236}">
                <a16:creationId xmlns:a16="http://schemas.microsoft.com/office/drawing/2014/main" id="{899438C3-0845-4067-A22C-58A76761CE32}"/>
              </a:ext>
            </a:extLst>
          </p:cNvPr>
          <p:cNvSpPr txBox="1"/>
          <p:nvPr/>
        </p:nvSpPr>
        <p:spPr>
          <a:xfrm>
            <a:off x="7985760" y="609600"/>
            <a:ext cx="3138311" cy="172354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7" name="TextBox 16">
            <a:extLst>
              <a:ext uri="{FF2B5EF4-FFF2-40B4-BE49-F238E27FC236}">
                <a16:creationId xmlns:a16="http://schemas.microsoft.com/office/drawing/2014/main" id="{3FE8DB92-9B71-4C7E-92C4-9DDAB902B5E5}"/>
              </a:ext>
            </a:extLst>
          </p:cNvPr>
          <p:cNvSpPr txBox="1"/>
          <p:nvPr/>
        </p:nvSpPr>
        <p:spPr>
          <a:xfrm>
            <a:off x="7985760" y="2971800"/>
            <a:ext cx="3749040" cy="3200876"/>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28016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1500" fill="hold"/>
                                        <p:tgtEl>
                                          <p:spTgt spid="11"/>
                                        </p:tgtEl>
                                        <p:attrNameLst>
                                          <p:attrName>ppt_x</p:attrName>
                                        </p:attrNameLst>
                                      </p:cBhvr>
                                      <p:tavLst>
                                        <p:tav tm="0">
                                          <p:val>
                                            <p:strVal val="0-#ppt_w/2"/>
                                          </p:val>
                                        </p:tav>
                                        <p:tav tm="100000">
                                          <p:val>
                                            <p:strVal val="#ppt_x"/>
                                          </p:val>
                                        </p:tav>
                                      </p:tavLst>
                                    </p:anim>
                                    <p:anim calcmode="lin" valueType="num">
                                      <p:cBhvr additive="base">
                                        <p:cTn id="12" dur="1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53" presetClass="entr" presetSubtype="16"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p:cTn id="21" dur="500" fill="hold"/>
                                        <p:tgtEl>
                                          <p:spTgt spid="15"/>
                                        </p:tgtEl>
                                        <p:attrNameLst>
                                          <p:attrName>ppt_w</p:attrName>
                                        </p:attrNameLst>
                                      </p:cBhvr>
                                      <p:tavLst>
                                        <p:tav tm="0">
                                          <p:val>
                                            <p:fltVal val="0"/>
                                          </p:val>
                                        </p:tav>
                                        <p:tav tm="100000">
                                          <p:val>
                                            <p:strVal val="#ppt_w"/>
                                          </p:val>
                                        </p:tav>
                                      </p:tavLst>
                                    </p:anim>
                                    <p:anim calcmode="lin" valueType="num">
                                      <p:cBhvr>
                                        <p:cTn id="22" dur="500" fill="hold"/>
                                        <p:tgtEl>
                                          <p:spTgt spid="15"/>
                                        </p:tgtEl>
                                        <p:attrNameLst>
                                          <p:attrName>ppt_h</p:attrName>
                                        </p:attrNameLst>
                                      </p:cBhvr>
                                      <p:tavLst>
                                        <p:tav tm="0">
                                          <p:val>
                                            <p:fltVal val="0"/>
                                          </p:val>
                                        </p:tav>
                                        <p:tav tm="100000">
                                          <p:val>
                                            <p:strVal val="#ppt_h"/>
                                          </p:val>
                                        </p:tav>
                                      </p:tavLst>
                                    </p:anim>
                                    <p:animEffect transition="in" filter="fade">
                                      <p:cBhvr>
                                        <p:cTn id="23" dur="500"/>
                                        <p:tgtEl>
                                          <p:spTgt spid="15"/>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7">
                                            <p:txEl>
                                              <p:pRg st="0" end="0"/>
                                            </p:txEl>
                                          </p:spTgt>
                                        </p:tgtEl>
                                        <p:attrNameLst>
                                          <p:attrName>style.visibility</p:attrName>
                                        </p:attrNameLst>
                                      </p:cBhvr>
                                      <p:to>
                                        <p:strVal val="visible"/>
                                      </p:to>
                                    </p:set>
                                    <p:animEffect transition="in" filter="fade">
                                      <p:cBhvr>
                                        <p:cTn id="27" dur="1000"/>
                                        <p:tgtEl>
                                          <p:spTgt spid="17">
                                            <p:txEl>
                                              <p:pRg st="0" end="0"/>
                                            </p:txEl>
                                          </p:spTgt>
                                        </p:tgtEl>
                                      </p:cBhvr>
                                    </p:animEffect>
                                    <p:anim calcmode="lin" valueType="num">
                                      <p:cBhvr>
                                        <p:cTn id="28"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7">
                                            <p:txEl>
                                              <p:pRg st="2" end="2"/>
                                            </p:txEl>
                                          </p:spTgt>
                                        </p:tgtEl>
                                        <p:attrNameLst>
                                          <p:attrName>style.visibility</p:attrName>
                                        </p:attrNameLst>
                                      </p:cBhvr>
                                      <p:to>
                                        <p:strVal val="visible"/>
                                      </p:to>
                                    </p:set>
                                    <p:animEffect transition="in" filter="fade">
                                      <p:cBhvr>
                                        <p:cTn id="33" dur="1000"/>
                                        <p:tgtEl>
                                          <p:spTgt spid="17">
                                            <p:txEl>
                                              <p:pRg st="2" end="2"/>
                                            </p:txEl>
                                          </p:spTgt>
                                        </p:tgtEl>
                                      </p:cBhvr>
                                    </p:animEffect>
                                    <p:anim calcmode="lin" valueType="num">
                                      <p:cBhvr>
                                        <p:cTn id="34" dur="10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35" dur="10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7">
                                            <p:txEl>
                                              <p:pRg st="4" end="4"/>
                                            </p:txEl>
                                          </p:spTgt>
                                        </p:tgtEl>
                                        <p:attrNameLst>
                                          <p:attrName>style.visibility</p:attrName>
                                        </p:attrNameLst>
                                      </p:cBhvr>
                                      <p:to>
                                        <p:strVal val="visible"/>
                                      </p:to>
                                    </p:set>
                                    <p:animEffect transition="in" filter="fade">
                                      <p:cBhvr>
                                        <p:cTn id="39" dur="1000"/>
                                        <p:tgtEl>
                                          <p:spTgt spid="17">
                                            <p:txEl>
                                              <p:pRg st="4" end="4"/>
                                            </p:txEl>
                                          </p:spTgt>
                                        </p:tgtEl>
                                      </p:cBhvr>
                                    </p:animEffect>
                                    <p:anim calcmode="lin" valueType="num">
                                      <p:cBhvr>
                                        <p:cTn id="40"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1"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7">
                                            <p:txEl>
                                              <p:pRg st="5" end="5"/>
                                            </p:txEl>
                                          </p:spTgt>
                                        </p:tgtEl>
                                        <p:attrNameLst>
                                          <p:attrName>style.visibility</p:attrName>
                                        </p:attrNameLst>
                                      </p:cBhvr>
                                      <p:to>
                                        <p:strVal val="visible"/>
                                      </p:to>
                                    </p:set>
                                    <p:animEffect transition="in" filter="fade">
                                      <p:cBhvr>
                                        <p:cTn id="45" dur="1000"/>
                                        <p:tgtEl>
                                          <p:spTgt spid="17">
                                            <p:txEl>
                                              <p:pRg st="5" end="5"/>
                                            </p:txEl>
                                          </p:spTgt>
                                        </p:tgtEl>
                                      </p:cBhvr>
                                    </p:animEffect>
                                    <p:anim calcmode="lin" valueType="num">
                                      <p:cBhvr>
                                        <p:cTn id="46"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47"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42" presetClass="entr" presetSubtype="0" fill="hold" grpId="0" nodeType="afterEffect">
                                  <p:stCondLst>
                                    <p:cond delay="0"/>
                                  </p:stCondLst>
                                  <p:childTnLst>
                                    <p:set>
                                      <p:cBhvr>
                                        <p:cTn id="50" dur="1" fill="hold">
                                          <p:stCondLst>
                                            <p:cond delay="0"/>
                                          </p:stCondLst>
                                        </p:cTn>
                                        <p:tgtEl>
                                          <p:spTgt spid="17">
                                            <p:txEl>
                                              <p:pRg st="6" end="6"/>
                                            </p:txEl>
                                          </p:spTgt>
                                        </p:tgtEl>
                                        <p:attrNameLst>
                                          <p:attrName>style.visibility</p:attrName>
                                        </p:attrNameLst>
                                      </p:cBhvr>
                                      <p:to>
                                        <p:strVal val="visible"/>
                                      </p:to>
                                    </p:set>
                                    <p:animEffect transition="in" filter="fade">
                                      <p:cBhvr>
                                        <p:cTn id="51" dur="1000"/>
                                        <p:tgtEl>
                                          <p:spTgt spid="17">
                                            <p:txEl>
                                              <p:pRg st="6" end="6"/>
                                            </p:txEl>
                                          </p:spTgt>
                                        </p:tgtEl>
                                      </p:cBhvr>
                                    </p:animEffect>
                                    <p:anim calcmode="lin" valueType="num">
                                      <p:cBhvr>
                                        <p:cTn id="52" dur="10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53" dur="10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p:bldP spid="16" grpId="0"/>
      <p:bldP spid="17" grpId="0" build="p"/>
    </p:bldLst>
  </p:timing>
</p:sld>
</file>

<file path=ppt/slides/slide8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9F447DE-182F-4747-88FB-5D3BD8BCCC03}"/>
              </a:ext>
            </a:extLst>
          </p:cNvPr>
          <p:cNvSpPr/>
          <p:nvPr/>
        </p:nvSpPr>
        <p:spPr>
          <a:xfrm>
            <a:off x="8153400" y="332332"/>
            <a:ext cx="3733800" cy="622086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B6808124-8A94-4F4A-BD66-8987C8B65D48}"/>
              </a:ext>
            </a:extLst>
          </p:cNvPr>
          <p:cNvSpPr/>
          <p:nvPr/>
        </p:nvSpPr>
        <p:spPr>
          <a:xfrm>
            <a:off x="8763000" y="2743200"/>
            <a:ext cx="2438400" cy="2286000"/>
          </a:xfrm>
          <a:prstGeom prst="rect">
            <a:avLst/>
          </a:prstGeom>
          <a:solidFill>
            <a:srgbClr val="5C9AD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2FB95396-6F97-4A37-A23F-E589F7EBFF1E}"/>
              </a:ext>
            </a:extLst>
          </p:cNvPr>
          <p:cNvSpPr txBox="1"/>
          <p:nvPr/>
        </p:nvSpPr>
        <p:spPr>
          <a:xfrm>
            <a:off x="8953500" y="3024425"/>
            <a:ext cx="2057400" cy="1723549"/>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74%</a:t>
            </a:r>
          </a:p>
          <a:p>
            <a:pPr algn="ctr"/>
            <a:r>
              <a:rPr lang="en-US" sz="1400" dirty="0">
                <a:solidFill>
                  <a:schemeClr val="bg1"/>
                </a:solidFill>
                <a:latin typeface="Bernard MT Condensed" panose="02050806060905020404" pitchFamily="18" charset="0"/>
              </a:rPr>
              <a:t>LOREM IPSUM</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 name="TextBox 8">
            <a:extLst>
              <a:ext uri="{FF2B5EF4-FFF2-40B4-BE49-F238E27FC236}">
                <a16:creationId xmlns:a16="http://schemas.microsoft.com/office/drawing/2014/main" id="{E59350F0-2BDB-43EF-9940-9AB716617B1C}"/>
              </a:ext>
            </a:extLst>
          </p:cNvPr>
          <p:cNvSpPr txBox="1"/>
          <p:nvPr/>
        </p:nvSpPr>
        <p:spPr>
          <a:xfrm>
            <a:off x="254286" y="1084169"/>
            <a:ext cx="3138311" cy="172354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0" name="TextBox 9">
            <a:extLst>
              <a:ext uri="{FF2B5EF4-FFF2-40B4-BE49-F238E27FC236}">
                <a16:creationId xmlns:a16="http://schemas.microsoft.com/office/drawing/2014/main" id="{D5E31499-3002-4FC1-9DA5-69F65C6C929F}"/>
              </a:ext>
            </a:extLst>
          </p:cNvPr>
          <p:cNvSpPr txBox="1"/>
          <p:nvPr/>
        </p:nvSpPr>
        <p:spPr>
          <a:xfrm>
            <a:off x="254286" y="3446369"/>
            <a:ext cx="3327114" cy="301621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11" name="Rectangle 10">
            <a:extLst>
              <a:ext uri="{FF2B5EF4-FFF2-40B4-BE49-F238E27FC236}">
                <a16:creationId xmlns:a16="http://schemas.microsoft.com/office/drawing/2014/main" id="{F76B8155-01DF-4F70-960B-8686CDB48085}"/>
              </a:ext>
            </a:extLst>
          </p:cNvPr>
          <p:cNvSpPr/>
          <p:nvPr/>
        </p:nvSpPr>
        <p:spPr>
          <a:xfrm>
            <a:off x="4131067" y="342606"/>
            <a:ext cx="3733800" cy="622086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4F23BD6-49BD-4D0A-BDFC-73C5181BF0A6}"/>
              </a:ext>
            </a:extLst>
          </p:cNvPr>
          <p:cNvSpPr/>
          <p:nvPr/>
        </p:nvSpPr>
        <p:spPr>
          <a:xfrm>
            <a:off x="4740667" y="2753474"/>
            <a:ext cx="2438400" cy="2286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1DE151B0-DB4B-4F0E-85AC-9662B05C79DC}"/>
              </a:ext>
            </a:extLst>
          </p:cNvPr>
          <p:cNvSpPr txBox="1"/>
          <p:nvPr/>
        </p:nvSpPr>
        <p:spPr>
          <a:xfrm>
            <a:off x="4931167" y="3034699"/>
            <a:ext cx="2057400" cy="1723549"/>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74%</a:t>
            </a:r>
          </a:p>
          <a:p>
            <a:pPr algn="ctr"/>
            <a:r>
              <a:rPr lang="en-US" sz="1400" dirty="0">
                <a:solidFill>
                  <a:schemeClr val="bg1"/>
                </a:solidFill>
                <a:latin typeface="Bernard MT Condensed" panose="02050806060905020404" pitchFamily="18" charset="0"/>
              </a:rPr>
              <a:t>LOREM IPSUM</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727716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animEffect transition="in" filter="fade">
                                      <p:cBhvr>
                                        <p:cTn id="11" dur="500"/>
                                        <p:tgtEl>
                                          <p:spTgt spid="10">
                                            <p:txEl>
                                              <p:pRg st="0" end="0"/>
                                            </p:txEl>
                                          </p:spTgt>
                                        </p:tgtEl>
                                      </p:cBhvr>
                                    </p:animEffect>
                                    <p:anim calcmode="lin" valueType="num">
                                      <p:cBhvr>
                                        <p:cTn id="12"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fade">
                                      <p:cBhvr>
                                        <p:cTn id="17" dur="500"/>
                                        <p:tgtEl>
                                          <p:spTgt spid="10">
                                            <p:txEl>
                                              <p:pRg st="2" end="2"/>
                                            </p:txEl>
                                          </p:spTgt>
                                        </p:tgtEl>
                                      </p:cBhvr>
                                    </p:animEffect>
                                    <p:anim calcmode="lin" valueType="num">
                                      <p:cBhvr>
                                        <p:cTn id="18"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animEffect transition="in" filter="fade">
                                      <p:cBhvr>
                                        <p:cTn id="23" dur="500"/>
                                        <p:tgtEl>
                                          <p:spTgt spid="10">
                                            <p:txEl>
                                              <p:pRg st="4" end="4"/>
                                            </p:txEl>
                                          </p:spTgt>
                                        </p:tgtEl>
                                      </p:cBhvr>
                                    </p:animEffect>
                                    <p:anim calcmode="lin" valueType="num">
                                      <p:cBhvr>
                                        <p:cTn id="24" dur="5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0">
                                            <p:txEl>
                                              <p:pRg st="6" end="6"/>
                                            </p:txEl>
                                          </p:spTgt>
                                        </p:tgtEl>
                                        <p:attrNameLst>
                                          <p:attrName>style.visibility</p:attrName>
                                        </p:attrNameLst>
                                      </p:cBhvr>
                                      <p:to>
                                        <p:strVal val="visible"/>
                                      </p:to>
                                    </p:set>
                                    <p:animEffect transition="in" filter="fade">
                                      <p:cBhvr>
                                        <p:cTn id="29" dur="500"/>
                                        <p:tgtEl>
                                          <p:spTgt spid="10">
                                            <p:txEl>
                                              <p:pRg st="6" end="6"/>
                                            </p:txEl>
                                          </p:spTgt>
                                        </p:tgtEl>
                                      </p:cBhvr>
                                    </p:animEffect>
                                    <p:anim calcmode="lin" valueType="num">
                                      <p:cBhvr>
                                        <p:cTn id="30" dur="500" fill="hold"/>
                                        <p:tgtEl>
                                          <p:spTgt spid="10">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0">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p:cTn id="35" dur="500" fill="hold"/>
                                        <p:tgtEl>
                                          <p:spTgt spid="11"/>
                                        </p:tgtEl>
                                        <p:attrNameLst>
                                          <p:attrName>ppt_w</p:attrName>
                                        </p:attrNameLst>
                                      </p:cBhvr>
                                      <p:tavLst>
                                        <p:tav tm="0">
                                          <p:val>
                                            <p:fltVal val="0"/>
                                          </p:val>
                                        </p:tav>
                                        <p:tav tm="100000">
                                          <p:val>
                                            <p:strVal val="#ppt_w"/>
                                          </p:val>
                                        </p:tav>
                                      </p:tavLst>
                                    </p:anim>
                                    <p:anim calcmode="lin" valueType="num">
                                      <p:cBhvr>
                                        <p:cTn id="36" dur="500" fill="hold"/>
                                        <p:tgtEl>
                                          <p:spTgt spid="11"/>
                                        </p:tgtEl>
                                        <p:attrNameLst>
                                          <p:attrName>ppt_h</p:attrName>
                                        </p:attrNameLst>
                                      </p:cBhvr>
                                      <p:tavLst>
                                        <p:tav tm="0">
                                          <p:val>
                                            <p:fltVal val="0"/>
                                          </p:val>
                                        </p:tav>
                                        <p:tav tm="100000">
                                          <p:val>
                                            <p:strVal val="#ppt_h"/>
                                          </p:val>
                                        </p:tav>
                                      </p:tavLst>
                                    </p:anim>
                                    <p:animEffect transition="in" filter="fade">
                                      <p:cBhvr>
                                        <p:cTn id="37" dur="500"/>
                                        <p:tgtEl>
                                          <p:spTgt spid="11"/>
                                        </p:tgtEl>
                                      </p:cBhvr>
                                    </p:animEffect>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1000"/>
                                        <p:tgtEl>
                                          <p:spTgt spid="12"/>
                                        </p:tgtEl>
                                      </p:cBhvr>
                                    </p:animEffect>
                                    <p:anim calcmode="lin" valueType="num">
                                      <p:cBhvr>
                                        <p:cTn id="42" dur="1000" fill="hold"/>
                                        <p:tgtEl>
                                          <p:spTgt spid="12"/>
                                        </p:tgtEl>
                                        <p:attrNameLst>
                                          <p:attrName>ppt_x</p:attrName>
                                        </p:attrNameLst>
                                      </p:cBhvr>
                                      <p:tavLst>
                                        <p:tav tm="0">
                                          <p:val>
                                            <p:strVal val="#ppt_x"/>
                                          </p:val>
                                        </p:tav>
                                        <p:tav tm="100000">
                                          <p:val>
                                            <p:strVal val="#ppt_x"/>
                                          </p:val>
                                        </p:tav>
                                      </p:tavLst>
                                    </p:anim>
                                    <p:anim calcmode="lin" valueType="num">
                                      <p:cBhvr>
                                        <p:cTn id="43" dur="1000" fill="hold"/>
                                        <p:tgtEl>
                                          <p:spTgt spid="12"/>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1000" fill="hold"/>
                                        <p:tgtEl>
                                          <p:spTgt spid="13"/>
                                        </p:tgtEl>
                                        <p:attrNameLst>
                                          <p:attrName>ppt_y</p:attrName>
                                        </p:attrNameLst>
                                      </p:cBhvr>
                                      <p:tavLst>
                                        <p:tav tm="0">
                                          <p:val>
                                            <p:strVal val="#ppt_y+.1"/>
                                          </p:val>
                                        </p:tav>
                                        <p:tav tm="100000">
                                          <p:val>
                                            <p:strVal val="#ppt_y"/>
                                          </p:val>
                                        </p:tav>
                                      </p:tavLst>
                                    </p:anim>
                                  </p:childTnLst>
                                </p:cTn>
                              </p:par>
                            </p:childTnLst>
                          </p:cTn>
                        </p:par>
                        <p:par>
                          <p:cTn id="49" fill="hold">
                            <p:stCondLst>
                              <p:cond delay="4000"/>
                            </p:stCondLst>
                            <p:childTnLst>
                              <p:par>
                                <p:cTn id="50" presetID="53" presetClass="entr" presetSubtype="16" fill="hold" grpId="0" nodeType="afterEffect">
                                  <p:stCondLst>
                                    <p:cond delay="0"/>
                                  </p:stCondLst>
                                  <p:childTnLst>
                                    <p:set>
                                      <p:cBhvr>
                                        <p:cTn id="51" dur="1" fill="hold">
                                          <p:stCondLst>
                                            <p:cond delay="0"/>
                                          </p:stCondLst>
                                        </p:cTn>
                                        <p:tgtEl>
                                          <p:spTgt spid="3"/>
                                        </p:tgtEl>
                                        <p:attrNameLst>
                                          <p:attrName>style.visibility</p:attrName>
                                        </p:attrNameLst>
                                      </p:cBhvr>
                                      <p:to>
                                        <p:strVal val="visible"/>
                                      </p:to>
                                    </p:set>
                                    <p:anim calcmode="lin" valueType="num">
                                      <p:cBhvr>
                                        <p:cTn id="52" dur="500" fill="hold"/>
                                        <p:tgtEl>
                                          <p:spTgt spid="3"/>
                                        </p:tgtEl>
                                        <p:attrNameLst>
                                          <p:attrName>ppt_w</p:attrName>
                                        </p:attrNameLst>
                                      </p:cBhvr>
                                      <p:tavLst>
                                        <p:tav tm="0">
                                          <p:val>
                                            <p:fltVal val="0"/>
                                          </p:val>
                                        </p:tav>
                                        <p:tav tm="100000">
                                          <p:val>
                                            <p:strVal val="#ppt_w"/>
                                          </p:val>
                                        </p:tav>
                                      </p:tavLst>
                                    </p:anim>
                                    <p:anim calcmode="lin" valueType="num">
                                      <p:cBhvr>
                                        <p:cTn id="53" dur="500" fill="hold"/>
                                        <p:tgtEl>
                                          <p:spTgt spid="3"/>
                                        </p:tgtEl>
                                        <p:attrNameLst>
                                          <p:attrName>ppt_h</p:attrName>
                                        </p:attrNameLst>
                                      </p:cBhvr>
                                      <p:tavLst>
                                        <p:tav tm="0">
                                          <p:val>
                                            <p:fltVal val="0"/>
                                          </p:val>
                                        </p:tav>
                                        <p:tav tm="100000">
                                          <p:val>
                                            <p:strVal val="#ppt_h"/>
                                          </p:val>
                                        </p:tav>
                                      </p:tavLst>
                                    </p:anim>
                                    <p:animEffect transition="in" filter="fade">
                                      <p:cBhvr>
                                        <p:cTn id="54" dur="500"/>
                                        <p:tgtEl>
                                          <p:spTgt spid="3"/>
                                        </p:tgtEl>
                                      </p:cBhvr>
                                    </p:animEffect>
                                  </p:childTnLst>
                                </p:cTn>
                              </p:par>
                            </p:childTnLst>
                          </p:cTn>
                        </p:par>
                        <p:par>
                          <p:cTn id="55" fill="hold">
                            <p:stCondLst>
                              <p:cond delay="4500"/>
                            </p:stCondLst>
                            <p:childTnLst>
                              <p:par>
                                <p:cTn id="56" presetID="42" presetClass="entr" presetSubtype="0" fill="hold" grpId="0" nodeType="after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fade">
                                      <p:cBhvr>
                                        <p:cTn id="58" dur="1000"/>
                                        <p:tgtEl>
                                          <p:spTgt spid="2"/>
                                        </p:tgtEl>
                                      </p:cBhvr>
                                    </p:animEffect>
                                    <p:anim calcmode="lin" valueType="num">
                                      <p:cBhvr>
                                        <p:cTn id="59" dur="1000" fill="hold"/>
                                        <p:tgtEl>
                                          <p:spTgt spid="2"/>
                                        </p:tgtEl>
                                        <p:attrNameLst>
                                          <p:attrName>ppt_x</p:attrName>
                                        </p:attrNameLst>
                                      </p:cBhvr>
                                      <p:tavLst>
                                        <p:tav tm="0">
                                          <p:val>
                                            <p:strVal val="#ppt_x"/>
                                          </p:val>
                                        </p:tav>
                                        <p:tav tm="100000">
                                          <p:val>
                                            <p:strVal val="#ppt_x"/>
                                          </p:val>
                                        </p:tav>
                                      </p:tavLst>
                                    </p:anim>
                                    <p:anim calcmode="lin" valueType="num">
                                      <p:cBhvr>
                                        <p:cTn id="60" dur="1000" fill="hold"/>
                                        <p:tgtEl>
                                          <p:spTgt spid="2"/>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8"/>
                                        </p:tgtEl>
                                        <p:attrNameLst>
                                          <p:attrName>style.visibility</p:attrName>
                                        </p:attrNameLst>
                                      </p:cBhvr>
                                      <p:to>
                                        <p:strVal val="visible"/>
                                      </p:to>
                                    </p:set>
                                    <p:animEffect transition="in" filter="fade">
                                      <p:cBhvr>
                                        <p:cTn id="63" dur="1000"/>
                                        <p:tgtEl>
                                          <p:spTgt spid="8"/>
                                        </p:tgtEl>
                                      </p:cBhvr>
                                    </p:animEffect>
                                    <p:anim calcmode="lin" valueType="num">
                                      <p:cBhvr>
                                        <p:cTn id="64" dur="1000" fill="hold"/>
                                        <p:tgtEl>
                                          <p:spTgt spid="8"/>
                                        </p:tgtEl>
                                        <p:attrNameLst>
                                          <p:attrName>ppt_x</p:attrName>
                                        </p:attrNameLst>
                                      </p:cBhvr>
                                      <p:tavLst>
                                        <p:tav tm="0">
                                          <p:val>
                                            <p:strVal val="#ppt_x"/>
                                          </p:val>
                                        </p:tav>
                                        <p:tav tm="100000">
                                          <p:val>
                                            <p:strVal val="#ppt_x"/>
                                          </p:val>
                                        </p:tav>
                                      </p:tavLst>
                                    </p:anim>
                                    <p:anim calcmode="lin" valueType="num">
                                      <p:cBhvr>
                                        <p:cTn id="6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8" grpId="0"/>
      <p:bldP spid="9" grpId="0"/>
      <p:bldP spid="10" grpId="0" build="p"/>
      <p:bldP spid="11" grpId="0" animBg="1"/>
      <p:bldP spid="12" grpId="0" animBg="1"/>
      <p:bldP spid="13" grpId="0"/>
    </p:bldLst>
  </p:timing>
</p:sld>
</file>

<file path=ppt/slides/slide8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8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8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191822D-7510-4AA5-9629-1593D9E31F94}"/>
              </a:ext>
            </a:extLst>
          </p:cNvPr>
          <p:cNvSpPr txBox="1"/>
          <p:nvPr/>
        </p:nvSpPr>
        <p:spPr>
          <a:xfrm>
            <a:off x="779720" y="4495800"/>
            <a:ext cx="6383080"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
        <p:nvSpPr>
          <p:cNvPr id="9" name="TextBox 8">
            <a:extLst>
              <a:ext uri="{FF2B5EF4-FFF2-40B4-BE49-F238E27FC236}">
                <a16:creationId xmlns:a16="http://schemas.microsoft.com/office/drawing/2014/main" id="{3202FD7D-5866-4216-A0B0-E0289A2AEA35}"/>
              </a:ext>
            </a:extLst>
          </p:cNvPr>
          <p:cNvSpPr txBox="1"/>
          <p:nvPr/>
        </p:nvSpPr>
        <p:spPr>
          <a:xfrm>
            <a:off x="779720" y="5930816"/>
            <a:ext cx="10363200"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2" name="Rectangle 1">
            <a:extLst>
              <a:ext uri="{FF2B5EF4-FFF2-40B4-BE49-F238E27FC236}">
                <a16:creationId xmlns:a16="http://schemas.microsoft.com/office/drawing/2014/main" id="{101DCAC2-568B-42A2-A374-8F6632D05D92}"/>
              </a:ext>
            </a:extLst>
          </p:cNvPr>
          <p:cNvSpPr/>
          <p:nvPr/>
        </p:nvSpPr>
        <p:spPr>
          <a:xfrm>
            <a:off x="779720" y="457200"/>
            <a:ext cx="4325680" cy="3803913"/>
          </a:xfrm>
          <a:prstGeom prst="rect">
            <a:avLst/>
          </a:prstGeom>
          <a:blipFill>
            <a:blip r:embed="rId3"/>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80D90FA-0BAC-4D75-BEE1-AA25C4C59230}"/>
              </a:ext>
            </a:extLst>
          </p:cNvPr>
          <p:cNvSpPr/>
          <p:nvPr/>
        </p:nvSpPr>
        <p:spPr>
          <a:xfrm>
            <a:off x="5410200" y="457200"/>
            <a:ext cx="1858040" cy="3803913"/>
          </a:xfrm>
          <a:prstGeom prst="rect">
            <a:avLst/>
          </a:prstGeom>
          <a:blipFill>
            <a:blip r:embed="rId4"/>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F06529E-17D6-414D-9560-3E80B4E95ED5}"/>
              </a:ext>
            </a:extLst>
          </p:cNvPr>
          <p:cNvSpPr/>
          <p:nvPr/>
        </p:nvSpPr>
        <p:spPr>
          <a:xfrm>
            <a:off x="7564972" y="457199"/>
            <a:ext cx="4325680" cy="1828801"/>
          </a:xfrm>
          <a:prstGeom prst="rect">
            <a:avLst/>
          </a:prstGeom>
          <a:blipFill>
            <a:blip r:embed="rId5"/>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B8410A3-8EDA-4742-95BC-A1E54D068A95}"/>
              </a:ext>
            </a:extLst>
          </p:cNvPr>
          <p:cNvSpPr/>
          <p:nvPr/>
        </p:nvSpPr>
        <p:spPr>
          <a:xfrm>
            <a:off x="7562088" y="2520687"/>
            <a:ext cx="2011680" cy="1740426"/>
          </a:xfrm>
          <a:prstGeom prst="rect">
            <a:avLst/>
          </a:prstGeom>
          <a:blipFill>
            <a:blip r:embed="rId6"/>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1DC1EC9-134A-43EA-9113-9893094CACF3}"/>
              </a:ext>
            </a:extLst>
          </p:cNvPr>
          <p:cNvSpPr/>
          <p:nvPr/>
        </p:nvSpPr>
        <p:spPr>
          <a:xfrm>
            <a:off x="9878972" y="2520687"/>
            <a:ext cx="2011680" cy="1743115"/>
          </a:xfrm>
          <a:prstGeom prst="rect">
            <a:avLst/>
          </a:prstGeom>
          <a:blipFill>
            <a:blip r:embed="rId7"/>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4398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000"/>
                                        <p:tgtEl>
                                          <p:spTgt spid="8"/>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Effect transition="in" filter="fade">
                                      <p:cBhvr>
                                        <p:cTn id="11" dur="500"/>
                                        <p:tgtEl>
                                          <p:spTgt spid="9">
                                            <p:txEl>
                                              <p:pRg st="0" end="0"/>
                                            </p:txEl>
                                          </p:spTgt>
                                        </p:tgtEl>
                                      </p:cBhvr>
                                    </p:animEffect>
                                    <p:anim calcmode="lin" valueType="num">
                                      <p:cBhvr>
                                        <p:cTn id="12"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build="p"/>
    </p:bldLst>
  </p:timing>
</p:sld>
</file>

<file path=ppt/slides/slide8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768501"/>
            <a:ext cx="3686846" cy="2064634"/>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8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0426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53" presetClass="entr" presetSubtype="16"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animEffect transition="in" filter="fade">
                                      <p:cBhvr>
                                        <p:cTn id="17" dur="500"/>
                                        <p:tgtEl>
                                          <p:spTgt spid="4"/>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10C91976-8F5C-473B-86AF-9C1A9D59CB94}"/>
              </a:ext>
            </a:extLst>
          </p:cNvPr>
          <p:cNvGrpSpPr/>
          <p:nvPr/>
        </p:nvGrpSpPr>
        <p:grpSpPr>
          <a:xfrm>
            <a:off x="1348532" y="4950286"/>
            <a:ext cx="3952411" cy="1447800"/>
            <a:chOff x="1348532" y="4950286"/>
            <a:chExt cx="3952411" cy="1447800"/>
          </a:xfrm>
        </p:grpSpPr>
        <p:sp>
          <p:nvSpPr>
            <p:cNvPr id="21" name="Freeform: Shape 20">
              <a:extLst>
                <a:ext uri="{FF2B5EF4-FFF2-40B4-BE49-F238E27FC236}">
                  <a16:creationId xmlns:a16="http://schemas.microsoft.com/office/drawing/2014/main" id="{6A760C02-08A0-45E0-8D0E-95D1BA4BBA25}"/>
                </a:ext>
              </a:extLst>
            </p:cNvPr>
            <p:cNvSpPr/>
            <p:nvPr/>
          </p:nvSpPr>
          <p:spPr>
            <a:xfrm>
              <a:off x="1348532" y="4950286"/>
              <a:ext cx="3952411" cy="1447800"/>
            </a:xfrm>
            <a:custGeom>
              <a:avLst/>
              <a:gdLst>
                <a:gd name="connsiteX0" fmla="*/ 0 w 3952411"/>
                <a:gd name="connsiteY0" fmla="*/ 0 h 1447800"/>
                <a:gd name="connsiteX1" fmla="*/ 3657600 w 3952411"/>
                <a:gd name="connsiteY1" fmla="*/ 0 h 1447800"/>
                <a:gd name="connsiteX2" fmla="*/ 3657600 w 3952411"/>
                <a:gd name="connsiteY2" fmla="*/ 907501 h 1447800"/>
                <a:gd name="connsiteX3" fmla="*/ 3952411 w 3952411"/>
                <a:gd name="connsiteY3" fmla="*/ 1069301 h 1447800"/>
                <a:gd name="connsiteX4" fmla="*/ 3657600 w 3952411"/>
                <a:gd name="connsiteY4" fmla="*/ 1231101 h 1447800"/>
                <a:gd name="connsiteX5" fmla="*/ 3657600 w 3952411"/>
                <a:gd name="connsiteY5" fmla="*/ 1447800 h 1447800"/>
                <a:gd name="connsiteX6" fmla="*/ 0 w 3952411"/>
                <a:gd name="connsiteY6"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52411" h="1447800">
                  <a:moveTo>
                    <a:pt x="0" y="0"/>
                  </a:moveTo>
                  <a:lnTo>
                    <a:pt x="3657600" y="0"/>
                  </a:lnTo>
                  <a:lnTo>
                    <a:pt x="3657600" y="907501"/>
                  </a:lnTo>
                  <a:lnTo>
                    <a:pt x="3952411" y="1069301"/>
                  </a:lnTo>
                  <a:lnTo>
                    <a:pt x="3657600" y="1231101"/>
                  </a:lnTo>
                  <a:lnTo>
                    <a:pt x="3657600" y="1447800"/>
                  </a:lnTo>
                  <a:lnTo>
                    <a:pt x="0" y="1447800"/>
                  </a:lnTo>
                  <a:close/>
                </a:path>
              </a:pathLst>
            </a:custGeom>
            <a:solidFill>
              <a:srgbClr val="44546B"/>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8AA8312-11B2-47A4-AF0F-5C475D8AE485}"/>
                </a:ext>
              </a:extLst>
            </p:cNvPr>
            <p:cNvSpPr txBox="1"/>
            <p:nvPr/>
          </p:nvSpPr>
          <p:spPr>
            <a:xfrm>
              <a:off x="1920240" y="5117110"/>
              <a:ext cx="2971798" cy="11141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p:txBody>
        </p:sp>
      </p:grpSp>
      <p:grpSp>
        <p:nvGrpSpPr>
          <p:cNvPr id="3" name="Group 2">
            <a:extLst>
              <a:ext uri="{FF2B5EF4-FFF2-40B4-BE49-F238E27FC236}">
                <a16:creationId xmlns:a16="http://schemas.microsoft.com/office/drawing/2014/main" id="{CC4E0C84-8355-4324-9A25-A88D641EF986}"/>
              </a:ext>
            </a:extLst>
          </p:cNvPr>
          <p:cNvGrpSpPr/>
          <p:nvPr/>
        </p:nvGrpSpPr>
        <p:grpSpPr>
          <a:xfrm>
            <a:off x="1348532" y="3320797"/>
            <a:ext cx="3952411" cy="1447800"/>
            <a:chOff x="1348532" y="3320797"/>
            <a:chExt cx="3952411" cy="1447800"/>
          </a:xfrm>
        </p:grpSpPr>
        <p:sp>
          <p:nvSpPr>
            <p:cNvPr id="26" name="Freeform: Shape 25">
              <a:extLst>
                <a:ext uri="{FF2B5EF4-FFF2-40B4-BE49-F238E27FC236}">
                  <a16:creationId xmlns:a16="http://schemas.microsoft.com/office/drawing/2014/main" id="{60A9CBE3-0473-4DD3-8F8E-9FD7574F1775}"/>
                </a:ext>
              </a:extLst>
            </p:cNvPr>
            <p:cNvSpPr/>
            <p:nvPr/>
          </p:nvSpPr>
          <p:spPr>
            <a:xfrm>
              <a:off x="1348532" y="3320797"/>
              <a:ext cx="3952411" cy="1447800"/>
            </a:xfrm>
            <a:custGeom>
              <a:avLst/>
              <a:gdLst>
                <a:gd name="connsiteX0" fmla="*/ 0 w 3952411"/>
                <a:gd name="connsiteY0" fmla="*/ 0 h 1447800"/>
                <a:gd name="connsiteX1" fmla="*/ 3649980 w 3952411"/>
                <a:gd name="connsiteY1" fmla="*/ 0 h 1447800"/>
                <a:gd name="connsiteX2" fmla="*/ 3649980 w 3952411"/>
                <a:gd name="connsiteY2" fmla="*/ 565952 h 1447800"/>
                <a:gd name="connsiteX3" fmla="*/ 3952411 w 3952411"/>
                <a:gd name="connsiteY3" fmla="*/ 719494 h 1447800"/>
                <a:gd name="connsiteX4" fmla="*/ 3649980 w 3952411"/>
                <a:gd name="connsiteY4" fmla="*/ 873035 h 1447800"/>
                <a:gd name="connsiteX5" fmla="*/ 3649980 w 3952411"/>
                <a:gd name="connsiteY5" fmla="*/ 1447800 h 1447800"/>
                <a:gd name="connsiteX6" fmla="*/ 0 w 3952411"/>
                <a:gd name="connsiteY6"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52411" h="1447800">
                  <a:moveTo>
                    <a:pt x="0" y="0"/>
                  </a:moveTo>
                  <a:lnTo>
                    <a:pt x="3649980" y="0"/>
                  </a:lnTo>
                  <a:lnTo>
                    <a:pt x="3649980" y="565952"/>
                  </a:lnTo>
                  <a:lnTo>
                    <a:pt x="3952411" y="719494"/>
                  </a:lnTo>
                  <a:lnTo>
                    <a:pt x="3649980" y="873035"/>
                  </a:lnTo>
                  <a:lnTo>
                    <a:pt x="3649980" y="1447800"/>
                  </a:lnTo>
                  <a:lnTo>
                    <a:pt x="0" y="1447800"/>
                  </a:lnTo>
                  <a:close/>
                </a:path>
              </a:pathLst>
            </a:custGeom>
            <a:solidFill>
              <a:srgbClr val="5C9AD3"/>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A954006C-E795-47D3-A7DB-B1FC0DB05C9B}"/>
                </a:ext>
              </a:extLst>
            </p:cNvPr>
            <p:cNvSpPr txBox="1"/>
            <p:nvPr/>
          </p:nvSpPr>
          <p:spPr>
            <a:xfrm>
              <a:off x="1920240" y="3474067"/>
              <a:ext cx="2971798" cy="11141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p:txBody>
        </p:sp>
      </p:grpSp>
      <p:grpSp>
        <p:nvGrpSpPr>
          <p:cNvPr id="2" name="Group 1">
            <a:extLst>
              <a:ext uri="{FF2B5EF4-FFF2-40B4-BE49-F238E27FC236}">
                <a16:creationId xmlns:a16="http://schemas.microsoft.com/office/drawing/2014/main" id="{662F3578-FF14-453B-ABBB-DF170C3BD861}"/>
              </a:ext>
            </a:extLst>
          </p:cNvPr>
          <p:cNvGrpSpPr/>
          <p:nvPr/>
        </p:nvGrpSpPr>
        <p:grpSpPr>
          <a:xfrm>
            <a:off x="1348532" y="1682496"/>
            <a:ext cx="3952411" cy="1447800"/>
            <a:chOff x="1348532" y="1682496"/>
            <a:chExt cx="3952411" cy="1447800"/>
          </a:xfrm>
        </p:grpSpPr>
        <p:sp>
          <p:nvSpPr>
            <p:cNvPr id="8" name="Freeform: Shape 7">
              <a:extLst>
                <a:ext uri="{FF2B5EF4-FFF2-40B4-BE49-F238E27FC236}">
                  <a16:creationId xmlns:a16="http://schemas.microsoft.com/office/drawing/2014/main" id="{7E4882BA-F587-45C8-B08A-920F79A32803}"/>
                </a:ext>
              </a:extLst>
            </p:cNvPr>
            <p:cNvSpPr/>
            <p:nvPr/>
          </p:nvSpPr>
          <p:spPr>
            <a:xfrm flipV="1">
              <a:off x="1348532" y="1682496"/>
              <a:ext cx="3952411" cy="1447800"/>
            </a:xfrm>
            <a:custGeom>
              <a:avLst/>
              <a:gdLst>
                <a:gd name="connsiteX0" fmla="*/ 0 w 3952411"/>
                <a:gd name="connsiteY0" fmla="*/ 0 h 1447800"/>
                <a:gd name="connsiteX1" fmla="*/ 3657600 w 3952411"/>
                <a:gd name="connsiteY1" fmla="*/ 0 h 1447800"/>
                <a:gd name="connsiteX2" fmla="*/ 3657600 w 3952411"/>
                <a:gd name="connsiteY2" fmla="*/ 907501 h 1447800"/>
                <a:gd name="connsiteX3" fmla="*/ 3952411 w 3952411"/>
                <a:gd name="connsiteY3" fmla="*/ 1069301 h 1447800"/>
                <a:gd name="connsiteX4" fmla="*/ 3657600 w 3952411"/>
                <a:gd name="connsiteY4" fmla="*/ 1231101 h 1447800"/>
                <a:gd name="connsiteX5" fmla="*/ 3657600 w 3952411"/>
                <a:gd name="connsiteY5" fmla="*/ 1447800 h 1447800"/>
                <a:gd name="connsiteX6" fmla="*/ 0 w 3952411"/>
                <a:gd name="connsiteY6"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52411" h="1447800">
                  <a:moveTo>
                    <a:pt x="0" y="0"/>
                  </a:moveTo>
                  <a:lnTo>
                    <a:pt x="3657600" y="0"/>
                  </a:lnTo>
                  <a:lnTo>
                    <a:pt x="3657600" y="907501"/>
                  </a:lnTo>
                  <a:lnTo>
                    <a:pt x="3952411" y="1069301"/>
                  </a:lnTo>
                  <a:lnTo>
                    <a:pt x="3657600" y="1231101"/>
                  </a:lnTo>
                  <a:lnTo>
                    <a:pt x="3657600" y="1447800"/>
                  </a:lnTo>
                  <a:lnTo>
                    <a:pt x="0" y="1447800"/>
                  </a:lnTo>
                  <a:close/>
                </a:path>
              </a:pathLst>
            </a:custGeom>
            <a:solidFill>
              <a:srgbClr val="FE4A1E"/>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03AD49B8-9F54-4E48-97E6-D3356AF5D131}"/>
                </a:ext>
              </a:extLst>
            </p:cNvPr>
            <p:cNvSpPr txBox="1"/>
            <p:nvPr/>
          </p:nvSpPr>
          <p:spPr>
            <a:xfrm>
              <a:off x="1920240" y="1849320"/>
              <a:ext cx="2971798" cy="11141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p:txBody>
        </p:sp>
      </p:grpSp>
      <p:grpSp>
        <p:nvGrpSpPr>
          <p:cNvPr id="15" name="Group 14">
            <a:extLst>
              <a:ext uri="{FF2B5EF4-FFF2-40B4-BE49-F238E27FC236}">
                <a16:creationId xmlns:a16="http://schemas.microsoft.com/office/drawing/2014/main" id="{70D0DA93-32D7-4AD3-BED3-9C1C6D6423B2}"/>
              </a:ext>
            </a:extLst>
          </p:cNvPr>
          <p:cNvGrpSpPr/>
          <p:nvPr/>
        </p:nvGrpSpPr>
        <p:grpSpPr>
          <a:xfrm>
            <a:off x="5663945" y="731520"/>
            <a:ext cx="914400" cy="914400"/>
            <a:chOff x="6709316" y="1914791"/>
            <a:chExt cx="914400" cy="914400"/>
          </a:xfrm>
        </p:grpSpPr>
        <p:grpSp>
          <p:nvGrpSpPr>
            <p:cNvPr id="14" name="Group 13">
              <a:extLst>
                <a:ext uri="{FF2B5EF4-FFF2-40B4-BE49-F238E27FC236}">
                  <a16:creationId xmlns:a16="http://schemas.microsoft.com/office/drawing/2014/main" id="{58B1908F-585A-4243-AD98-06D11076A0BE}"/>
                </a:ext>
              </a:extLst>
            </p:cNvPr>
            <p:cNvGrpSpPr/>
            <p:nvPr/>
          </p:nvGrpSpPr>
          <p:grpSpPr>
            <a:xfrm>
              <a:off x="6709316" y="1914791"/>
              <a:ext cx="914400" cy="914400"/>
              <a:chOff x="6709316" y="1914791"/>
              <a:chExt cx="914400" cy="914400"/>
            </a:xfrm>
          </p:grpSpPr>
          <p:sp>
            <p:nvSpPr>
              <p:cNvPr id="12" name="Oval 11">
                <a:extLst>
                  <a:ext uri="{FF2B5EF4-FFF2-40B4-BE49-F238E27FC236}">
                    <a16:creationId xmlns:a16="http://schemas.microsoft.com/office/drawing/2014/main" id="{B43F4291-CDF1-4606-9E2C-CFEADC5F000F}"/>
                  </a:ext>
                </a:extLst>
              </p:cNvPr>
              <p:cNvSpPr>
                <a:spLocks noChangeAspect="1"/>
              </p:cNvSpPr>
              <p:nvPr/>
            </p:nvSpPr>
            <p:spPr>
              <a:xfrm>
                <a:off x="6709316" y="1914791"/>
                <a:ext cx="914400" cy="914400"/>
              </a:xfrm>
              <a:prstGeom prst="ellipse">
                <a:avLst/>
              </a:prstGeom>
              <a:solidFill>
                <a:srgbClr val="FE4A1E">
                  <a:alpha val="50000"/>
                </a:srgbClr>
              </a:solidFill>
              <a:ln w="6350">
                <a:solidFill>
                  <a:srgbClr val="FE4A1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69226028-80DC-43D9-9764-431A4A6D0B19}"/>
                  </a:ext>
                </a:extLst>
              </p:cNvPr>
              <p:cNvSpPr>
                <a:spLocks noChangeAspect="1"/>
              </p:cNvSpPr>
              <p:nvPr/>
            </p:nvSpPr>
            <p:spPr>
              <a:xfrm>
                <a:off x="6803136" y="2006231"/>
                <a:ext cx="731520" cy="731520"/>
              </a:xfrm>
              <a:prstGeom prst="ellipse">
                <a:avLst/>
              </a:prstGeom>
              <a:solidFill>
                <a:srgbClr val="FE4A1E"/>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a:extLst>
                <a:ext uri="{FF2B5EF4-FFF2-40B4-BE49-F238E27FC236}">
                  <a16:creationId xmlns:a16="http://schemas.microsoft.com/office/drawing/2014/main" id="{54549FAB-3787-499C-9699-99D8A7500D1B}"/>
                </a:ext>
              </a:extLst>
            </p:cNvPr>
            <p:cNvSpPr txBox="1"/>
            <p:nvPr/>
          </p:nvSpPr>
          <p:spPr>
            <a:xfrm>
              <a:off x="6869336" y="2039112"/>
              <a:ext cx="594360" cy="627864"/>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6" name="Group 5">
            <a:extLst>
              <a:ext uri="{FF2B5EF4-FFF2-40B4-BE49-F238E27FC236}">
                <a16:creationId xmlns:a16="http://schemas.microsoft.com/office/drawing/2014/main" id="{930DEE82-2A6B-48E4-B2D9-684972DBCEDB}"/>
              </a:ext>
            </a:extLst>
          </p:cNvPr>
          <p:cNvGrpSpPr/>
          <p:nvPr/>
        </p:nvGrpSpPr>
        <p:grpSpPr>
          <a:xfrm>
            <a:off x="845612" y="1903476"/>
            <a:ext cx="1005840" cy="1005840"/>
            <a:chOff x="845612" y="1903476"/>
            <a:chExt cx="1005840" cy="1005840"/>
          </a:xfrm>
        </p:grpSpPr>
        <p:sp>
          <p:nvSpPr>
            <p:cNvPr id="4" name="Oval 3">
              <a:extLst>
                <a:ext uri="{FF2B5EF4-FFF2-40B4-BE49-F238E27FC236}">
                  <a16:creationId xmlns:a16="http://schemas.microsoft.com/office/drawing/2014/main" id="{71879368-6700-4479-BC90-12EE405EA6F6}"/>
                </a:ext>
              </a:extLst>
            </p:cNvPr>
            <p:cNvSpPr>
              <a:spLocks noChangeAspect="1"/>
            </p:cNvSpPr>
            <p:nvPr/>
          </p:nvSpPr>
          <p:spPr>
            <a:xfrm>
              <a:off x="845612" y="1903476"/>
              <a:ext cx="1005840" cy="1005840"/>
            </a:xfrm>
            <a:prstGeom prst="ellipse">
              <a:avLst/>
            </a:prstGeom>
            <a:solidFill>
              <a:schemeClr val="bg1"/>
            </a:solidFill>
            <a:ln w="31750">
              <a:solidFill>
                <a:srgbClr val="FE4A1E"/>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6">
              <a:extLst>
                <a:ext uri="{FF2B5EF4-FFF2-40B4-BE49-F238E27FC236}">
                  <a16:creationId xmlns:a16="http://schemas.microsoft.com/office/drawing/2014/main" id="{021B0ABE-DF20-4068-88AE-6DD820387E92}"/>
                </a:ext>
              </a:extLst>
            </p:cNvPr>
            <p:cNvSpPr>
              <a:spLocks noChangeAspect="1" noChangeArrowheads="1"/>
            </p:cNvSpPr>
            <p:nvPr/>
          </p:nvSpPr>
          <p:spPr bwMode="auto">
            <a:xfrm>
              <a:off x="1112520" y="2212963"/>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4D4D4D"/>
            </a:solidFill>
            <a:ln>
              <a:noFill/>
            </a:ln>
            <a:effectLst/>
          </p:spPr>
          <p:txBody>
            <a:bodyPr wrap="none" anchor="ctr"/>
            <a:lstStyle/>
            <a:p>
              <a:endParaRPr lang="en-US"/>
            </a:p>
          </p:txBody>
        </p:sp>
      </p:grpSp>
      <p:sp>
        <p:nvSpPr>
          <p:cNvPr id="20" name="TextBox 19">
            <a:extLst>
              <a:ext uri="{FF2B5EF4-FFF2-40B4-BE49-F238E27FC236}">
                <a16:creationId xmlns:a16="http://schemas.microsoft.com/office/drawing/2014/main" id="{32F2A4B6-AA33-439C-8354-B65BA589A8B7}"/>
              </a:ext>
            </a:extLst>
          </p:cNvPr>
          <p:cNvSpPr txBox="1"/>
          <p:nvPr/>
        </p:nvSpPr>
        <p:spPr>
          <a:xfrm>
            <a:off x="6644709" y="640080"/>
            <a:ext cx="5180446" cy="1754326"/>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27" name="Group 26">
            <a:extLst>
              <a:ext uri="{FF2B5EF4-FFF2-40B4-BE49-F238E27FC236}">
                <a16:creationId xmlns:a16="http://schemas.microsoft.com/office/drawing/2014/main" id="{0F775407-17D8-48FB-9452-CC364FCB1BD8}"/>
              </a:ext>
            </a:extLst>
          </p:cNvPr>
          <p:cNvGrpSpPr/>
          <p:nvPr/>
        </p:nvGrpSpPr>
        <p:grpSpPr>
          <a:xfrm>
            <a:off x="5667796" y="5120640"/>
            <a:ext cx="914400" cy="914400"/>
            <a:chOff x="6709316" y="1914791"/>
            <a:chExt cx="914400" cy="914400"/>
          </a:xfrm>
        </p:grpSpPr>
        <p:grpSp>
          <p:nvGrpSpPr>
            <p:cNvPr id="28" name="Group 27">
              <a:extLst>
                <a:ext uri="{FF2B5EF4-FFF2-40B4-BE49-F238E27FC236}">
                  <a16:creationId xmlns:a16="http://schemas.microsoft.com/office/drawing/2014/main" id="{83698BBE-CC34-4A7C-AEFA-EF5874FF48AB}"/>
                </a:ext>
              </a:extLst>
            </p:cNvPr>
            <p:cNvGrpSpPr/>
            <p:nvPr/>
          </p:nvGrpSpPr>
          <p:grpSpPr>
            <a:xfrm>
              <a:off x="6709316" y="1914791"/>
              <a:ext cx="914400" cy="914400"/>
              <a:chOff x="6709316" y="1914791"/>
              <a:chExt cx="914400" cy="914400"/>
            </a:xfrm>
          </p:grpSpPr>
          <p:sp>
            <p:nvSpPr>
              <p:cNvPr id="30" name="Oval 29">
                <a:extLst>
                  <a:ext uri="{FF2B5EF4-FFF2-40B4-BE49-F238E27FC236}">
                    <a16:creationId xmlns:a16="http://schemas.microsoft.com/office/drawing/2014/main" id="{0C440229-2A36-4075-95D5-04B101A4C6AA}"/>
                  </a:ext>
                </a:extLst>
              </p:cNvPr>
              <p:cNvSpPr>
                <a:spLocks noChangeAspect="1"/>
              </p:cNvSpPr>
              <p:nvPr/>
            </p:nvSpPr>
            <p:spPr>
              <a:xfrm>
                <a:off x="6709316" y="1914791"/>
                <a:ext cx="914400" cy="914400"/>
              </a:xfrm>
              <a:prstGeom prst="ellipse">
                <a:avLst/>
              </a:prstGeom>
              <a:solidFill>
                <a:srgbClr val="44546B">
                  <a:alpha val="50000"/>
                </a:srgbClr>
              </a:solidFill>
              <a:ln w="6350">
                <a:solidFill>
                  <a:srgbClr val="44546B"/>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2EA14221-CC6A-4269-88A5-B71E17B94CEB}"/>
                  </a:ext>
                </a:extLst>
              </p:cNvPr>
              <p:cNvSpPr>
                <a:spLocks noChangeAspect="1"/>
              </p:cNvSpPr>
              <p:nvPr/>
            </p:nvSpPr>
            <p:spPr>
              <a:xfrm>
                <a:off x="6803136" y="2006231"/>
                <a:ext cx="731520" cy="731520"/>
              </a:xfrm>
              <a:prstGeom prst="ellipse">
                <a:avLst/>
              </a:prstGeom>
              <a:solidFill>
                <a:srgbClr val="44546B"/>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D6ACD456-B50E-492B-BB6B-8C7D0937D3CC}"/>
                </a:ext>
              </a:extLst>
            </p:cNvPr>
            <p:cNvSpPr txBox="1"/>
            <p:nvPr/>
          </p:nvSpPr>
          <p:spPr>
            <a:xfrm>
              <a:off x="6869336" y="2039112"/>
              <a:ext cx="594360" cy="627864"/>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2" name="TextBox 31">
            <a:extLst>
              <a:ext uri="{FF2B5EF4-FFF2-40B4-BE49-F238E27FC236}">
                <a16:creationId xmlns:a16="http://schemas.microsoft.com/office/drawing/2014/main" id="{ADFB81F9-9608-4C4C-973C-BD37B6086410}"/>
              </a:ext>
            </a:extLst>
          </p:cNvPr>
          <p:cNvSpPr txBox="1"/>
          <p:nvPr/>
        </p:nvSpPr>
        <p:spPr>
          <a:xfrm>
            <a:off x="6600446" y="5029200"/>
            <a:ext cx="5180446" cy="1754326"/>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3" name="Group 32">
            <a:extLst>
              <a:ext uri="{FF2B5EF4-FFF2-40B4-BE49-F238E27FC236}">
                <a16:creationId xmlns:a16="http://schemas.microsoft.com/office/drawing/2014/main" id="{F21AC5C7-60B0-4CB6-8F35-67A94F9FDB24}"/>
              </a:ext>
            </a:extLst>
          </p:cNvPr>
          <p:cNvGrpSpPr/>
          <p:nvPr/>
        </p:nvGrpSpPr>
        <p:grpSpPr>
          <a:xfrm>
            <a:off x="5663945" y="2926080"/>
            <a:ext cx="914400" cy="914400"/>
            <a:chOff x="6709316" y="1914791"/>
            <a:chExt cx="914400" cy="914400"/>
          </a:xfrm>
        </p:grpSpPr>
        <p:grpSp>
          <p:nvGrpSpPr>
            <p:cNvPr id="34" name="Group 33">
              <a:extLst>
                <a:ext uri="{FF2B5EF4-FFF2-40B4-BE49-F238E27FC236}">
                  <a16:creationId xmlns:a16="http://schemas.microsoft.com/office/drawing/2014/main" id="{A306AA62-3C24-4E62-8224-4AED644940F8}"/>
                </a:ext>
              </a:extLst>
            </p:cNvPr>
            <p:cNvGrpSpPr/>
            <p:nvPr/>
          </p:nvGrpSpPr>
          <p:grpSpPr>
            <a:xfrm>
              <a:off x="6709316" y="1914791"/>
              <a:ext cx="914400" cy="914400"/>
              <a:chOff x="6709316" y="1914791"/>
              <a:chExt cx="914400" cy="914400"/>
            </a:xfrm>
          </p:grpSpPr>
          <p:sp>
            <p:nvSpPr>
              <p:cNvPr id="36" name="Oval 35">
                <a:extLst>
                  <a:ext uri="{FF2B5EF4-FFF2-40B4-BE49-F238E27FC236}">
                    <a16:creationId xmlns:a16="http://schemas.microsoft.com/office/drawing/2014/main" id="{A9FCC8DB-5C55-4F1C-AA0A-33D43F58B2DC}"/>
                  </a:ext>
                </a:extLst>
              </p:cNvPr>
              <p:cNvSpPr>
                <a:spLocks noChangeAspect="1"/>
              </p:cNvSpPr>
              <p:nvPr/>
            </p:nvSpPr>
            <p:spPr>
              <a:xfrm>
                <a:off x="6709316" y="1914791"/>
                <a:ext cx="914400" cy="914400"/>
              </a:xfrm>
              <a:prstGeom prst="ellipse">
                <a:avLst/>
              </a:prstGeom>
              <a:solidFill>
                <a:srgbClr val="5C9AD3">
                  <a:alpha val="50000"/>
                </a:srgbClr>
              </a:solidFill>
              <a:ln w="6350">
                <a:solidFill>
                  <a:srgbClr val="5C9AD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Oval 36">
                <a:extLst>
                  <a:ext uri="{FF2B5EF4-FFF2-40B4-BE49-F238E27FC236}">
                    <a16:creationId xmlns:a16="http://schemas.microsoft.com/office/drawing/2014/main" id="{9E40A3AC-33BF-4F81-BDB0-EC3AE42B0F04}"/>
                  </a:ext>
                </a:extLst>
              </p:cNvPr>
              <p:cNvSpPr>
                <a:spLocks noChangeAspect="1"/>
              </p:cNvSpPr>
              <p:nvPr/>
            </p:nvSpPr>
            <p:spPr>
              <a:xfrm>
                <a:off x="6803136" y="2006231"/>
                <a:ext cx="731520" cy="731520"/>
              </a:xfrm>
              <a:prstGeom prst="ellipse">
                <a:avLst/>
              </a:prstGeom>
              <a:solidFill>
                <a:srgbClr val="5C9AD3"/>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C32CEE9A-CB6A-4B3B-95EC-24E48AF28DAC}"/>
                </a:ext>
              </a:extLst>
            </p:cNvPr>
            <p:cNvSpPr txBox="1"/>
            <p:nvPr/>
          </p:nvSpPr>
          <p:spPr>
            <a:xfrm>
              <a:off x="6869336" y="2039112"/>
              <a:ext cx="594360" cy="594360"/>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8" name="TextBox 37">
            <a:extLst>
              <a:ext uri="{FF2B5EF4-FFF2-40B4-BE49-F238E27FC236}">
                <a16:creationId xmlns:a16="http://schemas.microsoft.com/office/drawing/2014/main" id="{DAAF3478-7F86-492A-B9D4-DDA6EDD6E815}"/>
              </a:ext>
            </a:extLst>
          </p:cNvPr>
          <p:cNvSpPr txBox="1"/>
          <p:nvPr/>
        </p:nvSpPr>
        <p:spPr>
          <a:xfrm>
            <a:off x="6644709" y="2834640"/>
            <a:ext cx="5180446" cy="1754326"/>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7" name="Group 6">
            <a:extLst>
              <a:ext uri="{FF2B5EF4-FFF2-40B4-BE49-F238E27FC236}">
                <a16:creationId xmlns:a16="http://schemas.microsoft.com/office/drawing/2014/main" id="{DFA3C032-4347-4648-A2EF-69746A74B734}"/>
              </a:ext>
            </a:extLst>
          </p:cNvPr>
          <p:cNvGrpSpPr/>
          <p:nvPr/>
        </p:nvGrpSpPr>
        <p:grpSpPr>
          <a:xfrm>
            <a:off x="838200" y="3528223"/>
            <a:ext cx="1005840" cy="1005840"/>
            <a:chOff x="838200" y="3528223"/>
            <a:chExt cx="1005840" cy="1005840"/>
          </a:xfrm>
        </p:grpSpPr>
        <p:sp>
          <p:nvSpPr>
            <p:cNvPr id="39" name="Oval 38">
              <a:extLst>
                <a:ext uri="{FF2B5EF4-FFF2-40B4-BE49-F238E27FC236}">
                  <a16:creationId xmlns:a16="http://schemas.microsoft.com/office/drawing/2014/main" id="{9D2E7051-FAAE-41F1-9F69-76AC27E9304C}"/>
                </a:ext>
              </a:extLst>
            </p:cNvPr>
            <p:cNvSpPr>
              <a:spLocks noChangeAspect="1"/>
            </p:cNvSpPr>
            <p:nvPr/>
          </p:nvSpPr>
          <p:spPr>
            <a:xfrm>
              <a:off x="838200" y="3528223"/>
              <a:ext cx="1005840" cy="1005840"/>
            </a:xfrm>
            <a:prstGeom prst="ellipse">
              <a:avLst/>
            </a:prstGeom>
            <a:solidFill>
              <a:schemeClr val="bg1"/>
            </a:solidFill>
            <a:ln w="31750">
              <a:solidFill>
                <a:srgbClr val="5C9AD3"/>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8">
              <a:extLst>
                <a:ext uri="{FF2B5EF4-FFF2-40B4-BE49-F238E27FC236}">
                  <a16:creationId xmlns:a16="http://schemas.microsoft.com/office/drawing/2014/main" id="{65A71431-8585-4271-8E5D-0FE7177A56D6}"/>
                </a:ext>
              </a:extLst>
            </p:cNvPr>
            <p:cNvSpPr>
              <a:spLocks noChangeAspect="1" noChangeArrowheads="1"/>
            </p:cNvSpPr>
            <p:nvPr/>
          </p:nvSpPr>
          <p:spPr bwMode="auto">
            <a:xfrm rot="21600000">
              <a:off x="1150412" y="3816096"/>
              <a:ext cx="365760" cy="503853"/>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4D4D4D"/>
            </a:solidFill>
            <a:ln>
              <a:noFill/>
            </a:ln>
            <a:effectLst/>
          </p:spPr>
          <p:txBody>
            <a:bodyPr wrap="none" anchor="ctr"/>
            <a:lstStyle/>
            <a:p>
              <a:endParaRPr lang="en-US">
                <a:solidFill>
                  <a:schemeClr val="bg1"/>
                </a:solidFill>
              </a:endParaRPr>
            </a:p>
          </p:txBody>
        </p:sp>
      </p:grpSp>
      <p:grpSp>
        <p:nvGrpSpPr>
          <p:cNvPr id="10" name="Group 9">
            <a:extLst>
              <a:ext uri="{FF2B5EF4-FFF2-40B4-BE49-F238E27FC236}">
                <a16:creationId xmlns:a16="http://schemas.microsoft.com/office/drawing/2014/main" id="{BAE10F77-3587-48CA-8117-D2AEAFFC4039}"/>
              </a:ext>
            </a:extLst>
          </p:cNvPr>
          <p:cNvGrpSpPr/>
          <p:nvPr/>
        </p:nvGrpSpPr>
        <p:grpSpPr>
          <a:xfrm>
            <a:off x="845612" y="5177867"/>
            <a:ext cx="1005840" cy="1005840"/>
            <a:chOff x="845612" y="5177867"/>
            <a:chExt cx="1005840" cy="1005840"/>
          </a:xfrm>
        </p:grpSpPr>
        <p:sp>
          <p:nvSpPr>
            <p:cNvPr id="40" name="Oval 39">
              <a:extLst>
                <a:ext uri="{FF2B5EF4-FFF2-40B4-BE49-F238E27FC236}">
                  <a16:creationId xmlns:a16="http://schemas.microsoft.com/office/drawing/2014/main" id="{687B2F7D-8DAF-4FAF-BE70-E66E20EB5ADC}"/>
                </a:ext>
              </a:extLst>
            </p:cNvPr>
            <p:cNvSpPr>
              <a:spLocks noChangeAspect="1"/>
            </p:cNvSpPr>
            <p:nvPr/>
          </p:nvSpPr>
          <p:spPr>
            <a:xfrm>
              <a:off x="845612" y="5177867"/>
              <a:ext cx="1005840" cy="1005840"/>
            </a:xfrm>
            <a:prstGeom prst="ellipse">
              <a:avLst/>
            </a:prstGeom>
            <a:solidFill>
              <a:schemeClr val="bg1"/>
            </a:solidFill>
            <a:ln w="19050">
              <a:solidFill>
                <a:srgbClr val="44546B"/>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3">
              <a:extLst>
                <a:ext uri="{FF2B5EF4-FFF2-40B4-BE49-F238E27FC236}">
                  <a16:creationId xmlns:a16="http://schemas.microsoft.com/office/drawing/2014/main" id="{8795F0A4-B94E-4053-BF3B-0F844BD1325F}"/>
                </a:ext>
              </a:extLst>
            </p:cNvPr>
            <p:cNvSpPr>
              <a:spLocks noChangeAspect="1" noChangeArrowheads="1"/>
            </p:cNvSpPr>
            <p:nvPr/>
          </p:nvSpPr>
          <p:spPr bwMode="auto">
            <a:xfrm rot="21480000">
              <a:off x="1141268" y="5473333"/>
              <a:ext cx="411480" cy="41490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4D4D4D"/>
            </a:solidFill>
            <a:ln>
              <a:noFill/>
            </a:ln>
            <a:effectLst/>
          </p:spPr>
          <p:txBody>
            <a:bodyPr wrap="none" anchor="ctr"/>
            <a:lstStyle/>
            <a:p>
              <a:endParaRPr lang="en-US">
                <a:solidFill>
                  <a:schemeClr val="bg1"/>
                </a:solidFill>
              </a:endParaRPr>
            </a:p>
          </p:txBody>
        </p:sp>
      </p:grpSp>
      <p:sp>
        <p:nvSpPr>
          <p:cNvPr id="41" name="TextBox 40">
            <a:extLst>
              <a:ext uri="{FF2B5EF4-FFF2-40B4-BE49-F238E27FC236}">
                <a16:creationId xmlns:a16="http://schemas.microsoft.com/office/drawing/2014/main" id="{FC6D2EC3-E05B-4B53-9C6D-2232380564E6}"/>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25468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53" presetClass="entr" presetSubtype="16"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1000" fill="hold"/>
                                        <p:tgtEl>
                                          <p:spTgt spid="6"/>
                                        </p:tgtEl>
                                        <p:attrNameLst>
                                          <p:attrName>ppt_w</p:attrName>
                                        </p:attrNameLst>
                                      </p:cBhvr>
                                      <p:tavLst>
                                        <p:tav tm="0">
                                          <p:val>
                                            <p:fltVal val="0"/>
                                          </p:val>
                                        </p:tav>
                                        <p:tav tm="100000">
                                          <p:val>
                                            <p:strVal val="#ppt_w"/>
                                          </p:val>
                                        </p:tav>
                                      </p:tavLst>
                                    </p:anim>
                                    <p:anim calcmode="lin" valueType="num">
                                      <p:cBhvr>
                                        <p:cTn id="17" dur="1000" fill="hold"/>
                                        <p:tgtEl>
                                          <p:spTgt spid="6"/>
                                        </p:tgtEl>
                                        <p:attrNameLst>
                                          <p:attrName>ppt_h</p:attrName>
                                        </p:attrNameLst>
                                      </p:cBhvr>
                                      <p:tavLst>
                                        <p:tav tm="0">
                                          <p:val>
                                            <p:fltVal val="0"/>
                                          </p:val>
                                        </p:tav>
                                        <p:tav tm="100000">
                                          <p:val>
                                            <p:strVal val="#ppt_h"/>
                                          </p:val>
                                        </p:tav>
                                      </p:tavLst>
                                    </p:anim>
                                    <p:animEffect transition="in" filter="fade">
                                      <p:cBhvr>
                                        <p:cTn id="18" dur="1000"/>
                                        <p:tgtEl>
                                          <p:spTgt spid="6"/>
                                        </p:tgtEl>
                                      </p:cBhvr>
                                    </p:animEffect>
                                  </p:childTnLst>
                                </p:cTn>
                              </p:par>
                            </p:childTnLst>
                          </p:cTn>
                        </p:par>
                        <p:par>
                          <p:cTn id="19" fill="hold">
                            <p:stCondLst>
                              <p:cond delay="1500"/>
                            </p:stCondLst>
                            <p:childTnLst>
                              <p:par>
                                <p:cTn id="20" presetID="53" presetClass="entr" presetSubtype="528" fill="hold"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fltVal val="0"/>
                                          </p:val>
                                        </p:tav>
                                        <p:tav tm="100000">
                                          <p:val>
                                            <p:strVal val="#ppt_h"/>
                                          </p:val>
                                        </p:tav>
                                      </p:tavLst>
                                    </p:anim>
                                    <p:animEffect transition="in" filter="fade">
                                      <p:cBhvr>
                                        <p:cTn id="24" dur="500"/>
                                        <p:tgtEl>
                                          <p:spTgt spid="15"/>
                                        </p:tgtEl>
                                      </p:cBhvr>
                                    </p:animEffect>
                                    <p:anim calcmode="lin" valueType="num">
                                      <p:cBhvr>
                                        <p:cTn id="25" dur="500" fill="hold"/>
                                        <p:tgtEl>
                                          <p:spTgt spid="15"/>
                                        </p:tgtEl>
                                        <p:attrNameLst>
                                          <p:attrName>ppt_x</p:attrName>
                                        </p:attrNameLst>
                                      </p:cBhvr>
                                      <p:tavLst>
                                        <p:tav tm="0">
                                          <p:val>
                                            <p:fltVal val="0.5"/>
                                          </p:val>
                                        </p:tav>
                                        <p:tav tm="100000">
                                          <p:val>
                                            <p:strVal val="#ppt_x"/>
                                          </p:val>
                                        </p:tav>
                                      </p:tavLst>
                                    </p:anim>
                                    <p:anim calcmode="lin" valueType="num">
                                      <p:cBhvr>
                                        <p:cTn id="26" dur="500" fill="hold"/>
                                        <p:tgtEl>
                                          <p:spTgt spid="15"/>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2" presetClass="entr" presetSubtype="8"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left)">
                                      <p:cBhvr>
                                        <p:cTn id="30" dur="1000"/>
                                        <p:tgtEl>
                                          <p:spTgt spid="20"/>
                                        </p:tgtEl>
                                      </p:cBhvr>
                                    </p:animEffect>
                                  </p:childTnLst>
                                </p:cTn>
                              </p:par>
                            </p:childTnLst>
                          </p:cTn>
                        </p:par>
                        <p:par>
                          <p:cTn id="31" fill="hold">
                            <p:stCondLst>
                              <p:cond delay="3000"/>
                            </p:stCondLst>
                            <p:childTnLst>
                              <p:par>
                                <p:cTn id="32" presetID="42" presetClass="entr" presetSubtype="0"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fade">
                                      <p:cBhvr>
                                        <p:cTn id="34" dur="1000"/>
                                        <p:tgtEl>
                                          <p:spTgt spid="3"/>
                                        </p:tgtEl>
                                      </p:cBhvr>
                                    </p:animEffect>
                                    <p:anim calcmode="lin" valueType="num">
                                      <p:cBhvr>
                                        <p:cTn id="35" dur="1000" fill="hold"/>
                                        <p:tgtEl>
                                          <p:spTgt spid="3"/>
                                        </p:tgtEl>
                                        <p:attrNameLst>
                                          <p:attrName>ppt_x</p:attrName>
                                        </p:attrNameLst>
                                      </p:cBhvr>
                                      <p:tavLst>
                                        <p:tav tm="0">
                                          <p:val>
                                            <p:strVal val="#ppt_x"/>
                                          </p:val>
                                        </p:tav>
                                        <p:tav tm="100000">
                                          <p:val>
                                            <p:strVal val="#ppt_x"/>
                                          </p:val>
                                        </p:tav>
                                      </p:tavLst>
                                    </p:anim>
                                    <p:anim calcmode="lin" valueType="num">
                                      <p:cBhvr>
                                        <p:cTn id="36" dur="1000" fill="hold"/>
                                        <p:tgtEl>
                                          <p:spTgt spid="3"/>
                                        </p:tgtEl>
                                        <p:attrNameLst>
                                          <p:attrName>ppt_y</p:attrName>
                                        </p:attrNameLst>
                                      </p:cBhvr>
                                      <p:tavLst>
                                        <p:tav tm="0">
                                          <p:val>
                                            <p:strVal val="#ppt_y+.1"/>
                                          </p:val>
                                        </p:tav>
                                        <p:tav tm="100000">
                                          <p:val>
                                            <p:strVal val="#ppt_y"/>
                                          </p:val>
                                        </p:tav>
                                      </p:tavLst>
                                    </p:anim>
                                  </p:childTnLst>
                                </p:cTn>
                              </p:par>
                              <p:par>
                                <p:cTn id="37" presetID="53" presetClass="entr" presetSubtype="16"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p:cTn id="39" dur="1000" fill="hold"/>
                                        <p:tgtEl>
                                          <p:spTgt spid="7"/>
                                        </p:tgtEl>
                                        <p:attrNameLst>
                                          <p:attrName>ppt_w</p:attrName>
                                        </p:attrNameLst>
                                      </p:cBhvr>
                                      <p:tavLst>
                                        <p:tav tm="0">
                                          <p:val>
                                            <p:fltVal val="0"/>
                                          </p:val>
                                        </p:tav>
                                        <p:tav tm="100000">
                                          <p:val>
                                            <p:strVal val="#ppt_w"/>
                                          </p:val>
                                        </p:tav>
                                      </p:tavLst>
                                    </p:anim>
                                    <p:anim calcmode="lin" valueType="num">
                                      <p:cBhvr>
                                        <p:cTn id="40" dur="1000" fill="hold"/>
                                        <p:tgtEl>
                                          <p:spTgt spid="7"/>
                                        </p:tgtEl>
                                        <p:attrNameLst>
                                          <p:attrName>ppt_h</p:attrName>
                                        </p:attrNameLst>
                                      </p:cBhvr>
                                      <p:tavLst>
                                        <p:tav tm="0">
                                          <p:val>
                                            <p:fltVal val="0"/>
                                          </p:val>
                                        </p:tav>
                                        <p:tav tm="100000">
                                          <p:val>
                                            <p:strVal val="#ppt_h"/>
                                          </p:val>
                                        </p:tav>
                                      </p:tavLst>
                                    </p:anim>
                                    <p:animEffect transition="in" filter="fade">
                                      <p:cBhvr>
                                        <p:cTn id="41" dur="1000"/>
                                        <p:tgtEl>
                                          <p:spTgt spid="7"/>
                                        </p:tgtEl>
                                      </p:cBhvr>
                                    </p:animEffect>
                                  </p:childTnLst>
                                </p:cTn>
                              </p:par>
                            </p:childTnLst>
                          </p:cTn>
                        </p:par>
                        <p:par>
                          <p:cTn id="42" fill="hold">
                            <p:stCondLst>
                              <p:cond delay="4000"/>
                            </p:stCondLst>
                            <p:childTnLst>
                              <p:par>
                                <p:cTn id="43" presetID="53" presetClass="entr" presetSubtype="528" fill="hold" nodeType="afterEffect">
                                  <p:stCondLst>
                                    <p:cond delay="0"/>
                                  </p:stCondLst>
                                  <p:childTnLst>
                                    <p:set>
                                      <p:cBhvr>
                                        <p:cTn id="44" dur="1" fill="hold">
                                          <p:stCondLst>
                                            <p:cond delay="0"/>
                                          </p:stCondLst>
                                        </p:cTn>
                                        <p:tgtEl>
                                          <p:spTgt spid="33"/>
                                        </p:tgtEl>
                                        <p:attrNameLst>
                                          <p:attrName>style.visibility</p:attrName>
                                        </p:attrNameLst>
                                      </p:cBhvr>
                                      <p:to>
                                        <p:strVal val="visible"/>
                                      </p:to>
                                    </p:set>
                                    <p:anim calcmode="lin" valueType="num">
                                      <p:cBhvr>
                                        <p:cTn id="45" dur="500" fill="hold"/>
                                        <p:tgtEl>
                                          <p:spTgt spid="33"/>
                                        </p:tgtEl>
                                        <p:attrNameLst>
                                          <p:attrName>ppt_w</p:attrName>
                                        </p:attrNameLst>
                                      </p:cBhvr>
                                      <p:tavLst>
                                        <p:tav tm="0">
                                          <p:val>
                                            <p:fltVal val="0"/>
                                          </p:val>
                                        </p:tav>
                                        <p:tav tm="100000">
                                          <p:val>
                                            <p:strVal val="#ppt_w"/>
                                          </p:val>
                                        </p:tav>
                                      </p:tavLst>
                                    </p:anim>
                                    <p:anim calcmode="lin" valueType="num">
                                      <p:cBhvr>
                                        <p:cTn id="46" dur="500" fill="hold"/>
                                        <p:tgtEl>
                                          <p:spTgt spid="33"/>
                                        </p:tgtEl>
                                        <p:attrNameLst>
                                          <p:attrName>ppt_h</p:attrName>
                                        </p:attrNameLst>
                                      </p:cBhvr>
                                      <p:tavLst>
                                        <p:tav tm="0">
                                          <p:val>
                                            <p:fltVal val="0"/>
                                          </p:val>
                                        </p:tav>
                                        <p:tav tm="100000">
                                          <p:val>
                                            <p:strVal val="#ppt_h"/>
                                          </p:val>
                                        </p:tav>
                                      </p:tavLst>
                                    </p:anim>
                                    <p:animEffect transition="in" filter="fade">
                                      <p:cBhvr>
                                        <p:cTn id="47" dur="500"/>
                                        <p:tgtEl>
                                          <p:spTgt spid="33"/>
                                        </p:tgtEl>
                                      </p:cBhvr>
                                    </p:animEffect>
                                    <p:anim calcmode="lin" valueType="num">
                                      <p:cBhvr>
                                        <p:cTn id="48" dur="500" fill="hold"/>
                                        <p:tgtEl>
                                          <p:spTgt spid="33"/>
                                        </p:tgtEl>
                                        <p:attrNameLst>
                                          <p:attrName>ppt_x</p:attrName>
                                        </p:attrNameLst>
                                      </p:cBhvr>
                                      <p:tavLst>
                                        <p:tav tm="0">
                                          <p:val>
                                            <p:fltVal val="0.5"/>
                                          </p:val>
                                        </p:tav>
                                        <p:tav tm="100000">
                                          <p:val>
                                            <p:strVal val="#ppt_x"/>
                                          </p:val>
                                        </p:tav>
                                      </p:tavLst>
                                    </p:anim>
                                    <p:anim calcmode="lin" valueType="num">
                                      <p:cBhvr>
                                        <p:cTn id="49" dur="500" fill="hold"/>
                                        <p:tgtEl>
                                          <p:spTgt spid="33"/>
                                        </p:tgtEl>
                                        <p:attrNameLst>
                                          <p:attrName>ppt_y</p:attrName>
                                        </p:attrNameLst>
                                      </p:cBhvr>
                                      <p:tavLst>
                                        <p:tav tm="0">
                                          <p:val>
                                            <p:fltVal val="0.5"/>
                                          </p:val>
                                        </p:tav>
                                        <p:tav tm="100000">
                                          <p:val>
                                            <p:strVal val="#ppt_y"/>
                                          </p:val>
                                        </p:tav>
                                      </p:tavLst>
                                    </p:anim>
                                  </p:childTnLst>
                                </p:cTn>
                              </p:par>
                            </p:childTnLst>
                          </p:cTn>
                        </p:par>
                        <p:par>
                          <p:cTn id="50" fill="hold">
                            <p:stCondLst>
                              <p:cond delay="4500"/>
                            </p:stCondLst>
                            <p:childTnLst>
                              <p:par>
                                <p:cTn id="51" presetID="22" presetClass="entr" presetSubtype="8"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wipe(left)">
                                      <p:cBhvr>
                                        <p:cTn id="53" dur="1000"/>
                                        <p:tgtEl>
                                          <p:spTgt spid="38"/>
                                        </p:tgtEl>
                                      </p:cBhvr>
                                    </p:animEffect>
                                  </p:childTnLst>
                                </p:cTn>
                              </p:par>
                            </p:childTnLst>
                          </p:cTn>
                        </p:par>
                        <p:par>
                          <p:cTn id="54" fill="hold">
                            <p:stCondLst>
                              <p:cond delay="5500"/>
                            </p:stCondLst>
                            <p:childTnLst>
                              <p:par>
                                <p:cTn id="55" presetID="42" presetClass="entr" presetSubtype="0" fill="hold" nodeType="afterEffect">
                                  <p:stCondLst>
                                    <p:cond delay="0"/>
                                  </p:stCondLst>
                                  <p:childTnLst>
                                    <p:set>
                                      <p:cBhvr>
                                        <p:cTn id="56" dur="1" fill="hold">
                                          <p:stCondLst>
                                            <p:cond delay="0"/>
                                          </p:stCondLst>
                                        </p:cTn>
                                        <p:tgtEl>
                                          <p:spTgt spid="5"/>
                                        </p:tgtEl>
                                        <p:attrNameLst>
                                          <p:attrName>style.visibility</p:attrName>
                                        </p:attrNameLst>
                                      </p:cBhvr>
                                      <p:to>
                                        <p:strVal val="visible"/>
                                      </p:to>
                                    </p:set>
                                    <p:animEffect transition="in" filter="fade">
                                      <p:cBhvr>
                                        <p:cTn id="57" dur="1000"/>
                                        <p:tgtEl>
                                          <p:spTgt spid="5"/>
                                        </p:tgtEl>
                                      </p:cBhvr>
                                    </p:animEffect>
                                    <p:anim calcmode="lin" valueType="num">
                                      <p:cBhvr>
                                        <p:cTn id="58" dur="1000" fill="hold"/>
                                        <p:tgtEl>
                                          <p:spTgt spid="5"/>
                                        </p:tgtEl>
                                        <p:attrNameLst>
                                          <p:attrName>ppt_x</p:attrName>
                                        </p:attrNameLst>
                                      </p:cBhvr>
                                      <p:tavLst>
                                        <p:tav tm="0">
                                          <p:val>
                                            <p:strVal val="#ppt_x"/>
                                          </p:val>
                                        </p:tav>
                                        <p:tav tm="100000">
                                          <p:val>
                                            <p:strVal val="#ppt_x"/>
                                          </p:val>
                                        </p:tav>
                                      </p:tavLst>
                                    </p:anim>
                                    <p:anim calcmode="lin" valueType="num">
                                      <p:cBhvr>
                                        <p:cTn id="59" dur="1000" fill="hold"/>
                                        <p:tgtEl>
                                          <p:spTgt spid="5"/>
                                        </p:tgtEl>
                                        <p:attrNameLst>
                                          <p:attrName>ppt_y</p:attrName>
                                        </p:attrNameLst>
                                      </p:cBhvr>
                                      <p:tavLst>
                                        <p:tav tm="0">
                                          <p:val>
                                            <p:strVal val="#ppt_y+.1"/>
                                          </p:val>
                                        </p:tav>
                                        <p:tav tm="100000">
                                          <p:val>
                                            <p:strVal val="#ppt_y"/>
                                          </p:val>
                                        </p:tav>
                                      </p:tavLst>
                                    </p:anim>
                                  </p:childTnLst>
                                </p:cTn>
                              </p:par>
                              <p:par>
                                <p:cTn id="60" presetID="53" presetClass="entr" presetSubtype="16" fill="hold" nodeType="withEffect">
                                  <p:stCondLst>
                                    <p:cond delay="0"/>
                                  </p:stCondLst>
                                  <p:childTnLst>
                                    <p:set>
                                      <p:cBhvr>
                                        <p:cTn id="61" dur="1" fill="hold">
                                          <p:stCondLst>
                                            <p:cond delay="0"/>
                                          </p:stCondLst>
                                        </p:cTn>
                                        <p:tgtEl>
                                          <p:spTgt spid="10"/>
                                        </p:tgtEl>
                                        <p:attrNameLst>
                                          <p:attrName>style.visibility</p:attrName>
                                        </p:attrNameLst>
                                      </p:cBhvr>
                                      <p:to>
                                        <p:strVal val="visible"/>
                                      </p:to>
                                    </p:set>
                                    <p:anim calcmode="lin" valueType="num">
                                      <p:cBhvr>
                                        <p:cTn id="62" dur="1000" fill="hold"/>
                                        <p:tgtEl>
                                          <p:spTgt spid="10"/>
                                        </p:tgtEl>
                                        <p:attrNameLst>
                                          <p:attrName>ppt_w</p:attrName>
                                        </p:attrNameLst>
                                      </p:cBhvr>
                                      <p:tavLst>
                                        <p:tav tm="0">
                                          <p:val>
                                            <p:fltVal val="0"/>
                                          </p:val>
                                        </p:tav>
                                        <p:tav tm="100000">
                                          <p:val>
                                            <p:strVal val="#ppt_w"/>
                                          </p:val>
                                        </p:tav>
                                      </p:tavLst>
                                    </p:anim>
                                    <p:anim calcmode="lin" valueType="num">
                                      <p:cBhvr>
                                        <p:cTn id="63" dur="1000" fill="hold"/>
                                        <p:tgtEl>
                                          <p:spTgt spid="10"/>
                                        </p:tgtEl>
                                        <p:attrNameLst>
                                          <p:attrName>ppt_h</p:attrName>
                                        </p:attrNameLst>
                                      </p:cBhvr>
                                      <p:tavLst>
                                        <p:tav tm="0">
                                          <p:val>
                                            <p:fltVal val="0"/>
                                          </p:val>
                                        </p:tav>
                                        <p:tav tm="100000">
                                          <p:val>
                                            <p:strVal val="#ppt_h"/>
                                          </p:val>
                                        </p:tav>
                                      </p:tavLst>
                                    </p:anim>
                                    <p:animEffect transition="in" filter="fade">
                                      <p:cBhvr>
                                        <p:cTn id="64" dur="1000"/>
                                        <p:tgtEl>
                                          <p:spTgt spid="10"/>
                                        </p:tgtEl>
                                      </p:cBhvr>
                                    </p:animEffect>
                                  </p:childTnLst>
                                </p:cTn>
                              </p:par>
                            </p:childTnLst>
                          </p:cTn>
                        </p:par>
                        <p:par>
                          <p:cTn id="65" fill="hold">
                            <p:stCondLst>
                              <p:cond delay="6500"/>
                            </p:stCondLst>
                            <p:childTnLst>
                              <p:par>
                                <p:cTn id="66" presetID="53" presetClass="entr" presetSubtype="528" fill="hold"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Effect transition="in" filter="fade">
                                      <p:cBhvr>
                                        <p:cTn id="70" dur="500"/>
                                        <p:tgtEl>
                                          <p:spTgt spid="27"/>
                                        </p:tgtEl>
                                      </p:cBhvr>
                                    </p:animEffect>
                                    <p:anim calcmode="lin" valueType="num">
                                      <p:cBhvr>
                                        <p:cTn id="71" dur="500" fill="hold"/>
                                        <p:tgtEl>
                                          <p:spTgt spid="27"/>
                                        </p:tgtEl>
                                        <p:attrNameLst>
                                          <p:attrName>ppt_x</p:attrName>
                                        </p:attrNameLst>
                                      </p:cBhvr>
                                      <p:tavLst>
                                        <p:tav tm="0">
                                          <p:val>
                                            <p:fltVal val="0.5"/>
                                          </p:val>
                                        </p:tav>
                                        <p:tav tm="100000">
                                          <p:val>
                                            <p:strVal val="#ppt_x"/>
                                          </p:val>
                                        </p:tav>
                                      </p:tavLst>
                                    </p:anim>
                                    <p:anim calcmode="lin" valueType="num">
                                      <p:cBhvr>
                                        <p:cTn id="72" dur="500" fill="hold"/>
                                        <p:tgtEl>
                                          <p:spTgt spid="27"/>
                                        </p:tgtEl>
                                        <p:attrNameLst>
                                          <p:attrName>ppt_y</p:attrName>
                                        </p:attrNameLst>
                                      </p:cBhvr>
                                      <p:tavLst>
                                        <p:tav tm="0">
                                          <p:val>
                                            <p:fltVal val="0.5"/>
                                          </p:val>
                                        </p:tav>
                                        <p:tav tm="100000">
                                          <p:val>
                                            <p:strVal val="#ppt_y"/>
                                          </p:val>
                                        </p:tav>
                                      </p:tavLst>
                                    </p:anim>
                                  </p:childTnLst>
                                </p:cTn>
                              </p:par>
                            </p:childTnLst>
                          </p:cTn>
                        </p:par>
                        <p:par>
                          <p:cTn id="73" fill="hold">
                            <p:stCondLst>
                              <p:cond delay="7000"/>
                            </p:stCondLst>
                            <p:childTnLst>
                              <p:par>
                                <p:cTn id="74" presetID="22" presetClass="entr" presetSubtype="8" fill="hold" grpId="0" nodeType="afterEffect">
                                  <p:stCondLst>
                                    <p:cond delay="0"/>
                                  </p:stCondLst>
                                  <p:childTnLst>
                                    <p:set>
                                      <p:cBhvr>
                                        <p:cTn id="75" dur="1" fill="hold">
                                          <p:stCondLst>
                                            <p:cond delay="0"/>
                                          </p:stCondLst>
                                        </p:cTn>
                                        <p:tgtEl>
                                          <p:spTgt spid="32"/>
                                        </p:tgtEl>
                                        <p:attrNameLst>
                                          <p:attrName>style.visibility</p:attrName>
                                        </p:attrNameLst>
                                      </p:cBhvr>
                                      <p:to>
                                        <p:strVal val="visible"/>
                                      </p:to>
                                    </p:set>
                                    <p:animEffect transition="in" filter="wipe(left)">
                                      <p:cBhvr>
                                        <p:cTn id="76"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32" grpId="0"/>
      <p:bldP spid="38" grpId="0"/>
      <p:bldP spid="41" grpId="0"/>
    </p:bldLst>
  </p:timing>
</p:sld>
</file>

<file path=ppt/slides/slide9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8" name="TextBox 57">
            <a:extLst>
              <a:ext uri="{FF2B5EF4-FFF2-40B4-BE49-F238E27FC236}">
                <a16:creationId xmlns:a16="http://schemas.microsoft.com/office/drawing/2014/main" id="{26516703-7D64-487D-A75D-0BFED986AC51}"/>
              </a:ext>
            </a:extLst>
          </p:cNvPr>
          <p:cNvSpPr txBox="1"/>
          <p:nvPr/>
        </p:nvSpPr>
        <p:spPr>
          <a:xfrm>
            <a:off x="3810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916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5114391" cy="2462213"/>
          </a:xfrm>
          <a:prstGeom prst="rect">
            <a:avLst/>
          </a:prstGeom>
          <a:noFill/>
        </p:spPr>
        <p:txBody>
          <a:bodyPr wrap="square" numCol="1" spcCol="914400" rtlCol="0">
            <a:spAutoFit/>
          </a:bodyPr>
          <a:lstStyle/>
          <a:p>
            <a:r>
              <a:rPr lang="en-US" sz="1600" dirty="0">
                <a:solidFill>
                  <a:srgbClr val="FE4A1E"/>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2" name="Rectangle 1">
            <a:extLst>
              <a:ext uri="{FF2B5EF4-FFF2-40B4-BE49-F238E27FC236}">
                <a16:creationId xmlns:a16="http://schemas.microsoft.com/office/drawing/2014/main" id="{D6AFE832-016A-4503-B72C-DC5EBE8F9C1C}"/>
              </a:ext>
            </a:extLst>
          </p:cNvPr>
          <p:cNvSpPr/>
          <p:nvPr/>
        </p:nvSpPr>
        <p:spPr>
          <a:xfrm>
            <a:off x="3065132" y="4003941"/>
            <a:ext cx="2277859" cy="2590800"/>
          </a:xfrm>
          <a:prstGeom prst="rect">
            <a:avLst/>
          </a:prstGeom>
          <a:blipFill>
            <a:blip r:embed="rId3"/>
            <a:stretch>
              <a:fillRect/>
            </a:stretch>
          </a:blipFill>
          <a:ln w="63500">
            <a:solidFill>
              <a:srgbClr val="FE4A1E"/>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21F2BF20-4C1D-40C8-B9B2-6F8DEA864689}"/>
              </a:ext>
            </a:extLst>
          </p:cNvPr>
          <p:cNvSpPr txBox="1"/>
          <p:nvPr/>
        </p:nvSpPr>
        <p:spPr>
          <a:xfrm>
            <a:off x="6293293" y="1558659"/>
            <a:ext cx="5114391" cy="2462213"/>
          </a:xfrm>
          <a:prstGeom prst="rect">
            <a:avLst/>
          </a:prstGeom>
          <a:noFill/>
        </p:spPr>
        <p:txBody>
          <a:bodyPr wrap="square" numCol="1" spcCol="914400" rtlCol="0">
            <a:spAutoFit/>
          </a:bodyPr>
          <a:lstStyle/>
          <a:p>
            <a:r>
              <a:rPr lang="en-US" sz="1600" dirty="0">
                <a:solidFill>
                  <a:srgbClr val="5C9AD3"/>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16" name="Rectangle 15">
            <a:extLst>
              <a:ext uri="{FF2B5EF4-FFF2-40B4-BE49-F238E27FC236}">
                <a16:creationId xmlns:a16="http://schemas.microsoft.com/office/drawing/2014/main" id="{EBBFA279-46B0-49B8-86CD-3F290CD349A7}"/>
              </a:ext>
            </a:extLst>
          </p:cNvPr>
          <p:cNvSpPr/>
          <p:nvPr/>
        </p:nvSpPr>
        <p:spPr>
          <a:xfrm>
            <a:off x="6445693" y="4003941"/>
            <a:ext cx="2277859" cy="2590800"/>
          </a:xfrm>
          <a:prstGeom prst="rect">
            <a:avLst/>
          </a:prstGeom>
          <a:blipFill>
            <a:blip r:embed="rId4"/>
            <a:stretch>
              <a:fillRect/>
            </a:stretch>
          </a:blipFill>
          <a:ln w="63500">
            <a:solidFill>
              <a:srgbClr val="5C9A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1000"/>
                                        <p:tgtEl>
                                          <p:spTgt spid="60"/>
                                        </p:tgtEl>
                                      </p:cBhvr>
                                    </p:animEffect>
                                  </p:childTnLst>
                                </p:cTn>
                              </p:par>
                            </p:childTnLst>
                          </p:cTn>
                        </p:par>
                        <p:par>
                          <p:cTn id="12" fill="hold">
                            <p:stCondLst>
                              <p:cond delay="1500"/>
                            </p:stCondLst>
                            <p:childTnLst>
                              <p:par>
                                <p:cTn id="13" presetID="42"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58">
                                            <p:txEl>
                                              <p:pRg st="1" end="1"/>
                                            </p:txEl>
                                          </p:spTgt>
                                        </p:tgtEl>
                                        <p:attrNameLst>
                                          <p:attrName>style.visibility</p:attrName>
                                        </p:attrNameLst>
                                      </p:cBhvr>
                                      <p:to>
                                        <p:strVal val="visible"/>
                                      </p:to>
                                    </p:set>
                                    <p:animEffect transition="in" filter="fade">
                                      <p:cBhvr>
                                        <p:cTn id="21" dur="1000"/>
                                        <p:tgtEl>
                                          <p:spTgt spid="58">
                                            <p:txEl>
                                              <p:pRg st="1" end="1"/>
                                            </p:txEl>
                                          </p:spTgt>
                                        </p:tgtEl>
                                      </p:cBhvr>
                                    </p:animEffect>
                                    <p:anim calcmode="lin" valueType="num">
                                      <p:cBhvr>
                                        <p:cTn id="22"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2" presetClass="entr" presetSubtype="0" fill="hold" grpId="0" nodeType="afterEffect">
                                  <p:stCondLst>
                                    <p:cond delay="0"/>
                                  </p:stCondLst>
                                  <p:childTnLst>
                                    <p:set>
                                      <p:cBhvr>
                                        <p:cTn id="26" dur="1" fill="hold">
                                          <p:stCondLst>
                                            <p:cond delay="0"/>
                                          </p:stCondLst>
                                        </p:cTn>
                                        <p:tgtEl>
                                          <p:spTgt spid="58">
                                            <p:txEl>
                                              <p:pRg st="2" end="2"/>
                                            </p:txEl>
                                          </p:spTgt>
                                        </p:tgtEl>
                                        <p:attrNameLst>
                                          <p:attrName>style.visibility</p:attrName>
                                        </p:attrNameLst>
                                      </p:cBhvr>
                                      <p:to>
                                        <p:strVal val="visible"/>
                                      </p:to>
                                    </p:set>
                                    <p:animEffect transition="in" filter="fade">
                                      <p:cBhvr>
                                        <p:cTn id="27" dur="1000"/>
                                        <p:tgtEl>
                                          <p:spTgt spid="58">
                                            <p:txEl>
                                              <p:pRg st="2" end="2"/>
                                            </p:txEl>
                                          </p:spTgt>
                                        </p:tgtEl>
                                      </p:cBhvr>
                                    </p:animEffect>
                                    <p:anim calcmode="lin" valueType="num">
                                      <p:cBhvr>
                                        <p:cTn id="28"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58">
                                            <p:txEl>
                                              <p:pRg st="3" end="3"/>
                                            </p:txEl>
                                          </p:spTgt>
                                        </p:tgtEl>
                                        <p:attrNameLst>
                                          <p:attrName>style.visibility</p:attrName>
                                        </p:attrNameLst>
                                      </p:cBhvr>
                                      <p:to>
                                        <p:strVal val="visible"/>
                                      </p:to>
                                    </p:set>
                                    <p:animEffect transition="in" filter="fade">
                                      <p:cBhvr>
                                        <p:cTn id="33" dur="1000"/>
                                        <p:tgtEl>
                                          <p:spTgt spid="58">
                                            <p:txEl>
                                              <p:pRg st="3" end="3"/>
                                            </p:txEl>
                                          </p:spTgt>
                                        </p:tgtEl>
                                      </p:cBhvr>
                                    </p:animEffect>
                                    <p:anim calcmode="lin" valueType="num">
                                      <p:cBhvr>
                                        <p:cTn id="34"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22" presetClass="entr" presetSubtype="1"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up)">
                                      <p:cBhvr>
                                        <p:cTn id="39" dur="1000"/>
                                        <p:tgtEl>
                                          <p:spTgt spid="15"/>
                                        </p:tgtEl>
                                      </p:cBhvr>
                                    </p:animEffect>
                                  </p:childTnLst>
                                </p:cTn>
                              </p:par>
                            </p:childTnLst>
                          </p:cTn>
                        </p:par>
                        <p:par>
                          <p:cTn id="40" fill="hold">
                            <p:stCondLst>
                              <p:cond delay="65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7500"/>
                            </p:stCondLst>
                            <p:childTnLst>
                              <p:par>
                                <p:cTn id="47" presetID="42" presetClass="entr" presetSubtype="0" fill="hold" grpId="0" nodeType="afterEffect">
                                  <p:stCondLst>
                                    <p:cond delay="0"/>
                                  </p:stCondLst>
                                  <p:childTnLst>
                                    <p:set>
                                      <p:cBhvr>
                                        <p:cTn id="48" dur="1" fill="hold">
                                          <p:stCondLst>
                                            <p:cond delay="0"/>
                                          </p:stCondLst>
                                        </p:cTn>
                                        <p:tgtEl>
                                          <p:spTgt spid="59">
                                            <p:txEl>
                                              <p:pRg st="1" end="1"/>
                                            </p:txEl>
                                          </p:spTgt>
                                        </p:tgtEl>
                                        <p:attrNameLst>
                                          <p:attrName>style.visibility</p:attrName>
                                        </p:attrNameLst>
                                      </p:cBhvr>
                                      <p:to>
                                        <p:strVal val="visible"/>
                                      </p:to>
                                    </p:set>
                                    <p:animEffect transition="in" filter="fade">
                                      <p:cBhvr>
                                        <p:cTn id="49" dur="1000"/>
                                        <p:tgtEl>
                                          <p:spTgt spid="59">
                                            <p:txEl>
                                              <p:pRg st="1" end="1"/>
                                            </p:txEl>
                                          </p:spTgt>
                                        </p:tgtEl>
                                      </p:cBhvr>
                                    </p:animEffect>
                                    <p:anim calcmode="lin" valueType="num">
                                      <p:cBhvr>
                                        <p:cTn id="50"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8500"/>
                            </p:stCondLst>
                            <p:childTnLst>
                              <p:par>
                                <p:cTn id="53" presetID="42" presetClass="entr" presetSubtype="0" fill="hold" grpId="0" nodeType="afterEffect">
                                  <p:stCondLst>
                                    <p:cond delay="0"/>
                                  </p:stCondLst>
                                  <p:childTnLst>
                                    <p:set>
                                      <p:cBhvr>
                                        <p:cTn id="54" dur="1" fill="hold">
                                          <p:stCondLst>
                                            <p:cond delay="0"/>
                                          </p:stCondLst>
                                        </p:cTn>
                                        <p:tgtEl>
                                          <p:spTgt spid="59">
                                            <p:txEl>
                                              <p:pRg st="2" end="2"/>
                                            </p:txEl>
                                          </p:spTgt>
                                        </p:tgtEl>
                                        <p:attrNameLst>
                                          <p:attrName>style.visibility</p:attrName>
                                        </p:attrNameLst>
                                      </p:cBhvr>
                                      <p:to>
                                        <p:strVal val="visible"/>
                                      </p:to>
                                    </p:set>
                                    <p:animEffect transition="in" filter="fade">
                                      <p:cBhvr>
                                        <p:cTn id="55" dur="1000"/>
                                        <p:tgtEl>
                                          <p:spTgt spid="59">
                                            <p:txEl>
                                              <p:pRg st="2" end="2"/>
                                            </p:txEl>
                                          </p:spTgt>
                                        </p:tgtEl>
                                      </p:cBhvr>
                                    </p:animEffect>
                                    <p:anim calcmode="lin" valueType="num">
                                      <p:cBhvr>
                                        <p:cTn id="56"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9500"/>
                            </p:stCondLst>
                            <p:childTnLst>
                              <p:par>
                                <p:cTn id="59" presetID="42" presetClass="entr" presetSubtype="0" fill="hold" grpId="0" nodeType="afterEffect">
                                  <p:stCondLst>
                                    <p:cond delay="0"/>
                                  </p:stCondLst>
                                  <p:childTnLst>
                                    <p:set>
                                      <p:cBhvr>
                                        <p:cTn id="60" dur="1" fill="hold">
                                          <p:stCondLst>
                                            <p:cond delay="0"/>
                                          </p:stCondLst>
                                        </p:cTn>
                                        <p:tgtEl>
                                          <p:spTgt spid="59">
                                            <p:txEl>
                                              <p:pRg st="3" end="3"/>
                                            </p:txEl>
                                          </p:spTgt>
                                        </p:tgtEl>
                                        <p:attrNameLst>
                                          <p:attrName>style.visibility</p:attrName>
                                        </p:attrNameLst>
                                      </p:cBhvr>
                                      <p:to>
                                        <p:strVal val="visible"/>
                                      </p:to>
                                    </p:set>
                                    <p:animEffect transition="in" filter="fade">
                                      <p:cBhvr>
                                        <p:cTn id="61" dur="1000"/>
                                        <p:tgtEl>
                                          <p:spTgt spid="59">
                                            <p:txEl>
                                              <p:pRg st="3" end="3"/>
                                            </p:txEl>
                                          </p:spTgt>
                                        </p:tgtEl>
                                      </p:cBhvr>
                                    </p:animEffect>
                                    <p:anim calcmode="lin" valueType="num">
                                      <p:cBhvr>
                                        <p:cTn id="62"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8" grpId="0" build="p"/>
      <p:bldP spid="59" grpId="0" build="p"/>
      <p:bldP spid="60" grpId="0"/>
      <p:bldP spid="2" grpId="0" animBg="1"/>
      <p:bldP spid="15" grpId="0"/>
      <p:bldP spid="16" grpId="0" animBg="1"/>
    </p:bldLst>
  </p:timing>
</p:sld>
</file>

<file path=ppt/slides/slide9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dirty="0">
                  <a:solidFill>
                    <a:srgbClr val="FE4A1E"/>
                  </a:solidFill>
                  <a:latin typeface="Bernard MT Condensed" panose="02050806060905020404" pitchFamily="18" charset="0"/>
                </a:rPr>
                <a:t>Lorem </a:t>
              </a:r>
            </a:p>
            <a:p>
              <a:r>
                <a:rPr lang="en-US" sz="2000" dirty="0">
                  <a:solidFill>
                    <a:srgbClr val="FE4A1E"/>
                  </a:solidFill>
                  <a:latin typeface="Bernard MT Condensed" panose="02050806060905020404" pitchFamily="18"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dirty="0">
                  <a:solidFill>
                    <a:srgbClr val="5C9AD3"/>
                  </a:solidFill>
                  <a:latin typeface="Bernard MT Condensed" panose="02050806060905020404" pitchFamily="18" charset="0"/>
                </a:rPr>
                <a:t>Lorem </a:t>
              </a:r>
            </a:p>
            <a:p>
              <a:r>
                <a:rPr lang="en-US" sz="2000" dirty="0">
                  <a:solidFill>
                    <a:srgbClr val="5C9AD3"/>
                  </a:solidFill>
                  <a:latin typeface="Bernard MT Condensed" panose="02050806060905020404" pitchFamily="18"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dirty="0">
                  <a:solidFill>
                    <a:srgbClr val="7A7A7A"/>
                  </a:solidFill>
                  <a:latin typeface="Bernard MT Condensed" panose="02050806060905020404" pitchFamily="18" charset="0"/>
                </a:rPr>
                <a:t>Lorem </a:t>
              </a:r>
            </a:p>
            <a:p>
              <a:r>
                <a:rPr lang="en-US" sz="2000" dirty="0">
                  <a:solidFill>
                    <a:srgbClr val="7A7A7A"/>
                  </a:solidFill>
                  <a:latin typeface="Bernard MT Condensed" panose="02050806060905020404" pitchFamily="18"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9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9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9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9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2279853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9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We are a free service, and we will never ask for money, but we may have to shut down eventually if we are not able to generate more traffic. For this reason, we plead with our users to help us overcome this issue, by letting others know about our free service. </a:t>
            </a:r>
            <a:endParaRPr lang="en-US" sz="1600" dirty="0">
              <a:latin typeface="Candara" panose="020E0502030303020204" pitchFamily="34" charset="0"/>
            </a:endParaRPr>
          </a:p>
          <a:p>
            <a:endParaRPr lang="en-US" sz="1000" dirty="0"/>
          </a:p>
          <a:p>
            <a:r>
              <a:rPr lang="en-US" sz="1600" dirty="0">
                <a:solidFill>
                  <a:schemeClr val="bg1">
                    <a:lumMod val="95000"/>
                  </a:schemeClr>
                </a:solidFill>
                <a:latin typeface="Candara" panose="020E0502030303020204" pitchFamily="34" charset="0"/>
              </a:rPr>
              <a:t>Due to the fact that we are offering free products and we do not pay for any advertising, search engines are not able to monetize our platform. Due to this fact we are ranked much lower in search results, so they can place websites generating revenue for them higher (even though they are less relevant). This is very unfortunate, as we rely on traffic to generate ad revenues to cover lease costs for our servers, which current revenues are not covering these costs.  </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Free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322024" y="633188"/>
            <a:ext cx="9419422" cy="523856"/>
          </a:xfrm>
        </p:spPr>
        <p:txBody>
          <a:bodyPr>
            <a:noAutofit/>
          </a:bodyPr>
          <a:lstStyle/>
          <a:p>
            <a:pPr algn="ctr"/>
            <a:r>
              <a:rPr lang="en-US" sz="3200" dirty="0">
                <a:solidFill>
                  <a:schemeClr val="bg1"/>
                </a:solidFill>
                <a:latin typeface="Bernard MT Condensed" panose="02050806060905020404" pitchFamily="18" charset="0"/>
              </a:rPr>
              <a:t>Please help us keep our website active. </a:t>
            </a:r>
            <a:r>
              <a:rPr lang="en-US" sz="3600" dirty="0">
                <a:solidFill>
                  <a:schemeClr val="bg1"/>
                </a:solidFill>
                <a:latin typeface="Bernard MT Condensed" panose="02050806060905020404" pitchFamily="18" charset="0"/>
              </a:rPr>
              <a:t>URGENT! </a:t>
            </a:r>
          </a:p>
        </p:txBody>
      </p:sp>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2088</TotalTime>
  <Words>18108</Words>
  <Application>Microsoft Office PowerPoint</Application>
  <PresentationFormat>Widescreen</PresentationFormat>
  <Paragraphs>2120</Paragraphs>
  <Slides>101</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101</vt:i4>
      </vt:variant>
    </vt:vector>
  </HeadingPairs>
  <TitlesOfParts>
    <vt:vector size="111" baseType="lpstr">
      <vt:lpstr>Arial</vt:lpstr>
      <vt:lpstr>Bernard MT Condensed</vt:lpstr>
      <vt:lpstr>Calibri</vt:lpstr>
      <vt:lpstr>Calibri Light</vt:lpstr>
      <vt:lpstr>Candara</vt:lpstr>
      <vt:lpstr>FontAwesome</vt:lpstr>
      <vt:lpstr>Lato</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Please help us keep our website active. URGENT! </vt:lpstr>
      <vt:lpstr>Copyright Notice</vt:lpstr>
      <vt:lpstr>Image Tips</vt:lpstr>
      <vt:lpstr>Transition &amp; Animation Tips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608</cp:revision>
  <dcterms:created xsi:type="dcterms:W3CDTF">2016-09-28T22:08:47Z</dcterms:created>
  <dcterms:modified xsi:type="dcterms:W3CDTF">2019-09-26T19:58:12Z</dcterms:modified>
</cp:coreProperties>
</file>